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e536fbbf6db515a23d39b94dd92d3daa9b20127.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79805"/>
            </a:xfrm>
            <a:custGeom>
              <a:avLst/>
              <a:pathLst>
                <a:path w="6444618" h="79805">
                  <a:moveTo>
                    <a:pt x="0" y="39902"/>
                  </a:moveTo>
                  <a:lnTo>
                    <a:pt x="268525" y="0"/>
                  </a:lnTo>
                  <a:lnTo>
                    <a:pt x="537051" y="39902"/>
                  </a:lnTo>
                  <a:lnTo>
                    <a:pt x="805577" y="39902"/>
                  </a:lnTo>
                  <a:lnTo>
                    <a:pt x="1074103" y="39902"/>
                  </a:lnTo>
                  <a:lnTo>
                    <a:pt x="1342628" y="0"/>
                  </a:lnTo>
                  <a:lnTo>
                    <a:pt x="1611154" y="39902"/>
                  </a:lnTo>
                  <a:lnTo>
                    <a:pt x="1879680" y="0"/>
                  </a:lnTo>
                  <a:lnTo>
                    <a:pt x="2148206" y="0"/>
                  </a:lnTo>
                  <a:lnTo>
                    <a:pt x="2416732" y="0"/>
                  </a:lnTo>
                  <a:lnTo>
                    <a:pt x="2685257" y="79805"/>
                  </a:lnTo>
                  <a:lnTo>
                    <a:pt x="2953783" y="79805"/>
                  </a:lnTo>
                  <a:lnTo>
                    <a:pt x="3222309" y="0"/>
                  </a:lnTo>
                  <a:lnTo>
                    <a:pt x="3490835" y="0"/>
                  </a:lnTo>
                  <a:lnTo>
                    <a:pt x="3759360" y="0"/>
                  </a:lnTo>
                  <a:lnTo>
                    <a:pt x="4027886" y="0"/>
                  </a:lnTo>
                  <a:lnTo>
                    <a:pt x="4296412" y="0"/>
                  </a:lnTo>
                  <a:lnTo>
                    <a:pt x="4564938" y="0"/>
                  </a:lnTo>
                  <a:lnTo>
                    <a:pt x="4833464" y="0"/>
                  </a:lnTo>
                  <a:lnTo>
                    <a:pt x="5101989" y="39902"/>
                  </a:lnTo>
                  <a:lnTo>
                    <a:pt x="5370515" y="39902"/>
                  </a:lnTo>
                  <a:lnTo>
                    <a:pt x="5639041" y="79805"/>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159610"/>
            </a:xfrm>
            <a:custGeom>
              <a:avLst/>
              <a:pathLst>
                <a:path w="6444618" h="159610">
                  <a:moveTo>
                    <a:pt x="0" y="39902"/>
                  </a:moveTo>
                  <a:lnTo>
                    <a:pt x="268525" y="39902"/>
                  </a:lnTo>
                  <a:lnTo>
                    <a:pt x="537051" y="39902"/>
                  </a:lnTo>
                  <a:lnTo>
                    <a:pt x="805577" y="39902"/>
                  </a:lnTo>
                  <a:lnTo>
                    <a:pt x="1074103" y="119708"/>
                  </a:lnTo>
                  <a:lnTo>
                    <a:pt x="1342628" y="39902"/>
                  </a:lnTo>
                  <a:lnTo>
                    <a:pt x="1611154" y="39902"/>
                  </a:lnTo>
                  <a:lnTo>
                    <a:pt x="1879680" y="39902"/>
                  </a:lnTo>
                  <a:lnTo>
                    <a:pt x="2148206" y="39902"/>
                  </a:lnTo>
                  <a:lnTo>
                    <a:pt x="2416732" y="39902"/>
                  </a:lnTo>
                  <a:lnTo>
                    <a:pt x="2685257" y="119708"/>
                  </a:lnTo>
                  <a:lnTo>
                    <a:pt x="2953783" y="119708"/>
                  </a:lnTo>
                  <a:lnTo>
                    <a:pt x="3222309" y="0"/>
                  </a:lnTo>
                  <a:lnTo>
                    <a:pt x="3490835" y="0"/>
                  </a:lnTo>
                  <a:lnTo>
                    <a:pt x="3759360" y="0"/>
                  </a:lnTo>
                  <a:lnTo>
                    <a:pt x="4027886" y="0"/>
                  </a:lnTo>
                  <a:lnTo>
                    <a:pt x="4296412" y="39902"/>
                  </a:lnTo>
                  <a:lnTo>
                    <a:pt x="4564938" y="39902"/>
                  </a:lnTo>
                  <a:lnTo>
                    <a:pt x="4833464" y="39902"/>
                  </a:lnTo>
                  <a:lnTo>
                    <a:pt x="5101989" y="39902"/>
                  </a:lnTo>
                  <a:lnTo>
                    <a:pt x="5370515" y="39902"/>
                  </a:lnTo>
                  <a:lnTo>
                    <a:pt x="5639041" y="159610"/>
                  </a:lnTo>
                  <a:lnTo>
                    <a:pt x="5907567" y="39902"/>
                  </a:lnTo>
                  <a:lnTo>
                    <a:pt x="6176092" y="39902"/>
                  </a:lnTo>
                  <a:lnTo>
                    <a:pt x="6444618" y="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119708"/>
            </a:xfrm>
            <a:custGeom>
              <a:avLst/>
              <a:pathLst>
                <a:path w="6444618" h="119708">
                  <a:moveTo>
                    <a:pt x="0" y="0"/>
                  </a:moveTo>
                  <a:lnTo>
                    <a:pt x="268525" y="39902"/>
                  </a:lnTo>
                  <a:lnTo>
                    <a:pt x="537051" y="79805"/>
                  </a:lnTo>
                  <a:lnTo>
                    <a:pt x="805577" y="119708"/>
                  </a:lnTo>
                  <a:lnTo>
                    <a:pt x="1074103" y="79805"/>
                  </a:lnTo>
                  <a:lnTo>
                    <a:pt x="1342628" y="79805"/>
                  </a:lnTo>
                  <a:lnTo>
                    <a:pt x="1611154" y="79805"/>
                  </a:lnTo>
                  <a:lnTo>
                    <a:pt x="1879680" y="79805"/>
                  </a:lnTo>
                  <a:lnTo>
                    <a:pt x="2148206" y="79805"/>
                  </a:lnTo>
                  <a:lnTo>
                    <a:pt x="2416732" y="39902"/>
                  </a:lnTo>
                  <a:lnTo>
                    <a:pt x="2685257" y="79805"/>
                  </a:lnTo>
                  <a:lnTo>
                    <a:pt x="2953783" y="119708"/>
                  </a:lnTo>
                  <a:lnTo>
                    <a:pt x="3222309" y="39902"/>
                  </a:lnTo>
                  <a:lnTo>
                    <a:pt x="3490835" y="0"/>
                  </a:lnTo>
                  <a:lnTo>
                    <a:pt x="3759360" y="0"/>
                  </a:lnTo>
                  <a:lnTo>
                    <a:pt x="4027886" y="0"/>
                  </a:lnTo>
                  <a:lnTo>
                    <a:pt x="4296412" y="0"/>
                  </a:lnTo>
                  <a:lnTo>
                    <a:pt x="4564938" y="0"/>
                  </a:lnTo>
                  <a:lnTo>
                    <a:pt x="4833464" y="0"/>
                  </a:lnTo>
                  <a:lnTo>
                    <a:pt x="5101989" y="0"/>
                  </a:lnTo>
                  <a:lnTo>
                    <a:pt x="5370515" y="39902"/>
                  </a:lnTo>
                  <a:lnTo>
                    <a:pt x="5639041" y="79805"/>
                  </a:lnTo>
                  <a:lnTo>
                    <a:pt x="5907567" y="39902"/>
                  </a:lnTo>
                  <a:lnTo>
                    <a:pt x="6176092" y="0"/>
                  </a:lnTo>
                  <a:lnTo>
                    <a:pt x="6444618" y="0"/>
                  </a:lnTo>
                </a:path>
              </a:pathLst>
            </a:custGeom>
            <a:ln w="27101" cap="flat">
              <a:solidFill>
                <a:srgbClr val="00BFC4">
                  <a:alpha val="100000"/>
                </a:srgbClr>
              </a:solidFill>
              <a:prstDash val="solid"/>
              <a:round/>
            </a:ln>
          </p:spPr>
          <p:txBody>
            <a:bodyPr/>
            <a:lstStyle/>
            <a:p/>
          </p:txBody>
        </p:sp>
        <p:sp>
          <p:nvSpPr>
            <p:cNvPr id="30" name="pl30"/>
            <p:cNvSpPr/>
            <p:nvPr/>
          </p:nvSpPr>
          <p:spPr>
            <a:xfrm>
              <a:off x="3327959" y="1318612"/>
              <a:ext cx="4564938" cy="1715817"/>
            </a:xfrm>
            <a:custGeom>
              <a:avLst/>
              <a:pathLst>
                <a:path w="4564938" h="1715817">
                  <a:moveTo>
                    <a:pt x="0" y="1715817"/>
                  </a:moveTo>
                  <a:lnTo>
                    <a:pt x="268525" y="917762"/>
                  </a:lnTo>
                  <a:lnTo>
                    <a:pt x="537051" y="119708"/>
                  </a:lnTo>
                  <a:lnTo>
                    <a:pt x="805577" y="119708"/>
                  </a:lnTo>
                  <a:lnTo>
                    <a:pt x="1074103" y="119708"/>
                  </a:lnTo>
                  <a:lnTo>
                    <a:pt x="1342628" y="0"/>
                  </a:lnTo>
                  <a:lnTo>
                    <a:pt x="1611154" y="0"/>
                  </a:lnTo>
                  <a:lnTo>
                    <a:pt x="1879680" y="79805"/>
                  </a:lnTo>
                  <a:lnTo>
                    <a:pt x="2148206" y="0"/>
                  </a:lnTo>
                  <a:lnTo>
                    <a:pt x="2416732" y="0"/>
                  </a:lnTo>
                  <a:lnTo>
                    <a:pt x="2685257" y="0"/>
                  </a:lnTo>
                  <a:lnTo>
                    <a:pt x="2953783" y="0"/>
                  </a:lnTo>
                  <a:lnTo>
                    <a:pt x="3222309" y="119708"/>
                  </a:lnTo>
                  <a:lnTo>
                    <a:pt x="3490835" y="79805"/>
                  </a:lnTo>
                  <a:lnTo>
                    <a:pt x="3759360" y="39902"/>
                  </a:lnTo>
                  <a:lnTo>
                    <a:pt x="4027886" y="39902"/>
                  </a:lnTo>
                  <a:lnTo>
                    <a:pt x="4296412" y="0"/>
                  </a:lnTo>
                  <a:lnTo>
                    <a:pt x="4564938"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3289582" y="299605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9882" y="1251221"/>
              <a:ext cx="251541" cy="63129"/>
            </a:xfrm>
            <a:custGeom>
              <a:avLst/>
              <a:pathLst>
                <a:path w="251541" h="63129">
                  <a:moveTo>
                    <a:pt x="251541" y="0"/>
                  </a:moveTo>
                  <a:lnTo>
                    <a:pt x="0" y="63129"/>
                  </a:lnTo>
                </a:path>
              </a:pathLst>
            </a:custGeom>
          </p:spPr>
          <p:txBody>
            <a:bodyPr/>
            <a:lstStyle/>
            <a:p/>
          </p:txBody>
        </p:sp>
        <p:sp>
          <p:nvSpPr>
            <p:cNvPr id="41" name="pl41"/>
            <p:cNvSpPr/>
            <p:nvPr/>
          </p:nvSpPr>
          <p:spPr>
            <a:xfrm>
              <a:off x="7900864" y="990348"/>
              <a:ext cx="260558" cy="318525"/>
            </a:xfrm>
            <a:custGeom>
              <a:avLst/>
              <a:pathLst>
                <a:path w="260558" h="318525">
                  <a:moveTo>
                    <a:pt x="260558" y="0"/>
                  </a:moveTo>
                  <a:lnTo>
                    <a:pt x="0" y="318525"/>
                  </a:lnTo>
                </a:path>
              </a:pathLst>
            </a:custGeom>
          </p:spPr>
          <p:txBody>
            <a:bodyPr/>
            <a:lstStyle/>
            <a:p/>
          </p:txBody>
        </p:sp>
        <p:sp>
          <p:nvSpPr>
            <p:cNvPr id="42" name="pl42"/>
            <p:cNvSpPr/>
            <p:nvPr/>
          </p:nvSpPr>
          <p:spPr>
            <a:xfrm>
              <a:off x="7898896" y="1328821"/>
              <a:ext cx="262526" cy="446722"/>
            </a:xfrm>
            <a:custGeom>
              <a:avLst/>
              <a:pathLst>
                <a:path w="262526" h="446722">
                  <a:moveTo>
                    <a:pt x="262526" y="446722"/>
                  </a:moveTo>
                  <a:lnTo>
                    <a:pt x="0" y="0"/>
                  </a:lnTo>
                </a:path>
              </a:pathLst>
            </a:custGeom>
          </p:spPr>
          <p:txBody>
            <a:bodyPr/>
            <a:lstStyle/>
            <a:p/>
          </p:txBody>
        </p:sp>
        <p:sp>
          <p:nvSpPr>
            <p:cNvPr id="43" name="pl43"/>
            <p:cNvSpPr/>
            <p:nvPr/>
          </p:nvSpPr>
          <p:spPr>
            <a:xfrm>
              <a:off x="7905257" y="1326638"/>
              <a:ext cx="256165" cy="166340"/>
            </a:xfrm>
            <a:custGeom>
              <a:avLst/>
              <a:pathLst>
                <a:path w="256165" h="166340">
                  <a:moveTo>
                    <a:pt x="256165" y="166340"/>
                  </a:moveTo>
                  <a:lnTo>
                    <a:pt x="0" y="0"/>
                  </a:lnTo>
                </a:path>
              </a:pathLst>
            </a:custGeom>
          </p:spPr>
          <p:txBody>
            <a:bodyPr/>
            <a:lstStyle/>
            <a:p/>
          </p:txBody>
        </p:sp>
        <p:sp>
          <p:nvSpPr>
            <p:cNvPr id="44" name="pg44"/>
            <p:cNvSpPr/>
            <p:nvPr/>
          </p:nvSpPr>
          <p:spPr>
            <a:xfrm>
              <a:off x="8092843" y="115298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19382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6" name="pg46"/>
            <p:cNvSpPr/>
            <p:nvPr/>
          </p:nvSpPr>
          <p:spPr>
            <a:xfrm>
              <a:off x="8092843" y="88012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92096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99%</a:t>
              </a:r>
            </a:p>
          </p:txBody>
        </p:sp>
        <p:sp>
          <p:nvSpPr>
            <p:cNvPr id="48" name="pg48"/>
            <p:cNvSpPr/>
            <p:nvPr/>
          </p:nvSpPr>
          <p:spPr>
            <a:xfrm>
              <a:off x="8092843" y="170015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74100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99%</a:t>
              </a:r>
            </a:p>
          </p:txBody>
        </p:sp>
        <p:sp>
          <p:nvSpPr>
            <p:cNvPr id="50" name="pg50"/>
            <p:cNvSpPr/>
            <p:nvPr/>
          </p:nvSpPr>
          <p:spPr>
            <a:xfrm>
              <a:off x="8092843" y="142458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46542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99%</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6405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Maldives,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99%.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exceeded the 95% target.
Between 2023 and 2024, 1 vaccines increased coverage, 0 declined and 3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3071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1740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0409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7405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6075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256119"/>
              <a:ext cx="249522" cy="617520"/>
            </a:xfrm>
            <a:prstGeom prst="rect">
              <a:avLst/>
            </a:prstGeom>
            <a:solidFill>
              <a:srgbClr val="1CABE2">
                <a:alpha val="100000"/>
              </a:srgbClr>
            </a:solidFill>
          </p:spPr>
          <p:txBody>
            <a:bodyPr/>
            <a:lstStyle/>
            <a:p/>
          </p:txBody>
        </p:sp>
        <p:sp>
          <p:nvSpPr>
            <p:cNvPr id="22" name="rc22"/>
            <p:cNvSpPr/>
            <p:nvPr/>
          </p:nvSpPr>
          <p:spPr>
            <a:xfrm>
              <a:off x="1573521" y="3573377"/>
              <a:ext cx="249522" cy="300262"/>
            </a:xfrm>
            <a:prstGeom prst="rect">
              <a:avLst/>
            </a:prstGeom>
            <a:solidFill>
              <a:srgbClr val="1CABE2">
                <a:alpha val="100000"/>
              </a:srgbClr>
            </a:solidFill>
          </p:spPr>
          <p:txBody>
            <a:bodyPr/>
            <a:lstStyle/>
            <a:p/>
          </p:txBody>
        </p:sp>
        <p:sp>
          <p:nvSpPr>
            <p:cNvPr id="23" name="rc23"/>
            <p:cNvSpPr/>
            <p:nvPr/>
          </p:nvSpPr>
          <p:spPr>
            <a:xfrm>
              <a:off x="1850769" y="3273115"/>
              <a:ext cx="249522" cy="600524"/>
            </a:xfrm>
            <a:prstGeom prst="rect">
              <a:avLst/>
            </a:prstGeom>
            <a:solidFill>
              <a:srgbClr val="1CABE2">
                <a:alpha val="100000"/>
              </a:srgbClr>
            </a:solidFill>
          </p:spPr>
          <p:txBody>
            <a:bodyPr/>
            <a:lstStyle/>
            <a:p/>
          </p:txBody>
        </p:sp>
        <p:sp>
          <p:nvSpPr>
            <p:cNvPr id="24" name="rc24"/>
            <p:cNvSpPr/>
            <p:nvPr/>
          </p:nvSpPr>
          <p:spPr>
            <a:xfrm>
              <a:off x="2128016" y="3267449"/>
              <a:ext cx="249522" cy="606190"/>
            </a:xfrm>
            <a:prstGeom prst="rect">
              <a:avLst/>
            </a:prstGeom>
            <a:solidFill>
              <a:srgbClr val="1CABE2">
                <a:alpha val="100000"/>
              </a:srgbClr>
            </a:solidFill>
          </p:spPr>
          <p:txBody>
            <a:bodyPr/>
            <a:lstStyle/>
            <a:p/>
          </p:txBody>
        </p:sp>
        <p:sp>
          <p:nvSpPr>
            <p:cNvPr id="25" name="rc25"/>
            <p:cNvSpPr/>
            <p:nvPr/>
          </p:nvSpPr>
          <p:spPr>
            <a:xfrm>
              <a:off x="2405264" y="3261784"/>
              <a:ext cx="249522" cy="611855"/>
            </a:xfrm>
            <a:prstGeom prst="rect">
              <a:avLst/>
            </a:prstGeom>
            <a:solidFill>
              <a:srgbClr val="1CABE2">
                <a:alpha val="100000"/>
              </a:srgbClr>
            </a:solidFill>
          </p:spPr>
          <p:txBody>
            <a:bodyPr/>
            <a:lstStyle/>
            <a:p/>
          </p:txBody>
        </p:sp>
        <p:sp>
          <p:nvSpPr>
            <p:cNvPr id="26" name="rc26"/>
            <p:cNvSpPr/>
            <p:nvPr/>
          </p:nvSpPr>
          <p:spPr>
            <a:xfrm>
              <a:off x="2682512" y="3562046"/>
              <a:ext cx="249522" cy="311593"/>
            </a:xfrm>
            <a:prstGeom prst="rect">
              <a:avLst/>
            </a:prstGeom>
            <a:solidFill>
              <a:srgbClr val="1CABE2">
                <a:alpha val="100000"/>
              </a:srgbClr>
            </a:solidFill>
          </p:spPr>
          <p:txBody>
            <a:bodyPr/>
            <a:lstStyle/>
            <a:p/>
          </p:txBody>
        </p:sp>
        <p:sp>
          <p:nvSpPr>
            <p:cNvPr id="27" name="rc27"/>
            <p:cNvSpPr/>
            <p:nvPr/>
          </p:nvSpPr>
          <p:spPr>
            <a:xfrm>
              <a:off x="2959759" y="3216461"/>
              <a:ext cx="249522" cy="657178"/>
            </a:xfrm>
            <a:prstGeom prst="rect">
              <a:avLst/>
            </a:prstGeom>
            <a:solidFill>
              <a:srgbClr val="1CABE2">
                <a:alpha val="100000"/>
              </a:srgbClr>
            </a:solidFill>
          </p:spPr>
          <p:txBody>
            <a:bodyPr/>
            <a:lstStyle/>
            <a:p/>
          </p:txBody>
        </p:sp>
        <p:sp>
          <p:nvSpPr>
            <p:cNvPr id="28" name="rc28"/>
            <p:cNvSpPr/>
            <p:nvPr/>
          </p:nvSpPr>
          <p:spPr>
            <a:xfrm>
              <a:off x="3237007" y="3511058"/>
              <a:ext cx="249522" cy="362581"/>
            </a:xfrm>
            <a:prstGeom prst="rect">
              <a:avLst/>
            </a:prstGeom>
            <a:solidFill>
              <a:srgbClr val="1CABE2">
                <a:alpha val="100000"/>
              </a:srgbClr>
            </a:solidFill>
          </p:spPr>
          <p:txBody>
            <a:bodyPr/>
            <a:lstStyle/>
            <a:p/>
          </p:txBody>
        </p:sp>
        <p:sp>
          <p:nvSpPr>
            <p:cNvPr id="29" name="rc29"/>
            <p:cNvSpPr/>
            <p:nvPr/>
          </p:nvSpPr>
          <p:spPr>
            <a:xfrm>
              <a:off x="3514255" y="3482732"/>
              <a:ext cx="249522" cy="390907"/>
            </a:xfrm>
            <a:prstGeom prst="rect">
              <a:avLst/>
            </a:prstGeom>
            <a:solidFill>
              <a:srgbClr val="1CABE2">
                <a:alpha val="100000"/>
              </a:srgbClr>
            </a:solidFill>
          </p:spPr>
          <p:txBody>
            <a:bodyPr/>
            <a:lstStyle/>
            <a:p/>
          </p:txBody>
        </p:sp>
        <p:sp>
          <p:nvSpPr>
            <p:cNvPr id="30" name="rc30"/>
            <p:cNvSpPr/>
            <p:nvPr/>
          </p:nvSpPr>
          <p:spPr>
            <a:xfrm>
              <a:off x="3791502" y="3460071"/>
              <a:ext cx="249522" cy="413569"/>
            </a:xfrm>
            <a:prstGeom prst="rect">
              <a:avLst/>
            </a:prstGeom>
            <a:solidFill>
              <a:srgbClr val="1CABE2">
                <a:alpha val="100000"/>
              </a:srgbClr>
            </a:solidFill>
          </p:spPr>
          <p:txBody>
            <a:bodyPr/>
            <a:lstStyle/>
            <a:p/>
          </p:txBody>
        </p:sp>
        <p:sp>
          <p:nvSpPr>
            <p:cNvPr id="31" name="rc31"/>
            <p:cNvSpPr/>
            <p:nvPr/>
          </p:nvSpPr>
          <p:spPr>
            <a:xfrm>
              <a:off x="4068750" y="2604606"/>
              <a:ext cx="249522" cy="1269033"/>
            </a:xfrm>
            <a:prstGeom prst="rect">
              <a:avLst/>
            </a:prstGeom>
            <a:solidFill>
              <a:srgbClr val="1CABE2">
                <a:alpha val="100000"/>
              </a:srgbClr>
            </a:solidFill>
          </p:spPr>
          <p:txBody>
            <a:bodyPr/>
            <a:lstStyle/>
            <a:p/>
          </p:txBody>
        </p:sp>
        <p:sp>
          <p:nvSpPr>
            <p:cNvPr id="32" name="rc32"/>
            <p:cNvSpPr/>
            <p:nvPr/>
          </p:nvSpPr>
          <p:spPr>
            <a:xfrm>
              <a:off x="4345998" y="2587610"/>
              <a:ext cx="249522" cy="1286029"/>
            </a:xfrm>
            <a:prstGeom prst="rect">
              <a:avLst/>
            </a:prstGeom>
            <a:solidFill>
              <a:srgbClr val="1CABE2">
                <a:alpha val="100000"/>
              </a:srgbClr>
            </a:solidFill>
          </p:spPr>
          <p:txBody>
            <a:bodyPr/>
            <a:lstStyle/>
            <a:p/>
          </p:txBody>
        </p:sp>
        <p:sp>
          <p:nvSpPr>
            <p:cNvPr id="33" name="rc33"/>
            <p:cNvSpPr/>
            <p:nvPr/>
          </p:nvSpPr>
          <p:spPr>
            <a:xfrm>
              <a:off x="4623245" y="3443075"/>
              <a:ext cx="249522" cy="430565"/>
            </a:xfrm>
            <a:prstGeom prst="rect">
              <a:avLst/>
            </a:prstGeom>
            <a:solidFill>
              <a:srgbClr val="1CABE2">
                <a:alpha val="100000"/>
              </a:srgbClr>
            </a:solidFill>
          </p:spPr>
          <p:txBody>
            <a:bodyPr/>
            <a:lstStyle/>
            <a:p/>
          </p:txBody>
        </p:sp>
        <p:sp>
          <p:nvSpPr>
            <p:cNvPr id="34" name="rc34"/>
            <p:cNvSpPr/>
            <p:nvPr/>
          </p:nvSpPr>
          <p:spPr>
            <a:xfrm>
              <a:off x="4900493" y="3448740"/>
              <a:ext cx="249522" cy="424899"/>
            </a:xfrm>
            <a:prstGeom prst="rect">
              <a:avLst/>
            </a:prstGeom>
            <a:solidFill>
              <a:srgbClr val="1CABE2">
                <a:alpha val="100000"/>
              </a:srgbClr>
            </a:solidFill>
          </p:spPr>
          <p:txBody>
            <a:bodyPr/>
            <a:lstStyle/>
            <a:p/>
          </p:txBody>
        </p:sp>
        <p:sp>
          <p:nvSpPr>
            <p:cNvPr id="35" name="rc35"/>
            <p:cNvSpPr/>
            <p:nvPr/>
          </p:nvSpPr>
          <p:spPr>
            <a:xfrm>
              <a:off x="5177741" y="3460071"/>
              <a:ext cx="249522" cy="413569"/>
            </a:xfrm>
            <a:prstGeom prst="rect">
              <a:avLst/>
            </a:prstGeom>
            <a:solidFill>
              <a:srgbClr val="1CABE2">
                <a:alpha val="100000"/>
              </a:srgbClr>
            </a:solidFill>
          </p:spPr>
          <p:txBody>
            <a:bodyPr/>
            <a:lstStyle/>
            <a:p/>
          </p:txBody>
        </p:sp>
        <p:sp>
          <p:nvSpPr>
            <p:cNvPr id="36" name="rc36"/>
            <p:cNvSpPr/>
            <p:nvPr/>
          </p:nvSpPr>
          <p:spPr>
            <a:xfrm>
              <a:off x="5454988" y="3471401"/>
              <a:ext cx="249522" cy="402238"/>
            </a:xfrm>
            <a:prstGeom prst="rect">
              <a:avLst/>
            </a:prstGeom>
            <a:solidFill>
              <a:srgbClr val="1CABE2">
                <a:alpha val="100000"/>
              </a:srgbClr>
            </a:solidFill>
          </p:spPr>
          <p:txBody>
            <a:bodyPr/>
            <a:lstStyle/>
            <a:p/>
          </p:txBody>
        </p:sp>
        <p:sp>
          <p:nvSpPr>
            <p:cNvPr id="37" name="rc37"/>
            <p:cNvSpPr/>
            <p:nvPr/>
          </p:nvSpPr>
          <p:spPr>
            <a:xfrm>
              <a:off x="5732236" y="3488397"/>
              <a:ext cx="249522" cy="385242"/>
            </a:xfrm>
            <a:prstGeom prst="rect">
              <a:avLst/>
            </a:prstGeom>
            <a:solidFill>
              <a:srgbClr val="1CABE2">
                <a:alpha val="100000"/>
              </a:srgbClr>
            </a:solidFill>
          </p:spPr>
          <p:txBody>
            <a:bodyPr/>
            <a:lstStyle/>
            <a:p/>
          </p:txBody>
        </p:sp>
        <p:sp>
          <p:nvSpPr>
            <p:cNvPr id="38" name="rc38"/>
            <p:cNvSpPr/>
            <p:nvPr/>
          </p:nvSpPr>
          <p:spPr>
            <a:xfrm>
              <a:off x="6009484" y="3505393"/>
              <a:ext cx="249522" cy="368246"/>
            </a:xfrm>
            <a:prstGeom prst="rect">
              <a:avLst/>
            </a:prstGeom>
            <a:solidFill>
              <a:srgbClr val="1CABE2">
                <a:alpha val="100000"/>
              </a:srgbClr>
            </a:solidFill>
          </p:spPr>
          <p:txBody>
            <a:bodyPr/>
            <a:lstStyle/>
            <a:p/>
          </p:txBody>
        </p:sp>
        <p:sp>
          <p:nvSpPr>
            <p:cNvPr id="39" name="rc39"/>
            <p:cNvSpPr/>
            <p:nvPr/>
          </p:nvSpPr>
          <p:spPr>
            <a:xfrm>
              <a:off x="6286731" y="3516724"/>
              <a:ext cx="249522" cy="356915"/>
            </a:xfrm>
            <a:prstGeom prst="rect">
              <a:avLst/>
            </a:prstGeom>
            <a:solidFill>
              <a:srgbClr val="1CABE2">
                <a:alpha val="100000"/>
              </a:srgbClr>
            </a:solidFill>
          </p:spPr>
          <p:txBody>
            <a:bodyPr/>
            <a:lstStyle/>
            <a:p/>
          </p:txBody>
        </p:sp>
        <p:sp>
          <p:nvSpPr>
            <p:cNvPr id="40" name="rc40"/>
            <p:cNvSpPr/>
            <p:nvPr/>
          </p:nvSpPr>
          <p:spPr>
            <a:xfrm>
              <a:off x="6563979" y="3182469"/>
              <a:ext cx="249522" cy="691170"/>
            </a:xfrm>
            <a:prstGeom prst="rect">
              <a:avLst/>
            </a:prstGeom>
            <a:solidFill>
              <a:srgbClr val="1CABE2">
                <a:alpha val="100000"/>
              </a:srgbClr>
            </a:solidFill>
          </p:spPr>
          <p:txBody>
            <a:bodyPr/>
            <a:lstStyle/>
            <a:p/>
          </p:txBody>
        </p:sp>
        <p:sp>
          <p:nvSpPr>
            <p:cNvPr id="41" name="rc41"/>
            <p:cNvSpPr/>
            <p:nvPr/>
          </p:nvSpPr>
          <p:spPr>
            <a:xfrm>
              <a:off x="6841227" y="3188135"/>
              <a:ext cx="249522" cy="685504"/>
            </a:xfrm>
            <a:prstGeom prst="rect">
              <a:avLst/>
            </a:prstGeom>
            <a:solidFill>
              <a:srgbClr val="1CABE2">
                <a:alpha val="100000"/>
              </a:srgbClr>
            </a:solidFill>
          </p:spPr>
          <p:txBody>
            <a:bodyPr/>
            <a:lstStyle/>
            <a:p/>
          </p:txBody>
        </p:sp>
        <p:sp>
          <p:nvSpPr>
            <p:cNvPr id="42" name="rc42"/>
            <p:cNvSpPr/>
            <p:nvPr/>
          </p:nvSpPr>
          <p:spPr>
            <a:xfrm>
              <a:off x="7118474" y="2853880"/>
              <a:ext cx="249522" cy="1019759"/>
            </a:xfrm>
            <a:prstGeom prst="rect">
              <a:avLst/>
            </a:prstGeom>
            <a:solidFill>
              <a:srgbClr val="1CABE2">
                <a:alpha val="100000"/>
              </a:srgbClr>
            </a:solidFill>
          </p:spPr>
          <p:txBody>
            <a:bodyPr/>
            <a:lstStyle/>
            <a:p/>
          </p:txBody>
        </p:sp>
        <p:sp>
          <p:nvSpPr>
            <p:cNvPr id="43" name="rc43"/>
            <p:cNvSpPr/>
            <p:nvPr/>
          </p:nvSpPr>
          <p:spPr>
            <a:xfrm>
              <a:off x="7395722" y="3539385"/>
              <a:ext cx="249522" cy="334254"/>
            </a:xfrm>
            <a:prstGeom prst="rect">
              <a:avLst/>
            </a:prstGeom>
            <a:solidFill>
              <a:srgbClr val="1CABE2">
                <a:alpha val="100000"/>
              </a:srgbClr>
            </a:solidFill>
          </p:spPr>
          <p:txBody>
            <a:bodyPr/>
            <a:lstStyle/>
            <a:p/>
          </p:txBody>
        </p:sp>
        <p:sp>
          <p:nvSpPr>
            <p:cNvPr id="44" name="rc44"/>
            <p:cNvSpPr/>
            <p:nvPr/>
          </p:nvSpPr>
          <p:spPr>
            <a:xfrm>
              <a:off x="7672970" y="3545050"/>
              <a:ext cx="249522" cy="328589"/>
            </a:xfrm>
            <a:prstGeom prst="rect">
              <a:avLst/>
            </a:prstGeom>
            <a:solidFill>
              <a:srgbClr val="1CABE2">
                <a:alpha val="100000"/>
              </a:srgbClr>
            </a:solidFill>
          </p:spPr>
          <p:txBody>
            <a:bodyPr/>
            <a:lstStyle/>
            <a:p/>
          </p:txBody>
        </p:sp>
        <p:sp>
          <p:nvSpPr>
            <p:cNvPr id="45" name="rc45"/>
            <p:cNvSpPr/>
            <p:nvPr/>
          </p:nvSpPr>
          <p:spPr>
            <a:xfrm>
              <a:off x="7950217" y="3556381"/>
              <a:ext cx="249522" cy="317258"/>
            </a:xfrm>
            <a:prstGeom prst="rect">
              <a:avLst/>
            </a:prstGeom>
            <a:solidFill>
              <a:srgbClr val="1CABE2">
                <a:alpha val="100000"/>
              </a:srgbClr>
            </a:solidFill>
          </p:spPr>
          <p:txBody>
            <a:bodyPr/>
            <a:lstStyle/>
            <a:p/>
          </p:txBody>
        </p:sp>
        <p:sp>
          <p:nvSpPr>
            <p:cNvPr id="46" name="rc46"/>
            <p:cNvSpPr/>
            <p:nvPr/>
          </p:nvSpPr>
          <p:spPr>
            <a:xfrm>
              <a:off x="1296273" y="3256119"/>
              <a:ext cx="249522" cy="0"/>
            </a:xfrm>
            <a:prstGeom prst="rect">
              <a:avLst/>
            </a:prstGeom>
            <a:solidFill>
              <a:srgbClr val="B3B3B3">
                <a:alpha val="100000"/>
              </a:srgbClr>
            </a:solidFill>
          </p:spPr>
          <p:txBody>
            <a:bodyPr/>
            <a:lstStyle/>
            <a:p/>
          </p:txBody>
        </p:sp>
        <p:sp>
          <p:nvSpPr>
            <p:cNvPr id="47" name="rc47"/>
            <p:cNvSpPr/>
            <p:nvPr/>
          </p:nvSpPr>
          <p:spPr>
            <a:xfrm>
              <a:off x="1573521" y="3267449"/>
              <a:ext cx="249522" cy="305927"/>
            </a:xfrm>
            <a:prstGeom prst="rect">
              <a:avLst/>
            </a:prstGeom>
            <a:solidFill>
              <a:srgbClr val="B3B3B3">
                <a:alpha val="100000"/>
              </a:srgbClr>
            </a:solidFill>
          </p:spPr>
          <p:txBody>
            <a:bodyPr/>
            <a:lstStyle/>
            <a:p/>
          </p:txBody>
        </p:sp>
        <p:sp>
          <p:nvSpPr>
            <p:cNvPr id="48" name="rc48"/>
            <p:cNvSpPr/>
            <p:nvPr/>
          </p:nvSpPr>
          <p:spPr>
            <a:xfrm>
              <a:off x="1850769" y="3273115"/>
              <a:ext cx="249522" cy="0"/>
            </a:xfrm>
            <a:prstGeom prst="rect">
              <a:avLst/>
            </a:prstGeom>
            <a:solidFill>
              <a:srgbClr val="B3B3B3">
                <a:alpha val="100000"/>
              </a:srgbClr>
            </a:solidFill>
          </p:spPr>
          <p:txBody>
            <a:bodyPr/>
            <a:lstStyle/>
            <a:p/>
          </p:txBody>
        </p:sp>
        <p:sp>
          <p:nvSpPr>
            <p:cNvPr id="49" name="rc49"/>
            <p:cNvSpPr/>
            <p:nvPr/>
          </p:nvSpPr>
          <p:spPr>
            <a:xfrm>
              <a:off x="2128016" y="3267449"/>
              <a:ext cx="249522" cy="0"/>
            </a:xfrm>
            <a:prstGeom prst="rect">
              <a:avLst/>
            </a:prstGeom>
            <a:solidFill>
              <a:srgbClr val="B3B3B3">
                <a:alpha val="100000"/>
              </a:srgbClr>
            </a:solidFill>
          </p:spPr>
          <p:txBody>
            <a:bodyPr/>
            <a:lstStyle/>
            <a:p/>
          </p:txBody>
        </p:sp>
        <p:sp>
          <p:nvSpPr>
            <p:cNvPr id="50" name="rc50"/>
            <p:cNvSpPr/>
            <p:nvPr/>
          </p:nvSpPr>
          <p:spPr>
            <a:xfrm>
              <a:off x="2405264" y="2644263"/>
              <a:ext cx="249522" cy="617520"/>
            </a:xfrm>
            <a:prstGeom prst="rect">
              <a:avLst/>
            </a:prstGeom>
            <a:solidFill>
              <a:srgbClr val="B3B3B3">
                <a:alpha val="100000"/>
              </a:srgbClr>
            </a:solidFill>
          </p:spPr>
          <p:txBody>
            <a:bodyPr/>
            <a:lstStyle/>
            <a:p/>
          </p:txBody>
        </p:sp>
        <p:sp>
          <p:nvSpPr>
            <p:cNvPr id="51" name="rc51"/>
            <p:cNvSpPr/>
            <p:nvPr/>
          </p:nvSpPr>
          <p:spPr>
            <a:xfrm>
              <a:off x="2682512" y="3250453"/>
              <a:ext cx="249522" cy="311593"/>
            </a:xfrm>
            <a:prstGeom prst="rect">
              <a:avLst/>
            </a:prstGeom>
            <a:solidFill>
              <a:srgbClr val="B3B3B3">
                <a:alpha val="100000"/>
              </a:srgbClr>
            </a:solidFill>
          </p:spPr>
          <p:txBody>
            <a:bodyPr/>
            <a:lstStyle/>
            <a:p/>
          </p:txBody>
        </p:sp>
        <p:sp>
          <p:nvSpPr>
            <p:cNvPr id="52" name="rc52"/>
            <p:cNvSpPr/>
            <p:nvPr/>
          </p:nvSpPr>
          <p:spPr>
            <a:xfrm>
              <a:off x="2959759" y="3216461"/>
              <a:ext cx="249522" cy="0"/>
            </a:xfrm>
            <a:prstGeom prst="rect">
              <a:avLst/>
            </a:prstGeom>
            <a:solidFill>
              <a:srgbClr val="B3B3B3">
                <a:alpha val="100000"/>
              </a:srgbClr>
            </a:solidFill>
          </p:spPr>
          <p:txBody>
            <a:bodyPr/>
            <a:lstStyle/>
            <a:p/>
          </p:txBody>
        </p:sp>
        <p:sp>
          <p:nvSpPr>
            <p:cNvPr id="53" name="rc53"/>
            <p:cNvSpPr/>
            <p:nvPr/>
          </p:nvSpPr>
          <p:spPr>
            <a:xfrm>
              <a:off x="3237007" y="3148477"/>
              <a:ext cx="249522" cy="362581"/>
            </a:xfrm>
            <a:prstGeom prst="rect">
              <a:avLst/>
            </a:prstGeom>
            <a:solidFill>
              <a:srgbClr val="B3B3B3">
                <a:alpha val="100000"/>
              </a:srgbClr>
            </a:solidFill>
          </p:spPr>
          <p:txBody>
            <a:bodyPr/>
            <a:lstStyle/>
            <a:p/>
          </p:txBody>
        </p:sp>
        <p:sp>
          <p:nvSpPr>
            <p:cNvPr id="54" name="rc54"/>
            <p:cNvSpPr/>
            <p:nvPr/>
          </p:nvSpPr>
          <p:spPr>
            <a:xfrm>
              <a:off x="3514255" y="3086159"/>
              <a:ext cx="249522" cy="396573"/>
            </a:xfrm>
            <a:prstGeom prst="rect">
              <a:avLst/>
            </a:prstGeom>
            <a:solidFill>
              <a:srgbClr val="B3B3B3">
                <a:alpha val="100000"/>
              </a:srgbClr>
            </a:solidFill>
          </p:spPr>
          <p:txBody>
            <a:bodyPr/>
            <a:lstStyle/>
            <a:p/>
          </p:txBody>
        </p:sp>
        <p:sp>
          <p:nvSpPr>
            <p:cNvPr id="55" name="rc55"/>
            <p:cNvSpPr/>
            <p:nvPr/>
          </p:nvSpPr>
          <p:spPr>
            <a:xfrm>
              <a:off x="3791502" y="3046501"/>
              <a:ext cx="249522" cy="413569"/>
            </a:xfrm>
            <a:prstGeom prst="rect">
              <a:avLst/>
            </a:prstGeom>
            <a:solidFill>
              <a:srgbClr val="B3B3B3">
                <a:alpha val="100000"/>
              </a:srgbClr>
            </a:solidFill>
          </p:spPr>
          <p:txBody>
            <a:bodyPr/>
            <a:lstStyle/>
            <a:p/>
          </p:txBody>
        </p:sp>
        <p:sp>
          <p:nvSpPr>
            <p:cNvPr id="56" name="rc56"/>
            <p:cNvSpPr/>
            <p:nvPr/>
          </p:nvSpPr>
          <p:spPr>
            <a:xfrm>
              <a:off x="4068750" y="2185371"/>
              <a:ext cx="249522" cy="419234"/>
            </a:xfrm>
            <a:prstGeom prst="rect">
              <a:avLst/>
            </a:prstGeom>
            <a:solidFill>
              <a:srgbClr val="B3B3B3">
                <a:alpha val="100000"/>
              </a:srgbClr>
            </a:solidFill>
          </p:spPr>
          <p:txBody>
            <a:bodyPr/>
            <a:lstStyle/>
            <a:p/>
          </p:txBody>
        </p:sp>
        <p:sp>
          <p:nvSpPr>
            <p:cNvPr id="57" name="rc57"/>
            <p:cNvSpPr/>
            <p:nvPr/>
          </p:nvSpPr>
          <p:spPr>
            <a:xfrm>
              <a:off x="4345998" y="2162710"/>
              <a:ext cx="249522" cy="424899"/>
            </a:xfrm>
            <a:prstGeom prst="rect">
              <a:avLst/>
            </a:prstGeom>
            <a:solidFill>
              <a:srgbClr val="B3B3B3">
                <a:alpha val="100000"/>
              </a:srgbClr>
            </a:solidFill>
          </p:spPr>
          <p:txBody>
            <a:bodyPr/>
            <a:lstStyle/>
            <a:p/>
          </p:txBody>
        </p:sp>
        <p:sp>
          <p:nvSpPr>
            <p:cNvPr id="58" name="rc58"/>
            <p:cNvSpPr/>
            <p:nvPr/>
          </p:nvSpPr>
          <p:spPr>
            <a:xfrm>
              <a:off x="4623245" y="3443075"/>
              <a:ext cx="249522" cy="0"/>
            </a:xfrm>
            <a:prstGeom prst="rect">
              <a:avLst/>
            </a:prstGeom>
            <a:solidFill>
              <a:srgbClr val="B3B3B3">
                <a:alpha val="100000"/>
              </a:srgbClr>
            </a:solidFill>
          </p:spPr>
          <p:txBody>
            <a:bodyPr/>
            <a:lstStyle/>
            <a:p/>
          </p:txBody>
        </p:sp>
        <p:sp>
          <p:nvSpPr>
            <p:cNvPr id="59" name="rc59"/>
            <p:cNvSpPr/>
            <p:nvPr/>
          </p:nvSpPr>
          <p:spPr>
            <a:xfrm>
              <a:off x="4900493" y="3448740"/>
              <a:ext cx="249522" cy="0"/>
            </a:xfrm>
            <a:prstGeom prst="rect">
              <a:avLst/>
            </a:prstGeom>
            <a:solidFill>
              <a:srgbClr val="B3B3B3">
                <a:alpha val="100000"/>
              </a:srgbClr>
            </a:solidFill>
          </p:spPr>
          <p:txBody>
            <a:bodyPr/>
            <a:lstStyle/>
            <a:p/>
          </p:txBody>
        </p:sp>
        <p:sp>
          <p:nvSpPr>
            <p:cNvPr id="60" name="rc60"/>
            <p:cNvSpPr/>
            <p:nvPr/>
          </p:nvSpPr>
          <p:spPr>
            <a:xfrm>
              <a:off x="5177741" y="3460071"/>
              <a:ext cx="249522" cy="0"/>
            </a:xfrm>
            <a:prstGeom prst="rect">
              <a:avLst/>
            </a:prstGeom>
            <a:solidFill>
              <a:srgbClr val="B3B3B3">
                <a:alpha val="100000"/>
              </a:srgbClr>
            </a:solidFill>
          </p:spPr>
          <p:txBody>
            <a:bodyPr/>
            <a:lstStyle/>
            <a:p/>
          </p:txBody>
        </p:sp>
        <p:sp>
          <p:nvSpPr>
            <p:cNvPr id="61" name="rc61"/>
            <p:cNvSpPr/>
            <p:nvPr/>
          </p:nvSpPr>
          <p:spPr>
            <a:xfrm>
              <a:off x="5454988" y="3471401"/>
              <a:ext cx="249522" cy="0"/>
            </a:xfrm>
            <a:prstGeom prst="rect">
              <a:avLst/>
            </a:prstGeom>
            <a:solidFill>
              <a:srgbClr val="B3B3B3">
                <a:alpha val="100000"/>
              </a:srgbClr>
            </a:solidFill>
          </p:spPr>
          <p:txBody>
            <a:bodyPr/>
            <a:lstStyle/>
            <a:p/>
          </p:txBody>
        </p:sp>
        <p:sp>
          <p:nvSpPr>
            <p:cNvPr id="62" name="rc62"/>
            <p:cNvSpPr/>
            <p:nvPr/>
          </p:nvSpPr>
          <p:spPr>
            <a:xfrm>
              <a:off x="5732236" y="3097489"/>
              <a:ext cx="249522" cy="390907"/>
            </a:xfrm>
            <a:prstGeom prst="rect">
              <a:avLst/>
            </a:prstGeom>
            <a:solidFill>
              <a:srgbClr val="B3B3B3">
                <a:alpha val="100000"/>
              </a:srgbClr>
            </a:solidFill>
          </p:spPr>
          <p:txBody>
            <a:bodyPr/>
            <a:lstStyle/>
            <a:p/>
          </p:txBody>
        </p:sp>
        <p:sp>
          <p:nvSpPr>
            <p:cNvPr id="63" name="rc63"/>
            <p:cNvSpPr/>
            <p:nvPr/>
          </p:nvSpPr>
          <p:spPr>
            <a:xfrm>
              <a:off x="6009484" y="3131481"/>
              <a:ext cx="249522" cy="373911"/>
            </a:xfrm>
            <a:prstGeom prst="rect">
              <a:avLst/>
            </a:prstGeom>
            <a:solidFill>
              <a:srgbClr val="B3B3B3">
                <a:alpha val="100000"/>
              </a:srgbClr>
            </a:solidFill>
          </p:spPr>
          <p:txBody>
            <a:bodyPr/>
            <a:lstStyle/>
            <a:p/>
          </p:txBody>
        </p:sp>
        <p:sp>
          <p:nvSpPr>
            <p:cNvPr id="64" name="rc64"/>
            <p:cNvSpPr/>
            <p:nvPr/>
          </p:nvSpPr>
          <p:spPr>
            <a:xfrm>
              <a:off x="6286731" y="3159808"/>
              <a:ext cx="249522" cy="356915"/>
            </a:xfrm>
            <a:prstGeom prst="rect">
              <a:avLst/>
            </a:prstGeom>
            <a:solidFill>
              <a:srgbClr val="B3B3B3">
                <a:alpha val="100000"/>
              </a:srgbClr>
            </a:solidFill>
          </p:spPr>
          <p:txBody>
            <a:bodyPr/>
            <a:lstStyle/>
            <a:p/>
          </p:txBody>
        </p:sp>
        <p:sp>
          <p:nvSpPr>
            <p:cNvPr id="65" name="rc65"/>
            <p:cNvSpPr/>
            <p:nvPr/>
          </p:nvSpPr>
          <p:spPr>
            <a:xfrm>
              <a:off x="6563979" y="3182469"/>
              <a:ext cx="249522" cy="0"/>
            </a:xfrm>
            <a:prstGeom prst="rect">
              <a:avLst/>
            </a:prstGeom>
            <a:solidFill>
              <a:srgbClr val="B3B3B3">
                <a:alpha val="100000"/>
              </a:srgbClr>
            </a:solidFill>
          </p:spPr>
          <p:txBody>
            <a:bodyPr/>
            <a:lstStyle/>
            <a:p/>
          </p:txBody>
        </p:sp>
        <p:sp>
          <p:nvSpPr>
            <p:cNvPr id="66" name="rc66"/>
            <p:cNvSpPr/>
            <p:nvPr/>
          </p:nvSpPr>
          <p:spPr>
            <a:xfrm>
              <a:off x="6841227" y="3188135"/>
              <a:ext cx="249522" cy="0"/>
            </a:xfrm>
            <a:prstGeom prst="rect">
              <a:avLst/>
            </a:prstGeom>
            <a:solidFill>
              <a:srgbClr val="B3B3B3">
                <a:alpha val="100000"/>
              </a:srgbClr>
            </a:solidFill>
          </p:spPr>
          <p:txBody>
            <a:bodyPr/>
            <a:lstStyle/>
            <a:p/>
          </p:txBody>
        </p:sp>
        <p:sp>
          <p:nvSpPr>
            <p:cNvPr id="67" name="rc67"/>
            <p:cNvSpPr/>
            <p:nvPr/>
          </p:nvSpPr>
          <p:spPr>
            <a:xfrm>
              <a:off x="7118474" y="2174041"/>
              <a:ext cx="249522" cy="679839"/>
            </a:xfrm>
            <a:prstGeom prst="rect">
              <a:avLst/>
            </a:prstGeom>
            <a:solidFill>
              <a:srgbClr val="B3B3B3">
                <a:alpha val="100000"/>
              </a:srgbClr>
            </a:solidFill>
          </p:spPr>
          <p:txBody>
            <a:bodyPr/>
            <a:lstStyle/>
            <a:p/>
          </p:txBody>
        </p:sp>
        <p:sp>
          <p:nvSpPr>
            <p:cNvPr id="68" name="rc68"/>
            <p:cNvSpPr/>
            <p:nvPr/>
          </p:nvSpPr>
          <p:spPr>
            <a:xfrm>
              <a:off x="7395722" y="3199465"/>
              <a:ext cx="249522" cy="339919"/>
            </a:xfrm>
            <a:prstGeom prst="rect">
              <a:avLst/>
            </a:prstGeom>
            <a:solidFill>
              <a:srgbClr val="B3B3B3">
                <a:alpha val="100000"/>
              </a:srgbClr>
            </a:solidFill>
          </p:spPr>
          <p:txBody>
            <a:bodyPr/>
            <a:lstStyle/>
            <a:p/>
          </p:txBody>
        </p:sp>
        <p:sp>
          <p:nvSpPr>
            <p:cNvPr id="69" name="rc69"/>
            <p:cNvSpPr/>
            <p:nvPr/>
          </p:nvSpPr>
          <p:spPr>
            <a:xfrm>
              <a:off x="7672970" y="3222127"/>
              <a:ext cx="249522" cy="322923"/>
            </a:xfrm>
            <a:prstGeom prst="rect">
              <a:avLst/>
            </a:prstGeom>
            <a:solidFill>
              <a:srgbClr val="B3B3B3">
                <a:alpha val="100000"/>
              </a:srgbClr>
            </a:solidFill>
          </p:spPr>
          <p:txBody>
            <a:bodyPr/>
            <a:lstStyle/>
            <a:p/>
          </p:txBody>
        </p:sp>
        <p:sp>
          <p:nvSpPr>
            <p:cNvPr id="70" name="rc70"/>
            <p:cNvSpPr/>
            <p:nvPr/>
          </p:nvSpPr>
          <p:spPr>
            <a:xfrm>
              <a:off x="7950217" y="3556381"/>
              <a:ext cx="249522" cy="0"/>
            </a:xfrm>
            <a:prstGeom prst="rect">
              <a:avLst/>
            </a:prstGeom>
            <a:solidFill>
              <a:srgbClr val="B3B3B3">
                <a:alpha val="100000"/>
              </a:srgbClr>
            </a:solidFill>
          </p:spPr>
          <p:txBody>
            <a:bodyPr/>
            <a:lstStyle/>
            <a:p/>
          </p:txBody>
        </p:sp>
        <p:sp>
          <p:nvSpPr>
            <p:cNvPr id="71" name="pl71"/>
            <p:cNvSpPr/>
            <p:nvPr/>
          </p:nvSpPr>
          <p:spPr>
            <a:xfrm>
              <a:off x="1421035" y="1050606"/>
              <a:ext cx="6653943" cy="57030"/>
            </a:xfrm>
            <a:custGeom>
              <a:avLst/>
              <a:pathLst>
                <a:path w="6653943" h="57030">
                  <a:moveTo>
                    <a:pt x="0" y="28515"/>
                  </a:moveTo>
                  <a:lnTo>
                    <a:pt x="277247" y="0"/>
                  </a:lnTo>
                  <a:lnTo>
                    <a:pt x="554495" y="28515"/>
                  </a:lnTo>
                  <a:lnTo>
                    <a:pt x="831742" y="28515"/>
                  </a:lnTo>
                  <a:lnTo>
                    <a:pt x="1108990" y="28515"/>
                  </a:lnTo>
                  <a:lnTo>
                    <a:pt x="1386238" y="0"/>
                  </a:lnTo>
                  <a:lnTo>
                    <a:pt x="1663485" y="28515"/>
                  </a:lnTo>
                  <a:lnTo>
                    <a:pt x="1940733" y="0"/>
                  </a:lnTo>
                  <a:lnTo>
                    <a:pt x="2217981" y="0"/>
                  </a:lnTo>
                  <a:lnTo>
                    <a:pt x="2495228" y="0"/>
                  </a:lnTo>
                  <a:lnTo>
                    <a:pt x="2772476" y="57030"/>
                  </a:lnTo>
                  <a:lnTo>
                    <a:pt x="3049724" y="57030"/>
                  </a:lnTo>
                  <a:lnTo>
                    <a:pt x="3326971" y="0"/>
                  </a:lnTo>
                  <a:lnTo>
                    <a:pt x="3604219" y="0"/>
                  </a:lnTo>
                  <a:lnTo>
                    <a:pt x="3881467" y="0"/>
                  </a:lnTo>
                  <a:lnTo>
                    <a:pt x="4158714" y="0"/>
                  </a:lnTo>
                  <a:lnTo>
                    <a:pt x="4435962" y="0"/>
                  </a:lnTo>
                  <a:lnTo>
                    <a:pt x="4713210" y="0"/>
                  </a:lnTo>
                  <a:lnTo>
                    <a:pt x="4990457" y="0"/>
                  </a:lnTo>
                  <a:lnTo>
                    <a:pt x="5267705" y="28515"/>
                  </a:lnTo>
                  <a:lnTo>
                    <a:pt x="5544953" y="28515"/>
                  </a:lnTo>
                  <a:lnTo>
                    <a:pt x="5822200" y="57030"/>
                  </a:lnTo>
                  <a:lnTo>
                    <a:pt x="6099448" y="0"/>
                  </a:lnTo>
                  <a:lnTo>
                    <a:pt x="6376696" y="0"/>
                  </a:lnTo>
                  <a:lnTo>
                    <a:pt x="6653943" y="0"/>
                  </a:lnTo>
                </a:path>
              </a:pathLst>
            </a:custGeom>
            <a:ln w="27101" cap="flat">
              <a:solidFill>
                <a:srgbClr val="0058AB">
                  <a:alpha val="50196"/>
                </a:srgbClr>
              </a:solidFill>
              <a:prstDash val="solid"/>
              <a:round/>
            </a:ln>
          </p:spPr>
          <p:txBody>
            <a:bodyPr/>
            <a:lstStyle/>
            <a:p/>
          </p:txBody>
        </p:sp>
        <p:sp>
          <p:nvSpPr>
            <p:cNvPr id="72" name="pl72"/>
            <p:cNvSpPr/>
            <p:nvPr/>
          </p:nvSpPr>
          <p:spPr>
            <a:xfrm>
              <a:off x="1421035" y="1050606"/>
              <a:ext cx="6653943" cy="114061"/>
            </a:xfrm>
            <a:custGeom>
              <a:avLst/>
              <a:pathLst>
                <a:path w="6653943" h="114061">
                  <a:moveTo>
                    <a:pt x="0" y="28515"/>
                  </a:moveTo>
                  <a:lnTo>
                    <a:pt x="277247" y="28515"/>
                  </a:lnTo>
                  <a:lnTo>
                    <a:pt x="554495" y="28515"/>
                  </a:lnTo>
                  <a:lnTo>
                    <a:pt x="831742" y="28515"/>
                  </a:lnTo>
                  <a:lnTo>
                    <a:pt x="1108990" y="85546"/>
                  </a:lnTo>
                  <a:lnTo>
                    <a:pt x="1386238" y="28515"/>
                  </a:lnTo>
                  <a:lnTo>
                    <a:pt x="1663485" y="28515"/>
                  </a:lnTo>
                  <a:lnTo>
                    <a:pt x="1940733" y="28515"/>
                  </a:lnTo>
                  <a:lnTo>
                    <a:pt x="2217981" y="28515"/>
                  </a:lnTo>
                  <a:lnTo>
                    <a:pt x="2495228" y="28515"/>
                  </a:lnTo>
                  <a:lnTo>
                    <a:pt x="2772476" y="85546"/>
                  </a:lnTo>
                  <a:lnTo>
                    <a:pt x="3049724" y="85546"/>
                  </a:lnTo>
                  <a:lnTo>
                    <a:pt x="3326971" y="0"/>
                  </a:lnTo>
                  <a:lnTo>
                    <a:pt x="3604219" y="0"/>
                  </a:lnTo>
                  <a:lnTo>
                    <a:pt x="3881467" y="0"/>
                  </a:lnTo>
                  <a:lnTo>
                    <a:pt x="4158714" y="0"/>
                  </a:lnTo>
                  <a:lnTo>
                    <a:pt x="4435962" y="28515"/>
                  </a:lnTo>
                  <a:lnTo>
                    <a:pt x="4713210" y="28515"/>
                  </a:lnTo>
                  <a:lnTo>
                    <a:pt x="4990457" y="28515"/>
                  </a:lnTo>
                  <a:lnTo>
                    <a:pt x="5267705" y="28515"/>
                  </a:lnTo>
                  <a:lnTo>
                    <a:pt x="5544953" y="28515"/>
                  </a:lnTo>
                  <a:lnTo>
                    <a:pt x="5822200" y="114061"/>
                  </a:lnTo>
                  <a:lnTo>
                    <a:pt x="6099448" y="28515"/>
                  </a:lnTo>
                  <a:lnTo>
                    <a:pt x="6376696" y="28515"/>
                  </a:lnTo>
                  <a:lnTo>
                    <a:pt x="6653943" y="0"/>
                  </a:lnTo>
                </a:path>
              </a:pathLst>
            </a:custGeom>
            <a:ln w="27101" cap="flat">
              <a:solidFill>
                <a:srgbClr val="333333">
                  <a:alpha val="50196"/>
                </a:srgbClr>
              </a:solidFill>
              <a:prstDash val="solid"/>
              <a:round/>
            </a:ln>
          </p:spPr>
          <p:txBody>
            <a:bodyPr/>
            <a:lstStyle/>
            <a:p/>
          </p:txBody>
        </p:sp>
        <p:sp>
          <p:nvSpPr>
            <p:cNvPr id="73" name="tx73"/>
            <p:cNvSpPr/>
            <p:nvPr/>
          </p:nvSpPr>
          <p:spPr>
            <a:xfrm>
              <a:off x="6628451"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4" name="tx74"/>
            <p:cNvSpPr/>
            <p:nvPr/>
          </p:nvSpPr>
          <p:spPr>
            <a:xfrm>
              <a:off x="6905698"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7182946"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7460194"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773744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8014689"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628451"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0" name="tx80"/>
            <p:cNvSpPr/>
            <p:nvPr/>
          </p:nvSpPr>
          <p:spPr>
            <a:xfrm>
              <a:off x="6905698"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1" name="tx81"/>
            <p:cNvSpPr/>
            <p:nvPr/>
          </p:nvSpPr>
          <p:spPr>
            <a:xfrm>
              <a:off x="7182946"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2" name="tx82"/>
            <p:cNvSpPr/>
            <p:nvPr/>
          </p:nvSpPr>
          <p:spPr>
            <a:xfrm>
              <a:off x="7460194"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3" name="tx83"/>
            <p:cNvSpPr/>
            <p:nvPr/>
          </p:nvSpPr>
          <p:spPr>
            <a:xfrm>
              <a:off x="7737441"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4" name="tx84"/>
            <p:cNvSpPr/>
            <p:nvPr/>
          </p:nvSpPr>
          <p:spPr>
            <a:xfrm>
              <a:off x="8014689"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5" name="tx85"/>
            <p:cNvSpPr/>
            <p:nvPr/>
          </p:nvSpPr>
          <p:spPr>
            <a:xfrm>
              <a:off x="1298947" y="313808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86" name="tx86"/>
            <p:cNvSpPr/>
            <p:nvPr/>
          </p:nvSpPr>
          <p:spPr>
            <a:xfrm>
              <a:off x="2685185" y="313241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87" name="tx87"/>
            <p:cNvSpPr/>
            <p:nvPr/>
          </p:nvSpPr>
          <p:spPr>
            <a:xfrm>
              <a:off x="4071423" y="206733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88" name="tx88"/>
            <p:cNvSpPr/>
            <p:nvPr/>
          </p:nvSpPr>
          <p:spPr>
            <a:xfrm>
              <a:off x="5457662" y="335336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9" name="tx89"/>
            <p:cNvSpPr/>
            <p:nvPr/>
          </p:nvSpPr>
          <p:spPr>
            <a:xfrm>
              <a:off x="6566652" y="306443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90" name="tx90"/>
            <p:cNvSpPr/>
            <p:nvPr/>
          </p:nvSpPr>
          <p:spPr>
            <a:xfrm>
              <a:off x="6843900" y="307009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91" name="tx91"/>
            <p:cNvSpPr/>
            <p:nvPr/>
          </p:nvSpPr>
          <p:spPr>
            <a:xfrm>
              <a:off x="7121148" y="205600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2" name="tx92"/>
            <p:cNvSpPr/>
            <p:nvPr/>
          </p:nvSpPr>
          <p:spPr>
            <a:xfrm>
              <a:off x="7398395" y="308142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93" name="tx93"/>
            <p:cNvSpPr/>
            <p:nvPr/>
          </p:nvSpPr>
          <p:spPr>
            <a:xfrm>
              <a:off x="7675643" y="310408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94" name="tx94"/>
            <p:cNvSpPr/>
            <p:nvPr/>
          </p:nvSpPr>
          <p:spPr>
            <a:xfrm>
              <a:off x="7952891" y="343834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5" name="tx95"/>
            <p:cNvSpPr/>
            <p:nvPr/>
          </p:nvSpPr>
          <p:spPr>
            <a:xfrm>
              <a:off x="810775"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6" name="tx96"/>
            <p:cNvSpPr/>
            <p:nvPr/>
          </p:nvSpPr>
          <p:spPr>
            <a:xfrm>
              <a:off x="655386" y="268845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97" name="tx97"/>
            <p:cNvSpPr/>
            <p:nvPr/>
          </p:nvSpPr>
          <p:spPr>
            <a:xfrm>
              <a:off x="655386" y="155539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98" name="tx98"/>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0" name="tx100"/>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1" name="tx101"/>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2" name="tx102"/>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3" name="tx103"/>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9" name="tx109"/>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0" name="tx110"/>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1" name="tx111"/>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408023" y="2324871"/>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14" name="tx114"/>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15" name="pl115"/>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16" name="pl116"/>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17" name="tx117"/>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18" name="tx118"/>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19" name="rc119"/>
            <p:cNvSpPr/>
            <p:nvPr/>
          </p:nvSpPr>
          <p:spPr>
            <a:xfrm>
              <a:off x="4663170" y="4778716"/>
              <a:ext cx="201456" cy="201456"/>
            </a:xfrm>
            <a:prstGeom prst="rect">
              <a:avLst/>
            </a:prstGeom>
            <a:solidFill>
              <a:srgbClr val="B3B3B3">
                <a:alpha val="100000"/>
              </a:srgbClr>
            </a:solidFill>
          </p:spPr>
          <p:txBody>
            <a:bodyPr/>
            <a:lstStyle/>
            <a:p/>
          </p:txBody>
        </p:sp>
        <p:sp>
          <p:nvSpPr>
            <p:cNvPr id="120" name="rc120"/>
            <p:cNvSpPr/>
            <p:nvPr/>
          </p:nvSpPr>
          <p:spPr>
            <a:xfrm>
              <a:off x="5565324" y="4778716"/>
              <a:ext cx="201456" cy="201456"/>
            </a:xfrm>
            <a:prstGeom prst="rect">
              <a:avLst/>
            </a:prstGeom>
            <a:solidFill>
              <a:srgbClr val="1CABE2">
                <a:alpha val="100000"/>
              </a:srgbClr>
            </a:solidFill>
          </p:spPr>
          <p:txBody>
            <a:bodyPr/>
            <a:lstStyle/>
            <a:p/>
          </p:txBody>
        </p:sp>
        <p:sp>
          <p:nvSpPr>
            <p:cNvPr id="121" name="tx121"/>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22" name="tx122"/>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3" name="tx123"/>
            <p:cNvSpPr/>
            <p:nvPr/>
          </p:nvSpPr>
          <p:spPr>
            <a:xfrm>
              <a:off x="951100" y="467611"/>
              <a:ext cx="746415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Maldives, 2000-2024</a:t>
              </a:r>
            </a:p>
          </p:txBody>
        </p:sp>
        <p:sp>
          <p:nvSpPr>
            <p:cNvPr id="124" name="pl124"/>
            <p:cNvSpPr/>
            <p:nvPr/>
          </p:nvSpPr>
          <p:spPr>
            <a:xfrm>
              <a:off x="200359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341824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83288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24753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66217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2" name="pl132"/>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271091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12556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54020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95485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36949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296273" y="5650800"/>
              <a:ext cx="6903466" cy="164676"/>
            </a:xfrm>
            <a:prstGeom prst="rect">
              <a:avLst/>
            </a:prstGeom>
            <a:solidFill>
              <a:srgbClr val="1CABE2">
                <a:alpha val="100000"/>
              </a:srgbClr>
            </a:solidFill>
          </p:spPr>
          <p:txBody>
            <a:bodyPr/>
            <a:lstStyle/>
            <a:p/>
          </p:txBody>
        </p:sp>
        <p:sp>
          <p:nvSpPr>
            <p:cNvPr id="139" name="rc139"/>
            <p:cNvSpPr/>
            <p:nvPr/>
          </p:nvSpPr>
          <p:spPr>
            <a:xfrm>
              <a:off x="1296273" y="5444954"/>
              <a:ext cx="3281976" cy="164676"/>
            </a:xfrm>
            <a:prstGeom prst="rect">
              <a:avLst/>
            </a:prstGeom>
            <a:solidFill>
              <a:srgbClr val="1CABE2">
                <a:alpha val="100000"/>
              </a:srgbClr>
            </a:solidFill>
          </p:spPr>
          <p:txBody>
            <a:bodyPr/>
            <a:lstStyle/>
            <a:p/>
          </p:txBody>
        </p:sp>
        <p:sp>
          <p:nvSpPr>
            <p:cNvPr id="140" name="rc140"/>
            <p:cNvSpPr/>
            <p:nvPr/>
          </p:nvSpPr>
          <p:spPr>
            <a:xfrm>
              <a:off x="1296273" y="5239108"/>
              <a:ext cx="3168804" cy="164676"/>
            </a:xfrm>
            <a:prstGeom prst="rect">
              <a:avLst/>
            </a:prstGeom>
            <a:solidFill>
              <a:srgbClr val="1CABE2">
                <a:alpha val="100000"/>
              </a:srgbClr>
            </a:solidFill>
          </p:spPr>
          <p:txBody>
            <a:bodyPr/>
            <a:lstStyle/>
            <a:p/>
          </p:txBody>
        </p:sp>
        <p:sp>
          <p:nvSpPr>
            <p:cNvPr id="141" name="rc141"/>
            <p:cNvSpPr/>
            <p:nvPr/>
          </p:nvSpPr>
          <p:spPr>
            <a:xfrm>
              <a:off x="8199740" y="5650800"/>
              <a:ext cx="0" cy="164676"/>
            </a:xfrm>
            <a:prstGeom prst="rect">
              <a:avLst/>
            </a:prstGeom>
            <a:solidFill>
              <a:srgbClr val="B3B3B3">
                <a:alpha val="100000"/>
              </a:srgbClr>
            </a:solidFill>
          </p:spPr>
          <p:txBody>
            <a:bodyPr/>
            <a:lstStyle/>
            <a:p/>
          </p:txBody>
        </p:sp>
        <p:sp>
          <p:nvSpPr>
            <p:cNvPr id="142" name="rc142"/>
            <p:cNvSpPr/>
            <p:nvPr/>
          </p:nvSpPr>
          <p:spPr>
            <a:xfrm>
              <a:off x="4578249" y="5444954"/>
              <a:ext cx="3225390" cy="164676"/>
            </a:xfrm>
            <a:prstGeom prst="rect">
              <a:avLst/>
            </a:prstGeom>
            <a:solidFill>
              <a:srgbClr val="B3B3B3">
                <a:alpha val="100000"/>
              </a:srgbClr>
            </a:solidFill>
          </p:spPr>
          <p:txBody>
            <a:bodyPr/>
            <a:lstStyle/>
            <a:p/>
          </p:txBody>
        </p:sp>
        <p:sp>
          <p:nvSpPr>
            <p:cNvPr id="143" name="rc143"/>
            <p:cNvSpPr/>
            <p:nvPr/>
          </p:nvSpPr>
          <p:spPr>
            <a:xfrm>
              <a:off x="4465078" y="5239108"/>
              <a:ext cx="0" cy="164676"/>
            </a:xfrm>
            <a:prstGeom prst="rect">
              <a:avLst/>
            </a:prstGeom>
            <a:solidFill>
              <a:srgbClr val="B3B3B3">
                <a:alpha val="100000"/>
              </a:srgbClr>
            </a:solidFill>
          </p:spPr>
          <p:txBody>
            <a:bodyPr/>
            <a:lstStyle/>
            <a:p/>
          </p:txBody>
        </p:sp>
        <p:sp>
          <p:nvSpPr>
            <p:cNvPr id="144" name="tx144"/>
            <p:cNvSpPr/>
            <p:nvPr/>
          </p:nvSpPr>
          <p:spPr>
            <a:xfrm>
              <a:off x="8329967" y="569000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45" name="tx145"/>
            <p:cNvSpPr/>
            <p:nvPr/>
          </p:nvSpPr>
          <p:spPr>
            <a:xfrm>
              <a:off x="7933867" y="548415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46" name="tx146"/>
            <p:cNvSpPr/>
            <p:nvPr/>
          </p:nvSpPr>
          <p:spPr>
            <a:xfrm>
              <a:off x="4595305" y="5278310"/>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7" name="tx147"/>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a:off x="1257426" y="59171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1" name="tx151"/>
            <p:cNvSpPr/>
            <p:nvPr/>
          </p:nvSpPr>
          <p:spPr>
            <a:xfrm>
              <a:off x="2633224" y="59171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52" name="tx152"/>
            <p:cNvSpPr/>
            <p:nvPr/>
          </p:nvSpPr>
          <p:spPr>
            <a:xfrm>
              <a:off x="4047869" y="59171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53" name="tx153"/>
            <p:cNvSpPr/>
            <p:nvPr/>
          </p:nvSpPr>
          <p:spPr>
            <a:xfrm>
              <a:off x="5462513" y="591886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54" name="tx154"/>
            <p:cNvSpPr/>
            <p:nvPr/>
          </p:nvSpPr>
          <p:spPr>
            <a:xfrm>
              <a:off x="6838311"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5" name="tx155"/>
            <p:cNvSpPr/>
            <p:nvPr/>
          </p:nvSpPr>
          <p:spPr>
            <a:xfrm>
              <a:off x="8252956"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a:t>
              </a:r>
            </a:p>
          </p:txBody>
        </p:sp>
        <p:sp>
          <p:nvSpPr>
            <p:cNvPr id="156" name="tx156"/>
            <p:cNvSpPr/>
            <p:nvPr/>
          </p:nvSpPr>
          <p:spPr>
            <a:xfrm>
              <a:off x="3878190" y="6080060"/>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7" name="tx157"/>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8" name="tx158"/>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59" name="tx159"/>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6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Maldives.
In 2024, DTP1 coverage in Maldives remained constant 99%. There were &lt;100 children who missed out on any DTP vaccination (zero-dose children).
DTP3 coverage remained relatively constant within 1% at at 99% in 2024, leaving &lt;100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57140"/>
            </a:xfrm>
            <a:custGeom>
              <a:avLst/>
              <a:pathLst>
                <a:path w="3397293" h="57140">
                  <a:moveTo>
                    <a:pt x="0" y="28570"/>
                  </a:moveTo>
                  <a:lnTo>
                    <a:pt x="141553" y="0"/>
                  </a:lnTo>
                  <a:lnTo>
                    <a:pt x="283107" y="28570"/>
                  </a:lnTo>
                  <a:lnTo>
                    <a:pt x="424661" y="28570"/>
                  </a:lnTo>
                  <a:lnTo>
                    <a:pt x="566215" y="28570"/>
                  </a:lnTo>
                  <a:lnTo>
                    <a:pt x="707769" y="0"/>
                  </a:lnTo>
                  <a:lnTo>
                    <a:pt x="849323" y="28570"/>
                  </a:lnTo>
                  <a:lnTo>
                    <a:pt x="990877" y="0"/>
                  </a:lnTo>
                  <a:lnTo>
                    <a:pt x="1132431" y="0"/>
                  </a:lnTo>
                  <a:lnTo>
                    <a:pt x="1273984" y="0"/>
                  </a:lnTo>
                  <a:lnTo>
                    <a:pt x="1415538" y="57140"/>
                  </a:lnTo>
                  <a:lnTo>
                    <a:pt x="1557092" y="57140"/>
                  </a:lnTo>
                  <a:lnTo>
                    <a:pt x="1698646" y="0"/>
                  </a:lnTo>
                  <a:lnTo>
                    <a:pt x="1840200" y="0"/>
                  </a:lnTo>
                  <a:lnTo>
                    <a:pt x="1981754" y="0"/>
                  </a:lnTo>
                  <a:lnTo>
                    <a:pt x="2123308" y="0"/>
                  </a:lnTo>
                  <a:lnTo>
                    <a:pt x="2264862" y="0"/>
                  </a:lnTo>
                  <a:lnTo>
                    <a:pt x="2406416" y="0"/>
                  </a:lnTo>
                  <a:lnTo>
                    <a:pt x="2547969" y="0"/>
                  </a:lnTo>
                  <a:lnTo>
                    <a:pt x="2689523" y="28570"/>
                  </a:lnTo>
                  <a:lnTo>
                    <a:pt x="2831077" y="28570"/>
                  </a:lnTo>
                  <a:lnTo>
                    <a:pt x="2972631" y="5714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571405"/>
            </a:xfrm>
            <a:custGeom>
              <a:avLst/>
              <a:pathLst>
                <a:path w="3397293" h="571405">
                  <a:moveTo>
                    <a:pt x="0" y="571405"/>
                  </a:moveTo>
                  <a:lnTo>
                    <a:pt x="141553" y="542834"/>
                  </a:lnTo>
                  <a:lnTo>
                    <a:pt x="283107" y="514264"/>
                  </a:lnTo>
                  <a:lnTo>
                    <a:pt x="424661" y="514264"/>
                  </a:lnTo>
                  <a:lnTo>
                    <a:pt x="566215" y="457124"/>
                  </a:lnTo>
                  <a:lnTo>
                    <a:pt x="707769" y="371413"/>
                  </a:lnTo>
                  <a:lnTo>
                    <a:pt x="849323" y="399983"/>
                  </a:lnTo>
                  <a:lnTo>
                    <a:pt x="990877" y="399983"/>
                  </a:lnTo>
                  <a:lnTo>
                    <a:pt x="1132431" y="399983"/>
                  </a:lnTo>
                  <a:lnTo>
                    <a:pt x="1273984" y="371413"/>
                  </a:lnTo>
                  <a:lnTo>
                    <a:pt x="1415538" y="314272"/>
                  </a:lnTo>
                  <a:lnTo>
                    <a:pt x="1557092" y="199991"/>
                  </a:lnTo>
                  <a:lnTo>
                    <a:pt x="1698646" y="199991"/>
                  </a:lnTo>
                  <a:lnTo>
                    <a:pt x="1840200" y="199991"/>
                  </a:lnTo>
                  <a:lnTo>
                    <a:pt x="1981754" y="171421"/>
                  </a:lnTo>
                  <a:lnTo>
                    <a:pt x="2123308" y="171421"/>
                  </a:lnTo>
                  <a:lnTo>
                    <a:pt x="2264862" y="142851"/>
                  </a:lnTo>
                  <a:lnTo>
                    <a:pt x="2406416" y="142851"/>
                  </a:lnTo>
                  <a:lnTo>
                    <a:pt x="2547969" y="85710"/>
                  </a:lnTo>
                  <a:lnTo>
                    <a:pt x="2689523" y="57140"/>
                  </a:lnTo>
                  <a:lnTo>
                    <a:pt x="2831077" y="199991"/>
                  </a:lnTo>
                  <a:lnTo>
                    <a:pt x="2972631" y="171421"/>
                  </a:lnTo>
                  <a:lnTo>
                    <a:pt x="3114185" y="28570"/>
                  </a:lnTo>
                  <a:lnTo>
                    <a:pt x="3255739" y="5714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57140"/>
            </a:xfrm>
            <a:custGeom>
              <a:avLst/>
              <a:pathLst>
                <a:path w="3397293" h="57140">
                  <a:moveTo>
                    <a:pt x="0" y="28570"/>
                  </a:moveTo>
                  <a:lnTo>
                    <a:pt x="141553" y="0"/>
                  </a:lnTo>
                  <a:lnTo>
                    <a:pt x="283107" y="28570"/>
                  </a:lnTo>
                  <a:lnTo>
                    <a:pt x="424661" y="28570"/>
                  </a:lnTo>
                  <a:lnTo>
                    <a:pt x="566215" y="28570"/>
                  </a:lnTo>
                  <a:lnTo>
                    <a:pt x="707769" y="0"/>
                  </a:lnTo>
                  <a:lnTo>
                    <a:pt x="849323" y="28570"/>
                  </a:lnTo>
                  <a:lnTo>
                    <a:pt x="990877" y="0"/>
                  </a:lnTo>
                  <a:lnTo>
                    <a:pt x="1132431" y="0"/>
                  </a:lnTo>
                  <a:lnTo>
                    <a:pt x="1273984" y="0"/>
                  </a:lnTo>
                  <a:lnTo>
                    <a:pt x="1415538" y="57140"/>
                  </a:lnTo>
                  <a:lnTo>
                    <a:pt x="1557092" y="57140"/>
                  </a:lnTo>
                  <a:lnTo>
                    <a:pt x="1698646" y="0"/>
                  </a:lnTo>
                  <a:lnTo>
                    <a:pt x="1840200" y="0"/>
                  </a:lnTo>
                  <a:lnTo>
                    <a:pt x="1981754" y="0"/>
                  </a:lnTo>
                  <a:lnTo>
                    <a:pt x="2123308" y="0"/>
                  </a:lnTo>
                  <a:lnTo>
                    <a:pt x="2264862" y="0"/>
                  </a:lnTo>
                  <a:lnTo>
                    <a:pt x="2406416" y="0"/>
                  </a:lnTo>
                  <a:lnTo>
                    <a:pt x="2547969" y="0"/>
                  </a:lnTo>
                  <a:lnTo>
                    <a:pt x="2689523" y="28570"/>
                  </a:lnTo>
                  <a:lnTo>
                    <a:pt x="2831077" y="28570"/>
                  </a:lnTo>
                  <a:lnTo>
                    <a:pt x="2972631" y="5714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57140"/>
            </a:xfrm>
            <a:custGeom>
              <a:avLst/>
              <a:pathLst>
                <a:path w="3397293" h="57140">
                  <a:moveTo>
                    <a:pt x="0" y="28570"/>
                  </a:moveTo>
                  <a:lnTo>
                    <a:pt x="141553" y="0"/>
                  </a:lnTo>
                  <a:lnTo>
                    <a:pt x="283107" y="28570"/>
                  </a:lnTo>
                  <a:lnTo>
                    <a:pt x="424661" y="28570"/>
                  </a:lnTo>
                  <a:lnTo>
                    <a:pt x="566215" y="28570"/>
                  </a:lnTo>
                  <a:lnTo>
                    <a:pt x="707769" y="0"/>
                  </a:lnTo>
                  <a:lnTo>
                    <a:pt x="849323" y="28570"/>
                  </a:lnTo>
                  <a:lnTo>
                    <a:pt x="990877" y="0"/>
                  </a:lnTo>
                  <a:lnTo>
                    <a:pt x="1132431" y="0"/>
                  </a:lnTo>
                  <a:lnTo>
                    <a:pt x="1273984" y="0"/>
                  </a:lnTo>
                  <a:lnTo>
                    <a:pt x="1415538" y="57140"/>
                  </a:lnTo>
                  <a:lnTo>
                    <a:pt x="1557092" y="57140"/>
                  </a:lnTo>
                  <a:lnTo>
                    <a:pt x="1698646" y="0"/>
                  </a:lnTo>
                  <a:lnTo>
                    <a:pt x="1840200" y="0"/>
                  </a:lnTo>
                  <a:lnTo>
                    <a:pt x="1981754" y="0"/>
                  </a:lnTo>
                  <a:lnTo>
                    <a:pt x="2123308" y="0"/>
                  </a:lnTo>
                  <a:lnTo>
                    <a:pt x="2264862" y="0"/>
                  </a:lnTo>
                  <a:lnTo>
                    <a:pt x="2406416" y="0"/>
                  </a:lnTo>
                  <a:lnTo>
                    <a:pt x="2547969" y="0"/>
                  </a:lnTo>
                  <a:lnTo>
                    <a:pt x="2689523" y="28570"/>
                  </a:lnTo>
                  <a:lnTo>
                    <a:pt x="2831077" y="28570"/>
                  </a:lnTo>
                  <a:lnTo>
                    <a:pt x="2972631" y="5714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11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629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29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7278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523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0022" y="4831778"/>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Maldives</a:t>
              </a:r>
            </a:p>
          </p:txBody>
        </p:sp>
        <p:sp>
          <p:nvSpPr>
            <p:cNvPr id="60" name="tx60"/>
            <p:cNvSpPr/>
            <p:nvPr/>
          </p:nvSpPr>
          <p:spPr>
            <a:xfrm>
              <a:off x="283988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02338"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540434" y="472419"/>
              <a:ext cx="255835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Maldives, 2000-2024</a:t>
              </a:r>
            </a:p>
          </p:txBody>
        </p:sp>
        <p:sp>
          <p:nvSpPr>
            <p:cNvPr id="63" name="pl63"/>
            <p:cNvSpPr/>
            <p:nvPr/>
          </p:nvSpPr>
          <p:spPr>
            <a:xfrm>
              <a:off x="5267799" y="35655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56561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56565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06559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0656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0656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965639"/>
              <a:ext cx="3397293" cy="199991"/>
            </a:xfrm>
            <a:custGeom>
              <a:avLst/>
              <a:pathLst>
                <a:path w="3397293" h="199991">
                  <a:moveTo>
                    <a:pt x="0" y="99995"/>
                  </a:moveTo>
                  <a:lnTo>
                    <a:pt x="141553" y="0"/>
                  </a:lnTo>
                  <a:lnTo>
                    <a:pt x="283107" y="99995"/>
                  </a:lnTo>
                  <a:lnTo>
                    <a:pt x="424661" y="99995"/>
                  </a:lnTo>
                  <a:lnTo>
                    <a:pt x="566215" y="99995"/>
                  </a:lnTo>
                  <a:lnTo>
                    <a:pt x="707769" y="0"/>
                  </a:lnTo>
                  <a:lnTo>
                    <a:pt x="849323" y="99995"/>
                  </a:lnTo>
                  <a:lnTo>
                    <a:pt x="990877" y="0"/>
                  </a:lnTo>
                  <a:lnTo>
                    <a:pt x="1132431" y="0"/>
                  </a:lnTo>
                  <a:lnTo>
                    <a:pt x="1273984" y="0"/>
                  </a:lnTo>
                  <a:lnTo>
                    <a:pt x="1415538" y="199991"/>
                  </a:lnTo>
                  <a:lnTo>
                    <a:pt x="1557092" y="199991"/>
                  </a:lnTo>
                  <a:lnTo>
                    <a:pt x="1698646" y="0"/>
                  </a:lnTo>
                  <a:lnTo>
                    <a:pt x="1840200" y="0"/>
                  </a:lnTo>
                  <a:lnTo>
                    <a:pt x="1981754" y="0"/>
                  </a:lnTo>
                  <a:lnTo>
                    <a:pt x="2123308" y="0"/>
                  </a:lnTo>
                  <a:lnTo>
                    <a:pt x="2264862" y="0"/>
                  </a:lnTo>
                  <a:lnTo>
                    <a:pt x="2406416" y="0"/>
                  </a:lnTo>
                  <a:lnTo>
                    <a:pt x="2547969" y="0"/>
                  </a:lnTo>
                  <a:lnTo>
                    <a:pt x="2689523" y="99995"/>
                  </a:lnTo>
                  <a:lnTo>
                    <a:pt x="2831077" y="99995"/>
                  </a:lnTo>
                  <a:lnTo>
                    <a:pt x="2972631" y="199991"/>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77" name="pl77"/>
            <p:cNvSpPr/>
            <p:nvPr/>
          </p:nvSpPr>
          <p:spPr>
            <a:xfrm>
              <a:off x="5437664" y="2065634"/>
              <a:ext cx="3397293" cy="799967"/>
            </a:xfrm>
            <a:custGeom>
              <a:avLst/>
              <a:pathLst>
                <a:path w="3397293" h="799967">
                  <a:moveTo>
                    <a:pt x="0" y="799967"/>
                  </a:moveTo>
                  <a:lnTo>
                    <a:pt x="141553" y="699971"/>
                  </a:lnTo>
                  <a:lnTo>
                    <a:pt x="283107" y="699971"/>
                  </a:lnTo>
                  <a:lnTo>
                    <a:pt x="424661" y="599975"/>
                  </a:lnTo>
                  <a:lnTo>
                    <a:pt x="566215" y="499979"/>
                  </a:lnTo>
                  <a:lnTo>
                    <a:pt x="707769" y="399983"/>
                  </a:lnTo>
                  <a:lnTo>
                    <a:pt x="849323" y="299987"/>
                  </a:lnTo>
                  <a:lnTo>
                    <a:pt x="990877" y="299987"/>
                  </a:lnTo>
                  <a:lnTo>
                    <a:pt x="1132431" y="199991"/>
                  </a:lnTo>
                  <a:lnTo>
                    <a:pt x="1273984" y="99995"/>
                  </a:lnTo>
                  <a:lnTo>
                    <a:pt x="1415538" y="99995"/>
                  </a:lnTo>
                  <a:lnTo>
                    <a:pt x="1557092" y="99995"/>
                  </a:lnTo>
                  <a:lnTo>
                    <a:pt x="1698646" y="99995"/>
                  </a:lnTo>
                  <a:lnTo>
                    <a:pt x="1840200" y="99995"/>
                  </a:lnTo>
                  <a:lnTo>
                    <a:pt x="1981754" y="99995"/>
                  </a:lnTo>
                  <a:lnTo>
                    <a:pt x="2123308" y="99995"/>
                  </a:lnTo>
                  <a:lnTo>
                    <a:pt x="2264862" y="0"/>
                  </a:lnTo>
                  <a:lnTo>
                    <a:pt x="2406416" y="0"/>
                  </a:lnTo>
                  <a:lnTo>
                    <a:pt x="2547969" y="0"/>
                  </a:lnTo>
                  <a:lnTo>
                    <a:pt x="2689523" y="0"/>
                  </a:lnTo>
                  <a:lnTo>
                    <a:pt x="2831077" y="199991"/>
                  </a:lnTo>
                  <a:lnTo>
                    <a:pt x="2972631" y="299987"/>
                  </a:lnTo>
                  <a:lnTo>
                    <a:pt x="3114185" y="99995"/>
                  </a:lnTo>
                  <a:lnTo>
                    <a:pt x="3255739" y="99995"/>
                  </a:lnTo>
                  <a:lnTo>
                    <a:pt x="3397293" y="99995"/>
                  </a:lnTo>
                </a:path>
              </a:pathLst>
            </a:custGeom>
            <a:ln w="27101" cap="flat">
              <a:solidFill>
                <a:srgbClr val="80BD41">
                  <a:alpha val="100000"/>
                </a:srgbClr>
              </a:solidFill>
              <a:prstDash val="solid"/>
              <a:round/>
            </a:ln>
          </p:spPr>
          <p:txBody>
            <a:bodyPr/>
            <a:lstStyle/>
            <a:p/>
          </p:txBody>
        </p:sp>
        <p:sp>
          <p:nvSpPr>
            <p:cNvPr id="78" name="pl78"/>
            <p:cNvSpPr/>
            <p:nvPr/>
          </p:nvSpPr>
          <p:spPr>
            <a:xfrm>
              <a:off x="5437664" y="1865643"/>
              <a:ext cx="3397293" cy="1999917"/>
            </a:xfrm>
            <a:custGeom>
              <a:avLst/>
              <a:pathLst>
                <a:path w="3397293" h="1999917">
                  <a:moveTo>
                    <a:pt x="0" y="1999917"/>
                  </a:moveTo>
                  <a:lnTo>
                    <a:pt x="141553" y="1899921"/>
                  </a:lnTo>
                  <a:lnTo>
                    <a:pt x="283107" y="1799925"/>
                  </a:lnTo>
                  <a:lnTo>
                    <a:pt x="424661" y="1799925"/>
                  </a:lnTo>
                  <a:lnTo>
                    <a:pt x="566215" y="1599934"/>
                  </a:lnTo>
                  <a:lnTo>
                    <a:pt x="707769" y="1299946"/>
                  </a:lnTo>
                  <a:lnTo>
                    <a:pt x="849323" y="1399942"/>
                  </a:lnTo>
                  <a:lnTo>
                    <a:pt x="990877" y="1399942"/>
                  </a:lnTo>
                  <a:lnTo>
                    <a:pt x="1132431" y="1399942"/>
                  </a:lnTo>
                  <a:lnTo>
                    <a:pt x="1273984" y="1299946"/>
                  </a:lnTo>
                  <a:lnTo>
                    <a:pt x="1415538" y="1099954"/>
                  </a:lnTo>
                  <a:lnTo>
                    <a:pt x="1557092" y="699971"/>
                  </a:lnTo>
                  <a:lnTo>
                    <a:pt x="1698646" y="699971"/>
                  </a:lnTo>
                  <a:lnTo>
                    <a:pt x="1840200" y="699971"/>
                  </a:lnTo>
                  <a:lnTo>
                    <a:pt x="1981754" y="599975"/>
                  </a:lnTo>
                  <a:lnTo>
                    <a:pt x="2123308" y="599975"/>
                  </a:lnTo>
                  <a:lnTo>
                    <a:pt x="2264862" y="499979"/>
                  </a:lnTo>
                  <a:lnTo>
                    <a:pt x="2406416" y="499979"/>
                  </a:lnTo>
                  <a:lnTo>
                    <a:pt x="2547969" y="299987"/>
                  </a:lnTo>
                  <a:lnTo>
                    <a:pt x="2689523" y="199991"/>
                  </a:lnTo>
                  <a:lnTo>
                    <a:pt x="2831077" y="699971"/>
                  </a:lnTo>
                  <a:lnTo>
                    <a:pt x="2972631" y="599975"/>
                  </a:lnTo>
                  <a:lnTo>
                    <a:pt x="3114185" y="99995"/>
                  </a:lnTo>
                  <a:lnTo>
                    <a:pt x="3255739" y="199991"/>
                  </a:lnTo>
                  <a:lnTo>
                    <a:pt x="3397293" y="0"/>
                  </a:lnTo>
                </a:path>
              </a:pathLst>
            </a:custGeom>
            <a:ln w="27101" cap="flat">
              <a:solidFill>
                <a:srgbClr val="961A49">
                  <a:alpha val="100000"/>
                </a:srgbClr>
              </a:solidFill>
              <a:prstDash val="solid"/>
              <a:round/>
            </a:ln>
          </p:spPr>
          <p:txBody>
            <a:bodyPr/>
            <a:lstStyle/>
            <a:p/>
          </p:txBody>
        </p:sp>
        <p:sp>
          <p:nvSpPr>
            <p:cNvPr id="79" name="pl79"/>
            <p:cNvSpPr/>
            <p:nvPr/>
          </p:nvSpPr>
          <p:spPr>
            <a:xfrm>
              <a:off x="5437664" y="206563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965639"/>
              <a:ext cx="3397293" cy="199991"/>
            </a:xfrm>
            <a:custGeom>
              <a:avLst/>
              <a:pathLst>
                <a:path w="3397293" h="199991">
                  <a:moveTo>
                    <a:pt x="0" y="99995"/>
                  </a:moveTo>
                  <a:lnTo>
                    <a:pt x="141553" y="0"/>
                  </a:lnTo>
                  <a:lnTo>
                    <a:pt x="283107" y="99995"/>
                  </a:lnTo>
                  <a:lnTo>
                    <a:pt x="424661" y="99995"/>
                  </a:lnTo>
                  <a:lnTo>
                    <a:pt x="566215" y="99995"/>
                  </a:lnTo>
                  <a:lnTo>
                    <a:pt x="707769" y="0"/>
                  </a:lnTo>
                  <a:lnTo>
                    <a:pt x="849323" y="99995"/>
                  </a:lnTo>
                  <a:lnTo>
                    <a:pt x="990877" y="0"/>
                  </a:lnTo>
                  <a:lnTo>
                    <a:pt x="1132431" y="0"/>
                  </a:lnTo>
                  <a:lnTo>
                    <a:pt x="1273984" y="0"/>
                  </a:lnTo>
                  <a:lnTo>
                    <a:pt x="1415538" y="199991"/>
                  </a:lnTo>
                  <a:lnTo>
                    <a:pt x="1557092" y="199991"/>
                  </a:lnTo>
                  <a:lnTo>
                    <a:pt x="1698646" y="0"/>
                  </a:lnTo>
                  <a:lnTo>
                    <a:pt x="1840200" y="0"/>
                  </a:lnTo>
                  <a:lnTo>
                    <a:pt x="1981754" y="0"/>
                  </a:lnTo>
                  <a:lnTo>
                    <a:pt x="2123308" y="0"/>
                  </a:lnTo>
                  <a:lnTo>
                    <a:pt x="2264862" y="0"/>
                  </a:lnTo>
                  <a:lnTo>
                    <a:pt x="2406416" y="0"/>
                  </a:lnTo>
                  <a:lnTo>
                    <a:pt x="2547969" y="0"/>
                  </a:lnTo>
                  <a:lnTo>
                    <a:pt x="2689523" y="99995"/>
                  </a:lnTo>
                  <a:lnTo>
                    <a:pt x="2831077" y="99995"/>
                  </a:lnTo>
                  <a:lnTo>
                    <a:pt x="2972631" y="199991"/>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81" name="pl81"/>
            <p:cNvSpPr/>
            <p:nvPr/>
          </p:nvSpPr>
          <p:spPr>
            <a:xfrm>
              <a:off x="5437664" y="1705649"/>
              <a:ext cx="0" cy="359985"/>
            </a:xfrm>
            <a:custGeom>
              <a:avLst/>
              <a:pathLst>
                <a:path w="0" h="359985">
                  <a:moveTo>
                    <a:pt x="0" y="359985"/>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705649"/>
              <a:ext cx="0" cy="259989"/>
            </a:xfrm>
            <a:custGeom>
              <a:avLst/>
              <a:pathLst>
                <a:path w="0" h="259989">
                  <a:moveTo>
                    <a:pt x="0" y="259989"/>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705649"/>
              <a:ext cx="0" cy="459981"/>
            </a:xfrm>
            <a:custGeom>
              <a:avLst/>
              <a:pathLst>
                <a:path w="0" h="459981">
                  <a:moveTo>
                    <a:pt x="0" y="45998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705649"/>
              <a:ext cx="0" cy="259989"/>
            </a:xfrm>
            <a:custGeom>
              <a:avLst/>
              <a:pathLst>
                <a:path w="0" h="259989">
                  <a:moveTo>
                    <a:pt x="0" y="25998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705649"/>
              <a:ext cx="0" cy="359985"/>
            </a:xfrm>
            <a:custGeom>
              <a:avLst/>
              <a:pathLst>
                <a:path w="0" h="359985">
                  <a:moveTo>
                    <a:pt x="0" y="35998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705649"/>
              <a:ext cx="0" cy="259989"/>
            </a:xfrm>
            <a:custGeom>
              <a:avLst/>
              <a:pathLst>
                <a:path w="0" h="259989">
                  <a:moveTo>
                    <a:pt x="0" y="25998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705649"/>
              <a:ext cx="0" cy="259989"/>
            </a:xfrm>
            <a:custGeom>
              <a:avLst/>
              <a:pathLst>
                <a:path w="0" h="259989">
                  <a:moveTo>
                    <a:pt x="0" y="25998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965639"/>
              <a:ext cx="3397293" cy="199991"/>
            </a:xfrm>
            <a:custGeom>
              <a:avLst/>
              <a:pathLst>
                <a:path w="3397293" h="199991">
                  <a:moveTo>
                    <a:pt x="0" y="99995"/>
                  </a:moveTo>
                  <a:lnTo>
                    <a:pt x="141553" y="0"/>
                  </a:lnTo>
                  <a:lnTo>
                    <a:pt x="283107" y="99995"/>
                  </a:lnTo>
                  <a:lnTo>
                    <a:pt x="424661" y="99995"/>
                  </a:lnTo>
                  <a:lnTo>
                    <a:pt x="566215" y="99995"/>
                  </a:lnTo>
                  <a:lnTo>
                    <a:pt x="707769" y="0"/>
                  </a:lnTo>
                  <a:lnTo>
                    <a:pt x="849323" y="99995"/>
                  </a:lnTo>
                  <a:lnTo>
                    <a:pt x="990877" y="0"/>
                  </a:lnTo>
                  <a:lnTo>
                    <a:pt x="1132431" y="0"/>
                  </a:lnTo>
                  <a:lnTo>
                    <a:pt x="1273984" y="0"/>
                  </a:lnTo>
                  <a:lnTo>
                    <a:pt x="1415538" y="199991"/>
                  </a:lnTo>
                  <a:lnTo>
                    <a:pt x="1557092" y="199991"/>
                  </a:lnTo>
                  <a:lnTo>
                    <a:pt x="1698646" y="0"/>
                  </a:lnTo>
                  <a:lnTo>
                    <a:pt x="1840200" y="0"/>
                  </a:lnTo>
                  <a:lnTo>
                    <a:pt x="1981754" y="0"/>
                  </a:lnTo>
                  <a:lnTo>
                    <a:pt x="2123308" y="0"/>
                  </a:lnTo>
                  <a:lnTo>
                    <a:pt x="2264862" y="0"/>
                  </a:lnTo>
                  <a:lnTo>
                    <a:pt x="2406416" y="0"/>
                  </a:lnTo>
                  <a:lnTo>
                    <a:pt x="2547969" y="0"/>
                  </a:lnTo>
                  <a:lnTo>
                    <a:pt x="2689523" y="99995"/>
                  </a:lnTo>
                  <a:lnTo>
                    <a:pt x="2831077" y="99995"/>
                  </a:lnTo>
                  <a:lnTo>
                    <a:pt x="2972631" y="199991"/>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89" name="tx89"/>
            <p:cNvSpPr/>
            <p:nvPr/>
          </p:nvSpPr>
          <p:spPr>
            <a:xfrm>
              <a:off x="5407519" y="16252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0" name="tx90"/>
            <p:cNvSpPr/>
            <p:nvPr/>
          </p:nvSpPr>
          <p:spPr>
            <a:xfrm>
              <a:off x="6115288" y="162653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1" name="tx91"/>
            <p:cNvSpPr/>
            <p:nvPr/>
          </p:nvSpPr>
          <p:spPr>
            <a:xfrm>
              <a:off x="6805008" y="162653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7530827" y="162653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8097042" y="16252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3258" y="162653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804812" y="162653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902429" y="212651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877160" y="18265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98" name="tx98"/>
            <p:cNvSpPr/>
            <p:nvPr/>
          </p:nvSpPr>
          <p:spPr>
            <a:xfrm>
              <a:off x="5003259" y="301347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013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0135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9796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9796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88948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5193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46720" y="4831778"/>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Maldives</a:t>
              </a:r>
            </a:p>
          </p:txBody>
        </p:sp>
        <p:sp>
          <p:nvSpPr>
            <p:cNvPr id="114" name="tx114"/>
            <p:cNvSpPr/>
            <p:nvPr/>
          </p:nvSpPr>
          <p:spPr>
            <a:xfrm>
              <a:off x="715658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919037"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06733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356765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06798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56830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06862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281749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31782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81814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31846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81878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7321564" cy="149993"/>
            </a:xfrm>
            <a:prstGeom prst="rect">
              <a:avLst/>
            </a:prstGeom>
            <a:solidFill>
              <a:srgbClr val="1CABE2">
                <a:alpha val="80000"/>
              </a:srgbClr>
            </a:solidFill>
          </p:spPr>
          <p:txBody>
            <a:bodyPr/>
            <a:lstStyle/>
            <a:p/>
          </p:txBody>
        </p:sp>
        <p:sp>
          <p:nvSpPr>
            <p:cNvPr id="132" name="rc132"/>
            <p:cNvSpPr/>
            <p:nvPr/>
          </p:nvSpPr>
          <p:spPr>
            <a:xfrm>
              <a:off x="1317178" y="5637654"/>
              <a:ext cx="3480743" cy="149993"/>
            </a:xfrm>
            <a:prstGeom prst="rect">
              <a:avLst/>
            </a:prstGeom>
            <a:solidFill>
              <a:srgbClr val="1CABE2">
                <a:alpha val="80000"/>
              </a:srgbClr>
            </a:solidFill>
          </p:spPr>
          <p:txBody>
            <a:bodyPr/>
            <a:lstStyle/>
            <a:p/>
          </p:txBody>
        </p:sp>
        <p:sp>
          <p:nvSpPr>
            <p:cNvPr id="133" name="rc133"/>
            <p:cNvSpPr/>
            <p:nvPr/>
          </p:nvSpPr>
          <p:spPr>
            <a:xfrm>
              <a:off x="1317178" y="5450161"/>
              <a:ext cx="3360718" cy="149993"/>
            </a:xfrm>
            <a:prstGeom prst="rect">
              <a:avLst/>
            </a:prstGeom>
            <a:solidFill>
              <a:srgbClr val="1CABE2">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662110"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9" name="tx139"/>
            <p:cNvSpPr/>
            <p:nvPr/>
          </p:nvSpPr>
          <p:spPr>
            <a:xfrm>
              <a:off x="4162431"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0" name="tx140"/>
            <p:cNvSpPr/>
            <p:nvPr/>
          </p:nvSpPr>
          <p:spPr>
            <a:xfrm>
              <a:off x="5662751" y="608955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1" name="tx141"/>
            <p:cNvSpPr/>
            <p:nvPr/>
          </p:nvSpPr>
          <p:spPr>
            <a:xfrm>
              <a:off x="7085378"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2" name="tx142"/>
            <p:cNvSpPr/>
            <p:nvPr/>
          </p:nvSpPr>
          <p:spPr>
            <a:xfrm>
              <a:off x="8585698"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a:t>
              </a:r>
            </a:p>
          </p:txBody>
        </p:sp>
        <p:sp>
          <p:nvSpPr>
            <p:cNvPr id="143" name="tx143"/>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Maldives (99%) was 10 percentage points higher than the global average (89%) and 4 percentage points higher than the average across all ROSA countries (95%).
National DTP1 coverage was 1 percentage point higher than in 2019 (98%).
The number of zero-dose children declined (ie. improved) compared to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825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5550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4284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5014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7460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81901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919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6497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79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955108" y="2298705"/>
              <a:ext cx="907748" cy="2447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963717" y="1260444"/>
              <a:ext cx="907748" cy="34855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2972326" y="1186282"/>
              <a:ext cx="907748" cy="35597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4989544" y="1112121"/>
              <a:ext cx="907748" cy="36339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5998153" y="1112121"/>
              <a:ext cx="907748" cy="36339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3980935" y="1112121"/>
              <a:ext cx="907748" cy="36339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7006762" y="1075040"/>
              <a:ext cx="907748" cy="3670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8015371" y="1075040"/>
              <a:ext cx="907748" cy="367099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1" name="rc21"/>
            <p:cNvSpPr/>
            <p:nvPr/>
          </p:nvSpPr>
          <p:spPr>
            <a:xfrm>
              <a:off x="955108" y="2298705"/>
              <a:ext cx="907748" cy="2447329"/>
            </a:xfrm>
            <a:prstGeom prst="rect">
              <a:avLst/>
            </a:prstGeom>
            <a:solidFill>
              <a:srgbClr val="0083CF">
                <a:alpha val="100000"/>
              </a:srgbClr>
            </a:solidFill>
          </p:spPr>
          <p:txBody>
            <a:bodyPr/>
            <a:lstStyle/>
            <a:p/>
          </p:txBody>
        </p:sp>
        <p:sp>
          <p:nvSpPr>
            <p:cNvPr id="22" name="rc22"/>
            <p:cNvSpPr/>
            <p:nvPr/>
          </p:nvSpPr>
          <p:spPr>
            <a:xfrm>
              <a:off x="1963717" y="1260444"/>
              <a:ext cx="907748" cy="3485590"/>
            </a:xfrm>
            <a:prstGeom prst="rect">
              <a:avLst/>
            </a:prstGeom>
            <a:solidFill>
              <a:srgbClr val="0083CF">
                <a:alpha val="100000"/>
              </a:srgbClr>
            </a:solidFill>
          </p:spPr>
          <p:txBody>
            <a:bodyPr/>
            <a:lstStyle/>
            <a:p/>
          </p:txBody>
        </p:sp>
        <p:sp>
          <p:nvSpPr>
            <p:cNvPr id="23" name="rc23"/>
            <p:cNvSpPr/>
            <p:nvPr/>
          </p:nvSpPr>
          <p:spPr>
            <a:xfrm>
              <a:off x="2972326" y="1186282"/>
              <a:ext cx="907748" cy="3559752"/>
            </a:xfrm>
            <a:prstGeom prst="rect">
              <a:avLst/>
            </a:prstGeom>
            <a:solidFill>
              <a:srgbClr val="0083CF">
                <a:alpha val="100000"/>
              </a:srgbClr>
            </a:solidFill>
          </p:spPr>
          <p:txBody>
            <a:bodyPr/>
            <a:lstStyle/>
            <a:p/>
          </p:txBody>
        </p:sp>
        <p:sp>
          <p:nvSpPr>
            <p:cNvPr id="24" name="rc24"/>
            <p:cNvSpPr/>
            <p:nvPr/>
          </p:nvSpPr>
          <p:spPr>
            <a:xfrm>
              <a:off x="4989544" y="1112121"/>
              <a:ext cx="907748" cy="3633913"/>
            </a:xfrm>
            <a:prstGeom prst="rect">
              <a:avLst/>
            </a:prstGeom>
            <a:solidFill>
              <a:srgbClr val="0083CF">
                <a:alpha val="100000"/>
              </a:srgbClr>
            </a:solidFill>
          </p:spPr>
          <p:txBody>
            <a:bodyPr/>
            <a:lstStyle/>
            <a:p/>
          </p:txBody>
        </p:sp>
        <p:sp>
          <p:nvSpPr>
            <p:cNvPr id="25" name="rc25"/>
            <p:cNvSpPr/>
            <p:nvPr/>
          </p:nvSpPr>
          <p:spPr>
            <a:xfrm>
              <a:off x="7006762" y="1075040"/>
              <a:ext cx="907748" cy="3670994"/>
            </a:xfrm>
            <a:prstGeom prst="rect">
              <a:avLst/>
            </a:prstGeom>
            <a:solidFill>
              <a:srgbClr val="0083CF">
                <a:alpha val="100000"/>
              </a:srgbClr>
            </a:solidFill>
          </p:spPr>
          <p:txBody>
            <a:bodyPr/>
            <a:lstStyle/>
            <a:p/>
          </p:txBody>
        </p:sp>
        <p:sp>
          <p:nvSpPr>
            <p:cNvPr id="26" name="pg26"/>
            <p:cNvSpPr/>
            <p:nvPr/>
          </p:nvSpPr>
          <p:spPr>
            <a:xfrm>
              <a:off x="1776759" y="4659937"/>
              <a:ext cx="86097" cy="86097"/>
            </a:xfrm>
            <a:custGeom>
              <a:avLst/>
              <a:pathLst>
                <a:path w="86097" h="86097">
                  <a:moveTo>
                    <a:pt x="86097" y="0"/>
                  </a:moveTo>
                  <a:lnTo>
                    <a:pt x="86097" y="12106"/>
                  </a:lnTo>
                  <a:lnTo>
                    <a:pt x="12106" y="86097"/>
                  </a:lnTo>
                  <a:lnTo>
                    <a:pt x="0" y="86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 name="pg27"/>
            <p:cNvSpPr/>
            <p:nvPr/>
          </p:nvSpPr>
          <p:spPr>
            <a:xfrm>
              <a:off x="1655691" y="4538870"/>
              <a:ext cx="207164" cy="207164"/>
            </a:xfrm>
            <a:custGeom>
              <a:avLst/>
              <a:pathLst>
                <a:path w="207164" h="207164">
                  <a:moveTo>
                    <a:pt x="207164" y="0"/>
                  </a:moveTo>
                  <a:lnTo>
                    <a:pt x="207164" y="12106"/>
                  </a:lnTo>
                  <a:lnTo>
                    <a:pt x="12106" y="207164"/>
                  </a:lnTo>
                  <a:lnTo>
                    <a:pt x="0" y="207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 name="pg28"/>
            <p:cNvSpPr/>
            <p:nvPr/>
          </p:nvSpPr>
          <p:spPr>
            <a:xfrm>
              <a:off x="1534624" y="4417802"/>
              <a:ext cx="328231" cy="328231"/>
            </a:xfrm>
            <a:custGeom>
              <a:avLst/>
              <a:pathLst>
                <a:path w="328231" h="328231">
                  <a:moveTo>
                    <a:pt x="328231" y="0"/>
                  </a:moveTo>
                  <a:lnTo>
                    <a:pt x="328231" y="12106"/>
                  </a:lnTo>
                  <a:lnTo>
                    <a:pt x="12106" y="328231"/>
                  </a:lnTo>
                  <a:lnTo>
                    <a:pt x="0" y="328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 name="pg29"/>
            <p:cNvSpPr/>
            <p:nvPr/>
          </p:nvSpPr>
          <p:spPr>
            <a:xfrm>
              <a:off x="1413557" y="4296735"/>
              <a:ext cx="449299" cy="449299"/>
            </a:xfrm>
            <a:custGeom>
              <a:avLst/>
              <a:pathLst>
                <a:path w="449299" h="449299">
                  <a:moveTo>
                    <a:pt x="449299" y="0"/>
                  </a:moveTo>
                  <a:lnTo>
                    <a:pt x="449299" y="12106"/>
                  </a:lnTo>
                  <a:lnTo>
                    <a:pt x="12106" y="449299"/>
                  </a:lnTo>
                  <a:lnTo>
                    <a:pt x="0" y="44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 name="pg30"/>
            <p:cNvSpPr/>
            <p:nvPr/>
          </p:nvSpPr>
          <p:spPr>
            <a:xfrm>
              <a:off x="1292489" y="4175667"/>
              <a:ext cx="570366" cy="570366"/>
            </a:xfrm>
            <a:custGeom>
              <a:avLst/>
              <a:pathLst>
                <a:path w="570366" h="570366">
                  <a:moveTo>
                    <a:pt x="570366" y="0"/>
                  </a:moveTo>
                  <a:lnTo>
                    <a:pt x="570366" y="12106"/>
                  </a:lnTo>
                  <a:lnTo>
                    <a:pt x="12106" y="570366"/>
                  </a:lnTo>
                  <a:lnTo>
                    <a:pt x="0" y="570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 name="pg31"/>
            <p:cNvSpPr/>
            <p:nvPr/>
          </p:nvSpPr>
          <p:spPr>
            <a:xfrm>
              <a:off x="1171422" y="4054600"/>
              <a:ext cx="691434" cy="691434"/>
            </a:xfrm>
            <a:custGeom>
              <a:avLst/>
              <a:pathLst>
                <a:path w="691434" h="691434">
                  <a:moveTo>
                    <a:pt x="691434" y="0"/>
                  </a:moveTo>
                  <a:lnTo>
                    <a:pt x="691434" y="12106"/>
                  </a:lnTo>
                  <a:lnTo>
                    <a:pt x="12106" y="691434"/>
                  </a:lnTo>
                  <a:lnTo>
                    <a:pt x="0" y="691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 name="pg32"/>
            <p:cNvSpPr/>
            <p:nvPr/>
          </p:nvSpPr>
          <p:spPr>
            <a:xfrm>
              <a:off x="1050354" y="3933533"/>
              <a:ext cx="812501" cy="812501"/>
            </a:xfrm>
            <a:custGeom>
              <a:avLst/>
              <a:pathLst>
                <a:path w="812501" h="812501">
                  <a:moveTo>
                    <a:pt x="812501" y="0"/>
                  </a:moveTo>
                  <a:lnTo>
                    <a:pt x="812501" y="12106"/>
                  </a:lnTo>
                  <a:lnTo>
                    <a:pt x="12106" y="812501"/>
                  </a:lnTo>
                  <a:lnTo>
                    <a:pt x="0" y="8125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 name="pg33"/>
            <p:cNvSpPr/>
            <p:nvPr/>
          </p:nvSpPr>
          <p:spPr>
            <a:xfrm>
              <a:off x="955108" y="381246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 name="pg34"/>
            <p:cNvSpPr/>
            <p:nvPr/>
          </p:nvSpPr>
          <p:spPr>
            <a:xfrm>
              <a:off x="955108" y="369139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 name="pg35"/>
            <p:cNvSpPr/>
            <p:nvPr/>
          </p:nvSpPr>
          <p:spPr>
            <a:xfrm>
              <a:off x="955108" y="357033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 name="pg36"/>
            <p:cNvSpPr/>
            <p:nvPr/>
          </p:nvSpPr>
          <p:spPr>
            <a:xfrm>
              <a:off x="955108" y="344926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 name="pg37"/>
            <p:cNvSpPr/>
            <p:nvPr/>
          </p:nvSpPr>
          <p:spPr>
            <a:xfrm>
              <a:off x="955108" y="33281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 name="pg38"/>
            <p:cNvSpPr/>
            <p:nvPr/>
          </p:nvSpPr>
          <p:spPr>
            <a:xfrm>
              <a:off x="955108" y="32071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 name="pg39"/>
            <p:cNvSpPr/>
            <p:nvPr/>
          </p:nvSpPr>
          <p:spPr>
            <a:xfrm>
              <a:off x="955108" y="30860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 name="pg40"/>
            <p:cNvSpPr/>
            <p:nvPr/>
          </p:nvSpPr>
          <p:spPr>
            <a:xfrm>
              <a:off x="955108" y="29649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 name="pg41"/>
            <p:cNvSpPr/>
            <p:nvPr/>
          </p:nvSpPr>
          <p:spPr>
            <a:xfrm>
              <a:off x="955108" y="28439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 name="pg42"/>
            <p:cNvSpPr/>
            <p:nvPr/>
          </p:nvSpPr>
          <p:spPr>
            <a:xfrm>
              <a:off x="955108" y="27228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 name="pg43"/>
            <p:cNvSpPr/>
            <p:nvPr/>
          </p:nvSpPr>
          <p:spPr>
            <a:xfrm>
              <a:off x="955108" y="26017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955108" y="24807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5108" y="23596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55108" y="2298705"/>
              <a:ext cx="859739" cy="859739"/>
            </a:xfrm>
            <a:custGeom>
              <a:avLst/>
              <a:pathLst>
                <a:path w="859739" h="859739">
                  <a:moveTo>
                    <a:pt x="847632" y="0"/>
                  </a:moveTo>
                  <a:lnTo>
                    <a:pt x="859739" y="0"/>
                  </a:lnTo>
                  <a:lnTo>
                    <a:pt x="0" y="859739"/>
                  </a:lnTo>
                  <a:lnTo>
                    <a:pt x="0" y="8476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955108" y="2298705"/>
              <a:ext cx="738671" cy="738671"/>
            </a:xfrm>
            <a:custGeom>
              <a:avLst/>
              <a:pathLst>
                <a:path w="738671" h="738671">
                  <a:moveTo>
                    <a:pt x="726564" y="0"/>
                  </a:moveTo>
                  <a:lnTo>
                    <a:pt x="738671" y="0"/>
                  </a:lnTo>
                  <a:lnTo>
                    <a:pt x="0" y="738671"/>
                  </a:lnTo>
                  <a:lnTo>
                    <a:pt x="0" y="7265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55108" y="2298705"/>
              <a:ext cx="617604" cy="617604"/>
            </a:xfrm>
            <a:custGeom>
              <a:avLst/>
              <a:pathLst>
                <a:path w="617604" h="617604">
                  <a:moveTo>
                    <a:pt x="605497" y="0"/>
                  </a:moveTo>
                  <a:lnTo>
                    <a:pt x="617604" y="0"/>
                  </a:lnTo>
                  <a:lnTo>
                    <a:pt x="0" y="617604"/>
                  </a:lnTo>
                  <a:lnTo>
                    <a:pt x="0" y="605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55108" y="2298705"/>
              <a:ext cx="496536" cy="496536"/>
            </a:xfrm>
            <a:custGeom>
              <a:avLst/>
              <a:pathLst>
                <a:path w="496536" h="496536">
                  <a:moveTo>
                    <a:pt x="484430" y="0"/>
                  </a:moveTo>
                  <a:lnTo>
                    <a:pt x="496536" y="0"/>
                  </a:lnTo>
                  <a:lnTo>
                    <a:pt x="0" y="496536"/>
                  </a:lnTo>
                  <a:lnTo>
                    <a:pt x="0" y="4844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955108" y="2298705"/>
              <a:ext cx="375469" cy="375469"/>
            </a:xfrm>
            <a:custGeom>
              <a:avLst/>
              <a:pathLst>
                <a:path w="375469" h="375469">
                  <a:moveTo>
                    <a:pt x="363362" y="0"/>
                  </a:moveTo>
                  <a:lnTo>
                    <a:pt x="375469" y="0"/>
                  </a:lnTo>
                  <a:lnTo>
                    <a:pt x="0" y="375469"/>
                  </a:lnTo>
                  <a:lnTo>
                    <a:pt x="0" y="3633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55108" y="2298705"/>
              <a:ext cx="254401" cy="254401"/>
            </a:xfrm>
            <a:custGeom>
              <a:avLst/>
              <a:pathLst>
                <a:path w="254401" h="254401">
                  <a:moveTo>
                    <a:pt x="242295" y="0"/>
                  </a:moveTo>
                  <a:lnTo>
                    <a:pt x="254401" y="0"/>
                  </a:lnTo>
                  <a:lnTo>
                    <a:pt x="0" y="254401"/>
                  </a:lnTo>
                  <a:lnTo>
                    <a:pt x="0" y="2422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955108" y="2298705"/>
              <a:ext cx="133334" cy="133334"/>
            </a:xfrm>
            <a:custGeom>
              <a:avLst/>
              <a:pathLst>
                <a:path w="133334" h="133334">
                  <a:moveTo>
                    <a:pt x="121227" y="0"/>
                  </a:moveTo>
                  <a:lnTo>
                    <a:pt x="133334" y="0"/>
                  </a:lnTo>
                  <a:lnTo>
                    <a:pt x="0" y="133334"/>
                  </a:lnTo>
                  <a:lnTo>
                    <a:pt x="0" y="121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955108" y="2298705"/>
              <a:ext cx="12267" cy="12267"/>
            </a:xfrm>
            <a:custGeom>
              <a:avLst/>
              <a:pathLst>
                <a:path w="12267" h="12267">
                  <a:moveTo>
                    <a:pt x="160" y="0"/>
                  </a:moveTo>
                  <a:lnTo>
                    <a:pt x="12267" y="0"/>
                  </a:lnTo>
                  <a:lnTo>
                    <a:pt x="0" y="12267"/>
                  </a:lnTo>
                  <a:lnTo>
                    <a:pt x="0" y="1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2866366" y="4740935"/>
              <a:ext cx="5099" cy="5099"/>
            </a:xfrm>
            <a:custGeom>
              <a:avLst/>
              <a:pathLst>
                <a:path w="5099" h="5099">
                  <a:moveTo>
                    <a:pt x="5099" y="0"/>
                  </a:moveTo>
                  <a:lnTo>
                    <a:pt x="5099" y="5099"/>
                  </a:lnTo>
                  <a:lnTo>
                    <a:pt x="0" y="50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2745298" y="4619867"/>
              <a:ext cx="126166" cy="126166"/>
            </a:xfrm>
            <a:custGeom>
              <a:avLst/>
              <a:pathLst>
                <a:path w="126166" h="126166">
                  <a:moveTo>
                    <a:pt x="126166" y="0"/>
                  </a:moveTo>
                  <a:lnTo>
                    <a:pt x="126166" y="12106"/>
                  </a:lnTo>
                  <a:lnTo>
                    <a:pt x="12106" y="126166"/>
                  </a:lnTo>
                  <a:lnTo>
                    <a:pt x="0" y="126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2624231" y="4498800"/>
              <a:ext cx="247234" cy="247234"/>
            </a:xfrm>
            <a:custGeom>
              <a:avLst/>
              <a:pathLst>
                <a:path w="247234" h="247234">
                  <a:moveTo>
                    <a:pt x="247234" y="0"/>
                  </a:moveTo>
                  <a:lnTo>
                    <a:pt x="247234" y="12106"/>
                  </a:lnTo>
                  <a:lnTo>
                    <a:pt x="12106" y="247234"/>
                  </a:lnTo>
                  <a:lnTo>
                    <a:pt x="0" y="2472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2503163" y="4377733"/>
              <a:ext cx="368301" cy="368301"/>
            </a:xfrm>
            <a:custGeom>
              <a:avLst/>
              <a:pathLst>
                <a:path w="368301" h="368301">
                  <a:moveTo>
                    <a:pt x="368301" y="0"/>
                  </a:moveTo>
                  <a:lnTo>
                    <a:pt x="368301" y="12106"/>
                  </a:lnTo>
                  <a:lnTo>
                    <a:pt x="12106" y="368301"/>
                  </a:lnTo>
                  <a:lnTo>
                    <a:pt x="0" y="3683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2382096" y="4256665"/>
              <a:ext cx="489369" cy="489369"/>
            </a:xfrm>
            <a:custGeom>
              <a:avLst/>
              <a:pathLst>
                <a:path w="489369" h="489369">
                  <a:moveTo>
                    <a:pt x="489369" y="0"/>
                  </a:moveTo>
                  <a:lnTo>
                    <a:pt x="489369" y="12106"/>
                  </a:lnTo>
                  <a:lnTo>
                    <a:pt x="12106" y="489369"/>
                  </a:lnTo>
                  <a:lnTo>
                    <a:pt x="0" y="4893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2261029" y="4135598"/>
              <a:ext cx="610436" cy="610436"/>
            </a:xfrm>
            <a:custGeom>
              <a:avLst/>
              <a:pathLst>
                <a:path w="610436" h="610436">
                  <a:moveTo>
                    <a:pt x="610436" y="0"/>
                  </a:moveTo>
                  <a:lnTo>
                    <a:pt x="610436" y="12106"/>
                  </a:lnTo>
                  <a:lnTo>
                    <a:pt x="12106" y="610436"/>
                  </a:lnTo>
                  <a:lnTo>
                    <a:pt x="0" y="6104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2139961" y="4014530"/>
              <a:ext cx="731503" cy="731503"/>
            </a:xfrm>
            <a:custGeom>
              <a:avLst/>
              <a:pathLst>
                <a:path w="731503" h="731503">
                  <a:moveTo>
                    <a:pt x="731503" y="0"/>
                  </a:moveTo>
                  <a:lnTo>
                    <a:pt x="731503" y="12106"/>
                  </a:lnTo>
                  <a:lnTo>
                    <a:pt x="12106" y="731503"/>
                  </a:lnTo>
                  <a:lnTo>
                    <a:pt x="0" y="731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2018894" y="3893463"/>
              <a:ext cx="852571" cy="852571"/>
            </a:xfrm>
            <a:custGeom>
              <a:avLst/>
              <a:pathLst>
                <a:path w="852571" h="852571">
                  <a:moveTo>
                    <a:pt x="852571" y="0"/>
                  </a:moveTo>
                  <a:lnTo>
                    <a:pt x="852571" y="12106"/>
                  </a:lnTo>
                  <a:lnTo>
                    <a:pt x="12106" y="852571"/>
                  </a:lnTo>
                  <a:lnTo>
                    <a:pt x="0" y="8525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963717" y="37723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3717" y="36513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963717" y="35302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63717" y="34091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963717" y="32881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963717" y="31670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963717" y="30459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3717" y="29249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963717" y="28038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963717" y="26827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963717" y="25617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963717" y="24406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963717" y="23195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963717" y="21985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963717" y="20774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963717" y="19563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963717" y="18353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963717" y="17142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963717" y="15931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63717" y="14721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63717" y="13510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963717" y="1260444"/>
              <a:ext cx="889391" cy="889391"/>
            </a:xfrm>
            <a:custGeom>
              <a:avLst/>
              <a:pathLst>
                <a:path w="889391" h="889391">
                  <a:moveTo>
                    <a:pt x="877284" y="0"/>
                  </a:moveTo>
                  <a:lnTo>
                    <a:pt x="889391" y="0"/>
                  </a:lnTo>
                  <a:lnTo>
                    <a:pt x="0" y="889391"/>
                  </a:lnTo>
                  <a:lnTo>
                    <a:pt x="0" y="8772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963717" y="1260444"/>
              <a:ext cx="768323" cy="768323"/>
            </a:xfrm>
            <a:custGeom>
              <a:avLst/>
              <a:pathLst>
                <a:path w="768323" h="768323">
                  <a:moveTo>
                    <a:pt x="756216" y="0"/>
                  </a:moveTo>
                  <a:lnTo>
                    <a:pt x="768323" y="0"/>
                  </a:lnTo>
                  <a:lnTo>
                    <a:pt x="0" y="768323"/>
                  </a:lnTo>
                  <a:lnTo>
                    <a:pt x="0" y="7562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963717" y="1260444"/>
              <a:ext cx="647256" cy="647256"/>
            </a:xfrm>
            <a:custGeom>
              <a:avLst/>
              <a:pathLst>
                <a:path w="647256" h="647256">
                  <a:moveTo>
                    <a:pt x="635149" y="0"/>
                  </a:moveTo>
                  <a:lnTo>
                    <a:pt x="647256" y="0"/>
                  </a:lnTo>
                  <a:lnTo>
                    <a:pt x="0" y="647256"/>
                  </a:lnTo>
                  <a:lnTo>
                    <a:pt x="0" y="6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963717" y="1260444"/>
              <a:ext cx="526188" cy="526188"/>
            </a:xfrm>
            <a:custGeom>
              <a:avLst/>
              <a:pathLst>
                <a:path w="526188" h="526188">
                  <a:moveTo>
                    <a:pt x="514082" y="0"/>
                  </a:moveTo>
                  <a:lnTo>
                    <a:pt x="526188" y="0"/>
                  </a:lnTo>
                  <a:lnTo>
                    <a:pt x="0" y="526188"/>
                  </a:lnTo>
                  <a:lnTo>
                    <a:pt x="0" y="5140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963717" y="1260444"/>
              <a:ext cx="405121" cy="405121"/>
            </a:xfrm>
            <a:custGeom>
              <a:avLst/>
              <a:pathLst>
                <a:path w="405121" h="405121">
                  <a:moveTo>
                    <a:pt x="393014" y="0"/>
                  </a:moveTo>
                  <a:lnTo>
                    <a:pt x="405121" y="0"/>
                  </a:lnTo>
                  <a:lnTo>
                    <a:pt x="0" y="405121"/>
                  </a:lnTo>
                  <a:lnTo>
                    <a:pt x="0" y="3930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963717" y="1260444"/>
              <a:ext cx="284054" cy="284054"/>
            </a:xfrm>
            <a:custGeom>
              <a:avLst/>
              <a:pathLst>
                <a:path w="284054" h="284054">
                  <a:moveTo>
                    <a:pt x="271947" y="0"/>
                  </a:moveTo>
                  <a:lnTo>
                    <a:pt x="284054" y="0"/>
                  </a:lnTo>
                  <a:lnTo>
                    <a:pt x="0" y="284054"/>
                  </a:lnTo>
                  <a:lnTo>
                    <a:pt x="0" y="271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963717" y="1260444"/>
              <a:ext cx="162986" cy="162986"/>
            </a:xfrm>
            <a:custGeom>
              <a:avLst/>
              <a:pathLst>
                <a:path w="162986" h="162986">
                  <a:moveTo>
                    <a:pt x="150879" y="0"/>
                  </a:moveTo>
                  <a:lnTo>
                    <a:pt x="162986" y="0"/>
                  </a:lnTo>
                  <a:lnTo>
                    <a:pt x="0" y="162986"/>
                  </a:lnTo>
                  <a:lnTo>
                    <a:pt x="0" y="150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963717" y="1260444"/>
              <a:ext cx="41919" cy="41919"/>
            </a:xfrm>
            <a:custGeom>
              <a:avLst/>
              <a:pathLst>
                <a:path w="41919" h="41919">
                  <a:moveTo>
                    <a:pt x="29812" y="0"/>
                  </a:moveTo>
                  <a:lnTo>
                    <a:pt x="41919" y="0"/>
                  </a:lnTo>
                  <a:lnTo>
                    <a:pt x="0" y="41919"/>
                  </a:lnTo>
                  <a:lnTo>
                    <a:pt x="0" y="298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3834905" y="4700865"/>
              <a:ext cx="45169" cy="45169"/>
            </a:xfrm>
            <a:custGeom>
              <a:avLst/>
              <a:pathLst>
                <a:path w="45169" h="45169">
                  <a:moveTo>
                    <a:pt x="45169" y="0"/>
                  </a:moveTo>
                  <a:lnTo>
                    <a:pt x="45169" y="12106"/>
                  </a:lnTo>
                  <a:lnTo>
                    <a:pt x="12106" y="45169"/>
                  </a:lnTo>
                  <a:lnTo>
                    <a:pt x="0" y="451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3713838" y="4579798"/>
              <a:ext cx="166236" cy="166236"/>
            </a:xfrm>
            <a:custGeom>
              <a:avLst/>
              <a:pathLst>
                <a:path w="166236" h="166236">
                  <a:moveTo>
                    <a:pt x="166236" y="0"/>
                  </a:moveTo>
                  <a:lnTo>
                    <a:pt x="166236" y="12106"/>
                  </a:lnTo>
                  <a:lnTo>
                    <a:pt x="12106" y="166236"/>
                  </a:lnTo>
                  <a:lnTo>
                    <a:pt x="0" y="166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592770" y="4458730"/>
              <a:ext cx="287303" cy="287303"/>
            </a:xfrm>
            <a:custGeom>
              <a:avLst/>
              <a:pathLst>
                <a:path w="287303" h="287303">
                  <a:moveTo>
                    <a:pt x="287303" y="0"/>
                  </a:moveTo>
                  <a:lnTo>
                    <a:pt x="287303" y="12106"/>
                  </a:lnTo>
                  <a:lnTo>
                    <a:pt x="12106" y="287303"/>
                  </a:lnTo>
                  <a:lnTo>
                    <a:pt x="0" y="2873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471703" y="4337663"/>
              <a:ext cx="408371" cy="408371"/>
            </a:xfrm>
            <a:custGeom>
              <a:avLst/>
              <a:pathLst>
                <a:path w="408371" h="408371">
                  <a:moveTo>
                    <a:pt x="408371" y="0"/>
                  </a:moveTo>
                  <a:lnTo>
                    <a:pt x="408371" y="12106"/>
                  </a:lnTo>
                  <a:lnTo>
                    <a:pt x="12106" y="408371"/>
                  </a:lnTo>
                  <a:lnTo>
                    <a:pt x="0" y="408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350635" y="4216596"/>
              <a:ext cx="529438" cy="529438"/>
            </a:xfrm>
            <a:custGeom>
              <a:avLst/>
              <a:pathLst>
                <a:path w="529438" h="529438">
                  <a:moveTo>
                    <a:pt x="529438" y="0"/>
                  </a:moveTo>
                  <a:lnTo>
                    <a:pt x="529438" y="12106"/>
                  </a:lnTo>
                  <a:lnTo>
                    <a:pt x="12106" y="529438"/>
                  </a:lnTo>
                  <a:lnTo>
                    <a:pt x="0" y="529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29568" y="4095528"/>
              <a:ext cx="650506" cy="650506"/>
            </a:xfrm>
            <a:custGeom>
              <a:avLst/>
              <a:pathLst>
                <a:path w="650506" h="650506">
                  <a:moveTo>
                    <a:pt x="650506" y="0"/>
                  </a:moveTo>
                  <a:lnTo>
                    <a:pt x="650506" y="12106"/>
                  </a:lnTo>
                  <a:lnTo>
                    <a:pt x="12106" y="650506"/>
                  </a:lnTo>
                  <a:lnTo>
                    <a:pt x="0" y="650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108500" y="3974461"/>
              <a:ext cx="771573" cy="771573"/>
            </a:xfrm>
            <a:custGeom>
              <a:avLst/>
              <a:pathLst>
                <a:path w="771573" h="771573">
                  <a:moveTo>
                    <a:pt x="771573" y="0"/>
                  </a:moveTo>
                  <a:lnTo>
                    <a:pt x="771573" y="12106"/>
                  </a:lnTo>
                  <a:lnTo>
                    <a:pt x="12106" y="771573"/>
                  </a:lnTo>
                  <a:lnTo>
                    <a:pt x="0" y="771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987433" y="3853393"/>
              <a:ext cx="892640" cy="892640"/>
            </a:xfrm>
            <a:custGeom>
              <a:avLst/>
              <a:pathLst>
                <a:path w="892640" h="892640">
                  <a:moveTo>
                    <a:pt x="892640" y="0"/>
                  </a:moveTo>
                  <a:lnTo>
                    <a:pt x="892640" y="12106"/>
                  </a:lnTo>
                  <a:lnTo>
                    <a:pt x="12106" y="892640"/>
                  </a:lnTo>
                  <a:lnTo>
                    <a:pt x="0" y="892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972326" y="37323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972326" y="36112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972326" y="34901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972326" y="33691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972326" y="32480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972326" y="31269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972326" y="30059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972326" y="28848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972326" y="27637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972326" y="26427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972326" y="25216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972326" y="24005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972326" y="22795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972326" y="21584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972326" y="20373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972326" y="19163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972326" y="17952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972326" y="16741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2326" y="15531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2326" y="14320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2326" y="13109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2326" y="11899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2326" y="1186282"/>
              <a:ext cx="802415" cy="802415"/>
            </a:xfrm>
            <a:custGeom>
              <a:avLst/>
              <a:pathLst>
                <a:path w="802415" h="802415">
                  <a:moveTo>
                    <a:pt x="790308" y="0"/>
                  </a:moveTo>
                  <a:lnTo>
                    <a:pt x="802415" y="0"/>
                  </a:lnTo>
                  <a:lnTo>
                    <a:pt x="0" y="802415"/>
                  </a:lnTo>
                  <a:lnTo>
                    <a:pt x="0" y="790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2326" y="1186282"/>
              <a:ext cx="681348" cy="681348"/>
            </a:xfrm>
            <a:custGeom>
              <a:avLst/>
              <a:pathLst>
                <a:path w="681348" h="681348">
                  <a:moveTo>
                    <a:pt x="669241" y="0"/>
                  </a:moveTo>
                  <a:lnTo>
                    <a:pt x="681348" y="0"/>
                  </a:lnTo>
                  <a:lnTo>
                    <a:pt x="0" y="681348"/>
                  </a:lnTo>
                  <a:lnTo>
                    <a:pt x="0" y="669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72326" y="1186282"/>
              <a:ext cx="560280" cy="560280"/>
            </a:xfrm>
            <a:custGeom>
              <a:avLst/>
              <a:pathLst>
                <a:path w="560280" h="560280">
                  <a:moveTo>
                    <a:pt x="548173" y="0"/>
                  </a:moveTo>
                  <a:lnTo>
                    <a:pt x="560280" y="0"/>
                  </a:lnTo>
                  <a:lnTo>
                    <a:pt x="0" y="560280"/>
                  </a:lnTo>
                  <a:lnTo>
                    <a:pt x="0" y="548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72326" y="1186282"/>
              <a:ext cx="439213" cy="439213"/>
            </a:xfrm>
            <a:custGeom>
              <a:avLst/>
              <a:pathLst>
                <a:path w="439213" h="439213">
                  <a:moveTo>
                    <a:pt x="427106" y="0"/>
                  </a:moveTo>
                  <a:lnTo>
                    <a:pt x="439213" y="0"/>
                  </a:lnTo>
                  <a:lnTo>
                    <a:pt x="0" y="439213"/>
                  </a:lnTo>
                  <a:lnTo>
                    <a:pt x="0" y="4271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72326" y="1186282"/>
              <a:ext cx="318145" cy="318145"/>
            </a:xfrm>
            <a:custGeom>
              <a:avLst/>
              <a:pathLst>
                <a:path w="318145" h="318145">
                  <a:moveTo>
                    <a:pt x="306039" y="0"/>
                  </a:moveTo>
                  <a:lnTo>
                    <a:pt x="318145" y="0"/>
                  </a:lnTo>
                  <a:lnTo>
                    <a:pt x="0" y="318145"/>
                  </a:lnTo>
                  <a:lnTo>
                    <a:pt x="0" y="306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72326" y="1186282"/>
              <a:ext cx="197078" cy="197078"/>
            </a:xfrm>
            <a:custGeom>
              <a:avLst/>
              <a:pathLst>
                <a:path w="197078" h="197078">
                  <a:moveTo>
                    <a:pt x="184971" y="0"/>
                  </a:moveTo>
                  <a:lnTo>
                    <a:pt x="197078" y="0"/>
                  </a:lnTo>
                  <a:lnTo>
                    <a:pt x="0" y="197078"/>
                  </a:lnTo>
                  <a:lnTo>
                    <a:pt x="0" y="184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72326" y="1186282"/>
              <a:ext cx="76011" cy="76011"/>
            </a:xfrm>
            <a:custGeom>
              <a:avLst/>
              <a:pathLst>
                <a:path w="76011" h="76011">
                  <a:moveTo>
                    <a:pt x="63904" y="0"/>
                  </a:moveTo>
                  <a:lnTo>
                    <a:pt x="76011" y="0"/>
                  </a:lnTo>
                  <a:lnTo>
                    <a:pt x="0" y="76011"/>
                  </a:lnTo>
                  <a:lnTo>
                    <a:pt x="0" y="639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5893051" y="4741793"/>
              <a:ext cx="4241" cy="4241"/>
            </a:xfrm>
            <a:custGeom>
              <a:avLst/>
              <a:pathLst>
                <a:path w="4241" h="4241">
                  <a:moveTo>
                    <a:pt x="4241" y="0"/>
                  </a:moveTo>
                  <a:lnTo>
                    <a:pt x="4241" y="4241"/>
                  </a:lnTo>
                  <a:lnTo>
                    <a:pt x="0" y="4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5771984" y="4620726"/>
              <a:ext cx="125308" cy="125308"/>
            </a:xfrm>
            <a:custGeom>
              <a:avLst/>
              <a:pathLst>
                <a:path w="125308" h="125308">
                  <a:moveTo>
                    <a:pt x="125308" y="0"/>
                  </a:moveTo>
                  <a:lnTo>
                    <a:pt x="125308" y="12106"/>
                  </a:lnTo>
                  <a:lnTo>
                    <a:pt x="12106" y="125308"/>
                  </a:lnTo>
                  <a:lnTo>
                    <a:pt x="0" y="125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5650916" y="4499658"/>
              <a:ext cx="246375" cy="246375"/>
            </a:xfrm>
            <a:custGeom>
              <a:avLst/>
              <a:pathLst>
                <a:path w="246375" h="246375">
                  <a:moveTo>
                    <a:pt x="246375" y="0"/>
                  </a:moveTo>
                  <a:lnTo>
                    <a:pt x="246375" y="12106"/>
                  </a:lnTo>
                  <a:lnTo>
                    <a:pt x="12106" y="246375"/>
                  </a:lnTo>
                  <a:lnTo>
                    <a:pt x="0" y="246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5529849" y="4378591"/>
              <a:ext cx="367443" cy="367443"/>
            </a:xfrm>
            <a:custGeom>
              <a:avLst/>
              <a:pathLst>
                <a:path w="367443" h="367443">
                  <a:moveTo>
                    <a:pt x="367443" y="0"/>
                  </a:moveTo>
                  <a:lnTo>
                    <a:pt x="367443" y="12106"/>
                  </a:lnTo>
                  <a:lnTo>
                    <a:pt x="12106" y="367443"/>
                  </a:lnTo>
                  <a:lnTo>
                    <a:pt x="0" y="3674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5408781" y="4257524"/>
              <a:ext cx="488510" cy="488510"/>
            </a:xfrm>
            <a:custGeom>
              <a:avLst/>
              <a:pathLst>
                <a:path w="488510" h="488510">
                  <a:moveTo>
                    <a:pt x="488510" y="0"/>
                  </a:moveTo>
                  <a:lnTo>
                    <a:pt x="488510" y="12106"/>
                  </a:lnTo>
                  <a:lnTo>
                    <a:pt x="12106" y="488510"/>
                  </a:lnTo>
                  <a:lnTo>
                    <a:pt x="0" y="48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5287714" y="4136456"/>
              <a:ext cx="609578" cy="609578"/>
            </a:xfrm>
            <a:custGeom>
              <a:avLst/>
              <a:pathLst>
                <a:path w="609578" h="609578">
                  <a:moveTo>
                    <a:pt x="609578" y="0"/>
                  </a:moveTo>
                  <a:lnTo>
                    <a:pt x="609578" y="12106"/>
                  </a:lnTo>
                  <a:lnTo>
                    <a:pt x="12106" y="609578"/>
                  </a:lnTo>
                  <a:lnTo>
                    <a:pt x="0" y="609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5166647" y="4015389"/>
              <a:ext cx="730645" cy="730645"/>
            </a:xfrm>
            <a:custGeom>
              <a:avLst/>
              <a:pathLst>
                <a:path w="730645" h="730645">
                  <a:moveTo>
                    <a:pt x="730645" y="0"/>
                  </a:moveTo>
                  <a:lnTo>
                    <a:pt x="730645" y="12106"/>
                  </a:lnTo>
                  <a:lnTo>
                    <a:pt x="12106" y="730645"/>
                  </a:lnTo>
                  <a:lnTo>
                    <a:pt x="0" y="730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5045579" y="3894321"/>
              <a:ext cx="851712" cy="851712"/>
            </a:xfrm>
            <a:custGeom>
              <a:avLst/>
              <a:pathLst>
                <a:path w="851712" h="851712">
                  <a:moveTo>
                    <a:pt x="851712" y="0"/>
                  </a:moveTo>
                  <a:lnTo>
                    <a:pt x="851712" y="12106"/>
                  </a:lnTo>
                  <a:lnTo>
                    <a:pt x="12106" y="851712"/>
                  </a:lnTo>
                  <a:lnTo>
                    <a:pt x="0" y="8517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4989544" y="37732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4989544" y="36521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4989544" y="35311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4989544" y="34100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4989544" y="32889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4989544" y="31679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4989544" y="30468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4989544" y="29257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4989544" y="28047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4989544" y="26836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4989544" y="25625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4989544" y="24415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4989544" y="23204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4989544" y="21993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4989544" y="20783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4989544" y="19572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4989544" y="18361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4989544" y="17151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4989544" y="15940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4989544" y="147297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4989544" y="135190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4989544" y="123083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4989544" y="1112121"/>
              <a:ext cx="907748" cy="917505"/>
            </a:xfrm>
            <a:custGeom>
              <a:avLst/>
              <a:pathLst>
                <a:path w="907748" h="917505">
                  <a:moveTo>
                    <a:pt x="905398" y="0"/>
                  </a:moveTo>
                  <a:lnTo>
                    <a:pt x="907748" y="0"/>
                  </a:lnTo>
                  <a:lnTo>
                    <a:pt x="907748" y="9756"/>
                  </a:lnTo>
                  <a:lnTo>
                    <a:pt x="0" y="917505"/>
                  </a:lnTo>
                  <a:lnTo>
                    <a:pt x="0" y="9053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4989544" y="1112121"/>
              <a:ext cx="796437" cy="796437"/>
            </a:xfrm>
            <a:custGeom>
              <a:avLst/>
              <a:pathLst>
                <a:path w="796437" h="796437">
                  <a:moveTo>
                    <a:pt x="784330" y="0"/>
                  </a:moveTo>
                  <a:lnTo>
                    <a:pt x="796437" y="0"/>
                  </a:lnTo>
                  <a:lnTo>
                    <a:pt x="0" y="796437"/>
                  </a:lnTo>
                  <a:lnTo>
                    <a:pt x="0" y="784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4989544" y="1112121"/>
              <a:ext cx="675370" cy="675370"/>
            </a:xfrm>
            <a:custGeom>
              <a:avLst/>
              <a:pathLst>
                <a:path w="675370" h="675370">
                  <a:moveTo>
                    <a:pt x="663263" y="0"/>
                  </a:moveTo>
                  <a:lnTo>
                    <a:pt x="675370" y="0"/>
                  </a:lnTo>
                  <a:lnTo>
                    <a:pt x="0" y="675370"/>
                  </a:lnTo>
                  <a:lnTo>
                    <a:pt x="0" y="6632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4989544" y="1112121"/>
              <a:ext cx="554302" cy="554302"/>
            </a:xfrm>
            <a:custGeom>
              <a:avLst/>
              <a:pathLst>
                <a:path w="554302" h="554302">
                  <a:moveTo>
                    <a:pt x="542196" y="0"/>
                  </a:moveTo>
                  <a:lnTo>
                    <a:pt x="554302" y="0"/>
                  </a:lnTo>
                  <a:lnTo>
                    <a:pt x="0" y="554302"/>
                  </a:lnTo>
                  <a:lnTo>
                    <a:pt x="0" y="5421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4989544" y="1112121"/>
              <a:ext cx="433235" cy="433235"/>
            </a:xfrm>
            <a:custGeom>
              <a:avLst/>
              <a:pathLst>
                <a:path w="433235" h="433235">
                  <a:moveTo>
                    <a:pt x="421128" y="0"/>
                  </a:moveTo>
                  <a:lnTo>
                    <a:pt x="433235" y="0"/>
                  </a:lnTo>
                  <a:lnTo>
                    <a:pt x="0" y="433235"/>
                  </a:lnTo>
                  <a:lnTo>
                    <a:pt x="0" y="421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4989544" y="1112121"/>
              <a:ext cx="312167" cy="312167"/>
            </a:xfrm>
            <a:custGeom>
              <a:avLst/>
              <a:pathLst>
                <a:path w="312167" h="312167">
                  <a:moveTo>
                    <a:pt x="300061" y="0"/>
                  </a:moveTo>
                  <a:lnTo>
                    <a:pt x="312167" y="0"/>
                  </a:lnTo>
                  <a:lnTo>
                    <a:pt x="0" y="312167"/>
                  </a:lnTo>
                  <a:lnTo>
                    <a:pt x="0" y="300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4989544" y="1112121"/>
              <a:ext cx="191100" cy="191100"/>
            </a:xfrm>
            <a:custGeom>
              <a:avLst/>
              <a:pathLst>
                <a:path w="191100" h="191100">
                  <a:moveTo>
                    <a:pt x="178993" y="0"/>
                  </a:moveTo>
                  <a:lnTo>
                    <a:pt x="191100" y="0"/>
                  </a:lnTo>
                  <a:lnTo>
                    <a:pt x="0" y="191100"/>
                  </a:lnTo>
                  <a:lnTo>
                    <a:pt x="0" y="178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4989544" y="1112121"/>
              <a:ext cx="70033" cy="70033"/>
            </a:xfrm>
            <a:custGeom>
              <a:avLst/>
              <a:pathLst>
                <a:path w="70033" h="70033">
                  <a:moveTo>
                    <a:pt x="57926" y="0"/>
                  </a:moveTo>
                  <a:lnTo>
                    <a:pt x="70033" y="0"/>
                  </a:lnTo>
                  <a:lnTo>
                    <a:pt x="0" y="70033"/>
                  </a:lnTo>
                  <a:lnTo>
                    <a:pt x="0" y="57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7830130" y="4661654"/>
              <a:ext cx="84380" cy="84380"/>
            </a:xfrm>
            <a:custGeom>
              <a:avLst/>
              <a:pathLst>
                <a:path w="84380" h="84380">
                  <a:moveTo>
                    <a:pt x="84380" y="0"/>
                  </a:moveTo>
                  <a:lnTo>
                    <a:pt x="84380" y="12106"/>
                  </a:lnTo>
                  <a:lnTo>
                    <a:pt x="12106" y="84380"/>
                  </a:lnTo>
                  <a:lnTo>
                    <a:pt x="0" y="843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7709062" y="4540587"/>
              <a:ext cx="205447" cy="205447"/>
            </a:xfrm>
            <a:custGeom>
              <a:avLst/>
              <a:pathLst>
                <a:path w="205447" h="205447">
                  <a:moveTo>
                    <a:pt x="205447" y="0"/>
                  </a:moveTo>
                  <a:lnTo>
                    <a:pt x="205447" y="12106"/>
                  </a:lnTo>
                  <a:lnTo>
                    <a:pt x="12106" y="205447"/>
                  </a:lnTo>
                  <a:lnTo>
                    <a:pt x="0" y="2054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7587995" y="4419519"/>
              <a:ext cx="326515" cy="326515"/>
            </a:xfrm>
            <a:custGeom>
              <a:avLst/>
              <a:pathLst>
                <a:path w="326515" h="326515">
                  <a:moveTo>
                    <a:pt x="326515" y="0"/>
                  </a:moveTo>
                  <a:lnTo>
                    <a:pt x="326515" y="12106"/>
                  </a:lnTo>
                  <a:lnTo>
                    <a:pt x="12106" y="326515"/>
                  </a:lnTo>
                  <a:lnTo>
                    <a:pt x="0" y="3265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7466927" y="4298452"/>
              <a:ext cx="447582" cy="447582"/>
            </a:xfrm>
            <a:custGeom>
              <a:avLst/>
              <a:pathLst>
                <a:path w="447582" h="447582">
                  <a:moveTo>
                    <a:pt x="447582" y="0"/>
                  </a:moveTo>
                  <a:lnTo>
                    <a:pt x="447582" y="12106"/>
                  </a:lnTo>
                  <a:lnTo>
                    <a:pt x="12106" y="447582"/>
                  </a:lnTo>
                  <a:lnTo>
                    <a:pt x="0" y="4475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7345860" y="4177384"/>
              <a:ext cx="568650" cy="568650"/>
            </a:xfrm>
            <a:custGeom>
              <a:avLst/>
              <a:pathLst>
                <a:path w="568650" h="568650">
                  <a:moveTo>
                    <a:pt x="568650" y="0"/>
                  </a:moveTo>
                  <a:lnTo>
                    <a:pt x="568650" y="12106"/>
                  </a:lnTo>
                  <a:lnTo>
                    <a:pt x="12106" y="568650"/>
                  </a:lnTo>
                  <a:lnTo>
                    <a:pt x="0" y="5686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7224793" y="4056317"/>
              <a:ext cx="689717" cy="689717"/>
            </a:xfrm>
            <a:custGeom>
              <a:avLst/>
              <a:pathLst>
                <a:path w="689717" h="689717">
                  <a:moveTo>
                    <a:pt x="689717" y="0"/>
                  </a:moveTo>
                  <a:lnTo>
                    <a:pt x="689717" y="12106"/>
                  </a:lnTo>
                  <a:lnTo>
                    <a:pt x="12106" y="689717"/>
                  </a:lnTo>
                  <a:lnTo>
                    <a:pt x="0" y="6897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7103725" y="3935249"/>
              <a:ext cx="810784" cy="810784"/>
            </a:xfrm>
            <a:custGeom>
              <a:avLst/>
              <a:pathLst>
                <a:path w="810784" h="810784">
                  <a:moveTo>
                    <a:pt x="810784" y="0"/>
                  </a:moveTo>
                  <a:lnTo>
                    <a:pt x="810784" y="12106"/>
                  </a:lnTo>
                  <a:lnTo>
                    <a:pt x="12106" y="810784"/>
                  </a:lnTo>
                  <a:lnTo>
                    <a:pt x="0" y="810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7006762" y="38141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7006762" y="36931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7006762" y="35720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7006762" y="34509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7006762" y="33299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7006762" y="32088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7006762" y="30877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7006762" y="29667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7006762" y="28456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7006762" y="27245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7006762" y="26035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7006762" y="24824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7006762" y="236137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7006762" y="224030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7006762" y="211923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7006762" y="199817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7006762" y="187710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7006762" y="175603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7006762" y="163496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7006762" y="151390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7006762" y="139283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7006762" y="127176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7006762" y="115069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7006762" y="1075040"/>
              <a:ext cx="874446" cy="874446"/>
            </a:xfrm>
            <a:custGeom>
              <a:avLst/>
              <a:pathLst>
                <a:path w="874446" h="874446">
                  <a:moveTo>
                    <a:pt x="862339" y="0"/>
                  </a:moveTo>
                  <a:lnTo>
                    <a:pt x="874446" y="0"/>
                  </a:lnTo>
                  <a:lnTo>
                    <a:pt x="0" y="874446"/>
                  </a:lnTo>
                  <a:lnTo>
                    <a:pt x="0" y="8623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7006762" y="1075040"/>
              <a:ext cx="753379" cy="753379"/>
            </a:xfrm>
            <a:custGeom>
              <a:avLst/>
              <a:pathLst>
                <a:path w="753379" h="753379">
                  <a:moveTo>
                    <a:pt x="741272" y="0"/>
                  </a:moveTo>
                  <a:lnTo>
                    <a:pt x="753379" y="0"/>
                  </a:lnTo>
                  <a:lnTo>
                    <a:pt x="0" y="753379"/>
                  </a:lnTo>
                  <a:lnTo>
                    <a:pt x="0" y="74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7006762" y="1075040"/>
              <a:ext cx="632311" cy="632311"/>
            </a:xfrm>
            <a:custGeom>
              <a:avLst/>
              <a:pathLst>
                <a:path w="632311" h="632311">
                  <a:moveTo>
                    <a:pt x="620204" y="0"/>
                  </a:moveTo>
                  <a:lnTo>
                    <a:pt x="632311" y="0"/>
                  </a:lnTo>
                  <a:lnTo>
                    <a:pt x="0" y="632311"/>
                  </a:lnTo>
                  <a:lnTo>
                    <a:pt x="0" y="6202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7006762" y="1075040"/>
              <a:ext cx="511244" cy="511244"/>
            </a:xfrm>
            <a:custGeom>
              <a:avLst/>
              <a:pathLst>
                <a:path w="511244" h="511244">
                  <a:moveTo>
                    <a:pt x="499137" y="0"/>
                  </a:moveTo>
                  <a:lnTo>
                    <a:pt x="511244" y="0"/>
                  </a:lnTo>
                  <a:lnTo>
                    <a:pt x="0" y="511244"/>
                  </a:lnTo>
                  <a:lnTo>
                    <a:pt x="0" y="4991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7006762" y="1075040"/>
              <a:ext cx="390176" cy="390176"/>
            </a:xfrm>
            <a:custGeom>
              <a:avLst/>
              <a:pathLst>
                <a:path w="390176" h="390176">
                  <a:moveTo>
                    <a:pt x="378070" y="0"/>
                  </a:moveTo>
                  <a:lnTo>
                    <a:pt x="390176" y="0"/>
                  </a:lnTo>
                  <a:lnTo>
                    <a:pt x="0" y="390176"/>
                  </a:lnTo>
                  <a:lnTo>
                    <a:pt x="0" y="378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7006762" y="1075040"/>
              <a:ext cx="269109" cy="269109"/>
            </a:xfrm>
            <a:custGeom>
              <a:avLst/>
              <a:pathLst>
                <a:path w="269109" h="269109">
                  <a:moveTo>
                    <a:pt x="257002" y="0"/>
                  </a:moveTo>
                  <a:lnTo>
                    <a:pt x="269109" y="0"/>
                  </a:lnTo>
                  <a:lnTo>
                    <a:pt x="0" y="269109"/>
                  </a:lnTo>
                  <a:lnTo>
                    <a:pt x="0" y="257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7006762" y="1075040"/>
              <a:ext cx="148041" cy="148041"/>
            </a:xfrm>
            <a:custGeom>
              <a:avLst/>
              <a:pathLst>
                <a:path w="148041" h="148041">
                  <a:moveTo>
                    <a:pt x="135935" y="0"/>
                  </a:moveTo>
                  <a:lnTo>
                    <a:pt x="148041" y="0"/>
                  </a:lnTo>
                  <a:lnTo>
                    <a:pt x="0" y="148041"/>
                  </a:lnTo>
                  <a:lnTo>
                    <a:pt x="0" y="135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7006762" y="1075040"/>
              <a:ext cx="26974" cy="26974"/>
            </a:xfrm>
            <a:custGeom>
              <a:avLst/>
              <a:pathLst>
                <a:path w="26974" h="26974">
                  <a:moveTo>
                    <a:pt x="14867" y="0"/>
                  </a:moveTo>
                  <a:lnTo>
                    <a:pt x="26974" y="0"/>
                  </a:lnTo>
                  <a:lnTo>
                    <a:pt x="0" y="26974"/>
                  </a:lnTo>
                  <a:lnTo>
                    <a:pt x="0" y="148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rc204"/>
            <p:cNvSpPr/>
            <p:nvPr/>
          </p:nvSpPr>
          <p:spPr>
            <a:xfrm>
              <a:off x="955108" y="2298705"/>
              <a:ext cx="907748" cy="2447329"/>
            </a:xfrm>
            <a:prstGeom prst="rect">
              <a:avLst/>
            </a:prstGeom>
            <a:ln w="1355" cap="flat">
              <a:solidFill>
                <a:srgbClr val="000000">
                  <a:alpha val="100000"/>
                </a:srgbClr>
              </a:solidFill>
              <a:prstDash val="solid"/>
              <a:miter/>
            </a:ln>
          </p:spPr>
          <p:txBody>
            <a:bodyPr/>
            <a:lstStyle/>
            <a:p/>
          </p:txBody>
        </p:sp>
        <p:sp>
          <p:nvSpPr>
            <p:cNvPr id="205" name="rc205"/>
            <p:cNvSpPr/>
            <p:nvPr/>
          </p:nvSpPr>
          <p:spPr>
            <a:xfrm>
              <a:off x="1963717" y="1260444"/>
              <a:ext cx="907748" cy="3485590"/>
            </a:xfrm>
            <a:prstGeom prst="rect">
              <a:avLst/>
            </a:prstGeom>
            <a:ln w="1355" cap="flat">
              <a:solidFill>
                <a:srgbClr val="000000">
                  <a:alpha val="100000"/>
                </a:srgbClr>
              </a:solidFill>
              <a:prstDash val="solid"/>
              <a:miter/>
            </a:ln>
          </p:spPr>
          <p:txBody>
            <a:bodyPr/>
            <a:lstStyle/>
            <a:p/>
          </p:txBody>
        </p:sp>
        <p:sp>
          <p:nvSpPr>
            <p:cNvPr id="206" name="rc206"/>
            <p:cNvSpPr/>
            <p:nvPr/>
          </p:nvSpPr>
          <p:spPr>
            <a:xfrm>
              <a:off x="2972326" y="1186282"/>
              <a:ext cx="907748" cy="3559752"/>
            </a:xfrm>
            <a:prstGeom prst="rect">
              <a:avLst/>
            </a:prstGeom>
            <a:ln w="1355" cap="flat">
              <a:solidFill>
                <a:srgbClr val="000000">
                  <a:alpha val="100000"/>
                </a:srgbClr>
              </a:solidFill>
              <a:prstDash val="solid"/>
              <a:miter/>
            </a:ln>
          </p:spPr>
          <p:txBody>
            <a:bodyPr/>
            <a:lstStyle/>
            <a:p/>
          </p:txBody>
        </p:sp>
        <p:sp>
          <p:nvSpPr>
            <p:cNvPr id="207" name="rc207"/>
            <p:cNvSpPr/>
            <p:nvPr/>
          </p:nvSpPr>
          <p:spPr>
            <a:xfrm>
              <a:off x="4989544" y="1112121"/>
              <a:ext cx="907748" cy="3633913"/>
            </a:xfrm>
            <a:prstGeom prst="rect">
              <a:avLst/>
            </a:prstGeom>
            <a:ln w="1355" cap="flat">
              <a:solidFill>
                <a:srgbClr val="000000">
                  <a:alpha val="100000"/>
                </a:srgbClr>
              </a:solidFill>
              <a:prstDash val="solid"/>
              <a:miter/>
            </a:ln>
          </p:spPr>
          <p:txBody>
            <a:bodyPr/>
            <a:lstStyle/>
            <a:p/>
          </p:txBody>
        </p:sp>
        <p:sp>
          <p:nvSpPr>
            <p:cNvPr id="208" name="rc208"/>
            <p:cNvSpPr/>
            <p:nvPr/>
          </p:nvSpPr>
          <p:spPr>
            <a:xfrm>
              <a:off x="7006762" y="1075040"/>
              <a:ext cx="907748" cy="3670994"/>
            </a:xfrm>
            <a:prstGeom prst="rect">
              <a:avLst/>
            </a:prstGeom>
            <a:ln w="1355" cap="flat">
              <a:solidFill>
                <a:srgbClr val="000000">
                  <a:alpha val="100000"/>
                </a:srgbClr>
              </a:solidFill>
              <a:prstDash val="solid"/>
              <a:miter/>
            </a:ln>
          </p:spPr>
          <p:txBody>
            <a:bodyPr/>
            <a:lstStyle/>
            <a:p/>
          </p:txBody>
        </p:sp>
        <p:sp>
          <p:nvSpPr>
            <p:cNvPr id="209" name="tx209"/>
            <p:cNvSpPr/>
            <p:nvPr/>
          </p:nvSpPr>
          <p:spPr>
            <a:xfrm>
              <a:off x="1328596" y="20979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10" name="tx210"/>
            <p:cNvSpPr/>
            <p:nvPr/>
          </p:nvSpPr>
          <p:spPr>
            <a:xfrm>
              <a:off x="2337205" y="9973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211" name="tx211"/>
            <p:cNvSpPr/>
            <p:nvPr/>
          </p:nvSpPr>
          <p:spPr>
            <a:xfrm>
              <a:off x="3345814" y="91877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212" name="tx212"/>
            <p:cNvSpPr/>
            <p:nvPr/>
          </p:nvSpPr>
          <p:spPr>
            <a:xfrm>
              <a:off x="5363032" y="8401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213" name="tx213"/>
            <p:cNvSpPr/>
            <p:nvPr/>
          </p:nvSpPr>
          <p:spPr>
            <a:xfrm>
              <a:off x="6371641" y="8401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214" name="tx214"/>
            <p:cNvSpPr/>
            <p:nvPr/>
          </p:nvSpPr>
          <p:spPr>
            <a:xfrm>
              <a:off x="4354423" y="8401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215" name="tx215"/>
            <p:cNvSpPr/>
            <p:nvPr/>
          </p:nvSpPr>
          <p:spPr>
            <a:xfrm>
              <a:off x="7380250" y="8008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16" name="tx216"/>
            <p:cNvSpPr/>
            <p:nvPr/>
          </p:nvSpPr>
          <p:spPr>
            <a:xfrm>
              <a:off x="8388859" y="8008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17" name="pg217"/>
            <p:cNvSpPr/>
            <p:nvPr/>
          </p:nvSpPr>
          <p:spPr>
            <a:xfrm>
              <a:off x="1346316" y="341396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8" name="tx218"/>
            <p:cNvSpPr/>
            <p:nvPr/>
          </p:nvSpPr>
          <p:spPr>
            <a:xfrm>
              <a:off x="1378837" y="344617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19" name="pg219"/>
            <p:cNvSpPr/>
            <p:nvPr/>
          </p:nvSpPr>
          <p:spPr>
            <a:xfrm>
              <a:off x="2354925" y="28948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20" name="tx220"/>
            <p:cNvSpPr/>
            <p:nvPr/>
          </p:nvSpPr>
          <p:spPr>
            <a:xfrm>
              <a:off x="2387446" y="292566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21" name="pg221"/>
            <p:cNvSpPr/>
            <p:nvPr/>
          </p:nvSpPr>
          <p:spPr>
            <a:xfrm>
              <a:off x="3363534" y="285775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22" name="tx222"/>
            <p:cNvSpPr/>
            <p:nvPr/>
          </p:nvSpPr>
          <p:spPr>
            <a:xfrm>
              <a:off x="3396055" y="288996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23" name="pg223"/>
            <p:cNvSpPr/>
            <p:nvPr/>
          </p:nvSpPr>
          <p:spPr>
            <a:xfrm>
              <a:off x="5380752" y="28206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24" name="tx224"/>
            <p:cNvSpPr/>
            <p:nvPr/>
          </p:nvSpPr>
          <p:spPr>
            <a:xfrm>
              <a:off x="5413273" y="28529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225" name="pg225"/>
            <p:cNvSpPr/>
            <p:nvPr/>
          </p:nvSpPr>
          <p:spPr>
            <a:xfrm>
              <a:off x="7397970" y="28021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26" name="tx226"/>
            <p:cNvSpPr/>
            <p:nvPr/>
          </p:nvSpPr>
          <p:spPr>
            <a:xfrm>
              <a:off x="7430491" y="283465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227" name="tx227"/>
            <p:cNvSpPr/>
            <p:nvPr/>
          </p:nvSpPr>
          <p:spPr>
            <a:xfrm>
              <a:off x="663492" y="46939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228" name="tx228"/>
            <p:cNvSpPr/>
            <p:nvPr/>
          </p:nvSpPr>
          <p:spPr>
            <a:xfrm>
              <a:off x="585797" y="37669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229" name="tx229"/>
            <p:cNvSpPr/>
            <p:nvPr/>
          </p:nvSpPr>
          <p:spPr>
            <a:xfrm>
              <a:off x="585797" y="28398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30" name="tx230"/>
            <p:cNvSpPr/>
            <p:nvPr/>
          </p:nvSpPr>
          <p:spPr>
            <a:xfrm>
              <a:off x="585797" y="19145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231" name="tx231"/>
            <p:cNvSpPr/>
            <p:nvPr/>
          </p:nvSpPr>
          <p:spPr>
            <a:xfrm>
              <a:off x="508103" y="98584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32" name="tx232"/>
            <p:cNvSpPr/>
            <p:nvPr/>
          </p:nvSpPr>
          <p:spPr>
            <a:xfrm rot="-5400000">
              <a:off x="1024500" y="5306604"/>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Afghanistan</a:t>
              </a:r>
            </a:p>
          </p:txBody>
        </p:sp>
        <p:sp>
          <p:nvSpPr>
            <p:cNvPr id="233" name="tx233"/>
            <p:cNvSpPr/>
            <p:nvPr/>
          </p:nvSpPr>
          <p:spPr>
            <a:xfrm rot="-5400000">
              <a:off x="2148866" y="5220315"/>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Pakistan</a:t>
              </a:r>
            </a:p>
          </p:txBody>
        </p:sp>
        <p:sp>
          <p:nvSpPr>
            <p:cNvPr id="234" name="tx234"/>
            <p:cNvSpPr/>
            <p:nvPr/>
          </p:nvSpPr>
          <p:spPr>
            <a:xfrm rot="-5400000">
              <a:off x="3273915" y="510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India</a:t>
              </a:r>
            </a:p>
          </p:txBody>
        </p:sp>
        <p:sp>
          <p:nvSpPr>
            <p:cNvPr id="235" name="tx235"/>
            <p:cNvSpPr/>
            <p:nvPr/>
          </p:nvSpPr>
          <p:spPr>
            <a:xfrm rot="-5400000">
              <a:off x="4212605" y="5173793"/>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Bhutan</a:t>
              </a:r>
            </a:p>
          </p:txBody>
        </p:sp>
        <p:sp>
          <p:nvSpPr>
            <p:cNvPr id="236" name="tx236"/>
            <p:cNvSpPr/>
            <p:nvPr/>
          </p:nvSpPr>
          <p:spPr>
            <a:xfrm rot="-5400000">
              <a:off x="5247033" y="5121849"/>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Nepal</a:t>
              </a:r>
            </a:p>
          </p:txBody>
        </p:sp>
        <p:sp>
          <p:nvSpPr>
            <p:cNvPr id="237" name="tx237"/>
            <p:cNvSpPr/>
            <p:nvPr/>
          </p:nvSpPr>
          <p:spPr>
            <a:xfrm rot="-5400000">
              <a:off x="6155233" y="5246611"/>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Sri Lanka</a:t>
              </a:r>
            </a:p>
          </p:txBody>
        </p:sp>
        <p:sp>
          <p:nvSpPr>
            <p:cNvPr id="238" name="tx238"/>
            <p:cNvSpPr/>
            <p:nvPr/>
          </p:nvSpPr>
          <p:spPr>
            <a:xfrm rot="-5400000">
              <a:off x="7076973" y="5307491"/>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Bangladesh</a:t>
              </a:r>
            </a:p>
          </p:txBody>
        </p:sp>
        <p:sp>
          <p:nvSpPr>
            <p:cNvPr id="239" name="tx239"/>
            <p:cNvSpPr/>
            <p:nvPr/>
          </p:nvSpPr>
          <p:spPr>
            <a:xfrm rot="-5400000">
              <a:off x="8192812" y="5228023"/>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Maldives</a:t>
              </a:r>
            </a:p>
          </p:txBody>
        </p:sp>
        <p:sp>
          <p:nvSpPr>
            <p:cNvPr id="240" name="tx240"/>
            <p:cNvSpPr/>
            <p:nvPr/>
          </p:nvSpPr>
          <p:spPr>
            <a:xfrm rot="-5400000">
              <a:off x="-52544" y="2734855"/>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1" name="rc241"/>
            <p:cNvSpPr/>
            <p:nvPr/>
          </p:nvSpPr>
          <p:spPr>
            <a:xfrm>
              <a:off x="4285962" y="6114116"/>
              <a:ext cx="219455" cy="219455"/>
            </a:xfrm>
            <a:prstGeom prst="rect">
              <a:avLst/>
            </a:prstGeom>
            <a:solidFill>
              <a:srgbClr val="FFFFFF">
                <a:alpha val="100000"/>
              </a:srgbClr>
            </a:solidFill>
          </p:spPr>
          <p:txBody>
            <a:bodyPr/>
            <a:lstStyle/>
            <a:p/>
          </p:txBody>
        </p:sp>
        <p:sp>
          <p:nvSpPr>
            <p:cNvPr id="242" name="pg242"/>
            <p:cNvSpPr/>
            <p:nvPr/>
          </p:nvSpPr>
          <p:spPr>
            <a:xfrm>
              <a:off x="4470513"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5903"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8602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8602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28602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rc247"/>
            <p:cNvSpPr/>
            <p:nvPr/>
          </p:nvSpPr>
          <p:spPr>
            <a:xfrm>
              <a:off x="4285962" y="6114116"/>
              <a:ext cx="219455" cy="219455"/>
            </a:xfrm>
            <a:prstGeom prst="rect">
              <a:avLst/>
            </a:prstGeom>
            <a:ln w="476" cap="sq">
              <a:solidFill>
                <a:srgbClr val="000000">
                  <a:alpha val="100000"/>
                </a:srgbClr>
              </a:solidFill>
              <a:prstDash val="solid"/>
              <a:miter/>
            </a:ln>
          </p:spPr>
          <p:txBody>
            <a:bodyPr/>
            <a:lstStyle/>
            <a:p/>
          </p:txBody>
        </p:sp>
        <p:sp>
          <p:nvSpPr>
            <p:cNvPr id="248" name="tx248"/>
            <p:cNvSpPr/>
            <p:nvPr/>
          </p:nvSpPr>
          <p:spPr>
            <a:xfrm>
              <a:off x="4575007" y="6146081"/>
              <a:ext cx="101725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5 zero-dose</a:t>
              </a:r>
            </a:p>
          </p:txBody>
        </p:sp>
        <p:sp>
          <p:nvSpPr>
            <p:cNvPr id="249" name="tx249"/>
            <p:cNvSpPr/>
            <p:nvPr/>
          </p:nvSpPr>
          <p:spPr>
            <a:xfrm>
              <a:off x="803816" y="397941"/>
              <a:ext cx="5581642"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ROSA, 2024</a:t>
              </a:r>
            </a:p>
          </p:txBody>
        </p:sp>
        <p:sp>
          <p:nvSpPr>
            <p:cNvPr id="250" name="tx25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51" name="tx251"/>
            <p:cNvSpPr/>
            <p:nvPr/>
          </p:nvSpPr>
          <p:spPr>
            <a:xfrm>
              <a:off x="2377323" y="6568567"/>
              <a:ext cx="66970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5 rank based on absolute number of zero-dose children.</a:t>
              </a:r>
            </a:p>
          </p:txBody>
        </p:sp>
      </p:grpSp>
      <p:sp>
        <p:nvSpPr>
          <p:cNvPr id="2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ROSA from lowest to highest coverage, and the rank of the top 10 countries with the most zero-dose children, based on absolute numbers.
In 2024, Maldives ranked number 7 out of 8 countries for lowest DTP1 coverage (based on tied ranks).
Maldives was not in the top 5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32889" y="905068"/>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5" name="pl5"/>
            <p:cNvSpPr/>
            <p:nvPr/>
          </p:nvSpPr>
          <p:spPr>
            <a:xfrm>
              <a:off x="632889" y="1604642"/>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6" name="pl6"/>
            <p:cNvSpPr/>
            <p:nvPr/>
          </p:nvSpPr>
          <p:spPr>
            <a:xfrm>
              <a:off x="632889" y="2304216"/>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7" name="pl7"/>
            <p:cNvSpPr/>
            <p:nvPr/>
          </p:nvSpPr>
          <p:spPr>
            <a:xfrm>
              <a:off x="632889" y="3003790"/>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8" name="pl8"/>
            <p:cNvSpPr/>
            <p:nvPr/>
          </p:nvSpPr>
          <p:spPr>
            <a:xfrm>
              <a:off x="632889" y="3703364"/>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9" name="pl9"/>
            <p:cNvSpPr/>
            <p:nvPr/>
          </p:nvSpPr>
          <p:spPr>
            <a:xfrm>
              <a:off x="632889" y="4402938"/>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0" name="pl10"/>
            <p:cNvSpPr/>
            <p:nvPr/>
          </p:nvSpPr>
          <p:spPr>
            <a:xfrm>
              <a:off x="632889" y="5102512"/>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1" name="pl11"/>
            <p:cNvSpPr/>
            <p:nvPr/>
          </p:nvSpPr>
          <p:spPr>
            <a:xfrm>
              <a:off x="632889" y="5802086"/>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2" name="pl12"/>
            <p:cNvSpPr/>
            <p:nvPr/>
          </p:nvSpPr>
          <p:spPr>
            <a:xfrm>
              <a:off x="2690946" y="1604642"/>
              <a:ext cx="4185878" cy="699339"/>
            </a:xfrm>
            <a:custGeom>
              <a:avLst/>
              <a:pathLst>
                <a:path w="4185878" h="699339">
                  <a:moveTo>
                    <a:pt x="0" y="699339"/>
                  </a:moveTo>
                  <a:lnTo>
                    <a:pt x="14093" y="699298"/>
                  </a:lnTo>
                  <a:lnTo>
                    <a:pt x="28187" y="699249"/>
                  </a:lnTo>
                  <a:lnTo>
                    <a:pt x="42281" y="699192"/>
                  </a:lnTo>
                  <a:lnTo>
                    <a:pt x="56375" y="699126"/>
                  </a:lnTo>
                  <a:lnTo>
                    <a:pt x="70469" y="699047"/>
                  </a:lnTo>
                  <a:lnTo>
                    <a:pt x="84563" y="698955"/>
                  </a:lnTo>
                  <a:lnTo>
                    <a:pt x="98657" y="698847"/>
                  </a:lnTo>
                  <a:lnTo>
                    <a:pt x="112750" y="698719"/>
                  </a:lnTo>
                  <a:lnTo>
                    <a:pt x="126844" y="698570"/>
                  </a:lnTo>
                  <a:lnTo>
                    <a:pt x="140938" y="698394"/>
                  </a:lnTo>
                  <a:lnTo>
                    <a:pt x="155032" y="698188"/>
                  </a:lnTo>
                  <a:lnTo>
                    <a:pt x="169126" y="697945"/>
                  </a:lnTo>
                  <a:lnTo>
                    <a:pt x="183220" y="697660"/>
                  </a:lnTo>
                  <a:lnTo>
                    <a:pt x="197314" y="697326"/>
                  </a:lnTo>
                  <a:lnTo>
                    <a:pt x="211408" y="696933"/>
                  </a:lnTo>
                  <a:lnTo>
                    <a:pt x="225501" y="696472"/>
                  </a:lnTo>
                  <a:lnTo>
                    <a:pt x="239595" y="695931"/>
                  </a:lnTo>
                  <a:lnTo>
                    <a:pt x="253689" y="695296"/>
                  </a:lnTo>
                  <a:lnTo>
                    <a:pt x="267783" y="694551"/>
                  </a:lnTo>
                  <a:lnTo>
                    <a:pt x="281877" y="693677"/>
                  </a:lnTo>
                  <a:lnTo>
                    <a:pt x="295971" y="692653"/>
                  </a:lnTo>
                  <a:lnTo>
                    <a:pt x="310065" y="691453"/>
                  </a:lnTo>
                  <a:lnTo>
                    <a:pt x="324158" y="690048"/>
                  </a:lnTo>
                  <a:lnTo>
                    <a:pt x="338252" y="688404"/>
                  </a:lnTo>
                  <a:lnTo>
                    <a:pt x="352346" y="686482"/>
                  </a:lnTo>
                  <a:lnTo>
                    <a:pt x="366440" y="684236"/>
                  </a:lnTo>
                  <a:lnTo>
                    <a:pt x="380534" y="681614"/>
                  </a:lnTo>
                  <a:lnTo>
                    <a:pt x="394628" y="678559"/>
                  </a:lnTo>
                  <a:lnTo>
                    <a:pt x="408722" y="675002"/>
                  </a:lnTo>
                  <a:lnTo>
                    <a:pt x="422816" y="670869"/>
                  </a:lnTo>
                  <a:lnTo>
                    <a:pt x="436909" y="666075"/>
                  </a:lnTo>
                  <a:lnTo>
                    <a:pt x="451003" y="660527"/>
                  </a:lnTo>
                  <a:lnTo>
                    <a:pt x="465097" y="654123"/>
                  </a:lnTo>
                  <a:lnTo>
                    <a:pt x="479191" y="646752"/>
                  </a:lnTo>
                  <a:lnTo>
                    <a:pt x="493285" y="638298"/>
                  </a:lnTo>
                  <a:lnTo>
                    <a:pt x="507379" y="628640"/>
                  </a:lnTo>
                  <a:lnTo>
                    <a:pt x="521473" y="617655"/>
                  </a:lnTo>
                  <a:lnTo>
                    <a:pt x="535566" y="605223"/>
                  </a:lnTo>
                  <a:lnTo>
                    <a:pt x="549660" y="591236"/>
                  </a:lnTo>
                  <a:lnTo>
                    <a:pt x="563754" y="575601"/>
                  </a:lnTo>
                  <a:lnTo>
                    <a:pt x="577848" y="558248"/>
                  </a:lnTo>
                  <a:lnTo>
                    <a:pt x="591942" y="539143"/>
                  </a:lnTo>
                  <a:lnTo>
                    <a:pt x="606036" y="518294"/>
                  </a:lnTo>
                  <a:lnTo>
                    <a:pt x="620130" y="495760"/>
                  </a:lnTo>
                  <a:lnTo>
                    <a:pt x="634224" y="471657"/>
                  </a:lnTo>
                  <a:lnTo>
                    <a:pt x="648317" y="446160"/>
                  </a:lnTo>
                  <a:lnTo>
                    <a:pt x="662411" y="419505"/>
                  </a:lnTo>
                  <a:lnTo>
                    <a:pt x="676505" y="391978"/>
                  </a:lnTo>
                  <a:lnTo>
                    <a:pt x="690599" y="363912"/>
                  </a:lnTo>
                  <a:lnTo>
                    <a:pt x="704693" y="335661"/>
                  </a:lnTo>
                  <a:lnTo>
                    <a:pt x="718787" y="307594"/>
                  </a:lnTo>
                  <a:lnTo>
                    <a:pt x="732881" y="280068"/>
                  </a:lnTo>
                  <a:lnTo>
                    <a:pt x="746974" y="253413"/>
                  </a:lnTo>
                  <a:lnTo>
                    <a:pt x="761068" y="227916"/>
                  </a:lnTo>
                  <a:lnTo>
                    <a:pt x="775162" y="203813"/>
                  </a:lnTo>
                  <a:lnTo>
                    <a:pt x="789256" y="181279"/>
                  </a:lnTo>
                  <a:lnTo>
                    <a:pt x="803350" y="160430"/>
                  </a:lnTo>
                  <a:lnTo>
                    <a:pt x="817444" y="141325"/>
                  </a:lnTo>
                  <a:lnTo>
                    <a:pt x="831538" y="123972"/>
                  </a:lnTo>
                  <a:lnTo>
                    <a:pt x="845632" y="108337"/>
                  </a:lnTo>
                  <a:lnTo>
                    <a:pt x="859725" y="94350"/>
                  </a:lnTo>
                  <a:lnTo>
                    <a:pt x="873819" y="81918"/>
                  </a:lnTo>
                  <a:lnTo>
                    <a:pt x="887913" y="70933"/>
                  </a:lnTo>
                  <a:lnTo>
                    <a:pt x="902007" y="61275"/>
                  </a:lnTo>
                  <a:lnTo>
                    <a:pt x="916101" y="52821"/>
                  </a:lnTo>
                  <a:lnTo>
                    <a:pt x="930195" y="45450"/>
                  </a:lnTo>
                  <a:lnTo>
                    <a:pt x="944289" y="39046"/>
                  </a:lnTo>
                  <a:lnTo>
                    <a:pt x="958382" y="33498"/>
                  </a:lnTo>
                  <a:lnTo>
                    <a:pt x="972476" y="28704"/>
                  </a:lnTo>
                  <a:lnTo>
                    <a:pt x="986570" y="24571"/>
                  </a:lnTo>
                  <a:lnTo>
                    <a:pt x="1000664" y="21014"/>
                  </a:lnTo>
                  <a:lnTo>
                    <a:pt x="1014758" y="17959"/>
                  </a:lnTo>
                  <a:lnTo>
                    <a:pt x="1028852" y="15337"/>
                  </a:lnTo>
                  <a:lnTo>
                    <a:pt x="1042946" y="13091"/>
                  </a:lnTo>
                  <a:lnTo>
                    <a:pt x="1057040" y="11169"/>
                  </a:lnTo>
                  <a:lnTo>
                    <a:pt x="1071133" y="9525"/>
                  </a:lnTo>
                  <a:lnTo>
                    <a:pt x="1085227" y="8120"/>
                  </a:lnTo>
                  <a:lnTo>
                    <a:pt x="1099321" y="6920"/>
                  </a:lnTo>
                  <a:lnTo>
                    <a:pt x="1113415" y="5896"/>
                  </a:lnTo>
                  <a:lnTo>
                    <a:pt x="1127509" y="5022"/>
                  </a:lnTo>
                  <a:lnTo>
                    <a:pt x="1141603" y="4277"/>
                  </a:lnTo>
                  <a:lnTo>
                    <a:pt x="1155697" y="3642"/>
                  </a:lnTo>
                  <a:lnTo>
                    <a:pt x="1169790" y="3101"/>
                  </a:lnTo>
                  <a:lnTo>
                    <a:pt x="1183884" y="2640"/>
                  </a:lnTo>
                  <a:lnTo>
                    <a:pt x="1197978" y="2247"/>
                  </a:lnTo>
                  <a:lnTo>
                    <a:pt x="1212072" y="1913"/>
                  </a:lnTo>
                  <a:lnTo>
                    <a:pt x="1226166" y="1628"/>
                  </a:lnTo>
                  <a:lnTo>
                    <a:pt x="1240260" y="1385"/>
                  </a:lnTo>
                  <a:lnTo>
                    <a:pt x="1254354" y="1179"/>
                  </a:lnTo>
                  <a:lnTo>
                    <a:pt x="1268448" y="1003"/>
                  </a:lnTo>
                  <a:lnTo>
                    <a:pt x="1282541" y="854"/>
                  </a:lnTo>
                  <a:lnTo>
                    <a:pt x="1296635" y="726"/>
                  </a:lnTo>
                  <a:lnTo>
                    <a:pt x="1310729" y="618"/>
                  </a:lnTo>
                  <a:lnTo>
                    <a:pt x="1324823" y="526"/>
                  </a:lnTo>
                  <a:lnTo>
                    <a:pt x="1338917" y="447"/>
                  </a:lnTo>
                  <a:lnTo>
                    <a:pt x="1353011" y="380"/>
                  </a:lnTo>
                  <a:lnTo>
                    <a:pt x="1367105" y="324"/>
                  </a:lnTo>
                  <a:lnTo>
                    <a:pt x="1381198" y="275"/>
                  </a:lnTo>
                  <a:lnTo>
                    <a:pt x="1395292" y="234"/>
                  </a:lnTo>
                  <a:lnTo>
                    <a:pt x="1395292" y="0"/>
                  </a:lnTo>
                  <a:lnTo>
                    <a:pt x="1409386" y="0"/>
                  </a:lnTo>
                  <a:lnTo>
                    <a:pt x="1423480" y="0"/>
                  </a:lnTo>
                  <a:lnTo>
                    <a:pt x="1437574" y="0"/>
                  </a:lnTo>
                  <a:lnTo>
                    <a:pt x="1451668" y="0"/>
                  </a:lnTo>
                  <a:lnTo>
                    <a:pt x="1465762" y="0"/>
                  </a:lnTo>
                  <a:lnTo>
                    <a:pt x="1479856" y="0"/>
                  </a:lnTo>
                  <a:lnTo>
                    <a:pt x="1493949" y="0"/>
                  </a:lnTo>
                  <a:lnTo>
                    <a:pt x="1508043" y="0"/>
                  </a:lnTo>
                  <a:lnTo>
                    <a:pt x="1522137" y="0"/>
                  </a:lnTo>
                  <a:lnTo>
                    <a:pt x="1536231" y="0"/>
                  </a:lnTo>
                  <a:lnTo>
                    <a:pt x="1550325" y="0"/>
                  </a:lnTo>
                  <a:lnTo>
                    <a:pt x="1564419" y="0"/>
                  </a:lnTo>
                  <a:lnTo>
                    <a:pt x="1578513" y="0"/>
                  </a:lnTo>
                  <a:lnTo>
                    <a:pt x="1592607" y="0"/>
                  </a:lnTo>
                  <a:lnTo>
                    <a:pt x="1606700" y="0"/>
                  </a:lnTo>
                  <a:lnTo>
                    <a:pt x="1620794" y="0"/>
                  </a:lnTo>
                  <a:lnTo>
                    <a:pt x="1634888" y="0"/>
                  </a:lnTo>
                  <a:lnTo>
                    <a:pt x="1648982" y="0"/>
                  </a:lnTo>
                  <a:lnTo>
                    <a:pt x="1663076" y="0"/>
                  </a:lnTo>
                  <a:lnTo>
                    <a:pt x="1677170" y="0"/>
                  </a:lnTo>
                  <a:lnTo>
                    <a:pt x="1691264" y="0"/>
                  </a:lnTo>
                  <a:lnTo>
                    <a:pt x="1705357" y="0"/>
                  </a:lnTo>
                  <a:lnTo>
                    <a:pt x="1719451" y="0"/>
                  </a:lnTo>
                  <a:lnTo>
                    <a:pt x="1733545" y="0"/>
                  </a:lnTo>
                  <a:lnTo>
                    <a:pt x="1747639" y="0"/>
                  </a:lnTo>
                  <a:lnTo>
                    <a:pt x="1761733" y="0"/>
                  </a:lnTo>
                  <a:lnTo>
                    <a:pt x="1775827" y="0"/>
                  </a:lnTo>
                  <a:lnTo>
                    <a:pt x="1789921" y="0"/>
                  </a:lnTo>
                  <a:lnTo>
                    <a:pt x="1804015" y="0"/>
                  </a:lnTo>
                  <a:lnTo>
                    <a:pt x="1818108" y="0"/>
                  </a:lnTo>
                  <a:lnTo>
                    <a:pt x="1832202" y="0"/>
                  </a:lnTo>
                  <a:lnTo>
                    <a:pt x="1846296" y="0"/>
                  </a:lnTo>
                  <a:lnTo>
                    <a:pt x="1860390" y="0"/>
                  </a:lnTo>
                  <a:lnTo>
                    <a:pt x="1874484" y="0"/>
                  </a:lnTo>
                  <a:lnTo>
                    <a:pt x="1888578" y="0"/>
                  </a:lnTo>
                  <a:lnTo>
                    <a:pt x="1902672" y="0"/>
                  </a:lnTo>
                  <a:lnTo>
                    <a:pt x="1916765" y="0"/>
                  </a:lnTo>
                  <a:lnTo>
                    <a:pt x="1930859" y="0"/>
                  </a:lnTo>
                  <a:lnTo>
                    <a:pt x="1944953" y="0"/>
                  </a:lnTo>
                  <a:lnTo>
                    <a:pt x="1959047" y="0"/>
                  </a:lnTo>
                  <a:lnTo>
                    <a:pt x="1973141" y="0"/>
                  </a:lnTo>
                  <a:lnTo>
                    <a:pt x="1987235" y="0"/>
                  </a:lnTo>
                  <a:lnTo>
                    <a:pt x="2001329" y="0"/>
                  </a:lnTo>
                  <a:lnTo>
                    <a:pt x="2015423" y="0"/>
                  </a:lnTo>
                  <a:lnTo>
                    <a:pt x="2029516" y="0"/>
                  </a:lnTo>
                  <a:lnTo>
                    <a:pt x="2043610" y="0"/>
                  </a:lnTo>
                  <a:lnTo>
                    <a:pt x="2057704" y="0"/>
                  </a:lnTo>
                  <a:lnTo>
                    <a:pt x="2071798" y="0"/>
                  </a:lnTo>
                  <a:lnTo>
                    <a:pt x="2085892" y="0"/>
                  </a:lnTo>
                  <a:lnTo>
                    <a:pt x="2099986" y="0"/>
                  </a:lnTo>
                  <a:lnTo>
                    <a:pt x="2114080" y="0"/>
                  </a:lnTo>
                  <a:lnTo>
                    <a:pt x="2128173" y="0"/>
                  </a:lnTo>
                  <a:lnTo>
                    <a:pt x="2142267" y="0"/>
                  </a:lnTo>
                  <a:lnTo>
                    <a:pt x="2156361" y="0"/>
                  </a:lnTo>
                  <a:lnTo>
                    <a:pt x="2170455" y="0"/>
                  </a:lnTo>
                  <a:lnTo>
                    <a:pt x="2184549" y="0"/>
                  </a:lnTo>
                  <a:lnTo>
                    <a:pt x="2198643" y="0"/>
                  </a:lnTo>
                  <a:lnTo>
                    <a:pt x="2212737" y="0"/>
                  </a:lnTo>
                  <a:lnTo>
                    <a:pt x="2226831" y="0"/>
                  </a:lnTo>
                  <a:lnTo>
                    <a:pt x="2240924" y="0"/>
                  </a:lnTo>
                  <a:lnTo>
                    <a:pt x="2255018" y="0"/>
                  </a:lnTo>
                  <a:lnTo>
                    <a:pt x="2269112" y="0"/>
                  </a:lnTo>
                  <a:lnTo>
                    <a:pt x="2283206" y="0"/>
                  </a:lnTo>
                  <a:lnTo>
                    <a:pt x="2297300" y="0"/>
                  </a:lnTo>
                  <a:lnTo>
                    <a:pt x="2311394" y="0"/>
                  </a:lnTo>
                  <a:lnTo>
                    <a:pt x="2325488" y="0"/>
                  </a:lnTo>
                  <a:lnTo>
                    <a:pt x="2339581" y="0"/>
                  </a:lnTo>
                  <a:lnTo>
                    <a:pt x="2353675" y="0"/>
                  </a:lnTo>
                  <a:lnTo>
                    <a:pt x="2367769" y="0"/>
                  </a:lnTo>
                  <a:lnTo>
                    <a:pt x="2381863" y="0"/>
                  </a:lnTo>
                  <a:lnTo>
                    <a:pt x="2395957" y="0"/>
                  </a:lnTo>
                  <a:lnTo>
                    <a:pt x="2410051" y="0"/>
                  </a:lnTo>
                  <a:lnTo>
                    <a:pt x="2424145" y="0"/>
                  </a:lnTo>
                  <a:lnTo>
                    <a:pt x="2438239" y="0"/>
                  </a:lnTo>
                  <a:lnTo>
                    <a:pt x="2452332" y="0"/>
                  </a:lnTo>
                  <a:lnTo>
                    <a:pt x="2466426" y="0"/>
                  </a:lnTo>
                  <a:lnTo>
                    <a:pt x="2480520" y="0"/>
                  </a:lnTo>
                  <a:lnTo>
                    <a:pt x="2494614" y="0"/>
                  </a:lnTo>
                  <a:lnTo>
                    <a:pt x="2508708" y="0"/>
                  </a:lnTo>
                  <a:lnTo>
                    <a:pt x="2522802" y="0"/>
                  </a:lnTo>
                  <a:lnTo>
                    <a:pt x="2536896" y="0"/>
                  </a:lnTo>
                  <a:lnTo>
                    <a:pt x="2550989" y="0"/>
                  </a:lnTo>
                  <a:lnTo>
                    <a:pt x="2565083" y="0"/>
                  </a:lnTo>
                  <a:lnTo>
                    <a:pt x="2579177" y="0"/>
                  </a:lnTo>
                  <a:lnTo>
                    <a:pt x="2593271" y="0"/>
                  </a:lnTo>
                  <a:lnTo>
                    <a:pt x="2607365" y="0"/>
                  </a:lnTo>
                  <a:lnTo>
                    <a:pt x="2621459" y="0"/>
                  </a:lnTo>
                  <a:lnTo>
                    <a:pt x="2635553" y="0"/>
                  </a:lnTo>
                  <a:lnTo>
                    <a:pt x="2649647" y="0"/>
                  </a:lnTo>
                  <a:lnTo>
                    <a:pt x="2663740" y="0"/>
                  </a:lnTo>
                  <a:lnTo>
                    <a:pt x="2677834" y="0"/>
                  </a:lnTo>
                  <a:lnTo>
                    <a:pt x="2691928" y="0"/>
                  </a:lnTo>
                  <a:lnTo>
                    <a:pt x="2706022" y="0"/>
                  </a:lnTo>
                  <a:lnTo>
                    <a:pt x="2720116" y="0"/>
                  </a:lnTo>
                  <a:lnTo>
                    <a:pt x="2734210" y="0"/>
                  </a:lnTo>
                  <a:lnTo>
                    <a:pt x="2748304" y="0"/>
                  </a:lnTo>
                  <a:lnTo>
                    <a:pt x="2762397" y="0"/>
                  </a:lnTo>
                  <a:lnTo>
                    <a:pt x="2776491" y="0"/>
                  </a:lnTo>
                  <a:lnTo>
                    <a:pt x="2790585" y="0"/>
                  </a:lnTo>
                  <a:lnTo>
                    <a:pt x="2790585" y="0"/>
                  </a:lnTo>
                  <a:lnTo>
                    <a:pt x="2804679" y="0"/>
                  </a:lnTo>
                  <a:lnTo>
                    <a:pt x="2818773" y="0"/>
                  </a:lnTo>
                  <a:lnTo>
                    <a:pt x="2832867" y="0"/>
                  </a:lnTo>
                  <a:lnTo>
                    <a:pt x="2846961" y="0"/>
                  </a:lnTo>
                  <a:lnTo>
                    <a:pt x="2861055" y="0"/>
                  </a:lnTo>
                  <a:lnTo>
                    <a:pt x="2875148" y="0"/>
                  </a:lnTo>
                  <a:lnTo>
                    <a:pt x="2889242" y="0"/>
                  </a:lnTo>
                  <a:lnTo>
                    <a:pt x="2903336" y="0"/>
                  </a:lnTo>
                  <a:lnTo>
                    <a:pt x="2917430" y="0"/>
                  </a:lnTo>
                  <a:lnTo>
                    <a:pt x="2931524" y="0"/>
                  </a:lnTo>
                  <a:lnTo>
                    <a:pt x="2945618" y="0"/>
                  </a:lnTo>
                  <a:lnTo>
                    <a:pt x="2959712" y="0"/>
                  </a:lnTo>
                  <a:lnTo>
                    <a:pt x="2973806" y="0"/>
                  </a:lnTo>
                  <a:lnTo>
                    <a:pt x="2987899" y="0"/>
                  </a:lnTo>
                  <a:lnTo>
                    <a:pt x="3001993" y="0"/>
                  </a:lnTo>
                  <a:lnTo>
                    <a:pt x="3016087" y="0"/>
                  </a:lnTo>
                  <a:lnTo>
                    <a:pt x="3030181" y="0"/>
                  </a:lnTo>
                  <a:lnTo>
                    <a:pt x="3044275" y="0"/>
                  </a:lnTo>
                  <a:lnTo>
                    <a:pt x="3058369" y="0"/>
                  </a:lnTo>
                  <a:lnTo>
                    <a:pt x="3072463" y="0"/>
                  </a:lnTo>
                  <a:lnTo>
                    <a:pt x="3086556" y="0"/>
                  </a:lnTo>
                  <a:lnTo>
                    <a:pt x="3100650" y="0"/>
                  </a:lnTo>
                  <a:lnTo>
                    <a:pt x="3114744" y="0"/>
                  </a:lnTo>
                  <a:lnTo>
                    <a:pt x="3128838" y="0"/>
                  </a:lnTo>
                  <a:lnTo>
                    <a:pt x="3142932" y="0"/>
                  </a:lnTo>
                  <a:lnTo>
                    <a:pt x="3157026" y="0"/>
                  </a:lnTo>
                  <a:lnTo>
                    <a:pt x="3171120" y="0"/>
                  </a:lnTo>
                  <a:lnTo>
                    <a:pt x="3185214" y="0"/>
                  </a:lnTo>
                  <a:lnTo>
                    <a:pt x="3199307" y="0"/>
                  </a:lnTo>
                  <a:lnTo>
                    <a:pt x="3213401" y="0"/>
                  </a:lnTo>
                  <a:lnTo>
                    <a:pt x="3227495" y="0"/>
                  </a:lnTo>
                  <a:lnTo>
                    <a:pt x="3241589" y="0"/>
                  </a:lnTo>
                  <a:lnTo>
                    <a:pt x="3255683" y="0"/>
                  </a:lnTo>
                  <a:lnTo>
                    <a:pt x="3269777" y="0"/>
                  </a:lnTo>
                  <a:lnTo>
                    <a:pt x="3283871" y="0"/>
                  </a:lnTo>
                  <a:lnTo>
                    <a:pt x="3297964" y="0"/>
                  </a:lnTo>
                  <a:lnTo>
                    <a:pt x="3312058" y="0"/>
                  </a:lnTo>
                  <a:lnTo>
                    <a:pt x="3326152" y="0"/>
                  </a:lnTo>
                  <a:lnTo>
                    <a:pt x="3340246" y="0"/>
                  </a:lnTo>
                  <a:lnTo>
                    <a:pt x="3354340" y="0"/>
                  </a:lnTo>
                  <a:lnTo>
                    <a:pt x="3368434" y="0"/>
                  </a:lnTo>
                  <a:lnTo>
                    <a:pt x="3382528" y="0"/>
                  </a:lnTo>
                  <a:lnTo>
                    <a:pt x="3396622" y="0"/>
                  </a:lnTo>
                  <a:lnTo>
                    <a:pt x="3410715" y="0"/>
                  </a:lnTo>
                  <a:lnTo>
                    <a:pt x="3424809" y="0"/>
                  </a:lnTo>
                  <a:lnTo>
                    <a:pt x="3438903" y="0"/>
                  </a:lnTo>
                  <a:lnTo>
                    <a:pt x="3452997" y="0"/>
                  </a:lnTo>
                  <a:lnTo>
                    <a:pt x="3467091" y="0"/>
                  </a:lnTo>
                  <a:lnTo>
                    <a:pt x="3481185" y="0"/>
                  </a:lnTo>
                  <a:lnTo>
                    <a:pt x="3495279" y="0"/>
                  </a:lnTo>
                  <a:lnTo>
                    <a:pt x="3509372" y="0"/>
                  </a:lnTo>
                  <a:lnTo>
                    <a:pt x="3523466" y="0"/>
                  </a:lnTo>
                  <a:lnTo>
                    <a:pt x="3537560" y="0"/>
                  </a:lnTo>
                  <a:lnTo>
                    <a:pt x="3551654" y="0"/>
                  </a:lnTo>
                  <a:lnTo>
                    <a:pt x="3565748" y="0"/>
                  </a:lnTo>
                  <a:lnTo>
                    <a:pt x="3579842" y="0"/>
                  </a:lnTo>
                  <a:lnTo>
                    <a:pt x="3593936" y="0"/>
                  </a:lnTo>
                  <a:lnTo>
                    <a:pt x="3608030" y="0"/>
                  </a:lnTo>
                  <a:lnTo>
                    <a:pt x="3622123" y="0"/>
                  </a:lnTo>
                  <a:lnTo>
                    <a:pt x="3636217" y="0"/>
                  </a:lnTo>
                  <a:lnTo>
                    <a:pt x="3650311" y="0"/>
                  </a:lnTo>
                  <a:lnTo>
                    <a:pt x="3664405" y="0"/>
                  </a:lnTo>
                  <a:lnTo>
                    <a:pt x="3678499" y="0"/>
                  </a:lnTo>
                  <a:lnTo>
                    <a:pt x="3692593" y="0"/>
                  </a:lnTo>
                  <a:lnTo>
                    <a:pt x="3706687" y="0"/>
                  </a:lnTo>
                  <a:lnTo>
                    <a:pt x="3720780" y="0"/>
                  </a:lnTo>
                  <a:lnTo>
                    <a:pt x="3734874" y="0"/>
                  </a:lnTo>
                  <a:lnTo>
                    <a:pt x="3748968" y="0"/>
                  </a:lnTo>
                  <a:lnTo>
                    <a:pt x="3763062" y="0"/>
                  </a:lnTo>
                  <a:lnTo>
                    <a:pt x="3777156" y="0"/>
                  </a:lnTo>
                  <a:lnTo>
                    <a:pt x="3791250" y="0"/>
                  </a:lnTo>
                  <a:lnTo>
                    <a:pt x="3805344" y="0"/>
                  </a:lnTo>
                  <a:lnTo>
                    <a:pt x="3819438" y="0"/>
                  </a:lnTo>
                  <a:lnTo>
                    <a:pt x="3833531" y="0"/>
                  </a:lnTo>
                  <a:lnTo>
                    <a:pt x="3847625" y="0"/>
                  </a:lnTo>
                  <a:lnTo>
                    <a:pt x="3861719" y="0"/>
                  </a:lnTo>
                  <a:lnTo>
                    <a:pt x="3875813" y="0"/>
                  </a:lnTo>
                  <a:lnTo>
                    <a:pt x="3889907" y="0"/>
                  </a:lnTo>
                  <a:lnTo>
                    <a:pt x="3904001" y="0"/>
                  </a:lnTo>
                  <a:lnTo>
                    <a:pt x="3918095" y="0"/>
                  </a:lnTo>
                  <a:lnTo>
                    <a:pt x="3932188" y="0"/>
                  </a:lnTo>
                  <a:lnTo>
                    <a:pt x="3946282" y="0"/>
                  </a:lnTo>
                  <a:lnTo>
                    <a:pt x="3960376" y="0"/>
                  </a:lnTo>
                  <a:lnTo>
                    <a:pt x="3974470" y="0"/>
                  </a:lnTo>
                  <a:lnTo>
                    <a:pt x="3988564" y="0"/>
                  </a:lnTo>
                  <a:lnTo>
                    <a:pt x="4002658" y="0"/>
                  </a:lnTo>
                  <a:lnTo>
                    <a:pt x="4016752" y="0"/>
                  </a:lnTo>
                  <a:lnTo>
                    <a:pt x="4030846" y="0"/>
                  </a:lnTo>
                  <a:lnTo>
                    <a:pt x="4044939" y="0"/>
                  </a:lnTo>
                  <a:lnTo>
                    <a:pt x="4059033" y="0"/>
                  </a:lnTo>
                  <a:lnTo>
                    <a:pt x="4073127" y="0"/>
                  </a:lnTo>
                  <a:lnTo>
                    <a:pt x="4087221" y="0"/>
                  </a:lnTo>
                  <a:lnTo>
                    <a:pt x="4101315" y="0"/>
                  </a:lnTo>
                  <a:lnTo>
                    <a:pt x="4115409" y="0"/>
                  </a:lnTo>
                  <a:lnTo>
                    <a:pt x="4129503" y="0"/>
                  </a:lnTo>
                  <a:lnTo>
                    <a:pt x="4143596" y="0"/>
                  </a:lnTo>
                  <a:lnTo>
                    <a:pt x="4157690" y="0"/>
                  </a:lnTo>
                  <a:lnTo>
                    <a:pt x="4171784" y="0"/>
                  </a:lnTo>
                  <a:lnTo>
                    <a:pt x="4185878" y="0"/>
                  </a:lnTo>
                </a:path>
              </a:pathLst>
            </a:custGeom>
            <a:ln w="40651" cap="flat">
              <a:solidFill>
                <a:srgbClr val="D3D3D3">
                  <a:alpha val="100000"/>
                </a:srgbClr>
              </a:solidFill>
              <a:prstDash val="solid"/>
              <a:round/>
            </a:ln>
          </p:spPr>
          <p:txBody>
            <a:bodyPr/>
            <a:lstStyle/>
            <a:p/>
          </p:txBody>
        </p:sp>
        <p:sp>
          <p:nvSpPr>
            <p:cNvPr id="13" name="pl13"/>
            <p:cNvSpPr/>
            <p:nvPr/>
          </p:nvSpPr>
          <p:spPr>
            <a:xfrm>
              <a:off x="2690946" y="3003790"/>
              <a:ext cx="4185878" cy="699339"/>
            </a:xfrm>
            <a:custGeom>
              <a:avLst/>
              <a:pathLst>
                <a:path w="4185878" h="699339">
                  <a:moveTo>
                    <a:pt x="0" y="699339"/>
                  </a:moveTo>
                  <a:lnTo>
                    <a:pt x="14093" y="699298"/>
                  </a:lnTo>
                  <a:lnTo>
                    <a:pt x="28187" y="699249"/>
                  </a:lnTo>
                  <a:lnTo>
                    <a:pt x="42281" y="699192"/>
                  </a:lnTo>
                  <a:lnTo>
                    <a:pt x="56375" y="699126"/>
                  </a:lnTo>
                  <a:lnTo>
                    <a:pt x="70469" y="699047"/>
                  </a:lnTo>
                  <a:lnTo>
                    <a:pt x="84563" y="698955"/>
                  </a:lnTo>
                  <a:lnTo>
                    <a:pt x="98657" y="698847"/>
                  </a:lnTo>
                  <a:lnTo>
                    <a:pt x="112750" y="698719"/>
                  </a:lnTo>
                  <a:lnTo>
                    <a:pt x="126844" y="698570"/>
                  </a:lnTo>
                  <a:lnTo>
                    <a:pt x="140938" y="698394"/>
                  </a:lnTo>
                  <a:lnTo>
                    <a:pt x="155032" y="698188"/>
                  </a:lnTo>
                  <a:lnTo>
                    <a:pt x="169126" y="697945"/>
                  </a:lnTo>
                  <a:lnTo>
                    <a:pt x="183220" y="697660"/>
                  </a:lnTo>
                  <a:lnTo>
                    <a:pt x="197314" y="697326"/>
                  </a:lnTo>
                  <a:lnTo>
                    <a:pt x="211408" y="696933"/>
                  </a:lnTo>
                  <a:lnTo>
                    <a:pt x="225501" y="696472"/>
                  </a:lnTo>
                  <a:lnTo>
                    <a:pt x="239595" y="695931"/>
                  </a:lnTo>
                  <a:lnTo>
                    <a:pt x="253689" y="695296"/>
                  </a:lnTo>
                  <a:lnTo>
                    <a:pt x="267783" y="694551"/>
                  </a:lnTo>
                  <a:lnTo>
                    <a:pt x="281877" y="693677"/>
                  </a:lnTo>
                  <a:lnTo>
                    <a:pt x="295971" y="692653"/>
                  </a:lnTo>
                  <a:lnTo>
                    <a:pt x="310065" y="691453"/>
                  </a:lnTo>
                  <a:lnTo>
                    <a:pt x="324158" y="690048"/>
                  </a:lnTo>
                  <a:lnTo>
                    <a:pt x="338252" y="688404"/>
                  </a:lnTo>
                  <a:lnTo>
                    <a:pt x="352346" y="686482"/>
                  </a:lnTo>
                  <a:lnTo>
                    <a:pt x="366440" y="684236"/>
                  </a:lnTo>
                  <a:lnTo>
                    <a:pt x="380534" y="681614"/>
                  </a:lnTo>
                  <a:lnTo>
                    <a:pt x="394628" y="678559"/>
                  </a:lnTo>
                  <a:lnTo>
                    <a:pt x="408722" y="675002"/>
                  </a:lnTo>
                  <a:lnTo>
                    <a:pt x="422816" y="670869"/>
                  </a:lnTo>
                  <a:lnTo>
                    <a:pt x="436909" y="666075"/>
                  </a:lnTo>
                  <a:lnTo>
                    <a:pt x="451003" y="660527"/>
                  </a:lnTo>
                  <a:lnTo>
                    <a:pt x="465097" y="654123"/>
                  </a:lnTo>
                  <a:lnTo>
                    <a:pt x="479191" y="646752"/>
                  </a:lnTo>
                  <a:lnTo>
                    <a:pt x="493285" y="638298"/>
                  </a:lnTo>
                  <a:lnTo>
                    <a:pt x="507379" y="628640"/>
                  </a:lnTo>
                  <a:lnTo>
                    <a:pt x="521473" y="617655"/>
                  </a:lnTo>
                  <a:lnTo>
                    <a:pt x="535566" y="605223"/>
                  </a:lnTo>
                  <a:lnTo>
                    <a:pt x="549660" y="591236"/>
                  </a:lnTo>
                  <a:lnTo>
                    <a:pt x="563754" y="575601"/>
                  </a:lnTo>
                  <a:lnTo>
                    <a:pt x="577848" y="558248"/>
                  </a:lnTo>
                  <a:lnTo>
                    <a:pt x="591942" y="539143"/>
                  </a:lnTo>
                  <a:lnTo>
                    <a:pt x="606036" y="518294"/>
                  </a:lnTo>
                  <a:lnTo>
                    <a:pt x="620130" y="495760"/>
                  </a:lnTo>
                  <a:lnTo>
                    <a:pt x="634224" y="471657"/>
                  </a:lnTo>
                  <a:lnTo>
                    <a:pt x="648317" y="446160"/>
                  </a:lnTo>
                  <a:lnTo>
                    <a:pt x="662411" y="419505"/>
                  </a:lnTo>
                  <a:lnTo>
                    <a:pt x="676505" y="391978"/>
                  </a:lnTo>
                  <a:lnTo>
                    <a:pt x="690599" y="363912"/>
                  </a:lnTo>
                  <a:lnTo>
                    <a:pt x="704693" y="335661"/>
                  </a:lnTo>
                  <a:lnTo>
                    <a:pt x="718787" y="307594"/>
                  </a:lnTo>
                  <a:lnTo>
                    <a:pt x="732881" y="280068"/>
                  </a:lnTo>
                  <a:lnTo>
                    <a:pt x="746974" y="253413"/>
                  </a:lnTo>
                  <a:lnTo>
                    <a:pt x="761068" y="227916"/>
                  </a:lnTo>
                  <a:lnTo>
                    <a:pt x="775162" y="203813"/>
                  </a:lnTo>
                  <a:lnTo>
                    <a:pt x="789256" y="181279"/>
                  </a:lnTo>
                  <a:lnTo>
                    <a:pt x="803350" y="160430"/>
                  </a:lnTo>
                  <a:lnTo>
                    <a:pt x="817444" y="141325"/>
                  </a:lnTo>
                  <a:lnTo>
                    <a:pt x="831538" y="123972"/>
                  </a:lnTo>
                  <a:lnTo>
                    <a:pt x="845632" y="108337"/>
                  </a:lnTo>
                  <a:lnTo>
                    <a:pt x="859725" y="94350"/>
                  </a:lnTo>
                  <a:lnTo>
                    <a:pt x="873819" y="81918"/>
                  </a:lnTo>
                  <a:lnTo>
                    <a:pt x="887913" y="70933"/>
                  </a:lnTo>
                  <a:lnTo>
                    <a:pt x="902007" y="61275"/>
                  </a:lnTo>
                  <a:lnTo>
                    <a:pt x="916101" y="52821"/>
                  </a:lnTo>
                  <a:lnTo>
                    <a:pt x="930195" y="45450"/>
                  </a:lnTo>
                  <a:lnTo>
                    <a:pt x="944289" y="39046"/>
                  </a:lnTo>
                  <a:lnTo>
                    <a:pt x="958382" y="33498"/>
                  </a:lnTo>
                  <a:lnTo>
                    <a:pt x="972476" y="28704"/>
                  </a:lnTo>
                  <a:lnTo>
                    <a:pt x="986570" y="24571"/>
                  </a:lnTo>
                  <a:lnTo>
                    <a:pt x="1000664" y="21014"/>
                  </a:lnTo>
                  <a:lnTo>
                    <a:pt x="1014758" y="17959"/>
                  </a:lnTo>
                  <a:lnTo>
                    <a:pt x="1028852" y="15337"/>
                  </a:lnTo>
                  <a:lnTo>
                    <a:pt x="1042946" y="13091"/>
                  </a:lnTo>
                  <a:lnTo>
                    <a:pt x="1057040" y="11169"/>
                  </a:lnTo>
                  <a:lnTo>
                    <a:pt x="1071133" y="9525"/>
                  </a:lnTo>
                  <a:lnTo>
                    <a:pt x="1085227" y="8120"/>
                  </a:lnTo>
                  <a:lnTo>
                    <a:pt x="1099321" y="6920"/>
                  </a:lnTo>
                  <a:lnTo>
                    <a:pt x="1113415" y="5896"/>
                  </a:lnTo>
                  <a:lnTo>
                    <a:pt x="1127509" y="5022"/>
                  </a:lnTo>
                  <a:lnTo>
                    <a:pt x="1141603" y="4277"/>
                  </a:lnTo>
                  <a:lnTo>
                    <a:pt x="1155697" y="3642"/>
                  </a:lnTo>
                  <a:lnTo>
                    <a:pt x="1169790" y="3101"/>
                  </a:lnTo>
                  <a:lnTo>
                    <a:pt x="1183884" y="2640"/>
                  </a:lnTo>
                  <a:lnTo>
                    <a:pt x="1197978" y="2247"/>
                  </a:lnTo>
                  <a:lnTo>
                    <a:pt x="1212072" y="1913"/>
                  </a:lnTo>
                  <a:lnTo>
                    <a:pt x="1226166" y="1628"/>
                  </a:lnTo>
                  <a:lnTo>
                    <a:pt x="1240260" y="1385"/>
                  </a:lnTo>
                  <a:lnTo>
                    <a:pt x="1254354" y="1179"/>
                  </a:lnTo>
                  <a:lnTo>
                    <a:pt x="1268448" y="1003"/>
                  </a:lnTo>
                  <a:lnTo>
                    <a:pt x="1282541" y="854"/>
                  </a:lnTo>
                  <a:lnTo>
                    <a:pt x="1296635" y="726"/>
                  </a:lnTo>
                  <a:lnTo>
                    <a:pt x="1310729" y="618"/>
                  </a:lnTo>
                  <a:lnTo>
                    <a:pt x="1324823" y="526"/>
                  </a:lnTo>
                  <a:lnTo>
                    <a:pt x="1338917" y="447"/>
                  </a:lnTo>
                  <a:lnTo>
                    <a:pt x="1353011" y="380"/>
                  </a:lnTo>
                  <a:lnTo>
                    <a:pt x="1367105" y="324"/>
                  </a:lnTo>
                  <a:lnTo>
                    <a:pt x="1381198" y="275"/>
                  </a:lnTo>
                  <a:lnTo>
                    <a:pt x="1395292" y="234"/>
                  </a:lnTo>
                  <a:lnTo>
                    <a:pt x="1395292" y="0"/>
                  </a:lnTo>
                  <a:lnTo>
                    <a:pt x="1409386" y="0"/>
                  </a:lnTo>
                  <a:lnTo>
                    <a:pt x="1423480" y="0"/>
                  </a:lnTo>
                  <a:lnTo>
                    <a:pt x="1437574" y="0"/>
                  </a:lnTo>
                  <a:lnTo>
                    <a:pt x="1451668" y="0"/>
                  </a:lnTo>
                  <a:lnTo>
                    <a:pt x="1465762" y="0"/>
                  </a:lnTo>
                  <a:lnTo>
                    <a:pt x="1479856" y="0"/>
                  </a:lnTo>
                  <a:lnTo>
                    <a:pt x="1493949" y="0"/>
                  </a:lnTo>
                  <a:lnTo>
                    <a:pt x="1508043" y="0"/>
                  </a:lnTo>
                  <a:lnTo>
                    <a:pt x="1522137" y="0"/>
                  </a:lnTo>
                  <a:lnTo>
                    <a:pt x="1536231" y="0"/>
                  </a:lnTo>
                  <a:lnTo>
                    <a:pt x="1550325" y="0"/>
                  </a:lnTo>
                  <a:lnTo>
                    <a:pt x="1564419" y="0"/>
                  </a:lnTo>
                  <a:lnTo>
                    <a:pt x="1578513" y="0"/>
                  </a:lnTo>
                  <a:lnTo>
                    <a:pt x="1592607" y="0"/>
                  </a:lnTo>
                  <a:lnTo>
                    <a:pt x="1606700" y="0"/>
                  </a:lnTo>
                  <a:lnTo>
                    <a:pt x="1620794" y="0"/>
                  </a:lnTo>
                  <a:lnTo>
                    <a:pt x="1634888" y="0"/>
                  </a:lnTo>
                  <a:lnTo>
                    <a:pt x="1648982" y="0"/>
                  </a:lnTo>
                  <a:lnTo>
                    <a:pt x="1663076" y="0"/>
                  </a:lnTo>
                  <a:lnTo>
                    <a:pt x="1677170" y="0"/>
                  </a:lnTo>
                  <a:lnTo>
                    <a:pt x="1691264" y="0"/>
                  </a:lnTo>
                  <a:lnTo>
                    <a:pt x="1705357" y="0"/>
                  </a:lnTo>
                  <a:lnTo>
                    <a:pt x="1719451" y="0"/>
                  </a:lnTo>
                  <a:lnTo>
                    <a:pt x="1733545" y="0"/>
                  </a:lnTo>
                  <a:lnTo>
                    <a:pt x="1747639" y="0"/>
                  </a:lnTo>
                  <a:lnTo>
                    <a:pt x="1761733" y="0"/>
                  </a:lnTo>
                  <a:lnTo>
                    <a:pt x="1775827" y="0"/>
                  </a:lnTo>
                  <a:lnTo>
                    <a:pt x="1789921" y="0"/>
                  </a:lnTo>
                  <a:lnTo>
                    <a:pt x="1804015" y="0"/>
                  </a:lnTo>
                  <a:lnTo>
                    <a:pt x="1818108" y="0"/>
                  </a:lnTo>
                  <a:lnTo>
                    <a:pt x="1832202" y="0"/>
                  </a:lnTo>
                  <a:lnTo>
                    <a:pt x="1846296" y="0"/>
                  </a:lnTo>
                  <a:lnTo>
                    <a:pt x="1860390" y="0"/>
                  </a:lnTo>
                  <a:lnTo>
                    <a:pt x="1874484" y="0"/>
                  </a:lnTo>
                  <a:lnTo>
                    <a:pt x="1888578" y="0"/>
                  </a:lnTo>
                  <a:lnTo>
                    <a:pt x="1902672" y="0"/>
                  </a:lnTo>
                  <a:lnTo>
                    <a:pt x="1916765" y="0"/>
                  </a:lnTo>
                  <a:lnTo>
                    <a:pt x="1930859" y="0"/>
                  </a:lnTo>
                  <a:lnTo>
                    <a:pt x="1944953" y="0"/>
                  </a:lnTo>
                  <a:lnTo>
                    <a:pt x="1959047" y="0"/>
                  </a:lnTo>
                  <a:lnTo>
                    <a:pt x="1973141" y="0"/>
                  </a:lnTo>
                  <a:lnTo>
                    <a:pt x="1987235" y="0"/>
                  </a:lnTo>
                  <a:lnTo>
                    <a:pt x="2001329" y="0"/>
                  </a:lnTo>
                  <a:lnTo>
                    <a:pt x="2015423" y="0"/>
                  </a:lnTo>
                  <a:lnTo>
                    <a:pt x="2029516" y="0"/>
                  </a:lnTo>
                  <a:lnTo>
                    <a:pt x="2043610" y="0"/>
                  </a:lnTo>
                  <a:lnTo>
                    <a:pt x="2057704" y="0"/>
                  </a:lnTo>
                  <a:lnTo>
                    <a:pt x="2071798" y="0"/>
                  </a:lnTo>
                  <a:lnTo>
                    <a:pt x="2085892" y="0"/>
                  </a:lnTo>
                  <a:lnTo>
                    <a:pt x="2099986" y="0"/>
                  </a:lnTo>
                  <a:lnTo>
                    <a:pt x="2114080" y="0"/>
                  </a:lnTo>
                  <a:lnTo>
                    <a:pt x="2128173" y="0"/>
                  </a:lnTo>
                  <a:lnTo>
                    <a:pt x="2142267" y="0"/>
                  </a:lnTo>
                  <a:lnTo>
                    <a:pt x="2156361" y="0"/>
                  </a:lnTo>
                  <a:lnTo>
                    <a:pt x="2170455" y="0"/>
                  </a:lnTo>
                  <a:lnTo>
                    <a:pt x="2184549" y="0"/>
                  </a:lnTo>
                  <a:lnTo>
                    <a:pt x="2198643" y="0"/>
                  </a:lnTo>
                  <a:lnTo>
                    <a:pt x="2212737" y="0"/>
                  </a:lnTo>
                  <a:lnTo>
                    <a:pt x="2226831" y="0"/>
                  </a:lnTo>
                  <a:lnTo>
                    <a:pt x="2240924" y="0"/>
                  </a:lnTo>
                  <a:lnTo>
                    <a:pt x="2255018" y="0"/>
                  </a:lnTo>
                  <a:lnTo>
                    <a:pt x="2269112" y="0"/>
                  </a:lnTo>
                  <a:lnTo>
                    <a:pt x="2283206" y="0"/>
                  </a:lnTo>
                  <a:lnTo>
                    <a:pt x="2297300" y="0"/>
                  </a:lnTo>
                  <a:lnTo>
                    <a:pt x="2311394" y="0"/>
                  </a:lnTo>
                  <a:lnTo>
                    <a:pt x="2325488" y="0"/>
                  </a:lnTo>
                  <a:lnTo>
                    <a:pt x="2339581" y="0"/>
                  </a:lnTo>
                  <a:lnTo>
                    <a:pt x="2353675" y="0"/>
                  </a:lnTo>
                  <a:lnTo>
                    <a:pt x="2367769" y="0"/>
                  </a:lnTo>
                  <a:lnTo>
                    <a:pt x="2381863" y="0"/>
                  </a:lnTo>
                  <a:lnTo>
                    <a:pt x="2395957" y="0"/>
                  </a:lnTo>
                  <a:lnTo>
                    <a:pt x="2410051" y="0"/>
                  </a:lnTo>
                  <a:lnTo>
                    <a:pt x="2424145" y="0"/>
                  </a:lnTo>
                  <a:lnTo>
                    <a:pt x="2438239" y="0"/>
                  </a:lnTo>
                  <a:lnTo>
                    <a:pt x="2452332" y="0"/>
                  </a:lnTo>
                  <a:lnTo>
                    <a:pt x="2466426" y="0"/>
                  </a:lnTo>
                  <a:lnTo>
                    <a:pt x="2480520" y="0"/>
                  </a:lnTo>
                  <a:lnTo>
                    <a:pt x="2494614" y="0"/>
                  </a:lnTo>
                  <a:lnTo>
                    <a:pt x="2508708" y="0"/>
                  </a:lnTo>
                  <a:lnTo>
                    <a:pt x="2522802" y="0"/>
                  </a:lnTo>
                  <a:lnTo>
                    <a:pt x="2536896" y="0"/>
                  </a:lnTo>
                  <a:lnTo>
                    <a:pt x="2550989" y="0"/>
                  </a:lnTo>
                  <a:lnTo>
                    <a:pt x="2565083" y="0"/>
                  </a:lnTo>
                  <a:lnTo>
                    <a:pt x="2579177" y="0"/>
                  </a:lnTo>
                  <a:lnTo>
                    <a:pt x="2593271" y="0"/>
                  </a:lnTo>
                  <a:lnTo>
                    <a:pt x="2607365" y="0"/>
                  </a:lnTo>
                  <a:lnTo>
                    <a:pt x="2621459" y="0"/>
                  </a:lnTo>
                  <a:lnTo>
                    <a:pt x="2635553" y="0"/>
                  </a:lnTo>
                  <a:lnTo>
                    <a:pt x="2649647" y="0"/>
                  </a:lnTo>
                  <a:lnTo>
                    <a:pt x="2663740" y="0"/>
                  </a:lnTo>
                  <a:lnTo>
                    <a:pt x="2677834" y="0"/>
                  </a:lnTo>
                  <a:lnTo>
                    <a:pt x="2691928" y="0"/>
                  </a:lnTo>
                  <a:lnTo>
                    <a:pt x="2706022" y="0"/>
                  </a:lnTo>
                  <a:lnTo>
                    <a:pt x="2720116" y="0"/>
                  </a:lnTo>
                  <a:lnTo>
                    <a:pt x="2734210" y="0"/>
                  </a:lnTo>
                  <a:lnTo>
                    <a:pt x="2748304" y="0"/>
                  </a:lnTo>
                  <a:lnTo>
                    <a:pt x="2762397" y="0"/>
                  </a:lnTo>
                  <a:lnTo>
                    <a:pt x="2776491" y="0"/>
                  </a:lnTo>
                  <a:lnTo>
                    <a:pt x="2790585" y="0"/>
                  </a:lnTo>
                  <a:lnTo>
                    <a:pt x="2790585" y="0"/>
                  </a:lnTo>
                  <a:lnTo>
                    <a:pt x="2804679" y="0"/>
                  </a:lnTo>
                  <a:lnTo>
                    <a:pt x="2818773" y="0"/>
                  </a:lnTo>
                  <a:lnTo>
                    <a:pt x="2832867" y="0"/>
                  </a:lnTo>
                  <a:lnTo>
                    <a:pt x="2846961" y="0"/>
                  </a:lnTo>
                  <a:lnTo>
                    <a:pt x="2861055" y="0"/>
                  </a:lnTo>
                  <a:lnTo>
                    <a:pt x="2875148" y="0"/>
                  </a:lnTo>
                  <a:lnTo>
                    <a:pt x="2889242" y="0"/>
                  </a:lnTo>
                  <a:lnTo>
                    <a:pt x="2903336" y="0"/>
                  </a:lnTo>
                  <a:lnTo>
                    <a:pt x="2917430" y="0"/>
                  </a:lnTo>
                  <a:lnTo>
                    <a:pt x="2931524" y="0"/>
                  </a:lnTo>
                  <a:lnTo>
                    <a:pt x="2945618" y="0"/>
                  </a:lnTo>
                  <a:lnTo>
                    <a:pt x="2959712" y="0"/>
                  </a:lnTo>
                  <a:lnTo>
                    <a:pt x="2973806" y="0"/>
                  </a:lnTo>
                  <a:lnTo>
                    <a:pt x="2987899" y="0"/>
                  </a:lnTo>
                  <a:lnTo>
                    <a:pt x="3001993" y="0"/>
                  </a:lnTo>
                  <a:lnTo>
                    <a:pt x="3016087" y="0"/>
                  </a:lnTo>
                  <a:lnTo>
                    <a:pt x="3030181" y="0"/>
                  </a:lnTo>
                  <a:lnTo>
                    <a:pt x="3044275" y="0"/>
                  </a:lnTo>
                  <a:lnTo>
                    <a:pt x="3058369" y="0"/>
                  </a:lnTo>
                  <a:lnTo>
                    <a:pt x="3072463" y="0"/>
                  </a:lnTo>
                  <a:lnTo>
                    <a:pt x="3086556" y="0"/>
                  </a:lnTo>
                  <a:lnTo>
                    <a:pt x="3100650" y="0"/>
                  </a:lnTo>
                  <a:lnTo>
                    <a:pt x="3114744" y="0"/>
                  </a:lnTo>
                  <a:lnTo>
                    <a:pt x="3128838" y="0"/>
                  </a:lnTo>
                  <a:lnTo>
                    <a:pt x="3142932" y="0"/>
                  </a:lnTo>
                  <a:lnTo>
                    <a:pt x="3157026" y="0"/>
                  </a:lnTo>
                  <a:lnTo>
                    <a:pt x="3171120" y="0"/>
                  </a:lnTo>
                  <a:lnTo>
                    <a:pt x="3185214" y="0"/>
                  </a:lnTo>
                  <a:lnTo>
                    <a:pt x="3199307" y="0"/>
                  </a:lnTo>
                  <a:lnTo>
                    <a:pt x="3213401" y="0"/>
                  </a:lnTo>
                  <a:lnTo>
                    <a:pt x="3227495" y="0"/>
                  </a:lnTo>
                  <a:lnTo>
                    <a:pt x="3241589" y="0"/>
                  </a:lnTo>
                  <a:lnTo>
                    <a:pt x="3255683" y="0"/>
                  </a:lnTo>
                  <a:lnTo>
                    <a:pt x="3269777" y="0"/>
                  </a:lnTo>
                  <a:lnTo>
                    <a:pt x="3283871" y="0"/>
                  </a:lnTo>
                  <a:lnTo>
                    <a:pt x="3297964" y="0"/>
                  </a:lnTo>
                  <a:lnTo>
                    <a:pt x="3312058" y="0"/>
                  </a:lnTo>
                  <a:lnTo>
                    <a:pt x="3326152" y="0"/>
                  </a:lnTo>
                  <a:lnTo>
                    <a:pt x="3340246" y="0"/>
                  </a:lnTo>
                  <a:lnTo>
                    <a:pt x="3354340" y="0"/>
                  </a:lnTo>
                  <a:lnTo>
                    <a:pt x="3368434" y="0"/>
                  </a:lnTo>
                  <a:lnTo>
                    <a:pt x="3382528" y="0"/>
                  </a:lnTo>
                  <a:lnTo>
                    <a:pt x="3396622" y="0"/>
                  </a:lnTo>
                  <a:lnTo>
                    <a:pt x="3410715" y="0"/>
                  </a:lnTo>
                  <a:lnTo>
                    <a:pt x="3424809" y="0"/>
                  </a:lnTo>
                  <a:lnTo>
                    <a:pt x="3438903" y="0"/>
                  </a:lnTo>
                  <a:lnTo>
                    <a:pt x="3452997" y="0"/>
                  </a:lnTo>
                  <a:lnTo>
                    <a:pt x="3467091" y="0"/>
                  </a:lnTo>
                  <a:lnTo>
                    <a:pt x="3481185" y="0"/>
                  </a:lnTo>
                  <a:lnTo>
                    <a:pt x="3495279" y="0"/>
                  </a:lnTo>
                  <a:lnTo>
                    <a:pt x="3509372" y="0"/>
                  </a:lnTo>
                  <a:lnTo>
                    <a:pt x="3523466" y="0"/>
                  </a:lnTo>
                  <a:lnTo>
                    <a:pt x="3537560" y="0"/>
                  </a:lnTo>
                  <a:lnTo>
                    <a:pt x="3551654" y="0"/>
                  </a:lnTo>
                  <a:lnTo>
                    <a:pt x="3565748" y="0"/>
                  </a:lnTo>
                  <a:lnTo>
                    <a:pt x="3579842" y="0"/>
                  </a:lnTo>
                  <a:lnTo>
                    <a:pt x="3593936" y="0"/>
                  </a:lnTo>
                  <a:lnTo>
                    <a:pt x="3608030" y="0"/>
                  </a:lnTo>
                  <a:lnTo>
                    <a:pt x="3622123" y="0"/>
                  </a:lnTo>
                  <a:lnTo>
                    <a:pt x="3636217" y="0"/>
                  </a:lnTo>
                  <a:lnTo>
                    <a:pt x="3650311" y="0"/>
                  </a:lnTo>
                  <a:lnTo>
                    <a:pt x="3664405" y="0"/>
                  </a:lnTo>
                  <a:lnTo>
                    <a:pt x="3678499" y="0"/>
                  </a:lnTo>
                  <a:lnTo>
                    <a:pt x="3692593" y="0"/>
                  </a:lnTo>
                  <a:lnTo>
                    <a:pt x="3706687" y="0"/>
                  </a:lnTo>
                  <a:lnTo>
                    <a:pt x="3720780" y="0"/>
                  </a:lnTo>
                  <a:lnTo>
                    <a:pt x="3734874" y="0"/>
                  </a:lnTo>
                  <a:lnTo>
                    <a:pt x="3748968" y="0"/>
                  </a:lnTo>
                  <a:lnTo>
                    <a:pt x="3763062" y="0"/>
                  </a:lnTo>
                  <a:lnTo>
                    <a:pt x="3777156" y="0"/>
                  </a:lnTo>
                  <a:lnTo>
                    <a:pt x="3791250" y="0"/>
                  </a:lnTo>
                  <a:lnTo>
                    <a:pt x="3805344" y="0"/>
                  </a:lnTo>
                  <a:lnTo>
                    <a:pt x="3819438" y="0"/>
                  </a:lnTo>
                  <a:lnTo>
                    <a:pt x="3833531" y="0"/>
                  </a:lnTo>
                  <a:lnTo>
                    <a:pt x="3847625" y="0"/>
                  </a:lnTo>
                  <a:lnTo>
                    <a:pt x="3861719" y="0"/>
                  </a:lnTo>
                  <a:lnTo>
                    <a:pt x="3875813" y="0"/>
                  </a:lnTo>
                  <a:lnTo>
                    <a:pt x="3889907" y="0"/>
                  </a:lnTo>
                  <a:lnTo>
                    <a:pt x="3904001" y="0"/>
                  </a:lnTo>
                  <a:lnTo>
                    <a:pt x="3918095" y="0"/>
                  </a:lnTo>
                  <a:lnTo>
                    <a:pt x="3932188" y="0"/>
                  </a:lnTo>
                  <a:lnTo>
                    <a:pt x="3946282" y="0"/>
                  </a:lnTo>
                  <a:lnTo>
                    <a:pt x="3960376" y="0"/>
                  </a:lnTo>
                  <a:lnTo>
                    <a:pt x="3974470" y="0"/>
                  </a:lnTo>
                  <a:lnTo>
                    <a:pt x="3988564" y="0"/>
                  </a:lnTo>
                  <a:lnTo>
                    <a:pt x="4002658" y="0"/>
                  </a:lnTo>
                  <a:lnTo>
                    <a:pt x="4016752" y="0"/>
                  </a:lnTo>
                  <a:lnTo>
                    <a:pt x="4030846" y="0"/>
                  </a:lnTo>
                  <a:lnTo>
                    <a:pt x="4044939" y="0"/>
                  </a:lnTo>
                  <a:lnTo>
                    <a:pt x="4059033" y="0"/>
                  </a:lnTo>
                  <a:lnTo>
                    <a:pt x="4073127" y="0"/>
                  </a:lnTo>
                  <a:lnTo>
                    <a:pt x="4087221" y="0"/>
                  </a:lnTo>
                  <a:lnTo>
                    <a:pt x="4101315" y="0"/>
                  </a:lnTo>
                  <a:lnTo>
                    <a:pt x="4115409" y="0"/>
                  </a:lnTo>
                  <a:lnTo>
                    <a:pt x="4129503" y="0"/>
                  </a:lnTo>
                  <a:lnTo>
                    <a:pt x="4143596" y="0"/>
                  </a:lnTo>
                  <a:lnTo>
                    <a:pt x="4157690" y="0"/>
                  </a:lnTo>
                  <a:lnTo>
                    <a:pt x="4171784" y="0"/>
                  </a:lnTo>
                  <a:lnTo>
                    <a:pt x="4185878" y="0"/>
                  </a:lnTo>
                </a:path>
              </a:pathLst>
            </a:custGeom>
            <a:ln w="40651" cap="flat">
              <a:solidFill>
                <a:srgbClr val="D3D3D3">
                  <a:alpha val="100000"/>
                </a:srgbClr>
              </a:solidFill>
              <a:prstDash val="solid"/>
              <a:round/>
            </a:ln>
          </p:spPr>
          <p:txBody>
            <a:bodyPr/>
            <a:lstStyle/>
            <a:p/>
          </p:txBody>
        </p:sp>
        <p:sp>
          <p:nvSpPr>
            <p:cNvPr id="14" name="pl14"/>
            <p:cNvSpPr/>
            <p:nvPr/>
          </p:nvSpPr>
          <p:spPr>
            <a:xfrm>
              <a:off x="2690946" y="5102512"/>
              <a:ext cx="4185878" cy="699339"/>
            </a:xfrm>
            <a:custGeom>
              <a:avLst/>
              <a:pathLst>
                <a:path w="4185878" h="699339">
                  <a:moveTo>
                    <a:pt x="0" y="699339"/>
                  </a:moveTo>
                  <a:lnTo>
                    <a:pt x="14093" y="699298"/>
                  </a:lnTo>
                  <a:lnTo>
                    <a:pt x="28187" y="699249"/>
                  </a:lnTo>
                  <a:lnTo>
                    <a:pt x="42281" y="699192"/>
                  </a:lnTo>
                  <a:lnTo>
                    <a:pt x="56375" y="699126"/>
                  </a:lnTo>
                  <a:lnTo>
                    <a:pt x="70469" y="699047"/>
                  </a:lnTo>
                  <a:lnTo>
                    <a:pt x="84563" y="698955"/>
                  </a:lnTo>
                  <a:lnTo>
                    <a:pt x="98657" y="698847"/>
                  </a:lnTo>
                  <a:lnTo>
                    <a:pt x="112750" y="698719"/>
                  </a:lnTo>
                  <a:lnTo>
                    <a:pt x="126844" y="698570"/>
                  </a:lnTo>
                  <a:lnTo>
                    <a:pt x="140938" y="698394"/>
                  </a:lnTo>
                  <a:lnTo>
                    <a:pt x="155032" y="698188"/>
                  </a:lnTo>
                  <a:lnTo>
                    <a:pt x="169126" y="697945"/>
                  </a:lnTo>
                  <a:lnTo>
                    <a:pt x="183220" y="697660"/>
                  </a:lnTo>
                  <a:lnTo>
                    <a:pt x="197314" y="697326"/>
                  </a:lnTo>
                  <a:lnTo>
                    <a:pt x="211408" y="696933"/>
                  </a:lnTo>
                  <a:lnTo>
                    <a:pt x="225501" y="696472"/>
                  </a:lnTo>
                  <a:lnTo>
                    <a:pt x="239595" y="695931"/>
                  </a:lnTo>
                  <a:lnTo>
                    <a:pt x="253689" y="695296"/>
                  </a:lnTo>
                  <a:lnTo>
                    <a:pt x="267783" y="694551"/>
                  </a:lnTo>
                  <a:lnTo>
                    <a:pt x="281877" y="693677"/>
                  </a:lnTo>
                  <a:lnTo>
                    <a:pt x="295971" y="692653"/>
                  </a:lnTo>
                  <a:lnTo>
                    <a:pt x="310065" y="691453"/>
                  </a:lnTo>
                  <a:lnTo>
                    <a:pt x="324158" y="690048"/>
                  </a:lnTo>
                  <a:lnTo>
                    <a:pt x="338252" y="688404"/>
                  </a:lnTo>
                  <a:lnTo>
                    <a:pt x="352346" y="686482"/>
                  </a:lnTo>
                  <a:lnTo>
                    <a:pt x="366440" y="684236"/>
                  </a:lnTo>
                  <a:lnTo>
                    <a:pt x="380534" y="681614"/>
                  </a:lnTo>
                  <a:lnTo>
                    <a:pt x="394628" y="678559"/>
                  </a:lnTo>
                  <a:lnTo>
                    <a:pt x="408722" y="675002"/>
                  </a:lnTo>
                  <a:lnTo>
                    <a:pt x="422816" y="670869"/>
                  </a:lnTo>
                  <a:lnTo>
                    <a:pt x="436909" y="666075"/>
                  </a:lnTo>
                  <a:lnTo>
                    <a:pt x="451003" y="660527"/>
                  </a:lnTo>
                  <a:lnTo>
                    <a:pt x="465097" y="654123"/>
                  </a:lnTo>
                  <a:lnTo>
                    <a:pt x="479191" y="646752"/>
                  </a:lnTo>
                  <a:lnTo>
                    <a:pt x="493285" y="638298"/>
                  </a:lnTo>
                  <a:lnTo>
                    <a:pt x="507379" y="628640"/>
                  </a:lnTo>
                  <a:lnTo>
                    <a:pt x="521473" y="617655"/>
                  </a:lnTo>
                  <a:lnTo>
                    <a:pt x="535566" y="605223"/>
                  </a:lnTo>
                  <a:lnTo>
                    <a:pt x="549660" y="591236"/>
                  </a:lnTo>
                  <a:lnTo>
                    <a:pt x="563754" y="575601"/>
                  </a:lnTo>
                  <a:lnTo>
                    <a:pt x="577848" y="558248"/>
                  </a:lnTo>
                  <a:lnTo>
                    <a:pt x="591942" y="539143"/>
                  </a:lnTo>
                  <a:lnTo>
                    <a:pt x="606036" y="518294"/>
                  </a:lnTo>
                  <a:lnTo>
                    <a:pt x="620130" y="495760"/>
                  </a:lnTo>
                  <a:lnTo>
                    <a:pt x="634224" y="471657"/>
                  </a:lnTo>
                  <a:lnTo>
                    <a:pt x="648317" y="446160"/>
                  </a:lnTo>
                  <a:lnTo>
                    <a:pt x="662411" y="419505"/>
                  </a:lnTo>
                  <a:lnTo>
                    <a:pt x="676505" y="391978"/>
                  </a:lnTo>
                  <a:lnTo>
                    <a:pt x="690599" y="363912"/>
                  </a:lnTo>
                  <a:lnTo>
                    <a:pt x="704693" y="335661"/>
                  </a:lnTo>
                  <a:lnTo>
                    <a:pt x="718787" y="307594"/>
                  </a:lnTo>
                  <a:lnTo>
                    <a:pt x="732881" y="280068"/>
                  </a:lnTo>
                  <a:lnTo>
                    <a:pt x="746974" y="253413"/>
                  </a:lnTo>
                  <a:lnTo>
                    <a:pt x="761068" y="227916"/>
                  </a:lnTo>
                  <a:lnTo>
                    <a:pt x="775162" y="203813"/>
                  </a:lnTo>
                  <a:lnTo>
                    <a:pt x="789256" y="181279"/>
                  </a:lnTo>
                  <a:lnTo>
                    <a:pt x="803350" y="160430"/>
                  </a:lnTo>
                  <a:lnTo>
                    <a:pt x="817444" y="141325"/>
                  </a:lnTo>
                  <a:lnTo>
                    <a:pt x="831538" y="123972"/>
                  </a:lnTo>
                  <a:lnTo>
                    <a:pt x="845632" y="108337"/>
                  </a:lnTo>
                  <a:lnTo>
                    <a:pt x="859725" y="94350"/>
                  </a:lnTo>
                  <a:lnTo>
                    <a:pt x="873819" y="81918"/>
                  </a:lnTo>
                  <a:lnTo>
                    <a:pt x="887913" y="70933"/>
                  </a:lnTo>
                  <a:lnTo>
                    <a:pt x="902007" y="61275"/>
                  </a:lnTo>
                  <a:lnTo>
                    <a:pt x="916101" y="52821"/>
                  </a:lnTo>
                  <a:lnTo>
                    <a:pt x="930195" y="45450"/>
                  </a:lnTo>
                  <a:lnTo>
                    <a:pt x="944289" y="39046"/>
                  </a:lnTo>
                  <a:lnTo>
                    <a:pt x="958382" y="33498"/>
                  </a:lnTo>
                  <a:lnTo>
                    <a:pt x="972476" y="28704"/>
                  </a:lnTo>
                  <a:lnTo>
                    <a:pt x="986570" y="24571"/>
                  </a:lnTo>
                  <a:lnTo>
                    <a:pt x="1000664" y="21014"/>
                  </a:lnTo>
                  <a:lnTo>
                    <a:pt x="1014758" y="17959"/>
                  </a:lnTo>
                  <a:lnTo>
                    <a:pt x="1028852" y="15337"/>
                  </a:lnTo>
                  <a:lnTo>
                    <a:pt x="1042946" y="13091"/>
                  </a:lnTo>
                  <a:lnTo>
                    <a:pt x="1057040" y="11169"/>
                  </a:lnTo>
                  <a:lnTo>
                    <a:pt x="1071133" y="9525"/>
                  </a:lnTo>
                  <a:lnTo>
                    <a:pt x="1085227" y="8120"/>
                  </a:lnTo>
                  <a:lnTo>
                    <a:pt x="1099321" y="6920"/>
                  </a:lnTo>
                  <a:lnTo>
                    <a:pt x="1113415" y="5896"/>
                  </a:lnTo>
                  <a:lnTo>
                    <a:pt x="1127509" y="5022"/>
                  </a:lnTo>
                  <a:lnTo>
                    <a:pt x="1141603" y="4277"/>
                  </a:lnTo>
                  <a:lnTo>
                    <a:pt x="1155697" y="3642"/>
                  </a:lnTo>
                  <a:lnTo>
                    <a:pt x="1169790" y="3101"/>
                  </a:lnTo>
                  <a:lnTo>
                    <a:pt x="1183884" y="2640"/>
                  </a:lnTo>
                  <a:lnTo>
                    <a:pt x="1197978" y="2247"/>
                  </a:lnTo>
                  <a:lnTo>
                    <a:pt x="1212072" y="1913"/>
                  </a:lnTo>
                  <a:lnTo>
                    <a:pt x="1226166" y="1628"/>
                  </a:lnTo>
                  <a:lnTo>
                    <a:pt x="1240260" y="1385"/>
                  </a:lnTo>
                  <a:lnTo>
                    <a:pt x="1254354" y="1179"/>
                  </a:lnTo>
                  <a:lnTo>
                    <a:pt x="1268448" y="1003"/>
                  </a:lnTo>
                  <a:lnTo>
                    <a:pt x="1282541" y="854"/>
                  </a:lnTo>
                  <a:lnTo>
                    <a:pt x="1296635" y="726"/>
                  </a:lnTo>
                  <a:lnTo>
                    <a:pt x="1310729" y="618"/>
                  </a:lnTo>
                  <a:lnTo>
                    <a:pt x="1324823" y="526"/>
                  </a:lnTo>
                  <a:lnTo>
                    <a:pt x="1338917" y="447"/>
                  </a:lnTo>
                  <a:lnTo>
                    <a:pt x="1353011" y="380"/>
                  </a:lnTo>
                  <a:lnTo>
                    <a:pt x="1367105" y="324"/>
                  </a:lnTo>
                  <a:lnTo>
                    <a:pt x="1381198" y="275"/>
                  </a:lnTo>
                  <a:lnTo>
                    <a:pt x="1395292" y="234"/>
                  </a:lnTo>
                  <a:lnTo>
                    <a:pt x="1395292" y="0"/>
                  </a:lnTo>
                  <a:lnTo>
                    <a:pt x="1409386" y="0"/>
                  </a:lnTo>
                  <a:lnTo>
                    <a:pt x="1423480" y="0"/>
                  </a:lnTo>
                  <a:lnTo>
                    <a:pt x="1437574" y="0"/>
                  </a:lnTo>
                  <a:lnTo>
                    <a:pt x="1451668" y="0"/>
                  </a:lnTo>
                  <a:lnTo>
                    <a:pt x="1465762" y="0"/>
                  </a:lnTo>
                  <a:lnTo>
                    <a:pt x="1479856" y="0"/>
                  </a:lnTo>
                  <a:lnTo>
                    <a:pt x="1493949" y="0"/>
                  </a:lnTo>
                  <a:lnTo>
                    <a:pt x="1508043" y="0"/>
                  </a:lnTo>
                  <a:lnTo>
                    <a:pt x="1522137" y="0"/>
                  </a:lnTo>
                  <a:lnTo>
                    <a:pt x="1536231" y="0"/>
                  </a:lnTo>
                  <a:lnTo>
                    <a:pt x="1550325" y="0"/>
                  </a:lnTo>
                  <a:lnTo>
                    <a:pt x="1564419" y="0"/>
                  </a:lnTo>
                  <a:lnTo>
                    <a:pt x="1578513" y="0"/>
                  </a:lnTo>
                  <a:lnTo>
                    <a:pt x="1592607" y="0"/>
                  </a:lnTo>
                  <a:lnTo>
                    <a:pt x="1606700" y="0"/>
                  </a:lnTo>
                  <a:lnTo>
                    <a:pt x="1620794" y="0"/>
                  </a:lnTo>
                  <a:lnTo>
                    <a:pt x="1634888" y="0"/>
                  </a:lnTo>
                  <a:lnTo>
                    <a:pt x="1648982" y="0"/>
                  </a:lnTo>
                  <a:lnTo>
                    <a:pt x="1663076" y="0"/>
                  </a:lnTo>
                  <a:lnTo>
                    <a:pt x="1677170" y="0"/>
                  </a:lnTo>
                  <a:lnTo>
                    <a:pt x="1691264" y="0"/>
                  </a:lnTo>
                  <a:lnTo>
                    <a:pt x="1705357" y="0"/>
                  </a:lnTo>
                  <a:lnTo>
                    <a:pt x="1719451" y="0"/>
                  </a:lnTo>
                  <a:lnTo>
                    <a:pt x="1733545" y="0"/>
                  </a:lnTo>
                  <a:lnTo>
                    <a:pt x="1747639" y="0"/>
                  </a:lnTo>
                  <a:lnTo>
                    <a:pt x="1761733" y="0"/>
                  </a:lnTo>
                  <a:lnTo>
                    <a:pt x="1775827" y="0"/>
                  </a:lnTo>
                  <a:lnTo>
                    <a:pt x="1789921" y="0"/>
                  </a:lnTo>
                  <a:lnTo>
                    <a:pt x="1804015" y="0"/>
                  </a:lnTo>
                  <a:lnTo>
                    <a:pt x="1818108" y="0"/>
                  </a:lnTo>
                  <a:lnTo>
                    <a:pt x="1832202" y="0"/>
                  </a:lnTo>
                  <a:lnTo>
                    <a:pt x="1846296" y="0"/>
                  </a:lnTo>
                  <a:lnTo>
                    <a:pt x="1860390" y="0"/>
                  </a:lnTo>
                  <a:lnTo>
                    <a:pt x="1874484" y="0"/>
                  </a:lnTo>
                  <a:lnTo>
                    <a:pt x="1888578" y="0"/>
                  </a:lnTo>
                  <a:lnTo>
                    <a:pt x="1902672" y="0"/>
                  </a:lnTo>
                  <a:lnTo>
                    <a:pt x="1916765" y="0"/>
                  </a:lnTo>
                  <a:lnTo>
                    <a:pt x="1930859" y="0"/>
                  </a:lnTo>
                  <a:lnTo>
                    <a:pt x="1944953" y="0"/>
                  </a:lnTo>
                  <a:lnTo>
                    <a:pt x="1959047" y="0"/>
                  </a:lnTo>
                  <a:lnTo>
                    <a:pt x="1973141" y="0"/>
                  </a:lnTo>
                  <a:lnTo>
                    <a:pt x="1987235" y="0"/>
                  </a:lnTo>
                  <a:lnTo>
                    <a:pt x="2001329" y="0"/>
                  </a:lnTo>
                  <a:lnTo>
                    <a:pt x="2015423" y="0"/>
                  </a:lnTo>
                  <a:lnTo>
                    <a:pt x="2029516" y="0"/>
                  </a:lnTo>
                  <a:lnTo>
                    <a:pt x="2043610" y="0"/>
                  </a:lnTo>
                  <a:lnTo>
                    <a:pt x="2057704" y="0"/>
                  </a:lnTo>
                  <a:lnTo>
                    <a:pt x="2071798" y="0"/>
                  </a:lnTo>
                  <a:lnTo>
                    <a:pt x="2085892" y="0"/>
                  </a:lnTo>
                  <a:lnTo>
                    <a:pt x="2099986" y="0"/>
                  </a:lnTo>
                  <a:lnTo>
                    <a:pt x="2114080" y="0"/>
                  </a:lnTo>
                  <a:lnTo>
                    <a:pt x="2128173" y="0"/>
                  </a:lnTo>
                  <a:lnTo>
                    <a:pt x="2142267" y="0"/>
                  </a:lnTo>
                  <a:lnTo>
                    <a:pt x="2156361" y="0"/>
                  </a:lnTo>
                  <a:lnTo>
                    <a:pt x="2170455" y="0"/>
                  </a:lnTo>
                  <a:lnTo>
                    <a:pt x="2184549" y="0"/>
                  </a:lnTo>
                  <a:lnTo>
                    <a:pt x="2198643" y="0"/>
                  </a:lnTo>
                  <a:lnTo>
                    <a:pt x="2212737" y="0"/>
                  </a:lnTo>
                  <a:lnTo>
                    <a:pt x="2226831" y="0"/>
                  </a:lnTo>
                  <a:lnTo>
                    <a:pt x="2240924" y="0"/>
                  </a:lnTo>
                  <a:lnTo>
                    <a:pt x="2255018" y="0"/>
                  </a:lnTo>
                  <a:lnTo>
                    <a:pt x="2269112" y="0"/>
                  </a:lnTo>
                  <a:lnTo>
                    <a:pt x="2283206" y="0"/>
                  </a:lnTo>
                  <a:lnTo>
                    <a:pt x="2297300" y="0"/>
                  </a:lnTo>
                  <a:lnTo>
                    <a:pt x="2311394" y="0"/>
                  </a:lnTo>
                  <a:lnTo>
                    <a:pt x="2325488" y="0"/>
                  </a:lnTo>
                  <a:lnTo>
                    <a:pt x="2339581" y="0"/>
                  </a:lnTo>
                  <a:lnTo>
                    <a:pt x="2353675" y="0"/>
                  </a:lnTo>
                  <a:lnTo>
                    <a:pt x="2367769" y="0"/>
                  </a:lnTo>
                  <a:lnTo>
                    <a:pt x="2381863" y="0"/>
                  </a:lnTo>
                  <a:lnTo>
                    <a:pt x="2395957" y="0"/>
                  </a:lnTo>
                  <a:lnTo>
                    <a:pt x="2410051" y="0"/>
                  </a:lnTo>
                  <a:lnTo>
                    <a:pt x="2424145" y="0"/>
                  </a:lnTo>
                  <a:lnTo>
                    <a:pt x="2438239" y="0"/>
                  </a:lnTo>
                  <a:lnTo>
                    <a:pt x="2452332" y="0"/>
                  </a:lnTo>
                  <a:lnTo>
                    <a:pt x="2466426" y="0"/>
                  </a:lnTo>
                  <a:lnTo>
                    <a:pt x="2480520" y="0"/>
                  </a:lnTo>
                  <a:lnTo>
                    <a:pt x="2494614" y="0"/>
                  </a:lnTo>
                  <a:lnTo>
                    <a:pt x="2508708" y="0"/>
                  </a:lnTo>
                  <a:lnTo>
                    <a:pt x="2522802" y="0"/>
                  </a:lnTo>
                  <a:lnTo>
                    <a:pt x="2536896" y="0"/>
                  </a:lnTo>
                  <a:lnTo>
                    <a:pt x="2550989" y="0"/>
                  </a:lnTo>
                  <a:lnTo>
                    <a:pt x="2565083" y="0"/>
                  </a:lnTo>
                  <a:lnTo>
                    <a:pt x="2579177" y="0"/>
                  </a:lnTo>
                  <a:lnTo>
                    <a:pt x="2593271" y="0"/>
                  </a:lnTo>
                  <a:lnTo>
                    <a:pt x="2607365" y="0"/>
                  </a:lnTo>
                  <a:lnTo>
                    <a:pt x="2621459" y="0"/>
                  </a:lnTo>
                  <a:lnTo>
                    <a:pt x="2635553" y="0"/>
                  </a:lnTo>
                  <a:lnTo>
                    <a:pt x="2649647" y="0"/>
                  </a:lnTo>
                  <a:lnTo>
                    <a:pt x="2663740" y="0"/>
                  </a:lnTo>
                  <a:lnTo>
                    <a:pt x="2677834" y="0"/>
                  </a:lnTo>
                  <a:lnTo>
                    <a:pt x="2691928" y="0"/>
                  </a:lnTo>
                  <a:lnTo>
                    <a:pt x="2706022" y="0"/>
                  </a:lnTo>
                  <a:lnTo>
                    <a:pt x="2720116" y="0"/>
                  </a:lnTo>
                  <a:lnTo>
                    <a:pt x="2734210" y="0"/>
                  </a:lnTo>
                  <a:lnTo>
                    <a:pt x="2748304" y="0"/>
                  </a:lnTo>
                  <a:lnTo>
                    <a:pt x="2762397" y="0"/>
                  </a:lnTo>
                  <a:lnTo>
                    <a:pt x="2776491" y="0"/>
                  </a:lnTo>
                  <a:lnTo>
                    <a:pt x="2790585" y="0"/>
                  </a:lnTo>
                  <a:lnTo>
                    <a:pt x="2790585" y="0"/>
                  </a:lnTo>
                  <a:lnTo>
                    <a:pt x="2804679" y="0"/>
                  </a:lnTo>
                  <a:lnTo>
                    <a:pt x="2818773" y="0"/>
                  </a:lnTo>
                  <a:lnTo>
                    <a:pt x="2832867" y="0"/>
                  </a:lnTo>
                  <a:lnTo>
                    <a:pt x="2846961" y="0"/>
                  </a:lnTo>
                  <a:lnTo>
                    <a:pt x="2861055" y="0"/>
                  </a:lnTo>
                  <a:lnTo>
                    <a:pt x="2875148" y="0"/>
                  </a:lnTo>
                  <a:lnTo>
                    <a:pt x="2889242" y="0"/>
                  </a:lnTo>
                  <a:lnTo>
                    <a:pt x="2903336" y="0"/>
                  </a:lnTo>
                  <a:lnTo>
                    <a:pt x="2917430" y="0"/>
                  </a:lnTo>
                  <a:lnTo>
                    <a:pt x="2931524" y="0"/>
                  </a:lnTo>
                  <a:lnTo>
                    <a:pt x="2945618" y="0"/>
                  </a:lnTo>
                  <a:lnTo>
                    <a:pt x="2959712" y="0"/>
                  </a:lnTo>
                  <a:lnTo>
                    <a:pt x="2973806" y="0"/>
                  </a:lnTo>
                  <a:lnTo>
                    <a:pt x="2987899" y="0"/>
                  </a:lnTo>
                  <a:lnTo>
                    <a:pt x="3001993" y="0"/>
                  </a:lnTo>
                  <a:lnTo>
                    <a:pt x="3016087" y="0"/>
                  </a:lnTo>
                  <a:lnTo>
                    <a:pt x="3030181" y="0"/>
                  </a:lnTo>
                  <a:lnTo>
                    <a:pt x="3044275" y="0"/>
                  </a:lnTo>
                  <a:lnTo>
                    <a:pt x="3058369" y="0"/>
                  </a:lnTo>
                  <a:lnTo>
                    <a:pt x="3072463" y="0"/>
                  </a:lnTo>
                  <a:lnTo>
                    <a:pt x="3086556" y="0"/>
                  </a:lnTo>
                  <a:lnTo>
                    <a:pt x="3100650" y="0"/>
                  </a:lnTo>
                  <a:lnTo>
                    <a:pt x="3114744" y="0"/>
                  </a:lnTo>
                  <a:lnTo>
                    <a:pt x="3128838" y="0"/>
                  </a:lnTo>
                  <a:lnTo>
                    <a:pt x="3142932" y="0"/>
                  </a:lnTo>
                  <a:lnTo>
                    <a:pt x="3157026" y="0"/>
                  </a:lnTo>
                  <a:lnTo>
                    <a:pt x="3171120" y="0"/>
                  </a:lnTo>
                  <a:lnTo>
                    <a:pt x="3185214" y="0"/>
                  </a:lnTo>
                  <a:lnTo>
                    <a:pt x="3199307" y="0"/>
                  </a:lnTo>
                  <a:lnTo>
                    <a:pt x="3213401" y="0"/>
                  </a:lnTo>
                  <a:lnTo>
                    <a:pt x="3227495" y="0"/>
                  </a:lnTo>
                  <a:lnTo>
                    <a:pt x="3241589" y="0"/>
                  </a:lnTo>
                  <a:lnTo>
                    <a:pt x="3255683" y="0"/>
                  </a:lnTo>
                  <a:lnTo>
                    <a:pt x="3269777" y="0"/>
                  </a:lnTo>
                  <a:lnTo>
                    <a:pt x="3283871" y="0"/>
                  </a:lnTo>
                  <a:lnTo>
                    <a:pt x="3297964" y="0"/>
                  </a:lnTo>
                  <a:lnTo>
                    <a:pt x="3312058" y="0"/>
                  </a:lnTo>
                  <a:lnTo>
                    <a:pt x="3326152" y="0"/>
                  </a:lnTo>
                  <a:lnTo>
                    <a:pt x="3340246" y="0"/>
                  </a:lnTo>
                  <a:lnTo>
                    <a:pt x="3354340" y="0"/>
                  </a:lnTo>
                  <a:lnTo>
                    <a:pt x="3368434" y="0"/>
                  </a:lnTo>
                  <a:lnTo>
                    <a:pt x="3382528" y="0"/>
                  </a:lnTo>
                  <a:lnTo>
                    <a:pt x="3396622" y="0"/>
                  </a:lnTo>
                  <a:lnTo>
                    <a:pt x="3410715" y="0"/>
                  </a:lnTo>
                  <a:lnTo>
                    <a:pt x="3424809" y="0"/>
                  </a:lnTo>
                  <a:lnTo>
                    <a:pt x="3438903" y="0"/>
                  </a:lnTo>
                  <a:lnTo>
                    <a:pt x="3452997" y="0"/>
                  </a:lnTo>
                  <a:lnTo>
                    <a:pt x="3467091" y="0"/>
                  </a:lnTo>
                  <a:lnTo>
                    <a:pt x="3481185" y="0"/>
                  </a:lnTo>
                  <a:lnTo>
                    <a:pt x="3495279" y="0"/>
                  </a:lnTo>
                  <a:lnTo>
                    <a:pt x="3509372" y="0"/>
                  </a:lnTo>
                  <a:lnTo>
                    <a:pt x="3523466" y="0"/>
                  </a:lnTo>
                  <a:lnTo>
                    <a:pt x="3537560" y="0"/>
                  </a:lnTo>
                  <a:lnTo>
                    <a:pt x="3551654" y="0"/>
                  </a:lnTo>
                  <a:lnTo>
                    <a:pt x="3565748" y="0"/>
                  </a:lnTo>
                  <a:lnTo>
                    <a:pt x="3579842" y="0"/>
                  </a:lnTo>
                  <a:lnTo>
                    <a:pt x="3593936" y="0"/>
                  </a:lnTo>
                  <a:lnTo>
                    <a:pt x="3608030" y="0"/>
                  </a:lnTo>
                  <a:lnTo>
                    <a:pt x="3622123" y="0"/>
                  </a:lnTo>
                  <a:lnTo>
                    <a:pt x="3636217" y="0"/>
                  </a:lnTo>
                  <a:lnTo>
                    <a:pt x="3650311" y="0"/>
                  </a:lnTo>
                  <a:lnTo>
                    <a:pt x="3664405" y="0"/>
                  </a:lnTo>
                  <a:lnTo>
                    <a:pt x="3678499" y="0"/>
                  </a:lnTo>
                  <a:lnTo>
                    <a:pt x="3692593" y="0"/>
                  </a:lnTo>
                  <a:lnTo>
                    <a:pt x="3706687" y="0"/>
                  </a:lnTo>
                  <a:lnTo>
                    <a:pt x="3720780" y="0"/>
                  </a:lnTo>
                  <a:lnTo>
                    <a:pt x="3734874" y="0"/>
                  </a:lnTo>
                  <a:lnTo>
                    <a:pt x="3748968" y="0"/>
                  </a:lnTo>
                  <a:lnTo>
                    <a:pt x="3763062" y="0"/>
                  </a:lnTo>
                  <a:lnTo>
                    <a:pt x="3777156" y="0"/>
                  </a:lnTo>
                  <a:lnTo>
                    <a:pt x="3791250" y="0"/>
                  </a:lnTo>
                  <a:lnTo>
                    <a:pt x="3805344" y="0"/>
                  </a:lnTo>
                  <a:lnTo>
                    <a:pt x="3819438" y="0"/>
                  </a:lnTo>
                  <a:lnTo>
                    <a:pt x="3833531" y="0"/>
                  </a:lnTo>
                  <a:lnTo>
                    <a:pt x="3847625" y="0"/>
                  </a:lnTo>
                  <a:lnTo>
                    <a:pt x="3861719" y="0"/>
                  </a:lnTo>
                  <a:lnTo>
                    <a:pt x="3875813" y="0"/>
                  </a:lnTo>
                  <a:lnTo>
                    <a:pt x="3889907" y="0"/>
                  </a:lnTo>
                  <a:lnTo>
                    <a:pt x="3904001" y="0"/>
                  </a:lnTo>
                  <a:lnTo>
                    <a:pt x="3918095" y="0"/>
                  </a:lnTo>
                  <a:lnTo>
                    <a:pt x="3932188" y="0"/>
                  </a:lnTo>
                  <a:lnTo>
                    <a:pt x="3946282" y="0"/>
                  </a:lnTo>
                  <a:lnTo>
                    <a:pt x="3960376" y="0"/>
                  </a:lnTo>
                  <a:lnTo>
                    <a:pt x="3974470" y="0"/>
                  </a:lnTo>
                  <a:lnTo>
                    <a:pt x="3988564" y="0"/>
                  </a:lnTo>
                  <a:lnTo>
                    <a:pt x="4002658" y="0"/>
                  </a:lnTo>
                  <a:lnTo>
                    <a:pt x="4016752" y="0"/>
                  </a:lnTo>
                  <a:lnTo>
                    <a:pt x="4030846" y="0"/>
                  </a:lnTo>
                  <a:lnTo>
                    <a:pt x="4044939" y="0"/>
                  </a:lnTo>
                  <a:lnTo>
                    <a:pt x="4059033" y="0"/>
                  </a:lnTo>
                  <a:lnTo>
                    <a:pt x="4073127" y="0"/>
                  </a:lnTo>
                  <a:lnTo>
                    <a:pt x="4087221" y="0"/>
                  </a:lnTo>
                  <a:lnTo>
                    <a:pt x="4101315" y="0"/>
                  </a:lnTo>
                  <a:lnTo>
                    <a:pt x="4115409" y="0"/>
                  </a:lnTo>
                  <a:lnTo>
                    <a:pt x="4129503" y="0"/>
                  </a:lnTo>
                  <a:lnTo>
                    <a:pt x="4143596" y="0"/>
                  </a:lnTo>
                  <a:lnTo>
                    <a:pt x="4157690" y="0"/>
                  </a:lnTo>
                  <a:lnTo>
                    <a:pt x="4171784" y="0"/>
                  </a:lnTo>
                  <a:lnTo>
                    <a:pt x="4185878" y="0"/>
                  </a:lnTo>
                </a:path>
              </a:pathLst>
            </a:custGeom>
            <a:ln w="40651" cap="flat">
              <a:solidFill>
                <a:srgbClr val="D3D3D3">
                  <a:alpha val="100000"/>
                </a:srgbClr>
              </a:solidFill>
              <a:prstDash val="solid"/>
              <a:round/>
            </a:ln>
          </p:spPr>
          <p:txBody>
            <a:bodyPr/>
            <a:lstStyle/>
            <a:p/>
          </p:txBody>
        </p:sp>
        <p:sp>
          <p:nvSpPr>
            <p:cNvPr id="15" name="pl15"/>
            <p:cNvSpPr/>
            <p:nvPr/>
          </p:nvSpPr>
          <p:spPr>
            <a:xfrm>
              <a:off x="2690946" y="905068"/>
              <a:ext cx="4185878" cy="0"/>
            </a:xfrm>
            <a:custGeom>
              <a:avLst/>
              <a:pathLst>
                <a:path w="4185878" h="0">
                  <a:moveTo>
                    <a:pt x="0" y="0"/>
                  </a:moveTo>
                  <a:lnTo>
                    <a:pt x="14093" y="0"/>
                  </a:lnTo>
                  <a:lnTo>
                    <a:pt x="28187" y="0"/>
                  </a:lnTo>
                  <a:lnTo>
                    <a:pt x="42281" y="0"/>
                  </a:lnTo>
                  <a:lnTo>
                    <a:pt x="56375" y="0"/>
                  </a:lnTo>
                  <a:lnTo>
                    <a:pt x="70469" y="0"/>
                  </a:lnTo>
                  <a:lnTo>
                    <a:pt x="84563" y="0"/>
                  </a:lnTo>
                  <a:lnTo>
                    <a:pt x="98657" y="0"/>
                  </a:lnTo>
                  <a:lnTo>
                    <a:pt x="112750" y="0"/>
                  </a:lnTo>
                  <a:lnTo>
                    <a:pt x="126844" y="0"/>
                  </a:lnTo>
                  <a:lnTo>
                    <a:pt x="140938" y="0"/>
                  </a:lnTo>
                  <a:lnTo>
                    <a:pt x="155032" y="0"/>
                  </a:lnTo>
                  <a:lnTo>
                    <a:pt x="169126" y="0"/>
                  </a:lnTo>
                  <a:lnTo>
                    <a:pt x="183220" y="0"/>
                  </a:lnTo>
                  <a:lnTo>
                    <a:pt x="197314" y="0"/>
                  </a:lnTo>
                  <a:lnTo>
                    <a:pt x="211408" y="0"/>
                  </a:lnTo>
                  <a:lnTo>
                    <a:pt x="225501" y="0"/>
                  </a:lnTo>
                  <a:lnTo>
                    <a:pt x="239595" y="0"/>
                  </a:lnTo>
                  <a:lnTo>
                    <a:pt x="253689" y="0"/>
                  </a:lnTo>
                  <a:lnTo>
                    <a:pt x="267783" y="0"/>
                  </a:lnTo>
                  <a:lnTo>
                    <a:pt x="281877" y="0"/>
                  </a:lnTo>
                  <a:lnTo>
                    <a:pt x="295971" y="0"/>
                  </a:lnTo>
                  <a:lnTo>
                    <a:pt x="310065" y="0"/>
                  </a:lnTo>
                  <a:lnTo>
                    <a:pt x="324158" y="0"/>
                  </a:lnTo>
                  <a:lnTo>
                    <a:pt x="338252" y="0"/>
                  </a:lnTo>
                  <a:lnTo>
                    <a:pt x="352346" y="0"/>
                  </a:lnTo>
                  <a:lnTo>
                    <a:pt x="366440" y="0"/>
                  </a:lnTo>
                  <a:lnTo>
                    <a:pt x="380534" y="0"/>
                  </a:lnTo>
                  <a:lnTo>
                    <a:pt x="394628" y="0"/>
                  </a:lnTo>
                  <a:lnTo>
                    <a:pt x="408722" y="0"/>
                  </a:lnTo>
                  <a:lnTo>
                    <a:pt x="422816" y="0"/>
                  </a:lnTo>
                  <a:lnTo>
                    <a:pt x="436909" y="0"/>
                  </a:lnTo>
                  <a:lnTo>
                    <a:pt x="451003" y="0"/>
                  </a:lnTo>
                  <a:lnTo>
                    <a:pt x="465097" y="0"/>
                  </a:lnTo>
                  <a:lnTo>
                    <a:pt x="479191" y="0"/>
                  </a:lnTo>
                  <a:lnTo>
                    <a:pt x="493285" y="0"/>
                  </a:lnTo>
                  <a:lnTo>
                    <a:pt x="507379" y="0"/>
                  </a:lnTo>
                  <a:lnTo>
                    <a:pt x="521473" y="0"/>
                  </a:lnTo>
                  <a:lnTo>
                    <a:pt x="535566" y="0"/>
                  </a:lnTo>
                  <a:lnTo>
                    <a:pt x="549660" y="0"/>
                  </a:lnTo>
                  <a:lnTo>
                    <a:pt x="563754" y="0"/>
                  </a:lnTo>
                  <a:lnTo>
                    <a:pt x="577848" y="0"/>
                  </a:lnTo>
                  <a:lnTo>
                    <a:pt x="591942" y="0"/>
                  </a:lnTo>
                  <a:lnTo>
                    <a:pt x="606036" y="0"/>
                  </a:lnTo>
                  <a:lnTo>
                    <a:pt x="620130" y="0"/>
                  </a:lnTo>
                  <a:lnTo>
                    <a:pt x="634224" y="0"/>
                  </a:lnTo>
                  <a:lnTo>
                    <a:pt x="648317" y="0"/>
                  </a:lnTo>
                  <a:lnTo>
                    <a:pt x="662411" y="0"/>
                  </a:lnTo>
                  <a:lnTo>
                    <a:pt x="676505" y="0"/>
                  </a:lnTo>
                  <a:lnTo>
                    <a:pt x="690599" y="0"/>
                  </a:lnTo>
                  <a:lnTo>
                    <a:pt x="704693" y="0"/>
                  </a:lnTo>
                  <a:lnTo>
                    <a:pt x="718787" y="0"/>
                  </a:lnTo>
                  <a:lnTo>
                    <a:pt x="732881" y="0"/>
                  </a:lnTo>
                  <a:lnTo>
                    <a:pt x="746974" y="0"/>
                  </a:lnTo>
                  <a:lnTo>
                    <a:pt x="761068" y="0"/>
                  </a:lnTo>
                  <a:lnTo>
                    <a:pt x="775162" y="0"/>
                  </a:lnTo>
                  <a:lnTo>
                    <a:pt x="789256" y="0"/>
                  </a:lnTo>
                  <a:lnTo>
                    <a:pt x="803350" y="0"/>
                  </a:lnTo>
                  <a:lnTo>
                    <a:pt x="817444" y="0"/>
                  </a:lnTo>
                  <a:lnTo>
                    <a:pt x="831538" y="0"/>
                  </a:lnTo>
                  <a:lnTo>
                    <a:pt x="845632" y="0"/>
                  </a:lnTo>
                  <a:lnTo>
                    <a:pt x="859725" y="0"/>
                  </a:lnTo>
                  <a:lnTo>
                    <a:pt x="873819" y="0"/>
                  </a:lnTo>
                  <a:lnTo>
                    <a:pt x="887913" y="0"/>
                  </a:lnTo>
                  <a:lnTo>
                    <a:pt x="902007" y="0"/>
                  </a:lnTo>
                  <a:lnTo>
                    <a:pt x="916101" y="0"/>
                  </a:lnTo>
                  <a:lnTo>
                    <a:pt x="930195" y="0"/>
                  </a:lnTo>
                  <a:lnTo>
                    <a:pt x="944289" y="0"/>
                  </a:lnTo>
                  <a:lnTo>
                    <a:pt x="958382" y="0"/>
                  </a:lnTo>
                  <a:lnTo>
                    <a:pt x="972476" y="0"/>
                  </a:lnTo>
                  <a:lnTo>
                    <a:pt x="986570" y="0"/>
                  </a:lnTo>
                  <a:lnTo>
                    <a:pt x="1000664" y="0"/>
                  </a:lnTo>
                  <a:lnTo>
                    <a:pt x="1014758" y="0"/>
                  </a:lnTo>
                  <a:lnTo>
                    <a:pt x="1028852" y="0"/>
                  </a:lnTo>
                  <a:lnTo>
                    <a:pt x="1042946" y="0"/>
                  </a:lnTo>
                  <a:lnTo>
                    <a:pt x="1057040" y="0"/>
                  </a:lnTo>
                  <a:lnTo>
                    <a:pt x="1071133" y="0"/>
                  </a:lnTo>
                  <a:lnTo>
                    <a:pt x="1085227" y="0"/>
                  </a:lnTo>
                  <a:lnTo>
                    <a:pt x="1099321" y="0"/>
                  </a:lnTo>
                  <a:lnTo>
                    <a:pt x="1113415" y="0"/>
                  </a:lnTo>
                  <a:lnTo>
                    <a:pt x="1127509" y="0"/>
                  </a:lnTo>
                  <a:lnTo>
                    <a:pt x="1141603" y="0"/>
                  </a:lnTo>
                  <a:lnTo>
                    <a:pt x="1155697" y="0"/>
                  </a:lnTo>
                  <a:lnTo>
                    <a:pt x="1169790" y="0"/>
                  </a:lnTo>
                  <a:lnTo>
                    <a:pt x="1183884" y="0"/>
                  </a:lnTo>
                  <a:lnTo>
                    <a:pt x="1197978" y="0"/>
                  </a:lnTo>
                  <a:lnTo>
                    <a:pt x="1212072" y="0"/>
                  </a:lnTo>
                  <a:lnTo>
                    <a:pt x="1226166" y="0"/>
                  </a:lnTo>
                  <a:lnTo>
                    <a:pt x="1240260" y="0"/>
                  </a:lnTo>
                  <a:lnTo>
                    <a:pt x="1254354" y="0"/>
                  </a:lnTo>
                  <a:lnTo>
                    <a:pt x="1268448" y="0"/>
                  </a:lnTo>
                  <a:lnTo>
                    <a:pt x="1282541" y="0"/>
                  </a:lnTo>
                  <a:lnTo>
                    <a:pt x="1296635" y="0"/>
                  </a:lnTo>
                  <a:lnTo>
                    <a:pt x="1310729" y="0"/>
                  </a:lnTo>
                  <a:lnTo>
                    <a:pt x="1324823" y="0"/>
                  </a:lnTo>
                  <a:lnTo>
                    <a:pt x="1338917" y="0"/>
                  </a:lnTo>
                  <a:lnTo>
                    <a:pt x="1353011" y="0"/>
                  </a:lnTo>
                  <a:lnTo>
                    <a:pt x="1367105" y="0"/>
                  </a:lnTo>
                  <a:lnTo>
                    <a:pt x="1381198" y="0"/>
                  </a:lnTo>
                  <a:lnTo>
                    <a:pt x="1395292" y="0"/>
                  </a:lnTo>
                  <a:lnTo>
                    <a:pt x="1395292" y="0"/>
                  </a:lnTo>
                  <a:lnTo>
                    <a:pt x="1409386" y="0"/>
                  </a:lnTo>
                  <a:lnTo>
                    <a:pt x="1423480" y="0"/>
                  </a:lnTo>
                  <a:lnTo>
                    <a:pt x="1437574" y="0"/>
                  </a:lnTo>
                  <a:lnTo>
                    <a:pt x="1451668" y="0"/>
                  </a:lnTo>
                  <a:lnTo>
                    <a:pt x="1465762" y="0"/>
                  </a:lnTo>
                  <a:lnTo>
                    <a:pt x="1479856" y="0"/>
                  </a:lnTo>
                  <a:lnTo>
                    <a:pt x="1493949" y="0"/>
                  </a:lnTo>
                  <a:lnTo>
                    <a:pt x="1508043" y="0"/>
                  </a:lnTo>
                  <a:lnTo>
                    <a:pt x="1522137" y="0"/>
                  </a:lnTo>
                  <a:lnTo>
                    <a:pt x="1536231" y="0"/>
                  </a:lnTo>
                  <a:lnTo>
                    <a:pt x="1550325" y="0"/>
                  </a:lnTo>
                  <a:lnTo>
                    <a:pt x="1564419" y="0"/>
                  </a:lnTo>
                  <a:lnTo>
                    <a:pt x="1578513" y="0"/>
                  </a:lnTo>
                  <a:lnTo>
                    <a:pt x="1592607" y="0"/>
                  </a:lnTo>
                  <a:lnTo>
                    <a:pt x="1606700" y="0"/>
                  </a:lnTo>
                  <a:lnTo>
                    <a:pt x="1620794" y="0"/>
                  </a:lnTo>
                  <a:lnTo>
                    <a:pt x="1634888" y="0"/>
                  </a:lnTo>
                  <a:lnTo>
                    <a:pt x="1648982" y="0"/>
                  </a:lnTo>
                  <a:lnTo>
                    <a:pt x="1663076" y="0"/>
                  </a:lnTo>
                  <a:lnTo>
                    <a:pt x="1677170" y="0"/>
                  </a:lnTo>
                  <a:lnTo>
                    <a:pt x="1691264" y="0"/>
                  </a:lnTo>
                  <a:lnTo>
                    <a:pt x="1705357" y="0"/>
                  </a:lnTo>
                  <a:lnTo>
                    <a:pt x="1719451" y="0"/>
                  </a:lnTo>
                  <a:lnTo>
                    <a:pt x="1733545" y="0"/>
                  </a:lnTo>
                  <a:lnTo>
                    <a:pt x="1747639" y="0"/>
                  </a:lnTo>
                  <a:lnTo>
                    <a:pt x="1761733" y="0"/>
                  </a:lnTo>
                  <a:lnTo>
                    <a:pt x="1775827" y="0"/>
                  </a:lnTo>
                  <a:lnTo>
                    <a:pt x="1789921" y="0"/>
                  </a:lnTo>
                  <a:lnTo>
                    <a:pt x="1804015" y="0"/>
                  </a:lnTo>
                  <a:lnTo>
                    <a:pt x="1818108" y="0"/>
                  </a:lnTo>
                  <a:lnTo>
                    <a:pt x="1832202" y="0"/>
                  </a:lnTo>
                  <a:lnTo>
                    <a:pt x="1846296" y="0"/>
                  </a:lnTo>
                  <a:lnTo>
                    <a:pt x="1860390" y="0"/>
                  </a:lnTo>
                  <a:lnTo>
                    <a:pt x="1874484" y="0"/>
                  </a:lnTo>
                  <a:lnTo>
                    <a:pt x="1888578" y="0"/>
                  </a:lnTo>
                  <a:lnTo>
                    <a:pt x="1902672" y="0"/>
                  </a:lnTo>
                  <a:lnTo>
                    <a:pt x="1916765" y="0"/>
                  </a:lnTo>
                  <a:lnTo>
                    <a:pt x="1930859" y="0"/>
                  </a:lnTo>
                  <a:lnTo>
                    <a:pt x="1944953" y="0"/>
                  </a:lnTo>
                  <a:lnTo>
                    <a:pt x="1959047" y="0"/>
                  </a:lnTo>
                  <a:lnTo>
                    <a:pt x="1973141" y="0"/>
                  </a:lnTo>
                  <a:lnTo>
                    <a:pt x="1987235" y="0"/>
                  </a:lnTo>
                  <a:lnTo>
                    <a:pt x="2001329" y="0"/>
                  </a:lnTo>
                  <a:lnTo>
                    <a:pt x="2015423" y="0"/>
                  </a:lnTo>
                  <a:lnTo>
                    <a:pt x="2029516" y="0"/>
                  </a:lnTo>
                  <a:lnTo>
                    <a:pt x="2043610" y="0"/>
                  </a:lnTo>
                  <a:lnTo>
                    <a:pt x="2057704" y="0"/>
                  </a:lnTo>
                  <a:lnTo>
                    <a:pt x="2071798" y="0"/>
                  </a:lnTo>
                  <a:lnTo>
                    <a:pt x="2085892" y="0"/>
                  </a:lnTo>
                  <a:lnTo>
                    <a:pt x="2099986" y="0"/>
                  </a:lnTo>
                  <a:lnTo>
                    <a:pt x="2114080" y="0"/>
                  </a:lnTo>
                  <a:lnTo>
                    <a:pt x="2128173" y="0"/>
                  </a:lnTo>
                  <a:lnTo>
                    <a:pt x="2142267" y="0"/>
                  </a:lnTo>
                  <a:lnTo>
                    <a:pt x="2156361" y="0"/>
                  </a:lnTo>
                  <a:lnTo>
                    <a:pt x="2170455" y="0"/>
                  </a:lnTo>
                  <a:lnTo>
                    <a:pt x="2184549" y="0"/>
                  </a:lnTo>
                  <a:lnTo>
                    <a:pt x="2198643" y="0"/>
                  </a:lnTo>
                  <a:lnTo>
                    <a:pt x="2212737" y="0"/>
                  </a:lnTo>
                  <a:lnTo>
                    <a:pt x="2226831" y="0"/>
                  </a:lnTo>
                  <a:lnTo>
                    <a:pt x="2240924" y="0"/>
                  </a:lnTo>
                  <a:lnTo>
                    <a:pt x="2255018" y="0"/>
                  </a:lnTo>
                  <a:lnTo>
                    <a:pt x="2269112" y="0"/>
                  </a:lnTo>
                  <a:lnTo>
                    <a:pt x="2283206" y="0"/>
                  </a:lnTo>
                  <a:lnTo>
                    <a:pt x="2297300" y="0"/>
                  </a:lnTo>
                  <a:lnTo>
                    <a:pt x="2311394" y="0"/>
                  </a:lnTo>
                  <a:lnTo>
                    <a:pt x="2325488" y="0"/>
                  </a:lnTo>
                  <a:lnTo>
                    <a:pt x="2339581" y="0"/>
                  </a:lnTo>
                  <a:lnTo>
                    <a:pt x="2353675" y="0"/>
                  </a:lnTo>
                  <a:lnTo>
                    <a:pt x="2367769" y="0"/>
                  </a:lnTo>
                  <a:lnTo>
                    <a:pt x="2381863" y="0"/>
                  </a:lnTo>
                  <a:lnTo>
                    <a:pt x="2395957" y="0"/>
                  </a:lnTo>
                  <a:lnTo>
                    <a:pt x="2410051" y="0"/>
                  </a:lnTo>
                  <a:lnTo>
                    <a:pt x="2424145" y="0"/>
                  </a:lnTo>
                  <a:lnTo>
                    <a:pt x="2438239" y="0"/>
                  </a:lnTo>
                  <a:lnTo>
                    <a:pt x="2452332" y="0"/>
                  </a:lnTo>
                  <a:lnTo>
                    <a:pt x="2466426" y="0"/>
                  </a:lnTo>
                  <a:lnTo>
                    <a:pt x="2480520" y="0"/>
                  </a:lnTo>
                  <a:lnTo>
                    <a:pt x="2494614" y="0"/>
                  </a:lnTo>
                  <a:lnTo>
                    <a:pt x="2508708" y="0"/>
                  </a:lnTo>
                  <a:lnTo>
                    <a:pt x="2522802" y="0"/>
                  </a:lnTo>
                  <a:lnTo>
                    <a:pt x="2536896" y="0"/>
                  </a:lnTo>
                  <a:lnTo>
                    <a:pt x="2550989" y="0"/>
                  </a:lnTo>
                  <a:lnTo>
                    <a:pt x="2565083" y="0"/>
                  </a:lnTo>
                  <a:lnTo>
                    <a:pt x="2579177" y="0"/>
                  </a:lnTo>
                  <a:lnTo>
                    <a:pt x="2593271" y="0"/>
                  </a:lnTo>
                  <a:lnTo>
                    <a:pt x="2607365" y="0"/>
                  </a:lnTo>
                  <a:lnTo>
                    <a:pt x="2621459" y="0"/>
                  </a:lnTo>
                  <a:lnTo>
                    <a:pt x="2635553" y="0"/>
                  </a:lnTo>
                  <a:lnTo>
                    <a:pt x="2649647" y="0"/>
                  </a:lnTo>
                  <a:lnTo>
                    <a:pt x="2663740" y="0"/>
                  </a:lnTo>
                  <a:lnTo>
                    <a:pt x="2677834" y="0"/>
                  </a:lnTo>
                  <a:lnTo>
                    <a:pt x="2691928" y="0"/>
                  </a:lnTo>
                  <a:lnTo>
                    <a:pt x="2706022" y="0"/>
                  </a:lnTo>
                  <a:lnTo>
                    <a:pt x="2720116" y="0"/>
                  </a:lnTo>
                  <a:lnTo>
                    <a:pt x="2734210" y="0"/>
                  </a:lnTo>
                  <a:lnTo>
                    <a:pt x="2748304" y="0"/>
                  </a:lnTo>
                  <a:lnTo>
                    <a:pt x="2762397" y="0"/>
                  </a:lnTo>
                  <a:lnTo>
                    <a:pt x="2776491" y="0"/>
                  </a:lnTo>
                  <a:lnTo>
                    <a:pt x="2790585" y="0"/>
                  </a:lnTo>
                  <a:lnTo>
                    <a:pt x="2790585" y="0"/>
                  </a:lnTo>
                  <a:lnTo>
                    <a:pt x="2804679" y="0"/>
                  </a:lnTo>
                  <a:lnTo>
                    <a:pt x="2818773" y="0"/>
                  </a:lnTo>
                  <a:lnTo>
                    <a:pt x="2832867" y="0"/>
                  </a:lnTo>
                  <a:lnTo>
                    <a:pt x="2846961" y="0"/>
                  </a:lnTo>
                  <a:lnTo>
                    <a:pt x="2861055" y="0"/>
                  </a:lnTo>
                  <a:lnTo>
                    <a:pt x="2875148" y="0"/>
                  </a:lnTo>
                  <a:lnTo>
                    <a:pt x="2889242" y="0"/>
                  </a:lnTo>
                  <a:lnTo>
                    <a:pt x="2903336" y="0"/>
                  </a:lnTo>
                  <a:lnTo>
                    <a:pt x="2917430" y="0"/>
                  </a:lnTo>
                  <a:lnTo>
                    <a:pt x="2931524" y="0"/>
                  </a:lnTo>
                  <a:lnTo>
                    <a:pt x="2945618" y="0"/>
                  </a:lnTo>
                  <a:lnTo>
                    <a:pt x="2959712" y="0"/>
                  </a:lnTo>
                  <a:lnTo>
                    <a:pt x="2973806" y="0"/>
                  </a:lnTo>
                  <a:lnTo>
                    <a:pt x="2987899" y="0"/>
                  </a:lnTo>
                  <a:lnTo>
                    <a:pt x="3001993" y="0"/>
                  </a:lnTo>
                  <a:lnTo>
                    <a:pt x="3016087" y="0"/>
                  </a:lnTo>
                  <a:lnTo>
                    <a:pt x="3030181" y="0"/>
                  </a:lnTo>
                  <a:lnTo>
                    <a:pt x="3044275" y="0"/>
                  </a:lnTo>
                  <a:lnTo>
                    <a:pt x="3058369" y="0"/>
                  </a:lnTo>
                  <a:lnTo>
                    <a:pt x="3072463" y="0"/>
                  </a:lnTo>
                  <a:lnTo>
                    <a:pt x="3086556" y="0"/>
                  </a:lnTo>
                  <a:lnTo>
                    <a:pt x="3100650" y="0"/>
                  </a:lnTo>
                  <a:lnTo>
                    <a:pt x="3114744" y="0"/>
                  </a:lnTo>
                  <a:lnTo>
                    <a:pt x="3128838" y="0"/>
                  </a:lnTo>
                  <a:lnTo>
                    <a:pt x="3142932" y="0"/>
                  </a:lnTo>
                  <a:lnTo>
                    <a:pt x="3157026" y="0"/>
                  </a:lnTo>
                  <a:lnTo>
                    <a:pt x="3171120" y="0"/>
                  </a:lnTo>
                  <a:lnTo>
                    <a:pt x="3185214" y="0"/>
                  </a:lnTo>
                  <a:lnTo>
                    <a:pt x="3199307" y="0"/>
                  </a:lnTo>
                  <a:lnTo>
                    <a:pt x="3213401" y="0"/>
                  </a:lnTo>
                  <a:lnTo>
                    <a:pt x="3227495" y="0"/>
                  </a:lnTo>
                  <a:lnTo>
                    <a:pt x="3241589" y="0"/>
                  </a:lnTo>
                  <a:lnTo>
                    <a:pt x="3255683" y="0"/>
                  </a:lnTo>
                  <a:lnTo>
                    <a:pt x="3269777" y="0"/>
                  </a:lnTo>
                  <a:lnTo>
                    <a:pt x="3283871" y="0"/>
                  </a:lnTo>
                  <a:lnTo>
                    <a:pt x="3297964" y="0"/>
                  </a:lnTo>
                  <a:lnTo>
                    <a:pt x="3312058" y="0"/>
                  </a:lnTo>
                  <a:lnTo>
                    <a:pt x="3326152" y="0"/>
                  </a:lnTo>
                  <a:lnTo>
                    <a:pt x="3340246" y="0"/>
                  </a:lnTo>
                  <a:lnTo>
                    <a:pt x="3354340" y="0"/>
                  </a:lnTo>
                  <a:lnTo>
                    <a:pt x="3368434" y="0"/>
                  </a:lnTo>
                  <a:lnTo>
                    <a:pt x="3382528" y="0"/>
                  </a:lnTo>
                  <a:lnTo>
                    <a:pt x="3396622" y="0"/>
                  </a:lnTo>
                  <a:lnTo>
                    <a:pt x="3410715" y="0"/>
                  </a:lnTo>
                  <a:lnTo>
                    <a:pt x="3424809" y="0"/>
                  </a:lnTo>
                  <a:lnTo>
                    <a:pt x="3438903" y="0"/>
                  </a:lnTo>
                  <a:lnTo>
                    <a:pt x="3452997" y="0"/>
                  </a:lnTo>
                  <a:lnTo>
                    <a:pt x="3467091" y="0"/>
                  </a:lnTo>
                  <a:lnTo>
                    <a:pt x="3481185" y="0"/>
                  </a:lnTo>
                  <a:lnTo>
                    <a:pt x="3495279" y="0"/>
                  </a:lnTo>
                  <a:lnTo>
                    <a:pt x="3509372" y="0"/>
                  </a:lnTo>
                  <a:lnTo>
                    <a:pt x="3523466" y="0"/>
                  </a:lnTo>
                  <a:lnTo>
                    <a:pt x="3537560" y="0"/>
                  </a:lnTo>
                  <a:lnTo>
                    <a:pt x="3551654" y="0"/>
                  </a:lnTo>
                  <a:lnTo>
                    <a:pt x="3565748" y="0"/>
                  </a:lnTo>
                  <a:lnTo>
                    <a:pt x="3579842" y="0"/>
                  </a:lnTo>
                  <a:lnTo>
                    <a:pt x="3593936" y="0"/>
                  </a:lnTo>
                  <a:lnTo>
                    <a:pt x="3608030" y="0"/>
                  </a:lnTo>
                  <a:lnTo>
                    <a:pt x="3622123" y="0"/>
                  </a:lnTo>
                  <a:lnTo>
                    <a:pt x="3636217" y="0"/>
                  </a:lnTo>
                  <a:lnTo>
                    <a:pt x="3650311" y="0"/>
                  </a:lnTo>
                  <a:lnTo>
                    <a:pt x="3664405" y="0"/>
                  </a:lnTo>
                  <a:lnTo>
                    <a:pt x="3678499" y="0"/>
                  </a:lnTo>
                  <a:lnTo>
                    <a:pt x="3692593" y="0"/>
                  </a:lnTo>
                  <a:lnTo>
                    <a:pt x="3706687" y="0"/>
                  </a:lnTo>
                  <a:lnTo>
                    <a:pt x="3720780" y="0"/>
                  </a:lnTo>
                  <a:lnTo>
                    <a:pt x="3734874" y="0"/>
                  </a:lnTo>
                  <a:lnTo>
                    <a:pt x="3748968" y="0"/>
                  </a:lnTo>
                  <a:lnTo>
                    <a:pt x="3763062" y="0"/>
                  </a:lnTo>
                  <a:lnTo>
                    <a:pt x="3777156" y="0"/>
                  </a:lnTo>
                  <a:lnTo>
                    <a:pt x="3791250" y="0"/>
                  </a:lnTo>
                  <a:lnTo>
                    <a:pt x="3805344" y="0"/>
                  </a:lnTo>
                  <a:lnTo>
                    <a:pt x="3819438" y="0"/>
                  </a:lnTo>
                  <a:lnTo>
                    <a:pt x="3833531" y="0"/>
                  </a:lnTo>
                  <a:lnTo>
                    <a:pt x="3847625" y="0"/>
                  </a:lnTo>
                  <a:lnTo>
                    <a:pt x="3861719" y="0"/>
                  </a:lnTo>
                  <a:lnTo>
                    <a:pt x="3875813" y="0"/>
                  </a:lnTo>
                  <a:lnTo>
                    <a:pt x="3889907" y="0"/>
                  </a:lnTo>
                  <a:lnTo>
                    <a:pt x="3904001" y="0"/>
                  </a:lnTo>
                  <a:lnTo>
                    <a:pt x="3918095" y="0"/>
                  </a:lnTo>
                  <a:lnTo>
                    <a:pt x="3932188" y="0"/>
                  </a:lnTo>
                  <a:lnTo>
                    <a:pt x="3946282" y="0"/>
                  </a:lnTo>
                  <a:lnTo>
                    <a:pt x="3960376" y="0"/>
                  </a:lnTo>
                  <a:lnTo>
                    <a:pt x="3974470" y="0"/>
                  </a:lnTo>
                  <a:lnTo>
                    <a:pt x="3988564" y="0"/>
                  </a:lnTo>
                  <a:lnTo>
                    <a:pt x="4002658" y="0"/>
                  </a:lnTo>
                  <a:lnTo>
                    <a:pt x="4016752" y="0"/>
                  </a:lnTo>
                  <a:lnTo>
                    <a:pt x="4030846" y="0"/>
                  </a:lnTo>
                  <a:lnTo>
                    <a:pt x="4044939" y="0"/>
                  </a:lnTo>
                  <a:lnTo>
                    <a:pt x="4059033" y="0"/>
                  </a:lnTo>
                  <a:lnTo>
                    <a:pt x="4073127" y="0"/>
                  </a:lnTo>
                  <a:lnTo>
                    <a:pt x="4087221" y="0"/>
                  </a:lnTo>
                  <a:lnTo>
                    <a:pt x="4101315" y="0"/>
                  </a:lnTo>
                  <a:lnTo>
                    <a:pt x="4115409" y="0"/>
                  </a:lnTo>
                  <a:lnTo>
                    <a:pt x="4129503" y="0"/>
                  </a:lnTo>
                  <a:lnTo>
                    <a:pt x="4143596" y="0"/>
                  </a:lnTo>
                  <a:lnTo>
                    <a:pt x="4157690" y="0"/>
                  </a:lnTo>
                  <a:lnTo>
                    <a:pt x="4171784" y="0"/>
                  </a:lnTo>
                  <a:lnTo>
                    <a:pt x="4185878" y="0"/>
                  </a:lnTo>
                </a:path>
              </a:pathLst>
            </a:custGeom>
            <a:ln w="40651" cap="flat">
              <a:solidFill>
                <a:srgbClr val="D3D3D3">
                  <a:alpha val="100000"/>
                </a:srgbClr>
              </a:solidFill>
              <a:prstDash val="solid"/>
              <a:round/>
            </a:ln>
          </p:spPr>
          <p:txBody>
            <a:bodyPr/>
            <a:lstStyle/>
            <a:p/>
          </p:txBody>
        </p:sp>
        <p:sp>
          <p:nvSpPr>
            <p:cNvPr id="16" name="pl16"/>
            <p:cNvSpPr/>
            <p:nvPr/>
          </p:nvSpPr>
          <p:spPr>
            <a:xfrm>
              <a:off x="2690946" y="5102746"/>
              <a:ext cx="4185878" cy="699339"/>
            </a:xfrm>
            <a:custGeom>
              <a:avLst/>
              <a:pathLst>
                <a:path w="4185878" h="699339">
                  <a:moveTo>
                    <a:pt x="0" y="0"/>
                  </a:moveTo>
                  <a:lnTo>
                    <a:pt x="14093" y="41"/>
                  </a:lnTo>
                  <a:lnTo>
                    <a:pt x="28187" y="89"/>
                  </a:lnTo>
                  <a:lnTo>
                    <a:pt x="42281" y="146"/>
                  </a:lnTo>
                  <a:lnTo>
                    <a:pt x="56375" y="213"/>
                  </a:lnTo>
                  <a:lnTo>
                    <a:pt x="70469" y="291"/>
                  </a:lnTo>
                  <a:lnTo>
                    <a:pt x="84563" y="383"/>
                  </a:lnTo>
                  <a:lnTo>
                    <a:pt x="98657" y="492"/>
                  </a:lnTo>
                  <a:lnTo>
                    <a:pt x="112750" y="619"/>
                  </a:lnTo>
                  <a:lnTo>
                    <a:pt x="126844" y="768"/>
                  </a:lnTo>
                  <a:lnTo>
                    <a:pt x="140938" y="944"/>
                  </a:lnTo>
                  <a:lnTo>
                    <a:pt x="155032" y="1151"/>
                  </a:lnTo>
                  <a:lnTo>
                    <a:pt x="169126" y="1393"/>
                  </a:lnTo>
                  <a:lnTo>
                    <a:pt x="183220" y="1678"/>
                  </a:lnTo>
                  <a:lnTo>
                    <a:pt x="197314" y="2013"/>
                  </a:lnTo>
                  <a:lnTo>
                    <a:pt x="211408" y="2405"/>
                  </a:lnTo>
                  <a:lnTo>
                    <a:pt x="225501" y="2866"/>
                  </a:lnTo>
                  <a:lnTo>
                    <a:pt x="239595" y="3408"/>
                  </a:lnTo>
                  <a:lnTo>
                    <a:pt x="253689" y="4043"/>
                  </a:lnTo>
                  <a:lnTo>
                    <a:pt x="267783" y="4788"/>
                  </a:lnTo>
                  <a:lnTo>
                    <a:pt x="281877" y="5661"/>
                  </a:lnTo>
                  <a:lnTo>
                    <a:pt x="295971" y="6685"/>
                  </a:lnTo>
                  <a:lnTo>
                    <a:pt x="310065" y="7885"/>
                  </a:lnTo>
                  <a:lnTo>
                    <a:pt x="324158" y="9290"/>
                  </a:lnTo>
                  <a:lnTo>
                    <a:pt x="338252" y="10934"/>
                  </a:lnTo>
                  <a:lnTo>
                    <a:pt x="352346" y="12857"/>
                  </a:lnTo>
                  <a:lnTo>
                    <a:pt x="366440" y="15103"/>
                  </a:lnTo>
                  <a:lnTo>
                    <a:pt x="380534" y="17724"/>
                  </a:lnTo>
                  <a:lnTo>
                    <a:pt x="394628" y="20780"/>
                  </a:lnTo>
                  <a:lnTo>
                    <a:pt x="408722" y="24336"/>
                  </a:lnTo>
                  <a:lnTo>
                    <a:pt x="422816" y="28470"/>
                  </a:lnTo>
                  <a:lnTo>
                    <a:pt x="436909" y="33264"/>
                  </a:lnTo>
                  <a:lnTo>
                    <a:pt x="451003" y="38811"/>
                  </a:lnTo>
                  <a:lnTo>
                    <a:pt x="465097" y="45216"/>
                  </a:lnTo>
                  <a:lnTo>
                    <a:pt x="479191" y="52586"/>
                  </a:lnTo>
                  <a:lnTo>
                    <a:pt x="493285" y="61040"/>
                  </a:lnTo>
                  <a:lnTo>
                    <a:pt x="507379" y="70698"/>
                  </a:lnTo>
                  <a:lnTo>
                    <a:pt x="521473" y="81684"/>
                  </a:lnTo>
                  <a:lnTo>
                    <a:pt x="535566" y="94115"/>
                  </a:lnTo>
                  <a:lnTo>
                    <a:pt x="549660" y="108102"/>
                  </a:lnTo>
                  <a:lnTo>
                    <a:pt x="563754" y="123738"/>
                  </a:lnTo>
                  <a:lnTo>
                    <a:pt x="577848" y="141090"/>
                  </a:lnTo>
                  <a:lnTo>
                    <a:pt x="591942" y="160195"/>
                  </a:lnTo>
                  <a:lnTo>
                    <a:pt x="606036" y="181044"/>
                  </a:lnTo>
                  <a:lnTo>
                    <a:pt x="620130" y="203578"/>
                  </a:lnTo>
                  <a:lnTo>
                    <a:pt x="634224" y="227682"/>
                  </a:lnTo>
                  <a:lnTo>
                    <a:pt x="648317" y="253178"/>
                  </a:lnTo>
                  <a:lnTo>
                    <a:pt x="662411" y="279834"/>
                  </a:lnTo>
                  <a:lnTo>
                    <a:pt x="676505" y="307360"/>
                  </a:lnTo>
                  <a:lnTo>
                    <a:pt x="690599" y="335427"/>
                  </a:lnTo>
                  <a:lnTo>
                    <a:pt x="704693" y="363677"/>
                  </a:lnTo>
                  <a:lnTo>
                    <a:pt x="718787" y="391744"/>
                  </a:lnTo>
                  <a:lnTo>
                    <a:pt x="732881" y="419270"/>
                  </a:lnTo>
                  <a:lnTo>
                    <a:pt x="746974" y="445925"/>
                  </a:lnTo>
                  <a:lnTo>
                    <a:pt x="761068" y="471422"/>
                  </a:lnTo>
                  <a:lnTo>
                    <a:pt x="775162" y="495526"/>
                  </a:lnTo>
                  <a:lnTo>
                    <a:pt x="789256" y="518060"/>
                  </a:lnTo>
                  <a:lnTo>
                    <a:pt x="803350" y="538908"/>
                  </a:lnTo>
                  <a:lnTo>
                    <a:pt x="817444" y="558013"/>
                  </a:lnTo>
                  <a:lnTo>
                    <a:pt x="831538" y="575366"/>
                  </a:lnTo>
                  <a:lnTo>
                    <a:pt x="845632" y="591002"/>
                  </a:lnTo>
                  <a:lnTo>
                    <a:pt x="859725" y="604989"/>
                  </a:lnTo>
                  <a:lnTo>
                    <a:pt x="873819" y="617420"/>
                  </a:lnTo>
                  <a:lnTo>
                    <a:pt x="887913" y="628405"/>
                  </a:lnTo>
                  <a:lnTo>
                    <a:pt x="902007" y="638064"/>
                  </a:lnTo>
                  <a:lnTo>
                    <a:pt x="916101" y="646518"/>
                  </a:lnTo>
                  <a:lnTo>
                    <a:pt x="930195" y="653888"/>
                  </a:lnTo>
                  <a:lnTo>
                    <a:pt x="944289" y="660292"/>
                  </a:lnTo>
                  <a:lnTo>
                    <a:pt x="958382" y="665840"/>
                  </a:lnTo>
                  <a:lnTo>
                    <a:pt x="972476" y="670634"/>
                  </a:lnTo>
                  <a:lnTo>
                    <a:pt x="986570" y="674767"/>
                  </a:lnTo>
                  <a:lnTo>
                    <a:pt x="1000664" y="678324"/>
                  </a:lnTo>
                  <a:lnTo>
                    <a:pt x="1014758" y="681380"/>
                  </a:lnTo>
                  <a:lnTo>
                    <a:pt x="1028852" y="684001"/>
                  </a:lnTo>
                  <a:lnTo>
                    <a:pt x="1042946" y="686247"/>
                  </a:lnTo>
                  <a:lnTo>
                    <a:pt x="1057040" y="688170"/>
                  </a:lnTo>
                  <a:lnTo>
                    <a:pt x="1071133" y="689814"/>
                  </a:lnTo>
                  <a:lnTo>
                    <a:pt x="1085227" y="691219"/>
                  </a:lnTo>
                  <a:lnTo>
                    <a:pt x="1099321" y="692418"/>
                  </a:lnTo>
                  <a:lnTo>
                    <a:pt x="1113415" y="693442"/>
                  </a:lnTo>
                  <a:lnTo>
                    <a:pt x="1127509" y="694316"/>
                  </a:lnTo>
                  <a:lnTo>
                    <a:pt x="1141603" y="695061"/>
                  </a:lnTo>
                  <a:lnTo>
                    <a:pt x="1155697" y="695696"/>
                  </a:lnTo>
                  <a:lnTo>
                    <a:pt x="1169790" y="696237"/>
                  </a:lnTo>
                  <a:lnTo>
                    <a:pt x="1183884" y="696698"/>
                  </a:lnTo>
                  <a:lnTo>
                    <a:pt x="1197978" y="697091"/>
                  </a:lnTo>
                  <a:lnTo>
                    <a:pt x="1212072" y="697426"/>
                  </a:lnTo>
                  <a:lnTo>
                    <a:pt x="1226166" y="697710"/>
                  </a:lnTo>
                  <a:lnTo>
                    <a:pt x="1240260" y="697953"/>
                  </a:lnTo>
                  <a:lnTo>
                    <a:pt x="1254354" y="698159"/>
                  </a:lnTo>
                  <a:lnTo>
                    <a:pt x="1268448" y="698335"/>
                  </a:lnTo>
                  <a:lnTo>
                    <a:pt x="1282541" y="698485"/>
                  </a:lnTo>
                  <a:lnTo>
                    <a:pt x="1296635" y="698612"/>
                  </a:lnTo>
                  <a:lnTo>
                    <a:pt x="1310729" y="698720"/>
                  </a:lnTo>
                  <a:lnTo>
                    <a:pt x="1324823" y="698813"/>
                  </a:lnTo>
                  <a:lnTo>
                    <a:pt x="1338917" y="698891"/>
                  </a:lnTo>
                  <a:lnTo>
                    <a:pt x="1353011" y="698958"/>
                  </a:lnTo>
                  <a:lnTo>
                    <a:pt x="1367105" y="699015"/>
                  </a:lnTo>
                  <a:lnTo>
                    <a:pt x="1381198" y="699063"/>
                  </a:lnTo>
                  <a:lnTo>
                    <a:pt x="1395292" y="699104"/>
                  </a:lnTo>
                  <a:lnTo>
                    <a:pt x="1395292" y="699339"/>
                  </a:lnTo>
                  <a:lnTo>
                    <a:pt x="1409386" y="699339"/>
                  </a:lnTo>
                  <a:lnTo>
                    <a:pt x="1423480" y="699339"/>
                  </a:lnTo>
                  <a:lnTo>
                    <a:pt x="1437574" y="699339"/>
                  </a:lnTo>
                  <a:lnTo>
                    <a:pt x="1451668" y="699339"/>
                  </a:lnTo>
                  <a:lnTo>
                    <a:pt x="1465762" y="699339"/>
                  </a:lnTo>
                  <a:lnTo>
                    <a:pt x="1479856" y="699339"/>
                  </a:lnTo>
                  <a:lnTo>
                    <a:pt x="1493949" y="699339"/>
                  </a:lnTo>
                  <a:lnTo>
                    <a:pt x="1508043" y="699339"/>
                  </a:lnTo>
                  <a:lnTo>
                    <a:pt x="1522137" y="699339"/>
                  </a:lnTo>
                  <a:lnTo>
                    <a:pt x="1536231" y="699339"/>
                  </a:lnTo>
                  <a:lnTo>
                    <a:pt x="1550325" y="699339"/>
                  </a:lnTo>
                  <a:lnTo>
                    <a:pt x="1564419" y="699339"/>
                  </a:lnTo>
                  <a:lnTo>
                    <a:pt x="1578513" y="699339"/>
                  </a:lnTo>
                  <a:lnTo>
                    <a:pt x="1592607" y="699339"/>
                  </a:lnTo>
                  <a:lnTo>
                    <a:pt x="1606700" y="699339"/>
                  </a:lnTo>
                  <a:lnTo>
                    <a:pt x="1620794" y="699339"/>
                  </a:lnTo>
                  <a:lnTo>
                    <a:pt x="1634888" y="699339"/>
                  </a:lnTo>
                  <a:lnTo>
                    <a:pt x="1648982" y="699339"/>
                  </a:lnTo>
                  <a:lnTo>
                    <a:pt x="1663076" y="699339"/>
                  </a:lnTo>
                  <a:lnTo>
                    <a:pt x="1677170" y="699339"/>
                  </a:lnTo>
                  <a:lnTo>
                    <a:pt x="1691264" y="699339"/>
                  </a:lnTo>
                  <a:lnTo>
                    <a:pt x="1705357" y="699339"/>
                  </a:lnTo>
                  <a:lnTo>
                    <a:pt x="1719451" y="699339"/>
                  </a:lnTo>
                  <a:lnTo>
                    <a:pt x="1733545" y="699339"/>
                  </a:lnTo>
                  <a:lnTo>
                    <a:pt x="1747639" y="699339"/>
                  </a:lnTo>
                  <a:lnTo>
                    <a:pt x="1761733" y="699339"/>
                  </a:lnTo>
                  <a:lnTo>
                    <a:pt x="1775827" y="699339"/>
                  </a:lnTo>
                  <a:lnTo>
                    <a:pt x="1789921" y="699339"/>
                  </a:lnTo>
                  <a:lnTo>
                    <a:pt x="1804015" y="699339"/>
                  </a:lnTo>
                  <a:lnTo>
                    <a:pt x="1818108" y="699339"/>
                  </a:lnTo>
                  <a:lnTo>
                    <a:pt x="1832202" y="699339"/>
                  </a:lnTo>
                  <a:lnTo>
                    <a:pt x="1846296" y="699339"/>
                  </a:lnTo>
                  <a:lnTo>
                    <a:pt x="1860390" y="699339"/>
                  </a:lnTo>
                  <a:lnTo>
                    <a:pt x="1874484" y="699339"/>
                  </a:lnTo>
                  <a:lnTo>
                    <a:pt x="1888578" y="699339"/>
                  </a:lnTo>
                  <a:lnTo>
                    <a:pt x="1902672" y="699339"/>
                  </a:lnTo>
                  <a:lnTo>
                    <a:pt x="1916765" y="699339"/>
                  </a:lnTo>
                  <a:lnTo>
                    <a:pt x="1930859" y="699339"/>
                  </a:lnTo>
                  <a:lnTo>
                    <a:pt x="1944953" y="699339"/>
                  </a:lnTo>
                  <a:lnTo>
                    <a:pt x="1959047" y="699339"/>
                  </a:lnTo>
                  <a:lnTo>
                    <a:pt x="1973141" y="699339"/>
                  </a:lnTo>
                  <a:lnTo>
                    <a:pt x="1987235" y="699339"/>
                  </a:lnTo>
                  <a:lnTo>
                    <a:pt x="2001329" y="699339"/>
                  </a:lnTo>
                  <a:lnTo>
                    <a:pt x="2015423" y="699339"/>
                  </a:lnTo>
                  <a:lnTo>
                    <a:pt x="2029516" y="699339"/>
                  </a:lnTo>
                  <a:lnTo>
                    <a:pt x="2043610" y="699339"/>
                  </a:lnTo>
                  <a:lnTo>
                    <a:pt x="2057704" y="699339"/>
                  </a:lnTo>
                  <a:lnTo>
                    <a:pt x="2071798" y="699339"/>
                  </a:lnTo>
                  <a:lnTo>
                    <a:pt x="2085892" y="699339"/>
                  </a:lnTo>
                  <a:lnTo>
                    <a:pt x="2099986" y="699339"/>
                  </a:lnTo>
                  <a:lnTo>
                    <a:pt x="2114080" y="699339"/>
                  </a:lnTo>
                  <a:lnTo>
                    <a:pt x="2128173" y="699339"/>
                  </a:lnTo>
                  <a:lnTo>
                    <a:pt x="2142267" y="699339"/>
                  </a:lnTo>
                  <a:lnTo>
                    <a:pt x="2156361" y="699339"/>
                  </a:lnTo>
                  <a:lnTo>
                    <a:pt x="2170455" y="699339"/>
                  </a:lnTo>
                  <a:lnTo>
                    <a:pt x="2184549" y="699339"/>
                  </a:lnTo>
                  <a:lnTo>
                    <a:pt x="2198643" y="699339"/>
                  </a:lnTo>
                  <a:lnTo>
                    <a:pt x="2212737" y="699339"/>
                  </a:lnTo>
                  <a:lnTo>
                    <a:pt x="2226831" y="699339"/>
                  </a:lnTo>
                  <a:lnTo>
                    <a:pt x="2240924" y="699339"/>
                  </a:lnTo>
                  <a:lnTo>
                    <a:pt x="2255018" y="699339"/>
                  </a:lnTo>
                  <a:lnTo>
                    <a:pt x="2269112" y="699339"/>
                  </a:lnTo>
                  <a:lnTo>
                    <a:pt x="2283206" y="699339"/>
                  </a:lnTo>
                  <a:lnTo>
                    <a:pt x="2297300" y="699339"/>
                  </a:lnTo>
                  <a:lnTo>
                    <a:pt x="2311394" y="699339"/>
                  </a:lnTo>
                  <a:lnTo>
                    <a:pt x="2325488" y="699339"/>
                  </a:lnTo>
                  <a:lnTo>
                    <a:pt x="2339581" y="699339"/>
                  </a:lnTo>
                  <a:lnTo>
                    <a:pt x="2353675" y="699339"/>
                  </a:lnTo>
                  <a:lnTo>
                    <a:pt x="2367769" y="699339"/>
                  </a:lnTo>
                  <a:lnTo>
                    <a:pt x="2381863" y="699339"/>
                  </a:lnTo>
                  <a:lnTo>
                    <a:pt x="2395957" y="699339"/>
                  </a:lnTo>
                  <a:lnTo>
                    <a:pt x="2410051" y="699339"/>
                  </a:lnTo>
                  <a:lnTo>
                    <a:pt x="2424145" y="699339"/>
                  </a:lnTo>
                  <a:lnTo>
                    <a:pt x="2438239" y="699339"/>
                  </a:lnTo>
                  <a:lnTo>
                    <a:pt x="2452332" y="699339"/>
                  </a:lnTo>
                  <a:lnTo>
                    <a:pt x="2466426" y="699339"/>
                  </a:lnTo>
                  <a:lnTo>
                    <a:pt x="2480520" y="699339"/>
                  </a:lnTo>
                  <a:lnTo>
                    <a:pt x="2494614" y="699339"/>
                  </a:lnTo>
                  <a:lnTo>
                    <a:pt x="2508708" y="699339"/>
                  </a:lnTo>
                  <a:lnTo>
                    <a:pt x="2522802" y="699339"/>
                  </a:lnTo>
                  <a:lnTo>
                    <a:pt x="2536896" y="699339"/>
                  </a:lnTo>
                  <a:lnTo>
                    <a:pt x="2550989" y="699339"/>
                  </a:lnTo>
                  <a:lnTo>
                    <a:pt x="2565083" y="699339"/>
                  </a:lnTo>
                  <a:lnTo>
                    <a:pt x="2579177" y="699339"/>
                  </a:lnTo>
                  <a:lnTo>
                    <a:pt x="2593271" y="699339"/>
                  </a:lnTo>
                  <a:lnTo>
                    <a:pt x="2607365" y="699339"/>
                  </a:lnTo>
                  <a:lnTo>
                    <a:pt x="2621459" y="699339"/>
                  </a:lnTo>
                  <a:lnTo>
                    <a:pt x="2635553" y="699339"/>
                  </a:lnTo>
                  <a:lnTo>
                    <a:pt x="2649647" y="699339"/>
                  </a:lnTo>
                  <a:lnTo>
                    <a:pt x="2663740" y="699339"/>
                  </a:lnTo>
                  <a:lnTo>
                    <a:pt x="2677834" y="699339"/>
                  </a:lnTo>
                  <a:lnTo>
                    <a:pt x="2691928" y="699339"/>
                  </a:lnTo>
                  <a:lnTo>
                    <a:pt x="2706022" y="699339"/>
                  </a:lnTo>
                  <a:lnTo>
                    <a:pt x="2720116" y="699339"/>
                  </a:lnTo>
                  <a:lnTo>
                    <a:pt x="2734210" y="699339"/>
                  </a:lnTo>
                  <a:lnTo>
                    <a:pt x="2748304" y="699339"/>
                  </a:lnTo>
                  <a:lnTo>
                    <a:pt x="2762397" y="699339"/>
                  </a:lnTo>
                  <a:lnTo>
                    <a:pt x="2776491" y="699339"/>
                  </a:lnTo>
                  <a:lnTo>
                    <a:pt x="2790585" y="699339"/>
                  </a:lnTo>
                  <a:lnTo>
                    <a:pt x="2790585" y="699339"/>
                  </a:lnTo>
                  <a:lnTo>
                    <a:pt x="2804679" y="699339"/>
                  </a:lnTo>
                  <a:lnTo>
                    <a:pt x="2818773" y="699339"/>
                  </a:lnTo>
                  <a:lnTo>
                    <a:pt x="2832867" y="699339"/>
                  </a:lnTo>
                  <a:lnTo>
                    <a:pt x="2846961" y="699339"/>
                  </a:lnTo>
                  <a:lnTo>
                    <a:pt x="2861055" y="699339"/>
                  </a:lnTo>
                  <a:lnTo>
                    <a:pt x="2875148" y="699339"/>
                  </a:lnTo>
                  <a:lnTo>
                    <a:pt x="2889242" y="699339"/>
                  </a:lnTo>
                  <a:lnTo>
                    <a:pt x="2903336" y="699339"/>
                  </a:lnTo>
                  <a:lnTo>
                    <a:pt x="2917430" y="699339"/>
                  </a:lnTo>
                  <a:lnTo>
                    <a:pt x="2931524" y="699339"/>
                  </a:lnTo>
                  <a:lnTo>
                    <a:pt x="2945618" y="699339"/>
                  </a:lnTo>
                  <a:lnTo>
                    <a:pt x="2959712" y="699339"/>
                  </a:lnTo>
                  <a:lnTo>
                    <a:pt x="2973806" y="699339"/>
                  </a:lnTo>
                  <a:lnTo>
                    <a:pt x="2987899" y="699339"/>
                  </a:lnTo>
                  <a:lnTo>
                    <a:pt x="3001993" y="699339"/>
                  </a:lnTo>
                  <a:lnTo>
                    <a:pt x="3016087" y="699339"/>
                  </a:lnTo>
                  <a:lnTo>
                    <a:pt x="3030181" y="699339"/>
                  </a:lnTo>
                  <a:lnTo>
                    <a:pt x="3044275" y="699339"/>
                  </a:lnTo>
                  <a:lnTo>
                    <a:pt x="3058369" y="699339"/>
                  </a:lnTo>
                  <a:lnTo>
                    <a:pt x="3072463" y="699339"/>
                  </a:lnTo>
                  <a:lnTo>
                    <a:pt x="3086556" y="699339"/>
                  </a:lnTo>
                  <a:lnTo>
                    <a:pt x="3100650" y="699339"/>
                  </a:lnTo>
                  <a:lnTo>
                    <a:pt x="3114744" y="699339"/>
                  </a:lnTo>
                  <a:lnTo>
                    <a:pt x="3128838" y="699339"/>
                  </a:lnTo>
                  <a:lnTo>
                    <a:pt x="3142932" y="699339"/>
                  </a:lnTo>
                  <a:lnTo>
                    <a:pt x="3157026" y="699339"/>
                  </a:lnTo>
                  <a:lnTo>
                    <a:pt x="3171120" y="699339"/>
                  </a:lnTo>
                  <a:lnTo>
                    <a:pt x="3185214" y="699339"/>
                  </a:lnTo>
                  <a:lnTo>
                    <a:pt x="3199307" y="699339"/>
                  </a:lnTo>
                  <a:lnTo>
                    <a:pt x="3213401" y="699339"/>
                  </a:lnTo>
                  <a:lnTo>
                    <a:pt x="3227495" y="699339"/>
                  </a:lnTo>
                  <a:lnTo>
                    <a:pt x="3241589" y="699339"/>
                  </a:lnTo>
                  <a:lnTo>
                    <a:pt x="3255683" y="699339"/>
                  </a:lnTo>
                  <a:lnTo>
                    <a:pt x="3269777" y="699339"/>
                  </a:lnTo>
                  <a:lnTo>
                    <a:pt x="3283871" y="699339"/>
                  </a:lnTo>
                  <a:lnTo>
                    <a:pt x="3297964" y="699339"/>
                  </a:lnTo>
                  <a:lnTo>
                    <a:pt x="3312058" y="699339"/>
                  </a:lnTo>
                  <a:lnTo>
                    <a:pt x="3326152" y="699339"/>
                  </a:lnTo>
                  <a:lnTo>
                    <a:pt x="3340246" y="699339"/>
                  </a:lnTo>
                  <a:lnTo>
                    <a:pt x="3354340" y="699339"/>
                  </a:lnTo>
                  <a:lnTo>
                    <a:pt x="3368434" y="699339"/>
                  </a:lnTo>
                  <a:lnTo>
                    <a:pt x="3382528" y="699339"/>
                  </a:lnTo>
                  <a:lnTo>
                    <a:pt x="3396622" y="699339"/>
                  </a:lnTo>
                  <a:lnTo>
                    <a:pt x="3410715" y="699339"/>
                  </a:lnTo>
                  <a:lnTo>
                    <a:pt x="3424809" y="699339"/>
                  </a:lnTo>
                  <a:lnTo>
                    <a:pt x="3438903" y="699339"/>
                  </a:lnTo>
                  <a:lnTo>
                    <a:pt x="3452997" y="699339"/>
                  </a:lnTo>
                  <a:lnTo>
                    <a:pt x="3467091" y="699339"/>
                  </a:lnTo>
                  <a:lnTo>
                    <a:pt x="3481185" y="699339"/>
                  </a:lnTo>
                  <a:lnTo>
                    <a:pt x="3495279" y="699339"/>
                  </a:lnTo>
                  <a:lnTo>
                    <a:pt x="3509372" y="699339"/>
                  </a:lnTo>
                  <a:lnTo>
                    <a:pt x="3523466" y="699339"/>
                  </a:lnTo>
                  <a:lnTo>
                    <a:pt x="3537560" y="699339"/>
                  </a:lnTo>
                  <a:lnTo>
                    <a:pt x="3551654" y="699339"/>
                  </a:lnTo>
                  <a:lnTo>
                    <a:pt x="3565748" y="699339"/>
                  </a:lnTo>
                  <a:lnTo>
                    <a:pt x="3579842" y="699339"/>
                  </a:lnTo>
                  <a:lnTo>
                    <a:pt x="3593936" y="699339"/>
                  </a:lnTo>
                  <a:lnTo>
                    <a:pt x="3608030" y="699339"/>
                  </a:lnTo>
                  <a:lnTo>
                    <a:pt x="3622123" y="699339"/>
                  </a:lnTo>
                  <a:lnTo>
                    <a:pt x="3636217" y="699339"/>
                  </a:lnTo>
                  <a:lnTo>
                    <a:pt x="3650311" y="699339"/>
                  </a:lnTo>
                  <a:lnTo>
                    <a:pt x="3664405" y="699339"/>
                  </a:lnTo>
                  <a:lnTo>
                    <a:pt x="3678499" y="699339"/>
                  </a:lnTo>
                  <a:lnTo>
                    <a:pt x="3692593" y="699339"/>
                  </a:lnTo>
                  <a:lnTo>
                    <a:pt x="3706687" y="699339"/>
                  </a:lnTo>
                  <a:lnTo>
                    <a:pt x="3720780" y="699339"/>
                  </a:lnTo>
                  <a:lnTo>
                    <a:pt x="3734874" y="699339"/>
                  </a:lnTo>
                  <a:lnTo>
                    <a:pt x="3748968" y="699339"/>
                  </a:lnTo>
                  <a:lnTo>
                    <a:pt x="3763062" y="699339"/>
                  </a:lnTo>
                  <a:lnTo>
                    <a:pt x="3777156" y="699339"/>
                  </a:lnTo>
                  <a:lnTo>
                    <a:pt x="3791250" y="699339"/>
                  </a:lnTo>
                  <a:lnTo>
                    <a:pt x="3805344" y="699339"/>
                  </a:lnTo>
                  <a:lnTo>
                    <a:pt x="3819438" y="699339"/>
                  </a:lnTo>
                  <a:lnTo>
                    <a:pt x="3833531" y="699339"/>
                  </a:lnTo>
                  <a:lnTo>
                    <a:pt x="3847625" y="699339"/>
                  </a:lnTo>
                  <a:lnTo>
                    <a:pt x="3861719" y="699339"/>
                  </a:lnTo>
                  <a:lnTo>
                    <a:pt x="3875813" y="699339"/>
                  </a:lnTo>
                  <a:lnTo>
                    <a:pt x="3889907" y="699339"/>
                  </a:lnTo>
                  <a:lnTo>
                    <a:pt x="3904001" y="699339"/>
                  </a:lnTo>
                  <a:lnTo>
                    <a:pt x="3918095" y="699339"/>
                  </a:lnTo>
                  <a:lnTo>
                    <a:pt x="3932188" y="699339"/>
                  </a:lnTo>
                  <a:lnTo>
                    <a:pt x="3946282" y="699339"/>
                  </a:lnTo>
                  <a:lnTo>
                    <a:pt x="3960376" y="699339"/>
                  </a:lnTo>
                  <a:lnTo>
                    <a:pt x="3974470" y="699339"/>
                  </a:lnTo>
                  <a:lnTo>
                    <a:pt x="3988564" y="699339"/>
                  </a:lnTo>
                  <a:lnTo>
                    <a:pt x="4002658" y="699339"/>
                  </a:lnTo>
                  <a:lnTo>
                    <a:pt x="4016752" y="699339"/>
                  </a:lnTo>
                  <a:lnTo>
                    <a:pt x="4030846" y="699339"/>
                  </a:lnTo>
                  <a:lnTo>
                    <a:pt x="4044939" y="699339"/>
                  </a:lnTo>
                  <a:lnTo>
                    <a:pt x="4059033" y="699339"/>
                  </a:lnTo>
                  <a:lnTo>
                    <a:pt x="4073127" y="699339"/>
                  </a:lnTo>
                  <a:lnTo>
                    <a:pt x="4087221" y="699339"/>
                  </a:lnTo>
                  <a:lnTo>
                    <a:pt x="4101315" y="699339"/>
                  </a:lnTo>
                  <a:lnTo>
                    <a:pt x="4115409" y="699339"/>
                  </a:lnTo>
                  <a:lnTo>
                    <a:pt x="4129503" y="699339"/>
                  </a:lnTo>
                  <a:lnTo>
                    <a:pt x="4143596" y="699339"/>
                  </a:lnTo>
                  <a:lnTo>
                    <a:pt x="4157690" y="699339"/>
                  </a:lnTo>
                  <a:lnTo>
                    <a:pt x="4171784" y="699339"/>
                  </a:lnTo>
                  <a:lnTo>
                    <a:pt x="4185878" y="699339"/>
                  </a:lnTo>
                </a:path>
              </a:pathLst>
            </a:custGeom>
            <a:ln w="40651" cap="flat">
              <a:solidFill>
                <a:srgbClr val="F26A21">
                  <a:alpha val="100000"/>
                </a:srgbClr>
              </a:solidFill>
              <a:prstDash val="solid"/>
              <a:round/>
            </a:ln>
          </p:spPr>
          <p:txBody>
            <a:bodyPr/>
            <a:lstStyle/>
            <a:p/>
          </p:txBody>
        </p:sp>
        <p:sp>
          <p:nvSpPr>
            <p:cNvPr id="17" name="pl17"/>
            <p:cNvSpPr/>
            <p:nvPr/>
          </p:nvSpPr>
          <p:spPr>
            <a:xfrm>
              <a:off x="2690946" y="3004025"/>
              <a:ext cx="4185878" cy="699339"/>
            </a:xfrm>
            <a:custGeom>
              <a:avLst/>
              <a:pathLst>
                <a:path w="4185878" h="699339">
                  <a:moveTo>
                    <a:pt x="0" y="0"/>
                  </a:moveTo>
                  <a:lnTo>
                    <a:pt x="14093" y="41"/>
                  </a:lnTo>
                  <a:lnTo>
                    <a:pt x="28187" y="89"/>
                  </a:lnTo>
                  <a:lnTo>
                    <a:pt x="42281" y="146"/>
                  </a:lnTo>
                  <a:lnTo>
                    <a:pt x="56375" y="213"/>
                  </a:lnTo>
                  <a:lnTo>
                    <a:pt x="70469" y="291"/>
                  </a:lnTo>
                  <a:lnTo>
                    <a:pt x="84563" y="383"/>
                  </a:lnTo>
                  <a:lnTo>
                    <a:pt x="98657" y="492"/>
                  </a:lnTo>
                  <a:lnTo>
                    <a:pt x="112750" y="619"/>
                  </a:lnTo>
                  <a:lnTo>
                    <a:pt x="126844" y="768"/>
                  </a:lnTo>
                  <a:lnTo>
                    <a:pt x="140938" y="944"/>
                  </a:lnTo>
                  <a:lnTo>
                    <a:pt x="155032" y="1151"/>
                  </a:lnTo>
                  <a:lnTo>
                    <a:pt x="169126" y="1393"/>
                  </a:lnTo>
                  <a:lnTo>
                    <a:pt x="183220" y="1678"/>
                  </a:lnTo>
                  <a:lnTo>
                    <a:pt x="197314" y="2013"/>
                  </a:lnTo>
                  <a:lnTo>
                    <a:pt x="211408" y="2405"/>
                  </a:lnTo>
                  <a:lnTo>
                    <a:pt x="225501" y="2866"/>
                  </a:lnTo>
                  <a:lnTo>
                    <a:pt x="239595" y="3408"/>
                  </a:lnTo>
                  <a:lnTo>
                    <a:pt x="253689" y="4043"/>
                  </a:lnTo>
                  <a:lnTo>
                    <a:pt x="267783" y="4788"/>
                  </a:lnTo>
                  <a:lnTo>
                    <a:pt x="281877" y="5661"/>
                  </a:lnTo>
                  <a:lnTo>
                    <a:pt x="295971" y="6685"/>
                  </a:lnTo>
                  <a:lnTo>
                    <a:pt x="310065" y="7885"/>
                  </a:lnTo>
                  <a:lnTo>
                    <a:pt x="324158" y="9290"/>
                  </a:lnTo>
                  <a:lnTo>
                    <a:pt x="338252" y="10934"/>
                  </a:lnTo>
                  <a:lnTo>
                    <a:pt x="352346" y="12857"/>
                  </a:lnTo>
                  <a:lnTo>
                    <a:pt x="366440" y="15103"/>
                  </a:lnTo>
                  <a:lnTo>
                    <a:pt x="380534" y="17724"/>
                  </a:lnTo>
                  <a:lnTo>
                    <a:pt x="394628" y="20780"/>
                  </a:lnTo>
                  <a:lnTo>
                    <a:pt x="408722" y="24336"/>
                  </a:lnTo>
                  <a:lnTo>
                    <a:pt x="422816" y="28470"/>
                  </a:lnTo>
                  <a:lnTo>
                    <a:pt x="436909" y="33264"/>
                  </a:lnTo>
                  <a:lnTo>
                    <a:pt x="451003" y="38811"/>
                  </a:lnTo>
                  <a:lnTo>
                    <a:pt x="465097" y="45216"/>
                  </a:lnTo>
                  <a:lnTo>
                    <a:pt x="479191" y="52586"/>
                  </a:lnTo>
                  <a:lnTo>
                    <a:pt x="493285" y="61040"/>
                  </a:lnTo>
                  <a:lnTo>
                    <a:pt x="507379" y="70698"/>
                  </a:lnTo>
                  <a:lnTo>
                    <a:pt x="521473" y="81684"/>
                  </a:lnTo>
                  <a:lnTo>
                    <a:pt x="535566" y="94115"/>
                  </a:lnTo>
                  <a:lnTo>
                    <a:pt x="549660" y="108102"/>
                  </a:lnTo>
                  <a:lnTo>
                    <a:pt x="563754" y="123738"/>
                  </a:lnTo>
                  <a:lnTo>
                    <a:pt x="577848" y="141090"/>
                  </a:lnTo>
                  <a:lnTo>
                    <a:pt x="591942" y="160195"/>
                  </a:lnTo>
                  <a:lnTo>
                    <a:pt x="606036" y="181044"/>
                  </a:lnTo>
                  <a:lnTo>
                    <a:pt x="620130" y="203578"/>
                  </a:lnTo>
                  <a:lnTo>
                    <a:pt x="634224" y="227682"/>
                  </a:lnTo>
                  <a:lnTo>
                    <a:pt x="648317" y="253178"/>
                  </a:lnTo>
                  <a:lnTo>
                    <a:pt x="662411" y="279834"/>
                  </a:lnTo>
                  <a:lnTo>
                    <a:pt x="676505" y="307360"/>
                  </a:lnTo>
                  <a:lnTo>
                    <a:pt x="690599" y="335427"/>
                  </a:lnTo>
                  <a:lnTo>
                    <a:pt x="704693" y="363677"/>
                  </a:lnTo>
                  <a:lnTo>
                    <a:pt x="718787" y="391744"/>
                  </a:lnTo>
                  <a:lnTo>
                    <a:pt x="732881" y="419270"/>
                  </a:lnTo>
                  <a:lnTo>
                    <a:pt x="746974" y="445925"/>
                  </a:lnTo>
                  <a:lnTo>
                    <a:pt x="761068" y="471422"/>
                  </a:lnTo>
                  <a:lnTo>
                    <a:pt x="775162" y="495526"/>
                  </a:lnTo>
                  <a:lnTo>
                    <a:pt x="789256" y="518060"/>
                  </a:lnTo>
                  <a:lnTo>
                    <a:pt x="803350" y="538908"/>
                  </a:lnTo>
                  <a:lnTo>
                    <a:pt x="817444" y="558013"/>
                  </a:lnTo>
                  <a:lnTo>
                    <a:pt x="831538" y="575366"/>
                  </a:lnTo>
                  <a:lnTo>
                    <a:pt x="845632" y="591002"/>
                  </a:lnTo>
                  <a:lnTo>
                    <a:pt x="859725" y="604989"/>
                  </a:lnTo>
                  <a:lnTo>
                    <a:pt x="873819" y="617420"/>
                  </a:lnTo>
                  <a:lnTo>
                    <a:pt x="887913" y="628405"/>
                  </a:lnTo>
                  <a:lnTo>
                    <a:pt x="902007" y="638064"/>
                  </a:lnTo>
                  <a:lnTo>
                    <a:pt x="916101" y="646518"/>
                  </a:lnTo>
                  <a:lnTo>
                    <a:pt x="930195" y="653888"/>
                  </a:lnTo>
                  <a:lnTo>
                    <a:pt x="944289" y="660292"/>
                  </a:lnTo>
                  <a:lnTo>
                    <a:pt x="958382" y="665840"/>
                  </a:lnTo>
                  <a:lnTo>
                    <a:pt x="972476" y="670634"/>
                  </a:lnTo>
                  <a:lnTo>
                    <a:pt x="986570" y="674767"/>
                  </a:lnTo>
                  <a:lnTo>
                    <a:pt x="1000664" y="678324"/>
                  </a:lnTo>
                  <a:lnTo>
                    <a:pt x="1014758" y="681380"/>
                  </a:lnTo>
                  <a:lnTo>
                    <a:pt x="1028852" y="684001"/>
                  </a:lnTo>
                  <a:lnTo>
                    <a:pt x="1042946" y="686247"/>
                  </a:lnTo>
                  <a:lnTo>
                    <a:pt x="1057040" y="688170"/>
                  </a:lnTo>
                  <a:lnTo>
                    <a:pt x="1071133" y="689814"/>
                  </a:lnTo>
                  <a:lnTo>
                    <a:pt x="1085227" y="691219"/>
                  </a:lnTo>
                  <a:lnTo>
                    <a:pt x="1099321" y="692418"/>
                  </a:lnTo>
                  <a:lnTo>
                    <a:pt x="1113415" y="693442"/>
                  </a:lnTo>
                  <a:lnTo>
                    <a:pt x="1127509" y="694316"/>
                  </a:lnTo>
                  <a:lnTo>
                    <a:pt x="1141603" y="695061"/>
                  </a:lnTo>
                  <a:lnTo>
                    <a:pt x="1155697" y="695696"/>
                  </a:lnTo>
                  <a:lnTo>
                    <a:pt x="1169790" y="696237"/>
                  </a:lnTo>
                  <a:lnTo>
                    <a:pt x="1183884" y="696698"/>
                  </a:lnTo>
                  <a:lnTo>
                    <a:pt x="1197978" y="697091"/>
                  </a:lnTo>
                  <a:lnTo>
                    <a:pt x="1212072" y="697426"/>
                  </a:lnTo>
                  <a:lnTo>
                    <a:pt x="1226166" y="697710"/>
                  </a:lnTo>
                  <a:lnTo>
                    <a:pt x="1240260" y="697953"/>
                  </a:lnTo>
                  <a:lnTo>
                    <a:pt x="1254354" y="698159"/>
                  </a:lnTo>
                  <a:lnTo>
                    <a:pt x="1268448" y="698335"/>
                  </a:lnTo>
                  <a:lnTo>
                    <a:pt x="1282541" y="698485"/>
                  </a:lnTo>
                  <a:lnTo>
                    <a:pt x="1296635" y="698612"/>
                  </a:lnTo>
                  <a:lnTo>
                    <a:pt x="1310729" y="698720"/>
                  </a:lnTo>
                  <a:lnTo>
                    <a:pt x="1324823" y="698813"/>
                  </a:lnTo>
                  <a:lnTo>
                    <a:pt x="1338917" y="698891"/>
                  </a:lnTo>
                  <a:lnTo>
                    <a:pt x="1353011" y="698958"/>
                  </a:lnTo>
                  <a:lnTo>
                    <a:pt x="1367105" y="699015"/>
                  </a:lnTo>
                  <a:lnTo>
                    <a:pt x="1381198" y="699063"/>
                  </a:lnTo>
                  <a:lnTo>
                    <a:pt x="1395292" y="699104"/>
                  </a:lnTo>
                  <a:lnTo>
                    <a:pt x="1395292" y="699339"/>
                  </a:lnTo>
                  <a:lnTo>
                    <a:pt x="1409386" y="699339"/>
                  </a:lnTo>
                  <a:lnTo>
                    <a:pt x="1423480" y="699339"/>
                  </a:lnTo>
                  <a:lnTo>
                    <a:pt x="1437574" y="699339"/>
                  </a:lnTo>
                  <a:lnTo>
                    <a:pt x="1451668" y="699339"/>
                  </a:lnTo>
                  <a:lnTo>
                    <a:pt x="1465762" y="699339"/>
                  </a:lnTo>
                  <a:lnTo>
                    <a:pt x="1479856" y="699339"/>
                  </a:lnTo>
                  <a:lnTo>
                    <a:pt x="1493949" y="699339"/>
                  </a:lnTo>
                  <a:lnTo>
                    <a:pt x="1508043" y="699339"/>
                  </a:lnTo>
                  <a:lnTo>
                    <a:pt x="1522137" y="699339"/>
                  </a:lnTo>
                  <a:lnTo>
                    <a:pt x="1536231" y="699339"/>
                  </a:lnTo>
                  <a:lnTo>
                    <a:pt x="1550325" y="699339"/>
                  </a:lnTo>
                  <a:lnTo>
                    <a:pt x="1564419" y="699339"/>
                  </a:lnTo>
                  <a:lnTo>
                    <a:pt x="1578513" y="699339"/>
                  </a:lnTo>
                  <a:lnTo>
                    <a:pt x="1592607" y="699339"/>
                  </a:lnTo>
                  <a:lnTo>
                    <a:pt x="1606700" y="699339"/>
                  </a:lnTo>
                  <a:lnTo>
                    <a:pt x="1620794" y="699339"/>
                  </a:lnTo>
                  <a:lnTo>
                    <a:pt x="1634888" y="699339"/>
                  </a:lnTo>
                  <a:lnTo>
                    <a:pt x="1648982" y="699339"/>
                  </a:lnTo>
                  <a:lnTo>
                    <a:pt x="1663076" y="699339"/>
                  </a:lnTo>
                  <a:lnTo>
                    <a:pt x="1677170" y="699339"/>
                  </a:lnTo>
                  <a:lnTo>
                    <a:pt x="1691264" y="699339"/>
                  </a:lnTo>
                  <a:lnTo>
                    <a:pt x="1705357" y="699339"/>
                  </a:lnTo>
                  <a:lnTo>
                    <a:pt x="1719451" y="699339"/>
                  </a:lnTo>
                  <a:lnTo>
                    <a:pt x="1733545" y="699339"/>
                  </a:lnTo>
                  <a:lnTo>
                    <a:pt x="1747639" y="699339"/>
                  </a:lnTo>
                  <a:lnTo>
                    <a:pt x="1761733" y="699339"/>
                  </a:lnTo>
                  <a:lnTo>
                    <a:pt x="1775827" y="699339"/>
                  </a:lnTo>
                  <a:lnTo>
                    <a:pt x="1789921" y="699339"/>
                  </a:lnTo>
                  <a:lnTo>
                    <a:pt x="1804015" y="699339"/>
                  </a:lnTo>
                  <a:lnTo>
                    <a:pt x="1818108" y="699339"/>
                  </a:lnTo>
                  <a:lnTo>
                    <a:pt x="1832202" y="699339"/>
                  </a:lnTo>
                  <a:lnTo>
                    <a:pt x="1846296" y="699339"/>
                  </a:lnTo>
                  <a:lnTo>
                    <a:pt x="1860390" y="699339"/>
                  </a:lnTo>
                  <a:lnTo>
                    <a:pt x="1874484" y="699339"/>
                  </a:lnTo>
                  <a:lnTo>
                    <a:pt x="1888578" y="699339"/>
                  </a:lnTo>
                  <a:lnTo>
                    <a:pt x="1902672" y="699339"/>
                  </a:lnTo>
                  <a:lnTo>
                    <a:pt x="1916765" y="699339"/>
                  </a:lnTo>
                  <a:lnTo>
                    <a:pt x="1930859" y="699339"/>
                  </a:lnTo>
                  <a:lnTo>
                    <a:pt x="1944953" y="699339"/>
                  </a:lnTo>
                  <a:lnTo>
                    <a:pt x="1959047" y="699339"/>
                  </a:lnTo>
                  <a:lnTo>
                    <a:pt x="1973141" y="699339"/>
                  </a:lnTo>
                  <a:lnTo>
                    <a:pt x="1987235" y="699339"/>
                  </a:lnTo>
                  <a:lnTo>
                    <a:pt x="2001329" y="699339"/>
                  </a:lnTo>
                  <a:lnTo>
                    <a:pt x="2015423" y="699339"/>
                  </a:lnTo>
                  <a:lnTo>
                    <a:pt x="2029516" y="699339"/>
                  </a:lnTo>
                  <a:lnTo>
                    <a:pt x="2043610" y="699339"/>
                  </a:lnTo>
                  <a:lnTo>
                    <a:pt x="2057704" y="699339"/>
                  </a:lnTo>
                  <a:lnTo>
                    <a:pt x="2071798" y="699339"/>
                  </a:lnTo>
                  <a:lnTo>
                    <a:pt x="2085892" y="699339"/>
                  </a:lnTo>
                  <a:lnTo>
                    <a:pt x="2099986" y="699339"/>
                  </a:lnTo>
                  <a:lnTo>
                    <a:pt x="2114080" y="699339"/>
                  </a:lnTo>
                  <a:lnTo>
                    <a:pt x="2128173" y="699339"/>
                  </a:lnTo>
                  <a:lnTo>
                    <a:pt x="2142267" y="699339"/>
                  </a:lnTo>
                  <a:lnTo>
                    <a:pt x="2156361" y="699339"/>
                  </a:lnTo>
                  <a:lnTo>
                    <a:pt x="2170455" y="699339"/>
                  </a:lnTo>
                  <a:lnTo>
                    <a:pt x="2184549" y="699339"/>
                  </a:lnTo>
                  <a:lnTo>
                    <a:pt x="2198643" y="699339"/>
                  </a:lnTo>
                  <a:lnTo>
                    <a:pt x="2212737" y="699339"/>
                  </a:lnTo>
                  <a:lnTo>
                    <a:pt x="2226831" y="699339"/>
                  </a:lnTo>
                  <a:lnTo>
                    <a:pt x="2240924" y="699339"/>
                  </a:lnTo>
                  <a:lnTo>
                    <a:pt x="2255018" y="699339"/>
                  </a:lnTo>
                  <a:lnTo>
                    <a:pt x="2269112" y="699339"/>
                  </a:lnTo>
                  <a:lnTo>
                    <a:pt x="2283206" y="699339"/>
                  </a:lnTo>
                  <a:lnTo>
                    <a:pt x="2297300" y="699339"/>
                  </a:lnTo>
                  <a:lnTo>
                    <a:pt x="2311394" y="699339"/>
                  </a:lnTo>
                  <a:lnTo>
                    <a:pt x="2325488" y="699339"/>
                  </a:lnTo>
                  <a:lnTo>
                    <a:pt x="2339581" y="699339"/>
                  </a:lnTo>
                  <a:lnTo>
                    <a:pt x="2353675" y="699339"/>
                  </a:lnTo>
                  <a:lnTo>
                    <a:pt x="2367769" y="699339"/>
                  </a:lnTo>
                  <a:lnTo>
                    <a:pt x="2381863" y="699339"/>
                  </a:lnTo>
                  <a:lnTo>
                    <a:pt x="2395957" y="699339"/>
                  </a:lnTo>
                  <a:lnTo>
                    <a:pt x="2410051" y="699339"/>
                  </a:lnTo>
                  <a:lnTo>
                    <a:pt x="2424145" y="699339"/>
                  </a:lnTo>
                  <a:lnTo>
                    <a:pt x="2438239" y="699339"/>
                  </a:lnTo>
                  <a:lnTo>
                    <a:pt x="2452332" y="699339"/>
                  </a:lnTo>
                  <a:lnTo>
                    <a:pt x="2466426" y="699339"/>
                  </a:lnTo>
                  <a:lnTo>
                    <a:pt x="2480520" y="699339"/>
                  </a:lnTo>
                  <a:lnTo>
                    <a:pt x="2494614" y="699339"/>
                  </a:lnTo>
                  <a:lnTo>
                    <a:pt x="2508708" y="699339"/>
                  </a:lnTo>
                  <a:lnTo>
                    <a:pt x="2522802" y="699339"/>
                  </a:lnTo>
                  <a:lnTo>
                    <a:pt x="2536896" y="699339"/>
                  </a:lnTo>
                  <a:lnTo>
                    <a:pt x="2550989" y="699339"/>
                  </a:lnTo>
                  <a:lnTo>
                    <a:pt x="2565083" y="699339"/>
                  </a:lnTo>
                  <a:lnTo>
                    <a:pt x="2579177" y="699339"/>
                  </a:lnTo>
                  <a:lnTo>
                    <a:pt x="2593271" y="699339"/>
                  </a:lnTo>
                  <a:lnTo>
                    <a:pt x="2607365" y="699339"/>
                  </a:lnTo>
                  <a:lnTo>
                    <a:pt x="2621459" y="699339"/>
                  </a:lnTo>
                  <a:lnTo>
                    <a:pt x="2635553" y="699339"/>
                  </a:lnTo>
                  <a:lnTo>
                    <a:pt x="2649647" y="699339"/>
                  </a:lnTo>
                  <a:lnTo>
                    <a:pt x="2663740" y="699339"/>
                  </a:lnTo>
                  <a:lnTo>
                    <a:pt x="2677834" y="699339"/>
                  </a:lnTo>
                  <a:lnTo>
                    <a:pt x="2691928" y="699339"/>
                  </a:lnTo>
                  <a:lnTo>
                    <a:pt x="2706022" y="699339"/>
                  </a:lnTo>
                  <a:lnTo>
                    <a:pt x="2720116" y="699339"/>
                  </a:lnTo>
                  <a:lnTo>
                    <a:pt x="2734210" y="699339"/>
                  </a:lnTo>
                  <a:lnTo>
                    <a:pt x="2748304" y="699339"/>
                  </a:lnTo>
                  <a:lnTo>
                    <a:pt x="2762397" y="699339"/>
                  </a:lnTo>
                  <a:lnTo>
                    <a:pt x="2776491" y="699339"/>
                  </a:lnTo>
                  <a:lnTo>
                    <a:pt x="2790585" y="699339"/>
                  </a:lnTo>
                  <a:lnTo>
                    <a:pt x="2790585" y="699339"/>
                  </a:lnTo>
                  <a:lnTo>
                    <a:pt x="2804679" y="699339"/>
                  </a:lnTo>
                  <a:lnTo>
                    <a:pt x="2818773" y="699339"/>
                  </a:lnTo>
                  <a:lnTo>
                    <a:pt x="2832867" y="699339"/>
                  </a:lnTo>
                  <a:lnTo>
                    <a:pt x="2846961" y="699339"/>
                  </a:lnTo>
                  <a:lnTo>
                    <a:pt x="2861055" y="699339"/>
                  </a:lnTo>
                  <a:lnTo>
                    <a:pt x="2875148" y="699339"/>
                  </a:lnTo>
                  <a:lnTo>
                    <a:pt x="2889242" y="699339"/>
                  </a:lnTo>
                  <a:lnTo>
                    <a:pt x="2903336" y="699339"/>
                  </a:lnTo>
                  <a:lnTo>
                    <a:pt x="2917430" y="699339"/>
                  </a:lnTo>
                  <a:lnTo>
                    <a:pt x="2931524" y="699339"/>
                  </a:lnTo>
                  <a:lnTo>
                    <a:pt x="2945618" y="699339"/>
                  </a:lnTo>
                  <a:lnTo>
                    <a:pt x="2959712" y="699339"/>
                  </a:lnTo>
                  <a:lnTo>
                    <a:pt x="2973806" y="699339"/>
                  </a:lnTo>
                  <a:lnTo>
                    <a:pt x="2987899" y="699339"/>
                  </a:lnTo>
                  <a:lnTo>
                    <a:pt x="3001993" y="699339"/>
                  </a:lnTo>
                  <a:lnTo>
                    <a:pt x="3016087" y="699339"/>
                  </a:lnTo>
                  <a:lnTo>
                    <a:pt x="3030181" y="699339"/>
                  </a:lnTo>
                  <a:lnTo>
                    <a:pt x="3044275" y="699339"/>
                  </a:lnTo>
                  <a:lnTo>
                    <a:pt x="3058369" y="699339"/>
                  </a:lnTo>
                  <a:lnTo>
                    <a:pt x="3072463" y="699339"/>
                  </a:lnTo>
                  <a:lnTo>
                    <a:pt x="3086556" y="699339"/>
                  </a:lnTo>
                  <a:lnTo>
                    <a:pt x="3100650" y="699339"/>
                  </a:lnTo>
                  <a:lnTo>
                    <a:pt x="3114744" y="699339"/>
                  </a:lnTo>
                  <a:lnTo>
                    <a:pt x="3128838" y="699339"/>
                  </a:lnTo>
                  <a:lnTo>
                    <a:pt x="3142932" y="699339"/>
                  </a:lnTo>
                  <a:lnTo>
                    <a:pt x="3157026" y="699339"/>
                  </a:lnTo>
                  <a:lnTo>
                    <a:pt x="3171120" y="699339"/>
                  </a:lnTo>
                  <a:lnTo>
                    <a:pt x="3185214" y="699339"/>
                  </a:lnTo>
                  <a:lnTo>
                    <a:pt x="3199307" y="699339"/>
                  </a:lnTo>
                  <a:lnTo>
                    <a:pt x="3213401" y="699339"/>
                  </a:lnTo>
                  <a:lnTo>
                    <a:pt x="3227495" y="699339"/>
                  </a:lnTo>
                  <a:lnTo>
                    <a:pt x="3241589" y="699339"/>
                  </a:lnTo>
                  <a:lnTo>
                    <a:pt x="3255683" y="699339"/>
                  </a:lnTo>
                  <a:lnTo>
                    <a:pt x="3269777" y="699339"/>
                  </a:lnTo>
                  <a:lnTo>
                    <a:pt x="3283871" y="699339"/>
                  </a:lnTo>
                  <a:lnTo>
                    <a:pt x="3297964" y="699339"/>
                  </a:lnTo>
                  <a:lnTo>
                    <a:pt x="3312058" y="699339"/>
                  </a:lnTo>
                  <a:lnTo>
                    <a:pt x="3326152" y="699339"/>
                  </a:lnTo>
                  <a:lnTo>
                    <a:pt x="3340246" y="699339"/>
                  </a:lnTo>
                  <a:lnTo>
                    <a:pt x="3354340" y="699339"/>
                  </a:lnTo>
                  <a:lnTo>
                    <a:pt x="3368434" y="699339"/>
                  </a:lnTo>
                  <a:lnTo>
                    <a:pt x="3382528" y="699339"/>
                  </a:lnTo>
                  <a:lnTo>
                    <a:pt x="3396622" y="699339"/>
                  </a:lnTo>
                  <a:lnTo>
                    <a:pt x="3410715" y="699339"/>
                  </a:lnTo>
                  <a:lnTo>
                    <a:pt x="3424809" y="699339"/>
                  </a:lnTo>
                  <a:lnTo>
                    <a:pt x="3438903" y="699339"/>
                  </a:lnTo>
                  <a:lnTo>
                    <a:pt x="3452997" y="699339"/>
                  </a:lnTo>
                  <a:lnTo>
                    <a:pt x="3467091" y="699339"/>
                  </a:lnTo>
                  <a:lnTo>
                    <a:pt x="3481185" y="699339"/>
                  </a:lnTo>
                  <a:lnTo>
                    <a:pt x="3495279" y="699339"/>
                  </a:lnTo>
                  <a:lnTo>
                    <a:pt x="3509372" y="699339"/>
                  </a:lnTo>
                  <a:lnTo>
                    <a:pt x="3523466" y="699339"/>
                  </a:lnTo>
                  <a:lnTo>
                    <a:pt x="3537560" y="699339"/>
                  </a:lnTo>
                  <a:lnTo>
                    <a:pt x="3551654" y="699339"/>
                  </a:lnTo>
                  <a:lnTo>
                    <a:pt x="3565748" y="699339"/>
                  </a:lnTo>
                  <a:lnTo>
                    <a:pt x="3579842" y="699339"/>
                  </a:lnTo>
                  <a:lnTo>
                    <a:pt x="3593936" y="699339"/>
                  </a:lnTo>
                  <a:lnTo>
                    <a:pt x="3608030" y="699339"/>
                  </a:lnTo>
                  <a:lnTo>
                    <a:pt x="3622123" y="699339"/>
                  </a:lnTo>
                  <a:lnTo>
                    <a:pt x="3636217" y="699339"/>
                  </a:lnTo>
                  <a:lnTo>
                    <a:pt x="3650311" y="699339"/>
                  </a:lnTo>
                  <a:lnTo>
                    <a:pt x="3664405" y="699339"/>
                  </a:lnTo>
                  <a:lnTo>
                    <a:pt x="3678499" y="699339"/>
                  </a:lnTo>
                  <a:lnTo>
                    <a:pt x="3692593" y="699339"/>
                  </a:lnTo>
                  <a:lnTo>
                    <a:pt x="3706687" y="699339"/>
                  </a:lnTo>
                  <a:lnTo>
                    <a:pt x="3720780" y="699339"/>
                  </a:lnTo>
                  <a:lnTo>
                    <a:pt x="3734874" y="699339"/>
                  </a:lnTo>
                  <a:lnTo>
                    <a:pt x="3748968" y="699339"/>
                  </a:lnTo>
                  <a:lnTo>
                    <a:pt x="3763062" y="699339"/>
                  </a:lnTo>
                  <a:lnTo>
                    <a:pt x="3777156" y="699339"/>
                  </a:lnTo>
                  <a:lnTo>
                    <a:pt x="3791250" y="699339"/>
                  </a:lnTo>
                  <a:lnTo>
                    <a:pt x="3805344" y="699339"/>
                  </a:lnTo>
                  <a:lnTo>
                    <a:pt x="3819438" y="699339"/>
                  </a:lnTo>
                  <a:lnTo>
                    <a:pt x="3833531" y="699339"/>
                  </a:lnTo>
                  <a:lnTo>
                    <a:pt x="3847625" y="699339"/>
                  </a:lnTo>
                  <a:lnTo>
                    <a:pt x="3861719" y="699339"/>
                  </a:lnTo>
                  <a:lnTo>
                    <a:pt x="3875813" y="699339"/>
                  </a:lnTo>
                  <a:lnTo>
                    <a:pt x="3889907" y="699339"/>
                  </a:lnTo>
                  <a:lnTo>
                    <a:pt x="3904001" y="699339"/>
                  </a:lnTo>
                  <a:lnTo>
                    <a:pt x="3918095" y="699339"/>
                  </a:lnTo>
                  <a:lnTo>
                    <a:pt x="3932188" y="699339"/>
                  </a:lnTo>
                  <a:lnTo>
                    <a:pt x="3946282" y="699339"/>
                  </a:lnTo>
                  <a:lnTo>
                    <a:pt x="3960376" y="699339"/>
                  </a:lnTo>
                  <a:lnTo>
                    <a:pt x="3974470" y="699339"/>
                  </a:lnTo>
                  <a:lnTo>
                    <a:pt x="3988564" y="699339"/>
                  </a:lnTo>
                  <a:lnTo>
                    <a:pt x="4002658" y="699339"/>
                  </a:lnTo>
                  <a:lnTo>
                    <a:pt x="4016752" y="699339"/>
                  </a:lnTo>
                  <a:lnTo>
                    <a:pt x="4030846" y="699339"/>
                  </a:lnTo>
                  <a:lnTo>
                    <a:pt x="4044939" y="699339"/>
                  </a:lnTo>
                  <a:lnTo>
                    <a:pt x="4059033" y="699339"/>
                  </a:lnTo>
                  <a:lnTo>
                    <a:pt x="4073127" y="699339"/>
                  </a:lnTo>
                  <a:lnTo>
                    <a:pt x="4087221" y="699339"/>
                  </a:lnTo>
                  <a:lnTo>
                    <a:pt x="4101315" y="699339"/>
                  </a:lnTo>
                  <a:lnTo>
                    <a:pt x="4115409" y="699339"/>
                  </a:lnTo>
                  <a:lnTo>
                    <a:pt x="4129503" y="699339"/>
                  </a:lnTo>
                  <a:lnTo>
                    <a:pt x="4143596" y="699339"/>
                  </a:lnTo>
                  <a:lnTo>
                    <a:pt x="4157690" y="699339"/>
                  </a:lnTo>
                  <a:lnTo>
                    <a:pt x="4171784" y="699339"/>
                  </a:lnTo>
                  <a:lnTo>
                    <a:pt x="4185878" y="699339"/>
                  </a:lnTo>
                </a:path>
              </a:pathLst>
            </a:custGeom>
            <a:ln w="40651" cap="flat">
              <a:solidFill>
                <a:srgbClr val="D3D3D3">
                  <a:alpha val="100000"/>
                </a:srgbClr>
              </a:solidFill>
              <a:prstDash val="solid"/>
              <a:round/>
            </a:ln>
          </p:spPr>
          <p:txBody>
            <a:bodyPr/>
            <a:lstStyle/>
            <a:p/>
          </p:txBody>
        </p:sp>
        <p:sp>
          <p:nvSpPr>
            <p:cNvPr id="18" name="pl18"/>
            <p:cNvSpPr/>
            <p:nvPr/>
          </p:nvSpPr>
          <p:spPr>
            <a:xfrm>
              <a:off x="2690946" y="1604877"/>
              <a:ext cx="4185878" cy="699339"/>
            </a:xfrm>
            <a:custGeom>
              <a:avLst/>
              <a:pathLst>
                <a:path w="4185878" h="699339">
                  <a:moveTo>
                    <a:pt x="0" y="0"/>
                  </a:moveTo>
                  <a:lnTo>
                    <a:pt x="14093" y="41"/>
                  </a:lnTo>
                  <a:lnTo>
                    <a:pt x="28187" y="89"/>
                  </a:lnTo>
                  <a:lnTo>
                    <a:pt x="42281" y="146"/>
                  </a:lnTo>
                  <a:lnTo>
                    <a:pt x="56375" y="213"/>
                  </a:lnTo>
                  <a:lnTo>
                    <a:pt x="70469" y="291"/>
                  </a:lnTo>
                  <a:lnTo>
                    <a:pt x="84563" y="383"/>
                  </a:lnTo>
                  <a:lnTo>
                    <a:pt x="98657" y="492"/>
                  </a:lnTo>
                  <a:lnTo>
                    <a:pt x="112750" y="619"/>
                  </a:lnTo>
                  <a:lnTo>
                    <a:pt x="126844" y="768"/>
                  </a:lnTo>
                  <a:lnTo>
                    <a:pt x="140938" y="944"/>
                  </a:lnTo>
                  <a:lnTo>
                    <a:pt x="155032" y="1151"/>
                  </a:lnTo>
                  <a:lnTo>
                    <a:pt x="169126" y="1393"/>
                  </a:lnTo>
                  <a:lnTo>
                    <a:pt x="183220" y="1678"/>
                  </a:lnTo>
                  <a:lnTo>
                    <a:pt x="197314" y="2013"/>
                  </a:lnTo>
                  <a:lnTo>
                    <a:pt x="211408" y="2405"/>
                  </a:lnTo>
                  <a:lnTo>
                    <a:pt x="225501" y="2866"/>
                  </a:lnTo>
                  <a:lnTo>
                    <a:pt x="239595" y="3408"/>
                  </a:lnTo>
                  <a:lnTo>
                    <a:pt x="253689" y="4043"/>
                  </a:lnTo>
                  <a:lnTo>
                    <a:pt x="267783" y="4788"/>
                  </a:lnTo>
                  <a:lnTo>
                    <a:pt x="281877" y="5661"/>
                  </a:lnTo>
                  <a:lnTo>
                    <a:pt x="295971" y="6685"/>
                  </a:lnTo>
                  <a:lnTo>
                    <a:pt x="310065" y="7885"/>
                  </a:lnTo>
                  <a:lnTo>
                    <a:pt x="324158" y="9290"/>
                  </a:lnTo>
                  <a:lnTo>
                    <a:pt x="338252" y="10934"/>
                  </a:lnTo>
                  <a:lnTo>
                    <a:pt x="352346" y="12857"/>
                  </a:lnTo>
                  <a:lnTo>
                    <a:pt x="366440" y="15103"/>
                  </a:lnTo>
                  <a:lnTo>
                    <a:pt x="380534" y="17724"/>
                  </a:lnTo>
                  <a:lnTo>
                    <a:pt x="394628" y="20780"/>
                  </a:lnTo>
                  <a:lnTo>
                    <a:pt x="408722" y="24336"/>
                  </a:lnTo>
                  <a:lnTo>
                    <a:pt x="422816" y="28470"/>
                  </a:lnTo>
                  <a:lnTo>
                    <a:pt x="436909" y="33264"/>
                  </a:lnTo>
                  <a:lnTo>
                    <a:pt x="451003" y="38811"/>
                  </a:lnTo>
                  <a:lnTo>
                    <a:pt x="465097" y="45216"/>
                  </a:lnTo>
                  <a:lnTo>
                    <a:pt x="479191" y="52586"/>
                  </a:lnTo>
                  <a:lnTo>
                    <a:pt x="493285" y="61040"/>
                  </a:lnTo>
                  <a:lnTo>
                    <a:pt x="507379" y="70698"/>
                  </a:lnTo>
                  <a:lnTo>
                    <a:pt x="521473" y="81684"/>
                  </a:lnTo>
                  <a:lnTo>
                    <a:pt x="535566" y="94115"/>
                  </a:lnTo>
                  <a:lnTo>
                    <a:pt x="549660" y="108102"/>
                  </a:lnTo>
                  <a:lnTo>
                    <a:pt x="563754" y="123738"/>
                  </a:lnTo>
                  <a:lnTo>
                    <a:pt x="577848" y="141090"/>
                  </a:lnTo>
                  <a:lnTo>
                    <a:pt x="591942" y="160195"/>
                  </a:lnTo>
                  <a:lnTo>
                    <a:pt x="606036" y="181044"/>
                  </a:lnTo>
                  <a:lnTo>
                    <a:pt x="620130" y="203578"/>
                  </a:lnTo>
                  <a:lnTo>
                    <a:pt x="634224" y="227682"/>
                  </a:lnTo>
                  <a:lnTo>
                    <a:pt x="648317" y="253178"/>
                  </a:lnTo>
                  <a:lnTo>
                    <a:pt x="662411" y="279834"/>
                  </a:lnTo>
                  <a:lnTo>
                    <a:pt x="676505" y="307360"/>
                  </a:lnTo>
                  <a:lnTo>
                    <a:pt x="690599" y="335427"/>
                  </a:lnTo>
                  <a:lnTo>
                    <a:pt x="704693" y="363677"/>
                  </a:lnTo>
                  <a:lnTo>
                    <a:pt x="718787" y="391744"/>
                  </a:lnTo>
                  <a:lnTo>
                    <a:pt x="732881" y="419270"/>
                  </a:lnTo>
                  <a:lnTo>
                    <a:pt x="746974" y="445925"/>
                  </a:lnTo>
                  <a:lnTo>
                    <a:pt x="761068" y="471422"/>
                  </a:lnTo>
                  <a:lnTo>
                    <a:pt x="775162" y="495526"/>
                  </a:lnTo>
                  <a:lnTo>
                    <a:pt x="789256" y="518060"/>
                  </a:lnTo>
                  <a:lnTo>
                    <a:pt x="803350" y="538908"/>
                  </a:lnTo>
                  <a:lnTo>
                    <a:pt x="817444" y="558013"/>
                  </a:lnTo>
                  <a:lnTo>
                    <a:pt x="831538" y="575366"/>
                  </a:lnTo>
                  <a:lnTo>
                    <a:pt x="845632" y="591002"/>
                  </a:lnTo>
                  <a:lnTo>
                    <a:pt x="859725" y="604989"/>
                  </a:lnTo>
                  <a:lnTo>
                    <a:pt x="873819" y="617420"/>
                  </a:lnTo>
                  <a:lnTo>
                    <a:pt x="887913" y="628405"/>
                  </a:lnTo>
                  <a:lnTo>
                    <a:pt x="902007" y="638064"/>
                  </a:lnTo>
                  <a:lnTo>
                    <a:pt x="916101" y="646518"/>
                  </a:lnTo>
                  <a:lnTo>
                    <a:pt x="930195" y="653888"/>
                  </a:lnTo>
                  <a:lnTo>
                    <a:pt x="944289" y="660292"/>
                  </a:lnTo>
                  <a:lnTo>
                    <a:pt x="958382" y="665840"/>
                  </a:lnTo>
                  <a:lnTo>
                    <a:pt x="972476" y="670634"/>
                  </a:lnTo>
                  <a:lnTo>
                    <a:pt x="986570" y="674767"/>
                  </a:lnTo>
                  <a:lnTo>
                    <a:pt x="1000664" y="678324"/>
                  </a:lnTo>
                  <a:lnTo>
                    <a:pt x="1014758" y="681380"/>
                  </a:lnTo>
                  <a:lnTo>
                    <a:pt x="1028852" y="684001"/>
                  </a:lnTo>
                  <a:lnTo>
                    <a:pt x="1042946" y="686247"/>
                  </a:lnTo>
                  <a:lnTo>
                    <a:pt x="1057040" y="688170"/>
                  </a:lnTo>
                  <a:lnTo>
                    <a:pt x="1071133" y="689814"/>
                  </a:lnTo>
                  <a:lnTo>
                    <a:pt x="1085227" y="691219"/>
                  </a:lnTo>
                  <a:lnTo>
                    <a:pt x="1099321" y="692418"/>
                  </a:lnTo>
                  <a:lnTo>
                    <a:pt x="1113415" y="693442"/>
                  </a:lnTo>
                  <a:lnTo>
                    <a:pt x="1127509" y="694316"/>
                  </a:lnTo>
                  <a:lnTo>
                    <a:pt x="1141603" y="695061"/>
                  </a:lnTo>
                  <a:lnTo>
                    <a:pt x="1155697" y="695696"/>
                  </a:lnTo>
                  <a:lnTo>
                    <a:pt x="1169790" y="696237"/>
                  </a:lnTo>
                  <a:lnTo>
                    <a:pt x="1183884" y="696698"/>
                  </a:lnTo>
                  <a:lnTo>
                    <a:pt x="1197978" y="697091"/>
                  </a:lnTo>
                  <a:lnTo>
                    <a:pt x="1212072" y="697426"/>
                  </a:lnTo>
                  <a:lnTo>
                    <a:pt x="1226166" y="697710"/>
                  </a:lnTo>
                  <a:lnTo>
                    <a:pt x="1240260" y="697953"/>
                  </a:lnTo>
                  <a:lnTo>
                    <a:pt x="1254354" y="698159"/>
                  </a:lnTo>
                  <a:lnTo>
                    <a:pt x="1268448" y="698335"/>
                  </a:lnTo>
                  <a:lnTo>
                    <a:pt x="1282541" y="698485"/>
                  </a:lnTo>
                  <a:lnTo>
                    <a:pt x="1296635" y="698612"/>
                  </a:lnTo>
                  <a:lnTo>
                    <a:pt x="1310729" y="698720"/>
                  </a:lnTo>
                  <a:lnTo>
                    <a:pt x="1324823" y="698813"/>
                  </a:lnTo>
                  <a:lnTo>
                    <a:pt x="1338917" y="698891"/>
                  </a:lnTo>
                  <a:lnTo>
                    <a:pt x="1353011" y="698958"/>
                  </a:lnTo>
                  <a:lnTo>
                    <a:pt x="1367105" y="699015"/>
                  </a:lnTo>
                  <a:lnTo>
                    <a:pt x="1381198" y="699063"/>
                  </a:lnTo>
                  <a:lnTo>
                    <a:pt x="1395292" y="699104"/>
                  </a:lnTo>
                  <a:lnTo>
                    <a:pt x="1395292" y="699339"/>
                  </a:lnTo>
                  <a:lnTo>
                    <a:pt x="1409386" y="699339"/>
                  </a:lnTo>
                  <a:lnTo>
                    <a:pt x="1423480" y="699339"/>
                  </a:lnTo>
                  <a:lnTo>
                    <a:pt x="1437574" y="699339"/>
                  </a:lnTo>
                  <a:lnTo>
                    <a:pt x="1451668" y="699339"/>
                  </a:lnTo>
                  <a:lnTo>
                    <a:pt x="1465762" y="699339"/>
                  </a:lnTo>
                  <a:lnTo>
                    <a:pt x="1479856" y="699339"/>
                  </a:lnTo>
                  <a:lnTo>
                    <a:pt x="1493949" y="699339"/>
                  </a:lnTo>
                  <a:lnTo>
                    <a:pt x="1508043" y="699339"/>
                  </a:lnTo>
                  <a:lnTo>
                    <a:pt x="1522137" y="699339"/>
                  </a:lnTo>
                  <a:lnTo>
                    <a:pt x="1536231" y="699339"/>
                  </a:lnTo>
                  <a:lnTo>
                    <a:pt x="1550325" y="699339"/>
                  </a:lnTo>
                  <a:lnTo>
                    <a:pt x="1564419" y="699339"/>
                  </a:lnTo>
                  <a:lnTo>
                    <a:pt x="1578513" y="699339"/>
                  </a:lnTo>
                  <a:lnTo>
                    <a:pt x="1592607" y="699339"/>
                  </a:lnTo>
                  <a:lnTo>
                    <a:pt x="1606700" y="699339"/>
                  </a:lnTo>
                  <a:lnTo>
                    <a:pt x="1620794" y="699339"/>
                  </a:lnTo>
                  <a:lnTo>
                    <a:pt x="1634888" y="699339"/>
                  </a:lnTo>
                  <a:lnTo>
                    <a:pt x="1648982" y="699339"/>
                  </a:lnTo>
                  <a:lnTo>
                    <a:pt x="1663076" y="699339"/>
                  </a:lnTo>
                  <a:lnTo>
                    <a:pt x="1677170" y="699339"/>
                  </a:lnTo>
                  <a:lnTo>
                    <a:pt x="1691264" y="699339"/>
                  </a:lnTo>
                  <a:lnTo>
                    <a:pt x="1705357" y="699339"/>
                  </a:lnTo>
                  <a:lnTo>
                    <a:pt x="1719451" y="699339"/>
                  </a:lnTo>
                  <a:lnTo>
                    <a:pt x="1733545" y="699339"/>
                  </a:lnTo>
                  <a:lnTo>
                    <a:pt x="1747639" y="699339"/>
                  </a:lnTo>
                  <a:lnTo>
                    <a:pt x="1761733" y="699339"/>
                  </a:lnTo>
                  <a:lnTo>
                    <a:pt x="1775827" y="699339"/>
                  </a:lnTo>
                  <a:lnTo>
                    <a:pt x="1789921" y="699339"/>
                  </a:lnTo>
                  <a:lnTo>
                    <a:pt x="1804015" y="699339"/>
                  </a:lnTo>
                  <a:lnTo>
                    <a:pt x="1818108" y="699339"/>
                  </a:lnTo>
                  <a:lnTo>
                    <a:pt x="1832202" y="699339"/>
                  </a:lnTo>
                  <a:lnTo>
                    <a:pt x="1846296" y="699339"/>
                  </a:lnTo>
                  <a:lnTo>
                    <a:pt x="1860390" y="699339"/>
                  </a:lnTo>
                  <a:lnTo>
                    <a:pt x="1874484" y="699339"/>
                  </a:lnTo>
                  <a:lnTo>
                    <a:pt x="1888578" y="699339"/>
                  </a:lnTo>
                  <a:lnTo>
                    <a:pt x="1902672" y="699339"/>
                  </a:lnTo>
                  <a:lnTo>
                    <a:pt x="1916765" y="699339"/>
                  </a:lnTo>
                  <a:lnTo>
                    <a:pt x="1930859" y="699339"/>
                  </a:lnTo>
                  <a:lnTo>
                    <a:pt x="1944953" y="699339"/>
                  </a:lnTo>
                  <a:lnTo>
                    <a:pt x="1959047" y="699339"/>
                  </a:lnTo>
                  <a:lnTo>
                    <a:pt x="1973141" y="699339"/>
                  </a:lnTo>
                  <a:lnTo>
                    <a:pt x="1987235" y="699339"/>
                  </a:lnTo>
                  <a:lnTo>
                    <a:pt x="2001329" y="699339"/>
                  </a:lnTo>
                  <a:lnTo>
                    <a:pt x="2015423" y="699339"/>
                  </a:lnTo>
                  <a:lnTo>
                    <a:pt x="2029516" y="699339"/>
                  </a:lnTo>
                  <a:lnTo>
                    <a:pt x="2043610" y="699339"/>
                  </a:lnTo>
                  <a:lnTo>
                    <a:pt x="2057704" y="699339"/>
                  </a:lnTo>
                  <a:lnTo>
                    <a:pt x="2071798" y="699339"/>
                  </a:lnTo>
                  <a:lnTo>
                    <a:pt x="2085892" y="699339"/>
                  </a:lnTo>
                  <a:lnTo>
                    <a:pt x="2099986" y="699339"/>
                  </a:lnTo>
                  <a:lnTo>
                    <a:pt x="2114080" y="699339"/>
                  </a:lnTo>
                  <a:lnTo>
                    <a:pt x="2128173" y="699339"/>
                  </a:lnTo>
                  <a:lnTo>
                    <a:pt x="2142267" y="699339"/>
                  </a:lnTo>
                  <a:lnTo>
                    <a:pt x="2156361" y="699339"/>
                  </a:lnTo>
                  <a:lnTo>
                    <a:pt x="2170455" y="699339"/>
                  </a:lnTo>
                  <a:lnTo>
                    <a:pt x="2184549" y="699339"/>
                  </a:lnTo>
                  <a:lnTo>
                    <a:pt x="2198643" y="699339"/>
                  </a:lnTo>
                  <a:lnTo>
                    <a:pt x="2212737" y="699339"/>
                  </a:lnTo>
                  <a:lnTo>
                    <a:pt x="2226831" y="699339"/>
                  </a:lnTo>
                  <a:lnTo>
                    <a:pt x="2240924" y="699339"/>
                  </a:lnTo>
                  <a:lnTo>
                    <a:pt x="2255018" y="699339"/>
                  </a:lnTo>
                  <a:lnTo>
                    <a:pt x="2269112" y="699339"/>
                  </a:lnTo>
                  <a:lnTo>
                    <a:pt x="2283206" y="699339"/>
                  </a:lnTo>
                  <a:lnTo>
                    <a:pt x="2297300" y="699339"/>
                  </a:lnTo>
                  <a:lnTo>
                    <a:pt x="2311394" y="699339"/>
                  </a:lnTo>
                  <a:lnTo>
                    <a:pt x="2325488" y="699339"/>
                  </a:lnTo>
                  <a:lnTo>
                    <a:pt x="2339581" y="699339"/>
                  </a:lnTo>
                  <a:lnTo>
                    <a:pt x="2353675" y="699339"/>
                  </a:lnTo>
                  <a:lnTo>
                    <a:pt x="2367769" y="699339"/>
                  </a:lnTo>
                  <a:lnTo>
                    <a:pt x="2381863" y="699339"/>
                  </a:lnTo>
                  <a:lnTo>
                    <a:pt x="2395957" y="699339"/>
                  </a:lnTo>
                  <a:lnTo>
                    <a:pt x="2410051" y="699339"/>
                  </a:lnTo>
                  <a:lnTo>
                    <a:pt x="2424145" y="699339"/>
                  </a:lnTo>
                  <a:lnTo>
                    <a:pt x="2438239" y="699339"/>
                  </a:lnTo>
                  <a:lnTo>
                    <a:pt x="2452332" y="699339"/>
                  </a:lnTo>
                  <a:lnTo>
                    <a:pt x="2466426" y="699339"/>
                  </a:lnTo>
                  <a:lnTo>
                    <a:pt x="2480520" y="699339"/>
                  </a:lnTo>
                  <a:lnTo>
                    <a:pt x="2494614" y="699339"/>
                  </a:lnTo>
                  <a:lnTo>
                    <a:pt x="2508708" y="699339"/>
                  </a:lnTo>
                  <a:lnTo>
                    <a:pt x="2522802" y="699339"/>
                  </a:lnTo>
                  <a:lnTo>
                    <a:pt x="2536896" y="699339"/>
                  </a:lnTo>
                  <a:lnTo>
                    <a:pt x="2550989" y="699339"/>
                  </a:lnTo>
                  <a:lnTo>
                    <a:pt x="2565083" y="699339"/>
                  </a:lnTo>
                  <a:lnTo>
                    <a:pt x="2579177" y="699339"/>
                  </a:lnTo>
                  <a:lnTo>
                    <a:pt x="2593271" y="699339"/>
                  </a:lnTo>
                  <a:lnTo>
                    <a:pt x="2607365" y="699339"/>
                  </a:lnTo>
                  <a:lnTo>
                    <a:pt x="2621459" y="699339"/>
                  </a:lnTo>
                  <a:lnTo>
                    <a:pt x="2635553" y="699339"/>
                  </a:lnTo>
                  <a:lnTo>
                    <a:pt x="2649647" y="699339"/>
                  </a:lnTo>
                  <a:lnTo>
                    <a:pt x="2663740" y="699339"/>
                  </a:lnTo>
                  <a:lnTo>
                    <a:pt x="2677834" y="699339"/>
                  </a:lnTo>
                  <a:lnTo>
                    <a:pt x="2691928" y="699339"/>
                  </a:lnTo>
                  <a:lnTo>
                    <a:pt x="2706022" y="699339"/>
                  </a:lnTo>
                  <a:lnTo>
                    <a:pt x="2720116" y="699339"/>
                  </a:lnTo>
                  <a:lnTo>
                    <a:pt x="2734210" y="699339"/>
                  </a:lnTo>
                  <a:lnTo>
                    <a:pt x="2748304" y="699339"/>
                  </a:lnTo>
                  <a:lnTo>
                    <a:pt x="2762397" y="699339"/>
                  </a:lnTo>
                  <a:lnTo>
                    <a:pt x="2776491" y="699339"/>
                  </a:lnTo>
                  <a:lnTo>
                    <a:pt x="2790585" y="699339"/>
                  </a:lnTo>
                  <a:lnTo>
                    <a:pt x="2790585" y="699339"/>
                  </a:lnTo>
                  <a:lnTo>
                    <a:pt x="2804679" y="699339"/>
                  </a:lnTo>
                  <a:lnTo>
                    <a:pt x="2818773" y="699339"/>
                  </a:lnTo>
                  <a:lnTo>
                    <a:pt x="2832867" y="699339"/>
                  </a:lnTo>
                  <a:lnTo>
                    <a:pt x="2846961" y="699339"/>
                  </a:lnTo>
                  <a:lnTo>
                    <a:pt x="2861055" y="699339"/>
                  </a:lnTo>
                  <a:lnTo>
                    <a:pt x="2875148" y="699339"/>
                  </a:lnTo>
                  <a:lnTo>
                    <a:pt x="2889242" y="699339"/>
                  </a:lnTo>
                  <a:lnTo>
                    <a:pt x="2903336" y="699339"/>
                  </a:lnTo>
                  <a:lnTo>
                    <a:pt x="2917430" y="699339"/>
                  </a:lnTo>
                  <a:lnTo>
                    <a:pt x="2931524" y="699339"/>
                  </a:lnTo>
                  <a:lnTo>
                    <a:pt x="2945618" y="699339"/>
                  </a:lnTo>
                  <a:lnTo>
                    <a:pt x="2959712" y="699339"/>
                  </a:lnTo>
                  <a:lnTo>
                    <a:pt x="2973806" y="699339"/>
                  </a:lnTo>
                  <a:lnTo>
                    <a:pt x="2987899" y="699339"/>
                  </a:lnTo>
                  <a:lnTo>
                    <a:pt x="3001993" y="699339"/>
                  </a:lnTo>
                  <a:lnTo>
                    <a:pt x="3016087" y="699339"/>
                  </a:lnTo>
                  <a:lnTo>
                    <a:pt x="3030181" y="699339"/>
                  </a:lnTo>
                  <a:lnTo>
                    <a:pt x="3044275" y="699339"/>
                  </a:lnTo>
                  <a:lnTo>
                    <a:pt x="3058369" y="699339"/>
                  </a:lnTo>
                  <a:lnTo>
                    <a:pt x="3072463" y="699339"/>
                  </a:lnTo>
                  <a:lnTo>
                    <a:pt x="3086556" y="699339"/>
                  </a:lnTo>
                  <a:lnTo>
                    <a:pt x="3100650" y="699339"/>
                  </a:lnTo>
                  <a:lnTo>
                    <a:pt x="3114744" y="699339"/>
                  </a:lnTo>
                  <a:lnTo>
                    <a:pt x="3128838" y="699339"/>
                  </a:lnTo>
                  <a:lnTo>
                    <a:pt x="3142932" y="699339"/>
                  </a:lnTo>
                  <a:lnTo>
                    <a:pt x="3157026" y="699339"/>
                  </a:lnTo>
                  <a:lnTo>
                    <a:pt x="3171120" y="699339"/>
                  </a:lnTo>
                  <a:lnTo>
                    <a:pt x="3185214" y="699339"/>
                  </a:lnTo>
                  <a:lnTo>
                    <a:pt x="3199307" y="699339"/>
                  </a:lnTo>
                  <a:lnTo>
                    <a:pt x="3213401" y="699339"/>
                  </a:lnTo>
                  <a:lnTo>
                    <a:pt x="3227495" y="699339"/>
                  </a:lnTo>
                  <a:lnTo>
                    <a:pt x="3241589" y="699339"/>
                  </a:lnTo>
                  <a:lnTo>
                    <a:pt x="3255683" y="699339"/>
                  </a:lnTo>
                  <a:lnTo>
                    <a:pt x="3269777" y="699339"/>
                  </a:lnTo>
                  <a:lnTo>
                    <a:pt x="3283871" y="699339"/>
                  </a:lnTo>
                  <a:lnTo>
                    <a:pt x="3297964" y="699339"/>
                  </a:lnTo>
                  <a:lnTo>
                    <a:pt x="3312058" y="699339"/>
                  </a:lnTo>
                  <a:lnTo>
                    <a:pt x="3326152" y="699339"/>
                  </a:lnTo>
                  <a:lnTo>
                    <a:pt x="3340246" y="699339"/>
                  </a:lnTo>
                  <a:lnTo>
                    <a:pt x="3354340" y="699339"/>
                  </a:lnTo>
                  <a:lnTo>
                    <a:pt x="3368434" y="699339"/>
                  </a:lnTo>
                  <a:lnTo>
                    <a:pt x="3382528" y="699339"/>
                  </a:lnTo>
                  <a:lnTo>
                    <a:pt x="3396622" y="699339"/>
                  </a:lnTo>
                  <a:lnTo>
                    <a:pt x="3410715" y="699339"/>
                  </a:lnTo>
                  <a:lnTo>
                    <a:pt x="3424809" y="699339"/>
                  </a:lnTo>
                  <a:lnTo>
                    <a:pt x="3438903" y="699339"/>
                  </a:lnTo>
                  <a:lnTo>
                    <a:pt x="3452997" y="699339"/>
                  </a:lnTo>
                  <a:lnTo>
                    <a:pt x="3467091" y="699339"/>
                  </a:lnTo>
                  <a:lnTo>
                    <a:pt x="3481185" y="699339"/>
                  </a:lnTo>
                  <a:lnTo>
                    <a:pt x="3495279" y="699339"/>
                  </a:lnTo>
                  <a:lnTo>
                    <a:pt x="3509372" y="699339"/>
                  </a:lnTo>
                  <a:lnTo>
                    <a:pt x="3523466" y="699339"/>
                  </a:lnTo>
                  <a:lnTo>
                    <a:pt x="3537560" y="699339"/>
                  </a:lnTo>
                  <a:lnTo>
                    <a:pt x="3551654" y="699339"/>
                  </a:lnTo>
                  <a:lnTo>
                    <a:pt x="3565748" y="699339"/>
                  </a:lnTo>
                  <a:lnTo>
                    <a:pt x="3579842" y="699339"/>
                  </a:lnTo>
                  <a:lnTo>
                    <a:pt x="3593936" y="699339"/>
                  </a:lnTo>
                  <a:lnTo>
                    <a:pt x="3608030" y="699339"/>
                  </a:lnTo>
                  <a:lnTo>
                    <a:pt x="3622123" y="699339"/>
                  </a:lnTo>
                  <a:lnTo>
                    <a:pt x="3636217" y="699339"/>
                  </a:lnTo>
                  <a:lnTo>
                    <a:pt x="3650311" y="699339"/>
                  </a:lnTo>
                  <a:lnTo>
                    <a:pt x="3664405" y="699339"/>
                  </a:lnTo>
                  <a:lnTo>
                    <a:pt x="3678499" y="699339"/>
                  </a:lnTo>
                  <a:lnTo>
                    <a:pt x="3692593" y="699339"/>
                  </a:lnTo>
                  <a:lnTo>
                    <a:pt x="3706687" y="699339"/>
                  </a:lnTo>
                  <a:lnTo>
                    <a:pt x="3720780" y="699339"/>
                  </a:lnTo>
                  <a:lnTo>
                    <a:pt x="3734874" y="699339"/>
                  </a:lnTo>
                  <a:lnTo>
                    <a:pt x="3748968" y="699339"/>
                  </a:lnTo>
                  <a:lnTo>
                    <a:pt x="3763062" y="699339"/>
                  </a:lnTo>
                  <a:lnTo>
                    <a:pt x="3777156" y="699339"/>
                  </a:lnTo>
                  <a:lnTo>
                    <a:pt x="3791250" y="699339"/>
                  </a:lnTo>
                  <a:lnTo>
                    <a:pt x="3805344" y="699339"/>
                  </a:lnTo>
                  <a:lnTo>
                    <a:pt x="3819438" y="699339"/>
                  </a:lnTo>
                  <a:lnTo>
                    <a:pt x="3833531" y="699339"/>
                  </a:lnTo>
                  <a:lnTo>
                    <a:pt x="3847625" y="699339"/>
                  </a:lnTo>
                  <a:lnTo>
                    <a:pt x="3861719" y="699339"/>
                  </a:lnTo>
                  <a:lnTo>
                    <a:pt x="3875813" y="699339"/>
                  </a:lnTo>
                  <a:lnTo>
                    <a:pt x="3889907" y="699339"/>
                  </a:lnTo>
                  <a:lnTo>
                    <a:pt x="3904001" y="699339"/>
                  </a:lnTo>
                  <a:lnTo>
                    <a:pt x="3918095" y="699339"/>
                  </a:lnTo>
                  <a:lnTo>
                    <a:pt x="3932188" y="699339"/>
                  </a:lnTo>
                  <a:lnTo>
                    <a:pt x="3946282" y="699339"/>
                  </a:lnTo>
                  <a:lnTo>
                    <a:pt x="3960376" y="699339"/>
                  </a:lnTo>
                  <a:lnTo>
                    <a:pt x="3974470" y="699339"/>
                  </a:lnTo>
                  <a:lnTo>
                    <a:pt x="3988564" y="699339"/>
                  </a:lnTo>
                  <a:lnTo>
                    <a:pt x="4002658" y="699339"/>
                  </a:lnTo>
                  <a:lnTo>
                    <a:pt x="4016752" y="699339"/>
                  </a:lnTo>
                  <a:lnTo>
                    <a:pt x="4030846" y="699339"/>
                  </a:lnTo>
                  <a:lnTo>
                    <a:pt x="4044939" y="699339"/>
                  </a:lnTo>
                  <a:lnTo>
                    <a:pt x="4059033" y="699339"/>
                  </a:lnTo>
                  <a:lnTo>
                    <a:pt x="4073127" y="699339"/>
                  </a:lnTo>
                  <a:lnTo>
                    <a:pt x="4087221" y="699339"/>
                  </a:lnTo>
                  <a:lnTo>
                    <a:pt x="4101315" y="699339"/>
                  </a:lnTo>
                  <a:lnTo>
                    <a:pt x="4115409" y="699339"/>
                  </a:lnTo>
                  <a:lnTo>
                    <a:pt x="4129503" y="699339"/>
                  </a:lnTo>
                  <a:lnTo>
                    <a:pt x="4143596" y="699339"/>
                  </a:lnTo>
                  <a:lnTo>
                    <a:pt x="4157690" y="699339"/>
                  </a:lnTo>
                  <a:lnTo>
                    <a:pt x="4171784" y="699339"/>
                  </a:lnTo>
                  <a:lnTo>
                    <a:pt x="4185878" y="699339"/>
                  </a:lnTo>
                </a:path>
              </a:pathLst>
            </a:custGeom>
            <a:ln w="40651" cap="flat">
              <a:solidFill>
                <a:srgbClr val="D3D3D3">
                  <a:alpha val="100000"/>
                </a:srgbClr>
              </a:solidFill>
              <a:prstDash val="solid"/>
              <a:round/>
            </a:ln>
          </p:spPr>
          <p:txBody>
            <a:bodyPr/>
            <a:lstStyle/>
            <a:p/>
          </p:txBody>
        </p:sp>
        <p:sp>
          <p:nvSpPr>
            <p:cNvPr id="19" name="pl19"/>
            <p:cNvSpPr/>
            <p:nvPr/>
          </p:nvSpPr>
          <p:spPr>
            <a:xfrm>
              <a:off x="2690946" y="4402938"/>
              <a:ext cx="4185878" cy="0"/>
            </a:xfrm>
            <a:custGeom>
              <a:avLst/>
              <a:pathLst>
                <a:path w="4185878" h="0">
                  <a:moveTo>
                    <a:pt x="0" y="0"/>
                  </a:moveTo>
                  <a:lnTo>
                    <a:pt x="14093" y="0"/>
                  </a:lnTo>
                  <a:lnTo>
                    <a:pt x="28187" y="0"/>
                  </a:lnTo>
                  <a:lnTo>
                    <a:pt x="42281" y="0"/>
                  </a:lnTo>
                  <a:lnTo>
                    <a:pt x="56375" y="0"/>
                  </a:lnTo>
                  <a:lnTo>
                    <a:pt x="70469" y="0"/>
                  </a:lnTo>
                  <a:lnTo>
                    <a:pt x="84563" y="0"/>
                  </a:lnTo>
                  <a:lnTo>
                    <a:pt x="98657" y="0"/>
                  </a:lnTo>
                  <a:lnTo>
                    <a:pt x="112750" y="0"/>
                  </a:lnTo>
                  <a:lnTo>
                    <a:pt x="126844" y="0"/>
                  </a:lnTo>
                  <a:lnTo>
                    <a:pt x="140938" y="0"/>
                  </a:lnTo>
                  <a:lnTo>
                    <a:pt x="155032" y="0"/>
                  </a:lnTo>
                  <a:lnTo>
                    <a:pt x="169126" y="0"/>
                  </a:lnTo>
                  <a:lnTo>
                    <a:pt x="183220" y="0"/>
                  </a:lnTo>
                  <a:lnTo>
                    <a:pt x="197314" y="0"/>
                  </a:lnTo>
                  <a:lnTo>
                    <a:pt x="211408" y="0"/>
                  </a:lnTo>
                  <a:lnTo>
                    <a:pt x="225501" y="0"/>
                  </a:lnTo>
                  <a:lnTo>
                    <a:pt x="239595" y="0"/>
                  </a:lnTo>
                  <a:lnTo>
                    <a:pt x="253689" y="0"/>
                  </a:lnTo>
                  <a:lnTo>
                    <a:pt x="267783" y="0"/>
                  </a:lnTo>
                  <a:lnTo>
                    <a:pt x="281877" y="0"/>
                  </a:lnTo>
                  <a:lnTo>
                    <a:pt x="295971" y="0"/>
                  </a:lnTo>
                  <a:lnTo>
                    <a:pt x="310065" y="0"/>
                  </a:lnTo>
                  <a:lnTo>
                    <a:pt x="324158" y="0"/>
                  </a:lnTo>
                  <a:lnTo>
                    <a:pt x="338252" y="0"/>
                  </a:lnTo>
                  <a:lnTo>
                    <a:pt x="352346" y="0"/>
                  </a:lnTo>
                  <a:lnTo>
                    <a:pt x="366440" y="0"/>
                  </a:lnTo>
                  <a:lnTo>
                    <a:pt x="380534" y="0"/>
                  </a:lnTo>
                  <a:lnTo>
                    <a:pt x="394628" y="0"/>
                  </a:lnTo>
                  <a:lnTo>
                    <a:pt x="408722" y="0"/>
                  </a:lnTo>
                  <a:lnTo>
                    <a:pt x="422816" y="0"/>
                  </a:lnTo>
                  <a:lnTo>
                    <a:pt x="436909" y="0"/>
                  </a:lnTo>
                  <a:lnTo>
                    <a:pt x="451003" y="0"/>
                  </a:lnTo>
                  <a:lnTo>
                    <a:pt x="465097" y="0"/>
                  </a:lnTo>
                  <a:lnTo>
                    <a:pt x="479191" y="0"/>
                  </a:lnTo>
                  <a:lnTo>
                    <a:pt x="493285" y="0"/>
                  </a:lnTo>
                  <a:lnTo>
                    <a:pt x="507379" y="0"/>
                  </a:lnTo>
                  <a:lnTo>
                    <a:pt x="521473" y="0"/>
                  </a:lnTo>
                  <a:lnTo>
                    <a:pt x="535566" y="0"/>
                  </a:lnTo>
                  <a:lnTo>
                    <a:pt x="549660" y="0"/>
                  </a:lnTo>
                  <a:lnTo>
                    <a:pt x="563754" y="0"/>
                  </a:lnTo>
                  <a:lnTo>
                    <a:pt x="577848" y="0"/>
                  </a:lnTo>
                  <a:lnTo>
                    <a:pt x="591942" y="0"/>
                  </a:lnTo>
                  <a:lnTo>
                    <a:pt x="606036" y="0"/>
                  </a:lnTo>
                  <a:lnTo>
                    <a:pt x="620130" y="0"/>
                  </a:lnTo>
                  <a:lnTo>
                    <a:pt x="634224" y="0"/>
                  </a:lnTo>
                  <a:lnTo>
                    <a:pt x="648317" y="0"/>
                  </a:lnTo>
                  <a:lnTo>
                    <a:pt x="662411" y="0"/>
                  </a:lnTo>
                  <a:lnTo>
                    <a:pt x="676505" y="0"/>
                  </a:lnTo>
                  <a:lnTo>
                    <a:pt x="690599" y="0"/>
                  </a:lnTo>
                  <a:lnTo>
                    <a:pt x="704693" y="0"/>
                  </a:lnTo>
                  <a:lnTo>
                    <a:pt x="718787" y="0"/>
                  </a:lnTo>
                  <a:lnTo>
                    <a:pt x="732881" y="0"/>
                  </a:lnTo>
                  <a:lnTo>
                    <a:pt x="746974" y="0"/>
                  </a:lnTo>
                  <a:lnTo>
                    <a:pt x="761068" y="0"/>
                  </a:lnTo>
                  <a:lnTo>
                    <a:pt x="775162" y="0"/>
                  </a:lnTo>
                  <a:lnTo>
                    <a:pt x="789256" y="0"/>
                  </a:lnTo>
                  <a:lnTo>
                    <a:pt x="803350" y="0"/>
                  </a:lnTo>
                  <a:lnTo>
                    <a:pt x="817444" y="0"/>
                  </a:lnTo>
                  <a:lnTo>
                    <a:pt x="831538" y="0"/>
                  </a:lnTo>
                  <a:lnTo>
                    <a:pt x="845632" y="0"/>
                  </a:lnTo>
                  <a:lnTo>
                    <a:pt x="859725" y="0"/>
                  </a:lnTo>
                  <a:lnTo>
                    <a:pt x="873819" y="0"/>
                  </a:lnTo>
                  <a:lnTo>
                    <a:pt x="887913" y="0"/>
                  </a:lnTo>
                  <a:lnTo>
                    <a:pt x="902007" y="0"/>
                  </a:lnTo>
                  <a:lnTo>
                    <a:pt x="916101" y="0"/>
                  </a:lnTo>
                  <a:lnTo>
                    <a:pt x="930195" y="0"/>
                  </a:lnTo>
                  <a:lnTo>
                    <a:pt x="944289" y="0"/>
                  </a:lnTo>
                  <a:lnTo>
                    <a:pt x="958382" y="0"/>
                  </a:lnTo>
                  <a:lnTo>
                    <a:pt x="972476" y="0"/>
                  </a:lnTo>
                  <a:lnTo>
                    <a:pt x="986570" y="0"/>
                  </a:lnTo>
                  <a:lnTo>
                    <a:pt x="1000664" y="0"/>
                  </a:lnTo>
                  <a:lnTo>
                    <a:pt x="1014758" y="0"/>
                  </a:lnTo>
                  <a:lnTo>
                    <a:pt x="1028852" y="0"/>
                  </a:lnTo>
                  <a:lnTo>
                    <a:pt x="1042946" y="0"/>
                  </a:lnTo>
                  <a:lnTo>
                    <a:pt x="1057040" y="0"/>
                  </a:lnTo>
                  <a:lnTo>
                    <a:pt x="1071133" y="0"/>
                  </a:lnTo>
                  <a:lnTo>
                    <a:pt x="1085227" y="0"/>
                  </a:lnTo>
                  <a:lnTo>
                    <a:pt x="1099321" y="0"/>
                  </a:lnTo>
                  <a:lnTo>
                    <a:pt x="1113415" y="0"/>
                  </a:lnTo>
                  <a:lnTo>
                    <a:pt x="1127509" y="0"/>
                  </a:lnTo>
                  <a:lnTo>
                    <a:pt x="1141603" y="0"/>
                  </a:lnTo>
                  <a:lnTo>
                    <a:pt x="1155697" y="0"/>
                  </a:lnTo>
                  <a:lnTo>
                    <a:pt x="1169790" y="0"/>
                  </a:lnTo>
                  <a:lnTo>
                    <a:pt x="1183884" y="0"/>
                  </a:lnTo>
                  <a:lnTo>
                    <a:pt x="1197978" y="0"/>
                  </a:lnTo>
                  <a:lnTo>
                    <a:pt x="1212072" y="0"/>
                  </a:lnTo>
                  <a:lnTo>
                    <a:pt x="1226166" y="0"/>
                  </a:lnTo>
                  <a:lnTo>
                    <a:pt x="1240260" y="0"/>
                  </a:lnTo>
                  <a:lnTo>
                    <a:pt x="1254354" y="0"/>
                  </a:lnTo>
                  <a:lnTo>
                    <a:pt x="1268448" y="0"/>
                  </a:lnTo>
                  <a:lnTo>
                    <a:pt x="1282541" y="0"/>
                  </a:lnTo>
                  <a:lnTo>
                    <a:pt x="1296635" y="0"/>
                  </a:lnTo>
                  <a:lnTo>
                    <a:pt x="1310729" y="0"/>
                  </a:lnTo>
                  <a:lnTo>
                    <a:pt x="1324823" y="0"/>
                  </a:lnTo>
                  <a:lnTo>
                    <a:pt x="1338917" y="0"/>
                  </a:lnTo>
                  <a:lnTo>
                    <a:pt x="1353011" y="0"/>
                  </a:lnTo>
                  <a:lnTo>
                    <a:pt x="1367105" y="0"/>
                  </a:lnTo>
                  <a:lnTo>
                    <a:pt x="1381198" y="0"/>
                  </a:lnTo>
                  <a:lnTo>
                    <a:pt x="1395292" y="0"/>
                  </a:lnTo>
                  <a:lnTo>
                    <a:pt x="1395292" y="0"/>
                  </a:lnTo>
                  <a:lnTo>
                    <a:pt x="1409386" y="0"/>
                  </a:lnTo>
                  <a:lnTo>
                    <a:pt x="1423480" y="0"/>
                  </a:lnTo>
                  <a:lnTo>
                    <a:pt x="1437574" y="0"/>
                  </a:lnTo>
                  <a:lnTo>
                    <a:pt x="1451668" y="0"/>
                  </a:lnTo>
                  <a:lnTo>
                    <a:pt x="1465762" y="0"/>
                  </a:lnTo>
                  <a:lnTo>
                    <a:pt x="1479856" y="0"/>
                  </a:lnTo>
                  <a:lnTo>
                    <a:pt x="1493949" y="0"/>
                  </a:lnTo>
                  <a:lnTo>
                    <a:pt x="1508043" y="0"/>
                  </a:lnTo>
                  <a:lnTo>
                    <a:pt x="1522137" y="0"/>
                  </a:lnTo>
                  <a:lnTo>
                    <a:pt x="1536231" y="0"/>
                  </a:lnTo>
                  <a:lnTo>
                    <a:pt x="1550325" y="0"/>
                  </a:lnTo>
                  <a:lnTo>
                    <a:pt x="1564419" y="0"/>
                  </a:lnTo>
                  <a:lnTo>
                    <a:pt x="1578513" y="0"/>
                  </a:lnTo>
                  <a:lnTo>
                    <a:pt x="1592607" y="0"/>
                  </a:lnTo>
                  <a:lnTo>
                    <a:pt x="1606700" y="0"/>
                  </a:lnTo>
                  <a:lnTo>
                    <a:pt x="1620794" y="0"/>
                  </a:lnTo>
                  <a:lnTo>
                    <a:pt x="1634888" y="0"/>
                  </a:lnTo>
                  <a:lnTo>
                    <a:pt x="1648982" y="0"/>
                  </a:lnTo>
                  <a:lnTo>
                    <a:pt x="1663076" y="0"/>
                  </a:lnTo>
                  <a:lnTo>
                    <a:pt x="1677170" y="0"/>
                  </a:lnTo>
                  <a:lnTo>
                    <a:pt x="1691264" y="0"/>
                  </a:lnTo>
                  <a:lnTo>
                    <a:pt x="1705357" y="0"/>
                  </a:lnTo>
                  <a:lnTo>
                    <a:pt x="1719451" y="0"/>
                  </a:lnTo>
                  <a:lnTo>
                    <a:pt x="1733545" y="0"/>
                  </a:lnTo>
                  <a:lnTo>
                    <a:pt x="1747639" y="0"/>
                  </a:lnTo>
                  <a:lnTo>
                    <a:pt x="1761733" y="0"/>
                  </a:lnTo>
                  <a:lnTo>
                    <a:pt x="1775827" y="0"/>
                  </a:lnTo>
                  <a:lnTo>
                    <a:pt x="1789921" y="0"/>
                  </a:lnTo>
                  <a:lnTo>
                    <a:pt x="1804015" y="0"/>
                  </a:lnTo>
                  <a:lnTo>
                    <a:pt x="1818108" y="0"/>
                  </a:lnTo>
                  <a:lnTo>
                    <a:pt x="1832202" y="0"/>
                  </a:lnTo>
                  <a:lnTo>
                    <a:pt x="1846296" y="0"/>
                  </a:lnTo>
                  <a:lnTo>
                    <a:pt x="1860390" y="0"/>
                  </a:lnTo>
                  <a:lnTo>
                    <a:pt x="1874484" y="0"/>
                  </a:lnTo>
                  <a:lnTo>
                    <a:pt x="1888578" y="0"/>
                  </a:lnTo>
                  <a:lnTo>
                    <a:pt x="1902672" y="0"/>
                  </a:lnTo>
                  <a:lnTo>
                    <a:pt x="1916765" y="0"/>
                  </a:lnTo>
                  <a:lnTo>
                    <a:pt x="1930859" y="0"/>
                  </a:lnTo>
                  <a:lnTo>
                    <a:pt x="1944953" y="0"/>
                  </a:lnTo>
                  <a:lnTo>
                    <a:pt x="1959047" y="0"/>
                  </a:lnTo>
                  <a:lnTo>
                    <a:pt x="1973141" y="0"/>
                  </a:lnTo>
                  <a:lnTo>
                    <a:pt x="1987235" y="0"/>
                  </a:lnTo>
                  <a:lnTo>
                    <a:pt x="2001329" y="0"/>
                  </a:lnTo>
                  <a:lnTo>
                    <a:pt x="2015423" y="0"/>
                  </a:lnTo>
                  <a:lnTo>
                    <a:pt x="2029516" y="0"/>
                  </a:lnTo>
                  <a:lnTo>
                    <a:pt x="2043610" y="0"/>
                  </a:lnTo>
                  <a:lnTo>
                    <a:pt x="2057704" y="0"/>
                  </a:lnTo>
                  <a:lnTo>
                    <a:pt x="2071798" y="0"/>
                  </a:lnTo>
                  <a:lnTo>
                    <a:pt x="2085892" y="0"/>
                  </a:lnTo>
                  <a:lnTo>
                    <a:pt x="2099986" y="0"/>
                  </a:lnTo>
                  <a:lnTo>
                    <a:pt x="2114080" y="0"/>
                  </a:lnTo>
                  <a:lnTo>
                    <a:pt x="2128173" y="0"/>
                  </a:lnTo>
                  <a:lnTo>
                    <a:pt x="2142267" y="0"/>
                  </a:lnTo>
                  <a:lnTo>
                    <a:pt x="2156361" y="0"/>
                  </a:lnTo>
                  <a:lnTo>
                    <a:pt x="2170455" y="0"/>
                  </a:lnTo>
                  <a:lnTo>
                    <a:pt x="2184549" y="0"/>
                  </a:lnTo>
                  <a:lnTo>
                    <a:pt x="2198643" y="0"/>
                  </a:lnTo>
                  <a:lnTo>
                    <a:pt x="2212737" y="0"/>
                  </a:lnTo>
                  <a:lnTo>
                    <a:pt x="2226831" y="0"/>
                  </a:lnTo>
                  <a:lnTo>
                    <a:pt x="2240924" y="0"/>
                  </a:lnTo>
                  <a:lnTo>
                    <a:pt x="2255018" y="0"/>
                  </a:lnTo>
                  <a:lnTo>
                    <a:pt x="2269112" y="0"/>
                  </a:lnTo>
                  <a:lnTo>
                    <a:pt x="2283206" y="0"/>
                  </a:lnTo>
                  <a:lnTo>
                    <a:pt x="2297300" y="0"/>
                  </a:lnTo>
                  <a:lnTo>
                    <a:pt x="2311394" y="0"/>
                  </a:lnTo>
                  <a:lnTo>
                    <a:pt x="2325488" y="0"/>
                  </a:lnTo>
                  <a:lnTo>
                    <a:pt x="2339581" y="0"/>
                  </a:lnTo>
                  <a:lnTo>
                    <a:pt x="2353675" y="0"/>
                  </a:lnTo>
                  <a:lnTo>
                    <a:pt x="2367769" y="0"/>
                  </a:lnTo>
                  <a:lnTo>
                    <a:pt x="2381863" y="0"/>
                  </a:lnTo>
                  <a:lnTo>
                    <a:pt x="2395957" y="0"/>
                  </a:lnTo>
                  <a:lnTo>
                    <a:pt x="2410051" y="0"/>
                  </a:lnTo>
                  <a:lnTo>
                    <a:pt x="2424145" y="0"/>
                  </a:lnTo>
                  <a:lnTo>
                    <a:pt x="2438239" y="0"/>
                  </a:lnTo>
                  <a:lnTo>
                    <a:pt x="2452332" y="0"/>
                  </a:lnTo>
                  <a:lnTo>
                    <a:pt x="2466426" y="0"/>
                  </a:lnTo>
                  <a:lnTo>
                    <a:pt x="2480520" y="0"/>
                  </a:lnTo>
                  <a:lnTo>
                    <a:pt x="2494614" y="0"/>
                  </a:lnTo>
                  <a:lnTo>
                    <a:pt x="2508708" y="0"/>
                  </a:lnTo>
                  <a:lnTo>
                    <a:pt x="2522802" y="0"/>
                  </a:lnTo>
                  <a:lnTo>
                    <a:pt x="2536896" y="0"/>
                  </a:lnTo>
                  <a:lnTo>
                    <a:pt x="2550989" y="0"/>
                  </a:lnTo>
                  <a:lnTo>
                    <a:pt x="2565083" y="0"/>
                  </a:lnTo>
                  <a:lnTo>
                    <a:pt x="2579177" y="0"/>
                  </a:lnTo>
                  <a:lnTo>
                    <a:pt x="2593271" y="0"/>
                  </a:lnTo>
                  <a:lnTo>
                    <a:pt x="2607365" y="0"/>
                  </a:lnTo>
                  <a:lnTo>
                    <a:pt x="2621459" y="0"/>
                  </a:lnTo>
                  <a:lnTo>
                    <a:pt x="2635553" y="0"/>
                  </a:lnTo>
                  <a:lnTo>
                    <a:pt x="2649647" y="0"/>
                  </a:lnTo>
                  <a:lnTo>
                    <a:pt x="2663740" y="0"/>
                  </a:lnTo>
                  <a:lnTo>
                    <a:pt x="2677834" y="0"/>
                  </a:lnTo>
                  <a:lnTo>
                    <a:pt x="2691928" y="0"/>
                  </a:lnTo>
                  <a:lnTo>
                    <a:pt x="2706022" y="0"/>
                  </a:lnTo>
                  <a:lnTo>
                    <a:pt x="2720116" y="0"/>
                  </a:lnTo>
                  <a:lnTo>
                    <a:pt x="2734210" y="0"/>
                  </a:lnTo>
                  <a:lnTo>
                    <a:pt x="2748304" y="0"/>
                  </a:lnTo>
                  <a:lnTo>
                    <a:pt x="2762397" y="0"/>
                  </a:lnTo>
                  <a:lnTo>
                    <a:pt x="2776491" y="0"/>
                  </a:lnTo>
                  <a:lnTo>
                    <a:pt x="2790585" y="0"/>
                  </a:lnTo>
                  <a:lnTo>
                    <a:pt x="2790585" y="0"/>
                  </a:lnTo>
                  <a:lnTo>
                    <a:pt x="2804679" y="0"/>
                  </a:lnTo>
                  <a:lnTo>
                    <a:pt x="2818773" y="0"/>
                  </a:lnTo>
                  <a:lnTo>
                    <a:pt x="2832867" y="0"/>
                  </a:lnTo>
                  <a:lnTo>
                    <a:pt x="2846961" y="0"/>
                  </a:lnTo>
                  <a:lnTo>
                    <a:pt x="2861055" y="0"/>
                  </a:lnTo>
                  <a:lnTo>
                    <a:pt x="2875148" y="0"/>
                  </a:lnTo>
                  <a:lnTo>
                    <a:pt x="2889242" y="0"/>
                  </a:lnTo>
                  <a:lnTo>
                    <a:pt x="2903336" y="0"/>
                  </a:lnTo>
                  <a:lnTo>
                    <a:pt x="2917430" y="0"/>
                  </a:lnTo>
                  <a:lnTo>
                    <a:pt x="2931524" y="0"/>
                  </a:lnTo>
                  <a:lnTo>
                    <a:pt x="2945618" y="0"/>
                  </a:lnTo>
                  <a:lnTo>
                    <a:pt x="2959712" y="0"/>
                  </a:lnTo>
                  <a:lnTo>
                    <a:pt x="2973806" y="0"/>
                  </a:lnTo>
                  <a:lnTo>
                    <a:pt x="2987899" y="0"/>
                  </a:lnTo>
                  <a:lnTo>
                    <a:pt x="3001993" y="0"/>
                  </a:lnTo>
                  <a:lnTo>
                    <a:pt x="3016087" y="0"/>
                  </a:lnTo>
                  <a:lnTo>
                    <a:pt x="3030181" y="0"/>
                  </a:lnTo>
                  <a:lnTo>
                    <a:pt x="3044275" y="0"/>
                  </a:lnTo>
                  <a:lnTo>
                    <a:pt x="3058369" y="0"/>
                  </a:lnTo>
                  <a:lnTo>
                    <a:pt x="3072463" y="0"/>
                  </a:lnTo>
                  <a:lnTo>
                    <a:pt x="3086556" y="0"/>
                  </a:lnTo>
                  <a:lnTo>
                    <a:pt x="3100650" y="0"/>
                  </a:lnTo>
                  <a:lnTo>
                    <a:pt x="3114744" y="0"/>
                  </a:lnTo>
                  <a:lnTo>
                    <a:pt x="3128838" y="0"/>
                  </a:lnTo>
                  <a:lnTo>
                    <a:pt x="3142932" y="0"/>
                  </a:lnTo>
                  <a:lnTo>
                    <a:pt x="3157026" y="0"/>
                  </a:lnTo>
                  <a:lnTo>
                    <a:pt x="3171120" y="0"/>
                  </a:lnTo>
                  <a:lnTo>
                    <a:pt x="3185214" y="0"/>
                  </a:lnTo>
                  <a:lnTo>
                    <a:pt x="3199307" y="0"/>
                  </a:lnTo>
                  <a:lnTo>
                    <a:pt x="3213401" y="0"/>
                  </a:lnTo>
                  <a:lnTo>
                    <a:pt x="3227495" y="0"/>
                  </a:lnTo>
                  <a:lnTo>
                    <a:pt x="3241589" y="0"/>
                  </a:lnTo>
                  <a:lnTo>
                    <a:pt x="3255683" y="0"/>
                  </a:lnTo>
                  <a:lnTo>
                    <a:pt x="3269777" y="0"/>
                  </a:lnTo>
                  <a:lnTo>
                    <a:pt x="3283871" y="0"/>
                  </a:lnTo>
                  <a:lnTo>
                    <a:pt x="3297964" y="0"/>
                  </a:lnTo>
                  <a:lnTo>
                    <a:pt x="3312058" y="0"/>
                  </a:lnTo>
                  <a:lnTo>
                    <a:pt x="3326152" y="0"/>
                  </a:lnTo>
                  <a:lnTo>
                    <a:pt x="3340246" y="0"/>
                  </a:lnTo>
                  <a:lnTo>
                    <a:pt x="3354340" y="0"/>
                  </a:lnTo>
                  <a:lnTo>
                    <a:pt x="3368434" y="0"/>
                  </a:lnTo>
                  <a:lnTo>
                    <a:pt x="3382528" y="0"/>
                  </a:lnTo>
                  <a:lnTo>
                    <a:pt x="3396622" y="0"/>
                  </a:lnTo>
                  <a:lnTo>
                    <a:pt x="3410715" y="0"/>
                  </a:lnTo>
                  <a:lnTo>
                    <a:pt x="3424809" y="0"/>
                  </a:lnTo>
                  <a:lnTo>
                    <a:pt x="3438903" y="0"/>
                  </a:lnTo>
                  <a:lnTo>
                    <a:pt x="3452997" y="0"/>
                  </a:lnTo>
                  <a:lnTo>
                    <a:pt x="3467091" y="0"/>
                  </a:lnTo>
                  <a:lnTo>
                    <a:pt x="3481185" y="0"/>
                  </a:lnTo>
                  <a:lnTo>
                    <a:pt x="3495279" y="0"/>
                  </a:lnTo>
                  <a:lnTo>
                    <a:pt x="3509372" y="0"/>
                  </a:lnTo>
                  <a:lnTo>
                    <a:pt x="3523466" y="0"/>
                  </a:lnTo>
                  <a:lnTo>
                    <a:pt x="3537560" y="0"/>
                  </a:lnTo>
                  <a:lnTo>
                    <a:pt x="3551654" y="0"/>
                  </a:lnTo>
                  <a:lnTo>
                    <a:pt x="3565748" y="0"/>
                  </a:lnTo>
                  <a:lnTo>
                    <a:pt x="3579842" y="0"/>
                  </a:lnTo>
                  <a:lnTo>
                    <a:pt x="3593936" y="0"/>
                  </a:lnTo>
                  <a:lnTo>
                    <a:pt x="3608030" y="0"/>
                  </a:lnTo>
                  <a:lnTo>
                    <a:pt x="3622123" y="0"/>
                  </a:lnTo>
                  <a:lnTo>
                    <a:pt x="3636217" y="0"/>
                  </a:lnTo>
                  <a:lnTo>
                    <a:pt x="3650311" y="0"/>
                  </a:lnTo>
                  <a:lnTo>
                    <a:pt x="3664405" y="0"/>
                  </a:lnTo>
                  <a:lnTo>
                    <a:pt x="3678499" y="0"/>
                  </a:lnTo>
                  <a:lnTo>
                    <a:pt x="3692593" y="0"/>
                  </a:lnTo>
                  <a:lnTo>
                    <a:pt x="3706687" y="0"/>
                  </a:lnTo>
                  <a:lnTo>
                    <a:pt x="3720780" y="0"/>
                  </a:lnTo>
                  <a:lnTo>
                    <a:pt x="3734874" y="0"/>
                  </a:lnTo>
                  <a:lnTo>
                    <a:pt x="3748968" y="0"/>
                  </a:lnTo>
                  <a:lnTo>
                    <a:pt x="3763062" y="0"/>
                  </a:lnTo>
                  <a:lnTo>
                    <a:pt x="3777156" y="0"/>
                  </a:lnTo>
                  <a:lnTo>
                    <a:pt x="3791250" y="0"/>
                  </a:lnTo>
                  <a:lnTo>
                    <a:pt x="3805344" y="0"/>
                  </a:lnTo>
                  <a:lnTo>
                    <a:pt x="3819438" y="0"/>
                  </a:lnTo>
                  <a:lnTo>
                    <a:pt x="3833531" y="0"/>
                  </a:lnTo>
                  <a:lnTo>
                    <a:pt x="3847625" y="0"/>
                  </a:lnTo>
                  <a:lnTo>
                    <a:pt x="3861719" y="0"/>
                  </a:lnTo>
                  <a:lnTo>
                    <a:pt x="3875813" y="0"/>
                  </a:lnTo>
                  <a:lnTo>
                    <a:pt x="3889907" y="0"/>
                  </a:lnTo>
                  <a:lnTo>
                    <a:pt x="3904001" y="0"/>
                  </a:lnTo>
                  <a:lnTo>
                    <a:pt x="3918095" y="0"/>
                  </a:lnTo>
                  <a:lnTo>
                    <a:pt x="3932188" y="0"/>
                  </a:lnTo>
                  <a:lnTo>
                    <a:pt x="3946282" y="0"/>
                  </a:lnTo>
                  <a:lnTo>
                    <a:pt x="3960376" y="0"/>
                  </a:lnTo>
                  <a:lnTo>
                    <a:pt x="3974470" y="0"/>
                  </a:lnTo>
                  <a:lnTo>
                    <a:pt x="3988564" y="0"/>
                  </a:lnTo>
                  <a:lnTo>
                    <a:pt x="4002658" y="0"/>
                  </a:lnTo>
                  <a:lnTo>
                    <a:pt x="4016752" y="0"/>
                  </a:lnTo>
                  <a:lnTo>
                    <a:pt x="4030846" y="0"/>
                  </a:lnTo>
                  <a:lnTo>
                    <a:pt x="4044939" y="0"/>
                  </a:lnTo>
                  <a:lnTo>
                    <a:pt x="4059033" y="0"/>
                  </a:lnTo>
                  <a:lnTo>
                    <a:pt x="4073127" y="0"/>
                  </a:lnTo>
                  <a:lnTo>
                    <a:pt x="4087221" y="0"/>
                  </a:lnTo>
                  <a:lnTo>
                    <a:pt x="4101315" y="0"/>
                  </a:lnTo>
                  <a:lnTo>
                    <a:pt x="4115409" y="0"/>
                  </a:lnTo>
                  <a:lnTo>
                    <a:pt x="4129503" y="0"/>
                  </a:lnTo>
                  <a:lnTo>
                    <a:pt x="4143596" y="0"/>
                  </a:lnTo>
                  <a:lnTo>
                    <a:pt x="4157690" y="0"/>
                  </a:lnTo>
                  <a:lnTo>
                    <a:pt x="4171784" y="0"/>
                  </a:lnTo>
                  <a:lnTo>
                    <a:pt x="4185878" y="0"/>
                  </a:lnTo>
                </a:path>
              </a:pathLst>
            </a:custGeom>
            <a:ln w="40651" cap="flat">
              <a:solidFill>
                <a:srgbClr val="D3D3D3">
                  <a:alpha val="100000"/>
                </a:srgbClr>
              </a:solidFill>
              <a:prstDash val="solid"/>
              <a:round/>
            </a:ln>
          </p:spPr>
          <p:txBody>
            <a:bodyPr/>
            <a:lstStyle/>
            <a:p/>
          </p:txBody>
        </p:sp>
        <p:sp>
          <p:nvSpPr>
            <p:cNvPr id="20" name="pt20"/>
            <p:cNvSpPr/>
            <p:nvPr/>
          </p:nvSpPr>
          <p:spPr>
            <a:xfrm>
              <a:off x="263224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 name="pt21"/>
            <p:cNvSpPr/>
            <p:nvPr/>
          </p:nvSpPr>
          <p:spPr>
            <a:xfrm>
              <a:off x="5422829"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 name="pt22"/>
            <p:cNvSpPr/>
            <p:nvPr/>
          </p:nvSpPr>
          <p:spPr>
            <a:xfrm>
              <a:off x="4027536"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 name="pt23"/>
            <p:cNvSpPr/>
            <p:nvPr/>
          </p:nvSpPr>
          <p:spPr>
            <a:xfrm>
              <a:off x="6818122"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 name="pt24"/>
            <p:cNvSpPr/>
            <p:nvPr/>
          </p:nvSpPr>
          <p:spPr>
            <a:xfrm>
              <a:off x="2632243" y="15459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 name="pt25"/>
            <p:cNvSpPr/>
            <p:nvPr/>
          </p:nvSpPr>
          <p:spPr>
            <a:xfrm>
              <a:off x="2632243" y="22455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6" name="pt26"/>
            <p:cNvSpPr/>
            <p:nvPr/>
          </p:nvSpPr>
          <p:spPr>
            <a:xfrm>
              <a:off x="6818122" y="15459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7" name="pt27"/>
            <p:cNvSpPr/>
            <p:nvPr/>
          </p:nvSpPr>
          <p:spPr>
            <a:xfrm>
              <a:off x="5422829" y="15459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8" name="pt28"/>
            <p:cNvSpPr/>
            <p:nvPr/>
          </p:nvSpPr>
          <p:spPr>
            <a:xfrm>
              <a:off x="4027536" y="15459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9" name="pt29"/>
            <p:cNvSpPr/>
            <p:nvPr/>
          </p:nvSpPr>
          <p:spPr>
            <a:xfrm>
              <a:off x="4027536" y="22455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0" name="pt30"/>
            <p:cNvSpPr/>
            <p:nvPr/>
          </p:nvSpPr>
          <p:spPr>
            <a:xfrm>
              <a:off x="6818122" y="22455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1" name="pt31"/>
            <p:cNvSpPr/>
            <p:nvPr/>
          </p:nvSpPr>
          <p:spPr>
            <a:xfrm>
              <a:off x="5422829" y="22455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2" name="pt32"/>
            <p:cNvSpPr/>
            <p:nvPr/>
          </p:nvSpPr>
          <p:spPr>
            <a:xfrm>
              <a:off x="2632243" y="29450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3" name="pt33"/>
            <p:cNvSpPr/>
            <p:nvPr/>
          </p:nvSpPr>
          <p:spPr>
            <a:xfrm>
              <a:off x="5422829" y="29450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4" name="pt34"/>
            <p:cNvSpPr/>
            <p:nvPr/>
          </p:nvSpPr>
          <p:spPr>
            <a:xfrm>
              <a:off x="6818122" y="29450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5" name="pt35"/>
            <p:cNvSpPr/>
            <p:nvPr/>
          </p:nvSpPr>
          <p:spPr>
            <a:xfrm>
              <a:off x="4027536" y="29450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6" name="pt36"/>
            <p:cNvSpPr/>
            <p:nvPr/>
          </p:nvSpPr>
          <p:spPr>
            <a:xfrm>
              <a:off x="2632243" y="364466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7" name="pt37"/>
            <p:cNvSpPr/>
            <p:nvPr/>
          </p:nvSpPr>
          <p:spPr>
            <a:xfrm>
              <a:off x="4027536" y="364466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8" name="pt38"/>
            <p:cNvSpPr/>
            <p:nvPr/>
          </p:nvSpPr>
          <p:spPr>
            <a:xfrm>
              <a:off x="5422829" y="364466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9" name="pt39"/>
            <p:cNvSpPr/>
            <p:nvPr/>
          </p:nvSpPr>
          <p:spPr>
            <a:xfrm>
              <a:off x="2632243" y="43442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0" name="pt40"/>
            <p:cNvSpPr/>
            <p:nvPr/>
          </p:nvSpPr>
          <p:spPr>
            <a:xfrm>
              <a:off x="6818122" y="364466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1" name="pt41"/>
            <p:cNvSpPr/>
            <p:nvPr/>
          </p:nvSpPr>
          <p:spPr>
            <a:xfrm>
              <a:off x="4027536" y="43442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2" name="pt42"/>
            <p:cNvSpPr/>
            <p:nvPr/>
          </p:nvSpPr>
          <p:spPr>
            <a:xfrm>
              <a:off x="6818122" y="43442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3" name="pt43"/>
            <p:cNvSpPr/>
            <p:nvPr/>
          </p:nvSpPr>
          <p:spPr>
            <a:xfrm>
              <a:off x="5422829" y="43442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4" name="pt44"/>
            <p:cNvSpPr/>
            <p:nvPr/>
          </p:nvSpPr>
          <p:spPr>
            <a:xfrm>
              <a:off x="4027536" y="50438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6818122" y="50438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2632243" y="504380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7" name="pt47"/>
            <p:cNvSpPr/>
            <p:nvPr/>
          </p:nvSpPr>
          <p:spPr>
            <a:xfrm>
              <a:off x="263224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5422829" y="50438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4027536"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0" name="pt50"/>
            <p:cNvSpPr/>
            <p:nvPr/>
          </p:nvSpPr>
          <p:spPr>
            <a:xfrm>
              <a:off x="5422829"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1" name="pt51"/>
            <p:cNvSpPr/>
            <p:nvPr/>
          </p:nvSpPr>
          <p:spPr>
            <a:xfrm>
              <a:off x="6818122"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2" name="tx52"/>
            <p:cNvSpPr/>
            <p:nvPr/>
          </p:nvSpPr>
          <p:spPr>
            <a:xfrm>
              <a:off x="1458544" y="821153"/>
              <a:ext cx="109287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(2,736,000)</a:t>
              </a:r>
            </a:p>
          </p:txBody>
        </p:sp>
        <p:sp>
          <p:nvSpPr>
            <p:cNvPr id="53" name="tx53"/>
            <p:cNvSpPr/>
            <p:nvPr/>
          </p:nvSpPr>
          <p:spPr>
            <a:xfrm>
              <a:off x="1338141" y="1520727"/>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(651,000)</a:t>
              </a:r>
            </a:p>
          </p:txBody>
        </p:sp>
        <p:sp>
          <p:nvSpPr>
            <p:cNvPr id="54" name="tx54"/>
            <p:cNvSpPr/>
            <p:nvPr/>
          </p:nvSpPr>
          <p:spPr>
            <a:xfrm>
              <a:off x="1129095" y="2220301"/>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(503,000)</a:t>
              </a:r>
            </a:p>
          </p:txBody>
        </p:sp>
        <p:sp>
          <p:nvSpPr>
            <p:cNvPr id="55" name="tx55"/>
            <p:cNvSpPr/>
            <p:nvPr/>
          </p:nvSpPr>
          <p:spPr>
            <a:xfrm>
              <a:off x="1595250" y="2919875"/>
              <a:ext cx="95616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Nepal (45,000)</a:t>
              </a:r>
            </a:p>
          </p:txBody>
        </p:sp>
        <p:sp>
          <p:nvSpPr>
            <p:cNvPr id="56" name="tx56"/>
            <p:cNvSpPr/>
            <p:nvPr/>
          </p:nvSpPr>
          <p:spPr>
            <a:xfrm>
              <a:off x="1209410" y="3619449"/>
              <a:ext cx="134200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 (33,000)</a:t>
              </a:r>
            </a:p>
          </p:txBody>
        </p:sp>
        <p:sp>
          <p:nvSpPr>
            <p:cNvPr id="57" name="tx57"/>
            <p:cNvSpPr/>
            <p:nvPr/>
          </p:nvSpPr>
          <p:spPr>
            <a:xfrm>
              <a:off x="1362278" y="4319023"/>
              <a:ext cx="118913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Sri Lanka (13,000)</a:t>
              </a:r>
            </a:p>
          </p:txBody>
        </p:sp>
        <p:sp>
          <p:nvSpPr>
            <p:cNvPr id="58" name="tx58"/>
            <p:cNvSpPr/>
            <p:nvPr/>
          </p:nvSpPr>
          <p:spPr>
            <a:xfrm>
              <a:off x="1519099" y="5018597"/>
              <a:ext cx="103231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Maldives (&lt;200)</a:t>
              </a:r>
            </a:p>
          </p:txBody>
        </p:sp>
        <p:sp>
          <p:nvSpPr>
            <p:cNvPr id="59" name="tx59"/>
            <p:cNvSpPr/>
            <p:nvPr/>
          </p:nvSpPr>
          <p:spPr>
            <a:xfrm>
              <a:off x="1631315" y="5718170"/>
              <a:ext cx="92010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Bhutan (&lt;100)</a:t>
              </a:r>
            </a:p>
          </p:txBody>
        </p:sp>
        <p:sp>
          <p:nvSpPr>
            <p:cNvPr id="60" name="tx60"/>
            <p:cNvSpPr/>
            <p:nvPr/>
          </p:nvSpPr>
          <p:spPr>
            <a:xfrm>
              <a:off x="7016353" y="821153"/>
              <a:ext cx="97232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(909,000)</a:t>
              </a:r>
            </a:p>
          </p:txBody>
        </p:sp>
        <p:sp>
          <p:nvSpPr>
            <p:cNvPr id="61" name="tx61"/>
            <p:cNvSpPr/>
            <p:nvPr/>
          </p:nvSpPr>
          <p:spPr>
            <a:xfrm>
              <a:off x="7016353" y="1520727"/>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(490,000)</a:t>
              </a:r>
            </a:p>
          </p:txBody>
        </p:sp>
        <p:sp>
          <p:nvSpPr>
            <p:cNvPr id="62" name="tx62"/>
            <p:cNvSpPr/>
            <p:nvPr/>
          </p:nvSpPr>
          <p:spPr>
            <a:xfrm>
              <a:off x="7016353" y="2220301"/>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(397,000)</a:t>
              </a:r>
            </a:p>
          </p:txBody>
        </p:sp>
        <p:sp>
          <p:nvSpPr>
            <p:cNvPr id="63" name="tx63"/>
            <p:cNvSpPr/>
            <p:nvPr/>
          </p:nvSpPr>
          <p:spPr>
            <a:xfrm>
              <a:off x="7016353" y="2919875"/>
              <a:ext cx="134200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 (34,000)</a:t>
              </a:r>
            </a:p>
          </p:txBody>
        </p:sp>
        <p:sp>
          <p:nvSpPr>
            <p:cNvPr id="64" name="tx64"/>
            <p:cNvSpPr/>
            <p:nvPr/>
          </p:nvSpPr>
          <p:spPr>
            <a:xfrm>
              <a:off x="7016353" y="3619449"/>
              <a:ext cx="95616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Nepal (11,000)</a:t>
              </a:r>
            </a:p>
          </p:txBody>
        </p:sp>
        <p:sp>
          <p:nvSpPr>
            <p:cNvPr id="65" name="tx65"/>
            <p:cNvSpPr/>
            <p:nvPr/>
          </p:nvSpPr>
          <p:spPr>
            <a:xfrm>
              <a:off x="7016353" y="4319023"/>
              <a:ext cx="110875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Sri Lanka (6,000)</a:t>
              </a:r>
            </a:p>
          </p:txBody>
        </p:sp>
        <p:sp>
          <p:nvSpPr>
            <p:cNvPr id="66" name="tx66"/>
            <p:cNvSpPr/>
            <p:nvPr/>
          </p:nvSpPr>
          <p:spPr>
            <a:xfrm>
              <a:off x="7016353" y="5018597"/>
              <a:ext cx="92010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Bhutan (&lt;200)</a:t>
              </a:r>
            </a:p>
          </p:txBody>
        </p:sp>
        <p:sp>
          <p:nvSpPr>
            <p:cNvPr id="67" name="tx67"/>
            <p:cNvSpPr/>
            <p:nvPr/>
          </p:nvSpPr>
          <p:spPr>
            <a:xfrm>
              <a:off x="7016353" y="5718170"/>
              <a:ext cx="103231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Maldives (&lt;100)</a:t>
              </a:r>
            </a:p>
          </p:txBody>
        </p:sp>
        <p:sp>
          <p:nvSpPr>
            <p:cNvPr id="68" name="tx68"/>
            <p:cNvSpPr/>
            <p:nvPr/>
          </p:nvSpPr>
          <p:spPr>
            <a:xfrm>
              <a:off x="508103"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69" name="tx69"/>
            <p:cNvSpPr/>
            <p:nvPr/>
          </p:nvSpPr>
          <p:spPr>
            <a:xfrm>
              <a:off x="508103" y="156431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70" name="tx70"/>
            <p:cNvSpPr/>
            <p:nvPr/>
          </p:nvSpPr>
          <p:spPr>
            <a:xfrm>
              <a:off x="508103" y="226247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71" name="tx71"/>
            <p:cNvSpPr/>
            <p:nvPr/>
          </p:nvSpPr>
          <p:spPr>
            <a:xfrm>
              <a:off x="508103" y="296379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72" name="tx72"/>
            <p:cNvSpPr/>
            <p:nvPr/>
          </p:nvSpPr>
          <p:spPr>
            <a:xfrm>
              <a:off x="508103" y="366309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73" name="tx73"/>
            <p:cNvSpPr/>
            <p:nvPr/>
          </p:nvSpPr>
          <p:spPr>
            <a:xfrm>
              <a:off x="508103" y="43612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74" name="tx74"/>
            <p:cNvSpPr/>
            <p:nvPr/>
          </p:nvSpPr>
          <p:spPr>
            <a:xfrm>
              <a:off x="508103" y="506354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75" name="tx75"/>
            <p:cNvSpPr/>
            <p:nvPr/>
          </p:nvSpPr>
          <p:spPr>
            <a:xfrm>
              <a:off x="508103" y="576039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76" name="tx76"/>
            <p:cNvSpPr/>
            <p:nvPr/>
          </p:nvSpPr>
          <p:spPr>
            <a:xfrm>
              <a:off x="2535557"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7" name="tx77"/>
            <p:cNvSpPr/>
            <p:nvPr/>
          </p:nvSpPr>
          <p:spPr>
            <a:xfrm>
              <a:off x="393085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8" name="tx78"/>
            <p:cNvSpPr/>
            <p:nvPr/>
          </p:nvSpPr>
          <p:spPr>
            <a:xfrm>
              <a:off x="5326142"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9" name="tx79"/>
            <p:cNvSpPr/>
            <p:nvPr/>
          </p:nvSpPr>
          <p:spPr>
            <a:xfrm>
              <a:off x="6721435"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80" name="tx80"/>
            <p:cNvSpPr/>
            <p:nvPr/>
          </p:nvSpPr>
          <p:spPr>
            <a:xfrm>
              <a:off x="632889" y="397941"/>
              <a:ext cx="5190373"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ROSA, 2021-2024</a:t>
              </a:r>
            </a:p>
          </p:txBody>
        </p:sp>
        <p:sp>
          <p:nvSpPr>
            <p:cNvPr id="81" name="tx8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2" name="tx82"/>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ROSA based on the absolute number of zero-dose children, with rank 1 representing the country with the most zero-dose children.
In 2021, Maldives ranked number 7 out of 8 countries with &lt;200 zero-dose children.
In 2024, Maldives ranked number 8 out of 8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053919"/>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2910686"/>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1767454"/>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462553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482303"/>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339070"/>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1195838"/>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13744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124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5054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7886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647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27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69905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5428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818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095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3711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71992" y="3401133"/>
              <a:ext cx="204851" cy="1224402"/>
            </a:xfrm>
            <a:prstGeom prst="rect">
              <a:avLst/>
            </a:prstGeom>
            <a:solidFill>
              <a:srgbClr val="80BD41">
                <a:alpha val="100000"/>
              </a:srgbClr>
            </a:solidFill>
          </p:spPr>
          <p:txBody>
            <a:bodyPr/>
            <a:lstStyle/>
            <a:p/>
          </p:txBody>
        </p:sp>
        <p:sp>
          <p:nvSpPr>
            <p:cNvPr id="25" name="rc25"/>
            <p:cNvSpPr/>
            <p:nvPr/>
          </p:nvSpPr>
          <p:spPr>
            <a:xfrm>
              <a:off x="1271992" y="3376211"/>
              <a:ext cx="204851" cy="24922"/>
            </a:xfrm>
            <a:prstGeom prst="rect">
              <a:avLst/>
            </a:prstGeom>
            <a:solidFill>
              <a:srgbClr val="0058AB">
                <a:alpha val="100000"/>
              </a:srgbClr>
            </a:solidFill>
          </p:spPr>
          <p:txBody>
            <a:bodyPr/>
            <a:lstStyle/>
            <a:p/>
          </p:txBody>
        </p:sp>
        <p:sp>
          <p:nvSpPr>
            <p:cNvPr id="26" name="rc26"/>
            <p:cNvSpPr/>
            <p:nvPr/>
          </p:nvSpPr>
          <p:spPr>
            <a:xfrm>
              <a:off x="1271992" y="3401133"/>
              <a:ext cx="204851" cy="0"/>
            </a:xfrm>
            <a:prstGeom prst="rect">
              <a:avLst/>
            </a:prstGeom>
            <a:solidFill>
              <a:srgbClr val="1CABE2">
                <a:alpha val="100000"/>
              </a:srgbClr>
            </a:solidFill>
          </p:spPr>
          <p:txBody>
            <a:bodyPr/>
            <a:lstStyle/>
            <a:p/>
          </p:txBody>
        </p:sp>
        <p:sp>
          <p:nvSpPr>
            <p:cNvPr id="27" name="rc27"/>
            <p:cNvSpPr/>
            <p:nvPr/>
          </p:nvSpPr>
          <p:spPr>
            <a:xfrm>
              <a:off x="1499604" y="3428342"/>
              <a:ext cx="204851" cy="1197193"/>
            </a:xfrm>
            <a:prstGeom prst="rect">
              <a:avLst/>
            </a:prstGeom>
            <a:solidFill>
              <a:srgbClr val="80BD41">
                <a:alpha val="100000"/>
              </a:srgbClr>
            </a:solidFill>
          </p:spPr>
          <p:txBody>
            <a:bodyPr/>
            <a:lstStyle/>
            <a:p/>
          </p:txBody>
        </p:sp>
        <p:sp>
          <p:nvSpPr>
            <p:cNvPr id="28" name="rc28"/>
            <p:cNvSpPr/>
            <p:nvPr/>
          </p:nvSpPr>
          <p:spPr>
            <a:xfrm>
              <a:off x="1499604" y="3403877"/>
              <a:ext cx="204851" cy="12118"/>
            </a:xfrm>
            <a:prstGeom prst="rect">
              <a:avLst/>
            </a:prstGeom>
            <a:solidFill>
              <a:srgbClr val="0058AB">
                <a:alpha val="100000"/>
              </a:srgbClr>
            </a:solidFill>
          </p:spPr>
          <p:txBody>
            <a:bodyPr/>
            <a:lstStyle/>
            <a:p/>
          </p:txBody>
        </p:sp>
        <p:sp>
          <p:nvSpPr>
            <p:cNvPr id="29" name="rc29"/>
            <p:cNvSpPr/>
            <p:nvPr/>
          </p:nvSpPr>
          <p:spPr>
            <a:xfrm>
              <a:off x="1499604" y="3415995"/>
              <a:ext cx="204851" cy="12346"/>
            </a:xfrm>
            <a:prstGeom prst="rect">
              <a:avLst/>
            </a:prstGeom>
            <a:solidFill>
              <a:srgbClr val="1CABE2">
                <a:alpha val="100000"/>
              </a:srgbClr>
            </a:solidFill>
          </p:spPr>
          <p:txBody>
            <a:bodyPr/>
            <a:lstStyle/>
            <a:p/>
          </p:txBody>
        </p:sp>
        <p:sp>
          <p:nvSpPr>
            <p:cNvPr id="30" name="rc30"/>
            <p:cNvSpPr/>
            <p:nvPr/>
          </p:nvSpPr>
          <p:spPr>
            <a:xfrm>
              <a:off x="1727217" y="3433144"/>
              <a:ext cx="204851" cy="1192391"/>
            </a:xfrm>
            <a:prstGeom prst="rect">
              <a:avLst/>
            </a:prstGeom>
            <a:solidFill>
              <a:srgbClr val="80BD41">
                <a:alpha val="100000"/>
              </a:srgbClr>
            </a:solidFill>
          </p:spPr>
          <p:txBody>
            <a:bodyPr/>
            <a:lstStyle/>
            <a:p/>
          </p:txBody>
        </p:sp>
        <p:sp>
          <p:nvSpPr>
            <p:cNvPr id="31" name="rc31"/>
            <p:cNvSpPr/>
            <p:nvPr/>
          </p:nvSpPr>
          <p:spPr>
            <a:xfrm>
              <a:off x="1727217" y="3408907"/>
              <a:ext cx="204851" cy="24236"/>
            </a:xfrm>
            <a:prstGeom prst="rect">
              <a:avLst/>
            </a:prstGeom>
            <a:solidFill>
              <a:srgbClr val="0058AB">
                <a:alpha val="100000"/>
              </a:srgbClr>
            </a:solidFill>
          </p:spPr>
          <p:txBody>
            <a:bodyPr/>
            <a:lstStyle/>
            <a:p/>
          </p:txBody>
        </p:sp>
        <p:sp>
          <p:nvSpPr>
            <p:cNvPr id="32" name="rc32"/>
            <p:cNvSpPr/>
            <p:nvPr/>
          </p:nvSpPr>
          <p:spPr>
            <a:xfrm>
              <a:off x="1727217" y="3433144"/>
              <a:ext cx="204851" cy="0"/>
            </a:xfrm>
            <a:prstGeom prst="rect">
              <a:avLst/>
            </a:prstGeom>
            <a:solidFill>
              <a:srgbClr val="1CABE2">
                <a:alpha val="100000"/>
              </a:srgbClr>
            </a:solidFill>
          </p:spPr>
          <p:txBody>
            <a:bodyPr/>
            <a:lstStyle/>
            <a:p/>
          </p:txBody>
        </p:sp>
        <p:sp>
          <p:nvSpPr>
            <p:cNvPr id="33" name="rc33"/>
            <p:cNvSpPr/>
            <p:nvPr/>
          </p:nvSpPr>
          <p:spPr>
            <a:xfrm>
              <a:off x="1954829" y="3424684"/>
              <a:ext cx="204851" cy="1200851"/>
            </a:xfrm>
            <a:prstGeom prst="rect">
              <a:avLst/>
            </a:prstGeom>
            <a:solidFill>
              <a:srgbClr val="80BD41">
                <a:alpha val="100000"/>
              </a:srgbClr>
            </a:solidFill>
          </p:spPr>
          <p:txBody>
            <a:bodyPr/>
            <a:lstStyle/>
            <a:p/>
          </p:txBody>
        </p:sp>
        <p:sp>
          <p:nvSpPr>
            <p:cNvPr id="34" name="rc34"/>
            <p:cNvSpPr/>
            <p:nvPr/>
          </p:nvSpPr>
          <p:spPr>
            <a:xfrm>
              <a:off x="1954829" y="3400218"/>
              <a:ext cx="204851" cy="24465"/>
            </a:xfrm>
            <a:prstGeom prst="rect">
              <a:avLst/>
            </a:prstGeom>
            <a:solidFill>
              <a:srgbClr val="0058AB">
                <a:alpha val="100000"/>
              </a:srgbClr>
            </a:solidFill>
          </p:spPr>
          <p:txBody>
            <a:bodyPr/>
            <a:lstStyle/>
            <a:p/>
          </p:txBody>
        </p:sp>
        <p:sp>
          <p:nvSpPr>
            <p:cNvPr id="35" name="rc35"/>
            <p:cNvSpPr/>
            <p:nvPr/>
          </p:nvSpPr>
          <p:spPr>
            <a:xfrm>
              <a:off x="1954829" y="3424684"/>
              <a:ext cx="204851" cy="0"/>
            </a:xfrm>
            <a:prstGeom prst="rect">
              <a:avLst/>
            </a:prstGeom>
            <a:solidFill>
              <a:srgbClr val="1CABE2">
                <a:alpha val="100000"/>
              </a:srgbClr>
            </a:solidFill>
          </p:spPr>
          <p:txBody>
            <a:bodyPr/>
            <a:lstStyle/>
            <a:p/>
          </p:txBody>
        </p:sp>
        <p:sp>
          <p:nvSpPr>
            <p:cNvPr id="36" name="rc36"/>
            <p:cNvSpPr/>
            <p:nvPr/>
          </p:nvSpPr>
          <p:spPr>
            <a:xfrm>
              <a:off x="2182442" y="3435887"/>
              <a:ext cx="204851" cy="1189647"/>
            </a:xfrm>
            <a:prstGeom prst="rect">
              <a:avLst/>
            </a:prstGeom>
            <a:solidFill>
              <a:srgbClr val="80BD41">
                <a:alpha val="100000"/>
              </a:srgbClr>
            </a:solidFill>
          </p:spPr>
          <p:txBody>
            <a:bodyPr/>
            <a:lstStyle/>
            <a:p/>
          </p:txBody>
        </p:sp>
        <p:sp>
          <p:nvSpPr>
            <p:cNvPr id="37" name="rc37"/>
            <p:cNvSpPr/>
            <p:nvPr/>
          </p:nvSpPr>
          <p:spPr>
            <a:xfrm>
              <a:off x="2182442" y="3386271"/>
              <a:ext cx="204851" cy="24693"/>
            </a:xfrm>
            <a:prstGeom prst="rect">
              <a:avLst/>
            </a:prstGeom>
            <a:solidFill>
              <a:srgbClr val="0058AB">
                <a:alpha val="100000"/>
              </a:srgbClr>
            </a:solidFill>
          </p:spPr>
          <p:txBody>
            <a:bodyPr/>
            <a:lstStyle/>
            <a:p/>
          </p:txBody>
        </p:sp>
        <p:sp>
          <p:nvSpPr>
            <p:cNvPr id="38" name="rc38"/>
            <p:cNvSpPr/>
            <p:nvPr/>
          </p:nvSpPr>
          <p:spPr>
            <a:xfrm>
              <a:off x="2182442" y="3410965"/>
              <a:ext cx="204851" cy="24922"/>
            </a:xfrm>
            <a:prstGeom prst="rect">
              <a:avLst/>
            </a:prstGeom>
            <a:solidFill>
              <a:srgbClr val="1CABE2">
                <a:alpha val="100000"/>
              </a:srgbClr>
            </a:solidFill>
          </p:spPr>
          <p:txBody>
            <a:bodyPr/>
            <a:lstStyle/>
            <a:p/>
          </p:txBody>
        </p:sp>
        <p:sp>
          <p:nvSpPr>
            <p:cNvPr id="39" name="rc39"/>
            <p:cNvSpPr/>
            <p:nvPr/>
          </p:nvSpPr>
          <p:spPr>
            <a:xfrm>
              <a:off x="2410055" y="3387643"/>
              <a:ext cx="204851" cy="1237892"/>
            </a:xfrm>
            <a:prstGeom prst="rect">
              <a:avLst/>
            </a:prstGeom>
            <a:solidFill>
              <a:srgbClr val="80BD41">
                <a:alpha val="100000"/>
              </a:srgbClr>
            </a:solidFill>
          </p:spPr>
          <p:txBody>
            <a:bodyPr/>
            <a:lstStyle/>
            <a:p/>
          </p:txBody>
        </p:sp>
        <p:sp>
          <p:nvSpPr>
            <p:cNvPr id="40" name="rc40"/>
            <p:cNvSpPr/>
            <p:nvPr/>
          </p:nvSpPr>
          <p:spPr>
            <a:xfrm>
              <a:off x="2410055" y="3362492"/>
              <a:ext cx="204851" cy="12575"/>
            </a:xfrm>
            <a:prstGeom prst="rect">
              <a:avLst/>
            </a:prstGeom>
            <a:solidFill>
              <a:srgbClr val="0058AB">
                <a:alpha val="100000"/>
              </a:srgbClr>
            </a:solidFill>
          </p:spPr>
          <p:txBody>
            <a:bodyPr/>
            <a:lstStyle/>
            <a:p/>
          </p:txBody>
        </p:sp>
        <p:sp>
          <p:nvSpPr>
            <p:cNvPr id="41" name="rc41"/>
            <p:cNvSpPr/>
            <p:nvPr/>
          </p:nvSpPr>
          <p:spPr>
            <a:xfrm>
              <a:off x="2410055" y="3375067"/>
              <a:ext cx="204851" cy="12575"/>
            </a:xfrm>
            <a:prstGeom prst="rect">
              <a:avLst/>
            </a:prstGeom>
            <a:solidFill>
              <a:srgbClr val="1CABE2">
                <a:alpha val="100000"/>
              </a:srgbClr>
            </a:solidFill>
          </p:spPr>
          <p:txBody>
            <a:bodyPr/>
            <a:lstStyle/>
            <a:p/>
          </p:txBody>
        </p:sp>
        <p:sp>
          <p:nvSpPr>
            <p:cNvPr id="42" name="rc42"/>
            <p:cNvSpPr/>
            <p:nvPr/>
          </p:nvSpPr>
          <p:spPr>
            <a:xfrm>
              <a:off x="2637667" y="3321335"/>
              <a:ext cx="204851" cy="1304199"/>
            </a:xfrm>
            <a:prstGeom prst="rect">
              <a:avLst/>
            </a:prstGeom>
            <a:solidFill>
              <a:srgbClr val="80BD41">
                <a:alpha val="100000"/>
              </a:srgbClr>
            </a:solidFill>
          </p:spPr>
          <p:txBody>
            <a:bodyPr/>
            <a:lstStyle/>
            <a:p/>
          </p:txBody>
        </p:sp>
        <p:sp>
          <p:nvSpPr>
            <p:cNvPr id="43" name="rc43"/>
            <p:cNvSpPr/>
            <p:nvPr/>
          </p:nvSpPr>
          <p:spPr>
            <a:xfrm>
              <a:off x="2637667" y="3294812"/>
              <a:ext cx="204851" cy="26522"/>
            </a:xfrm>
            <a:prstGeom prst="rect">
              <a:avLst/>
            </a:prstGeom>
            <a:solidFill>
              <a:srgbClr val="0058AB">
                <a:alpha val="100000"/>
              </a:srgbClr>
            </a:solidFill>
          </p:spPr>
          <p:txBody>
            <a:bodyPr/>
            <a:lstStyle/>
            <a:p/>
          </p:txBody>
        </p:sp>
        <p:sp>
          <p:nvSpPr>
            <p:cNvPr id="44" name="rc44"/>
            <p:cNvSpPr/>
            <p:nvPr/>
          </p:nvSpPr>
          <p:spPr>
            <a:xfrm>
              <a:off x="2637667" y="3321335"/>
              <a:ext cx="204851" cy="0"/>
            </a:xfrm>
            <a:prstGeom prst="rect">
              <a:avLst/>
            </a:prstGeom>
            <a:solidFill>
              <a:srgbClr val="1CABE2">
                <a:alpha val="100000"/>
              </a:srgbClr>
            </a:solidFill>
          </p:spPr>
          <p:txBody>
            <a:bodyPr/>
            <a:lstStyle/>
            <a:p/>
          </p:txBody>
        </p:sp>
        <p:sp>
          <p:nvSpPr>
            <p:cNvPr id="45" name="rc45"/>
            <p:cNvSpPr/>
            <p:nvPr/>
          </p:nvSpPr>
          <p:spPr>
            <a:xfrm>
              <a:off x="2865280" y="3193751"/>
              <a:ext cx="204851" cy="1431784"/>
            </a:xfrm>
            <a:prstGeom prst="rect">
              <a:avLst/>
            </a:prstGeom>
            <a:solidFill>
              <a:srgbClr val="80BD41">
                <a:alpha val="100000"/>
              </a:srgbClr>
            </a:solidFill>
          </p:spPr>
          <p:txBody>
            <a:bodyPr/>
            <a:lstStyle/>
            <a:p/>
          </p:txBody>
        </p:sp>
        <p:sp>
          <p:nvSpPr>
            <p:cNvPr id="46" name="rc46"/>
            <p:cNvSpPr/>
            <p:nvPr/>
          </p:nvSpPr>
          <p:spPr>
            <a:xfrm>
              <a:off x="2865280" y="3164484"/>
              <a:ext cx="204851" cy="14633"/>
            </a:xfrm>
            <a:prstGeom prst="rect">
              <a:avLst/>
            </a:prstGeom>
            <a:solidFill>
              <a:srgbClr val="0058AB">
                <a:alpha val="100000"/>
              </a:srgbClr>
            </a:solidFill>
          </p:spPr>
          <p:txBody>
            <a:bodyPr/>
            <a:lstStyle/>
            <a:p/>
          </p:txBody>
        </p:sp>
        <p:sp>
          <p:nvSpPr>
            <p:cNvPr id="47" name="rc47"/>
            <p:cNvSpPr/>
            <p:nvPr/>
          </p:nvSpPr>
          <p:spPr>
            <a:xfrm>
              <a:off x="2865280" y="3179117"/>
              <a:ext cx="204851" cy="14633"/>
            </a:xfrm>
            <a:prstGeom prst="rect">
              <a:avLst/>
            </a:prstGeom>
            <a:solidFill>
              <a:srgbClr val="1CABE2">
                <a:alpha val="100000"/>
              </a:srgbClr>
            </a:solidFill>
          </p:spPr>
          <p:txBody>
            <a:bodyPr/>
            <a:lstStyle/>
            <a:p/>
          </p:txBody>
        </p:sp>
        <p:sp>
          <p:nvSpPr>
            <p:cNvPr id="48" name="rc48"/>
            <p:cNvSpPr/>
            <p:nvPr/>
          </p:nvSpPr>
          <p:spPr>
            <a:xfrm>
              <a:off x="3092892" y="3069824"/>
              <a:ext cx="204851" cy="1555710"/>
            </a:xfrm>
            <a:prstGeom prst="rect">
              <a:avLst/>
            </a:prstGeom>
            <a:solidFill>
              <a:srgbClr val="80BD41">
                <a:alpha val="100000"/>
              </a:srgbClr>
            </a:solidFill>
          </p:spPr>
          <p:txBody>
            <a:bodyPr/>
            <a:lstStyle/>
            <a:p/>
          </p:txBody>
        </p:sp>
        <p:sp>
          <p:nvSpPr>
            <p:cNvPr id="49" name="rc49"/>
            <p:cNvSpPr/>
            <p:nvPr/>
          </p:nvSpPr>
          <p:spPr>
            <a:xfrm>
              <a:off x="3092892" y="3038042"/>
              <a:ext cx="204851" cy="15776"/>
            </a:xfrm>
            <a:prstGeom prst="rect">
              <a:avLst/>
            </a:prstGeom>
            <a:solidFill>
              <a:srgbClr val="0058AB">
                <a:alpha val="100000"/>
              </a:srgbClr>
            </a:solidFill>
          </p:spPr>
          <p:txBody>
            <a:bodyPr/>
            <a:lstStyle/>
            <a:p/>
          </p:txBody>
        </p:sp>
        <p:sp>
          <p:nvSpPr>
            <p:cNvPr id="50" name="rc50"/>
            <p:cNvSpPr/>
            <p:nvPr/>
          </p:nvSpPr>
          <p:spPr>
            <a:xfrm>
              <a:off x="3092892" y="3053819"/>
              <a:ext cx="204851" cy="16005"/>
            </a:xfrm>
            <a:prstGeom prst="rect">
              <a:avLst/>
            </a:prstGeom>
            <a:solidFill>
              <a:srgbClr val="1CABE2">
                <a:alpha val="100000"/>
              </a:srgbClr>
            </a:solidFill>
          </p:spPr>
          <p:txBody>
            <a:bodyPr/>
            <a:lstStyle/>
            <a:p/>
          </p:txBody>
        </p:sp>
        <p:sp>
          <p:nvSpPr>
            <p:cNvPr id="51" name="rc51"/>
            <p:cNvSpPr/>
            <p:nvPr/>
          </p:nvSpPr>
          <p:spPr>
            <a:xfrm>
              <a:off x="3320505" y="2984082"/>
              <a:ext cx="204851" cy="1641453"/>
            </a:xfrm>
            <a:prstGeom prst="rect">
              <a:avLst/>
            </a:prstGeom>
            <a:solidFill>
              <a:srgbClr val="80BD41">
                <a:alpha val="100000"/>
              </a:srgbClr>
            </a:solidFill>
          </p:spPr>
          <p:txBody>
            <a:bodyPr/>
            <a:lstStyle/>
            <a:p/>
          </p:txBody>
        </p:sp>
        <p:sp>
          <p:nvSpPr>
            <p:cNvPr id="52" name="rc52"/>
            <p:cNvSpPr/>
            <p:nvPr/>
          </p:nvSpPr>
          <p:spPr>
            <a:xfrm>
              <a:off x="3320505" y="2950699"/>
              <a:ext cx="204851" cy="16691"/>
            </a:xfrm>
            <a:prstGeom prst="rect">
              <a:avLst/>
            </a:prstGeom>
            <a:solidFill>
              <a:srgbClr val="0058AB">
                <a:alpha val="100000"/>
              </a:srgbClr>
            </a:solidFill>
          </p:spPr>
          <p:txBody>
            <a:bodyPr/>
            <a:lstStyle/>
            <a:p/>
          </p:txBody>
        </p:sp>
        <p:sp>
          <p:nvSpPr>
            <p:cNvPr id="53" name="rc53"/>
            <p:cNvSpPr/>
            <p:nvPr/>
          </p:nvSpPr>
          <p:spPr>
            <a:xfrm>
              <a:off x="3320505" y="2967391"/>
              <a:ext cx="204851" cy="16691"/>
            </a:xfrm>
            <a:prstGeom prst="rect">
              <a:avLst/>
            </a:prstGeom>
            <a:solidFill>
              <a:srgbClr val="1CABE2">
                <a:alpha val="100000"/>
              </a:srgbClr>
            </a:solidFill>
          </p:spPr>
          <p:txBody>
            <a:bodyPr/>
            <a:lstStyle/>
            <a:p/>
          </p:txBody>
        </p:sp>
        <p:sp>
          <p:nvSpPr>
            <p:cNvPr id="54" name="rc54"/>
            <p:cNvSpPr/>
            <p:nvPr/>
          </p:nvSpPr>
          <p:spPr>
            <a:xfrm>
              <a:off x="3548117" y="2988197"/>
              <a:ext cx="204851" cy="1637337"/>
            </a:xfrm>
            <a:prstGeom prst="rect">
              <a:avLst/>
            </a:prstGeom>
            <a:solidFill>
              <a:srgbClr val="80BD41">
                <a:alpha val="100000"/>
              </a:srgbClr>
            </a:solidFill>
          </p:spPr>
          <p:txBody>
            <a:bodyPr/>
            <a:lstStyle/>
            <a:p/>
          </p:txBody>
        </p:sp>
        <p:sp>
          <p:nvSpPr>
            <p:cNvPr id="55" name="rc55"/>
            <p:cNvSpPr/>
            <p:nvPr/>
          </p:nvSpPr>
          <p:spPr>
            <a:xfrm>
              <a:off x="3548117" y="2920061"/>
              <a:ext cx="204851" cy="51216"/>
            </a:xfrm>
            <a:prstGeom prst="rect">
              <a:avLst/>
            </a:prstGeom>
            <a:solidFill>
              <a:srgbClr val="0058AB">
                <a:alpha val="100000"/>
              </a:srgbClr>
            </a:solidFill>
          </p:spPr>
          <p:txBody>
            <a:bodyPr/>
            <a:lstStyle/>
            <a:p/>
          </p:txBody>
        </p:sp>
        <p:sp>
          <p:nvSpPr>
            <p:cNvPr id="56" name="rc56"/>
            <p:cNvSpPr/>
            <p:nvPr/>
          </p:nvSpPr>
          <p:spPr>
            <a:xfrm>
              <a:off x="3548117" y="2971278"/>
              <a:ext cx="204851" cy="16919"/>
            </a:xfrm>
            <a:prstGeom prst="rect">
              <a:avLst/>
            </a:prstGeom>
            <a:solidFill>
              <a:srgbClr val="1CABE2">
                <a:alpha val="100000"/>
              </a:srgbClr>
            </a:solidFill>
          </p:spPr>
          <p:txBody>
            <a:bodyPr/>
            <a:lstStyle/>
            <a:p/>
          </p:txBody>
        </p:sp>
        <p:sp>
          <p:nvSpPr>
            <p:cNvPr id="57" name="rc57"/>
            <p:cNvSpPr/>
            <p:nvPr/>
          </p:nvSpPr>
          <p:spPr>
            <a:xfrm>
              <a:off x="3775730" y="2968077"/>
              <a:ext cx="204851" cy="1657458"/>
            </a:xfrm>
            <a:prstGeom prst="rect">
              <a:avLst/>
            </a:prstGeom>
            <a:solidFill>
              <a:srgbClr val="80BD41">
                <a:alpha val="100000"/>
              </a:srgbClr>
            </a:solidFill>
          </p:spPr>
          <p:txBody>
            <a:bodyPr/>
            <a:lstStyle/>
            <a:p/>
          </p:txBody>
        </p:sp>
        <p:sp>
          <p:nvSpPr>
            <p:cNvPr id="58" name="rc58"/>
            <p:cNvSpPr/>
            <p:nvPr/>
          </p:nvSpPr>
          <p:spPr>
            <a:xfrm>
              <a:off x="3775730" y="2899025"/>
              <a:ext cx="204851" cy="51902"/>
            </a:xfrm>
            <a:prstGeom prst="rect">
              <a:avLst/>
            </a:prstGeom>
            <a:solidFill>
              <a:srgbClr val="0058AB">
                <a:alpha val="100000"/>
              </a:srgbClr>
            </a:solidFill>
          </p:spPr>
          <p:txBody>
            <a:bodyPr/>
            <a:lstStyle/>
            <a:p/>
          </p:txBody>
        </p:sp>
        <p:sp>
          <p:nvSpPr>
            <p:cNvPr id="59" name="rc59"/>
            <p:cNvSpPr/>
            <p:nvPr/>
          </p:nvSpPr>
          <p:spPr>
            <a:xfrm>
              <a:off x="3775730" y="2950928"/>
              <a:ext cx="204851" cy="17148"/>
            </a:xfrm>
            <a:prstGeom prst="rect">
              <a:avLst/>
            </a:prstGeom>
            <a:solidFill>
              <a:srgbClr val="1CABE2">
                <a:alpha val="100000"/>
              </a:srgbClr>
            </a:solidFill>
          </p:spPr>
          <p:txBody>
            <a:bodyPr/>
            <a:lstStyle/>
            <a:p/>
          </p:txBody>
        </p:sp>
        <p:sp>
          <p:nvSpPr>
            <p:cNvPr id="60" name="rc60"/>
            <p:cNvSpPr/>
            <p:nvPr/>
          </p:nvSpPr>
          <p:spPr>
            <a:xfrm>
              <a:off x="4003342" y="2909314"/>
              <a:ext cx="204851" cy="1716220"/>
            </a:xfrm>
            <a:prstGeom prst="rect">
              <a:avLst/>
            </a:prstGeom>
            <a:solidFill>
              <a:srgbClr val="80BD41">
                <a:alpha val="100000"/>
              </a:srgbClr>
            </a:solidFill>
          </p:spPr>
          <p:txBody>
            <a:bodyPr/>
            <a:lstStyle/>
            <a:p/>
          </p:txBody>
        </p:sp>
        <p:sp>
          <p:nvSpPr>
            <p:cNvPr id="61" name="rc61"/>
            <p:cNvSpPr/>
            <p:nvPr/>
          </p:nvSpPr>
          <p:spPr>
            <a:xfrm>
              <a:off x="4003342" y="2891937"/>
              <a:ext cx="204851" cy="17377"/>
            </a:xfrm>
            <a:prstGeom prst="rect">
              <a:avLst/>
            </a:prstGeom>
            <a:solidFill>
              <a:srgbClr val="0058AB">
                <a:alpha val="100000"/>
              </a:srgbClr>
            </a:solidFill>
          </p:spPr>
          <p:txBody>
            <a:bodyPr/>
            <a:lstStyle/>
            <a:p/>
          </p:txBody>
        </p:sp>
        <p:sp>
          <p:nvSpPr>
            <p:cNvPr id="62" name="rc62"/>
            <p:cNvSpPr/>
            <p:nvPr/>
          </p:nvSpPr>
          <p:spPr>
            <a:xfrm>
              <a:off x="4003342" y="2909314"/>
              <a:ext cx="204851" cy="0"/>
            </a:xfrm>
            <a:prstGeom prst="rect">
              <a:avLst/>
            </a:prstGeom>
            <a:solidFill>
              <a:srgbClr val="1CABE2">
                <a:alpha val="100000"/>
              </a:srgbClr>
            </a:solidFill>
          </p:spPr>
          <p:txBody>
            <a:bodyPr/>
            <a:lstStyle/>
            <a:p/>
          </p:txBody>
        </p:sp>
        <p:sp>
          <p:nvSpPr>
            <p:cNvPr id="63" name="rc63"/>
            <p:cNvSpPr/>
            <p:nvPr/>
          </p:nvSpPr>
          <p:spPr>
            <a:xfrm>
              <a:off x="4230955" y="2936523"/>
              <a:ext cx="204851" cy="1689011"/>
            </a:xfrm>
            <a:prstGeom prst="rect">
              <a:avLst/>
            </a:prstGeom>
            <a:solidFill>
              <a:srgbClr val="80BD41">
                <a:alpha val="100000"/>
              </a:srgbClr>
            </a:solidFill>
          </p:spPr>
          <p:txBody>
            <a:bodyPr/>
            <a:lstStyle/>
            <a:p/>
          </p:txBody>
        </p:sp>
        <p:sp>
          <p:nvSpPr>
            <p:cNvPr id="64" name="rc64"/>
            <p:cNvSpPr/>
            <p:nvPr/>
          </p:nvSpPr>
          <p:spPr>
            <a:xfrm>
              <a:off x="4230955" y="2919375"/>
              <a:ext cx="204851" cy="17148"/>
            </a:xfrm>
            <a:prstGeom prst="rect">
              <a:avLst/>
            </a:prstGeom>
            <a:solidFill>
              <a:srgbClr val="0058AB">
                <a:alpha val="100000"/>
              </a:srgbClr>
            </a:solidFill>
          </p:spPr>
          <p:txBody>
            <a:bodyPr/>
            <a:lstStyle/>
            <a:p/>
          </p:txBody>
        </p:sp>
        <p:sp>
          <p:nvSpPr>
            <p:cNvPr id="65" name="rc65"/>
            <p:cNvSpPr/>
            <p:nvPr/>
          </p:nvSpPr>
          <p:spPr>
            <a:xfrm>
              <a:off x="4230955" y="2936523"/>
              <a:ext cx="204851" cy="0"/>
            </a:xfrm>
            <a:prstGeom prst="rect">
              <a:avLst/>
            </a:prstGeom>
            <a:solidFill>
              <a:srgbClr val="1CABE2">
                <a:alpha val="100000"/>
              </a:srgbClr>
            </a:solidFill>
          </p:spPr>
          <p:txBody>
            <a:bodyPr/>
            <a:lstStyle/>
            <a:p/>
          </p:txBody>
        </p:sp>
        <p:sp>
          <p:nvSpPr>
            <p:cNvPr id="66" name="rc66"/>
            <p:cNvSpPr/>
            <p:nvPr/>
          </p:nvSpPr>
          <p:spPr>
            <a:xfrm>
              <a:off x="4458568" y="2975393"/>
              <a:ext cx="204851" cy="1650141"/>
            </a:xfrm>
            <a:prstGeom prst="rect">
              <a:avLst/>
            </a:prstGeom>
            <a:solidFill>
              <a:srgbClr val="80BD41">
                <a:alpha val="100000"/>
              </a:srgbClr>
            </a:solidFill>
          </p:spPr>
          <p:txBody>
            <a:bodyPr/>
            <a:lstStyle/>
            <a:p/>
          </p:txBody>
        </p:sp>
        <p:sp>
          <p:nvSpPr>
            <p:cNvPr id="67" name="rc67"/>
            <p:cNvSpPr/>
            <p:nvPr/>
          </p:nvSpPr>
          <p:spPr>
            <a:xfrm>
              <a:off x="4458568" y="2958702"/>
              <a:ext cx="204851" cy="16691"/>
            </a:xfrm>
            <a:prstGeom prst="rect">
              <a:avLst/>
            </a:prstGeom>
            <a:solidFill>
              <a:srgbClr val="0058AB">
                <a:alpha val="100000"/>
              </a:srgbClr>
            </a:solidFill>
          </p:spPr>
          <p:txBody>
            <a:bodyPr/>
            <a:lstStyle/>
            <a:p/>
          </p:txBody>
        </p:sp>
        <p:sp>
          <p:nvSpPr>
            <p:cNvPr id="68" name="rc68"/>
            <p:cNvSpPr/>
            <p:nvPr/>
          </p:nvSpPr>
          <p:spPr>
            <a:xfrm>
              <a:off x="4458568" y="2975393"/>
              <a:ext cx="204851" cy="0"/>
            </a:xfrm>
            <a:prstGeom prst="rect">
              <a:avLst/>
            </a:prstGeom>
            <a:solidFill>
              <a:srgbClr val="1CABE2">
                <a:alpha val="100000"/>
              </a:srgbClr>
            </a:solidFill>
          </p:spPr>
          <p:txBody>
            <a:bodyPr/>
            <a:lstStyle/>
            <a:p/>
          </p:txBody>
        </p:sp>
        <p:sp>
          <p:nvSpPr>
            <p:cNvPr id="69" name="rc69"/>
            <p:cNvSpPr/>
            <p:nvPr/>
          </p:nvSpPr>
          <p:spPr>
            <a:xfrm>
              <a:off x="4686180" y="3021809"/>
              <a:ext cx="204851" cy="1603726"/>
            </a:xfrm>
            <a:prstGeom prst="rect">
              <a:avLst/>
            </a:prstGeom>
            <a:solidFill>
              <a:srgbClr val="80BD41">
                <a:alpha val="100000"/>
              </a:srgbClr>
            </a:solidFill>
          </p:spPr>
          <p:txBody>
            <a:bodyPr/>
            <a:lstStyle/>
            <a:p/>
          </p:txBody>
        </p:sp>
        <p:sp>
          <p:nvSpPr>
            <p:cNvPr id="70" name="rc70"/>
            <p:cNvSpPr/>
            <p:nvPr/>
          </p:nvSpPr>
          <p:spPr>
            <a:xfrm>
              <a:off x="4686180" y="3005575"/>
              <a:ext cx="204851" cy="16233"/>
            </a:xfrm>
            <a:prstGeom prst="rect">
              <a:avLst/>
            </a:prstGeom>
            <a:solidFill>
              <a:srgbClr val="0058AB">
                <a:alpha val="100000"/>
              </a:srgbClr>
            </a:solidFill>
          </p:spPr>
          <p:txBody>
            <a:bodyPr/>
            <a:lstStyle/>
            <a:p/>
          </p:txBody>
        </p:sp>
        <p:sp>
          <p:nvSpPr>
            <p:cNvPr id="71" name="rc71"/>
            <p:cNvSpPr/>
            <p:nvPr/>
          </p:nvSpPr>
          <p:spPr>
            <a:xfrm>
              <a:off x="4686180" y="3021809"/>
              <a:ext cx="204851" cy="0"/>
            </a:xfrm>
            <a:prstGeom prst="rect">
              <a:avLst/>
            </a:prstGeom>
            <a:solidFill>
              <a:srgbClr val="1CABE2">
                <a:alpha val="100000"/>
              </a:srgbClr>
            </a:solidFill>
          </p:spPr>
          <p:txBody>
            <a:bodyPr/>
            <a:lstStyle/>
            <a:p/>
          </p:txBody>
        </p:sp>
        <p:sp>
          <p:nvSpPr>
            <p:cNvPr id="72" name="rc72"/>
            <p:cNvSpPr/>
            <p:nvPr/>
          </p:nvSpPr>
          <p:spPr>
            <a:xfrm>
              <a:off x="4913793" y="3094518"/>
              <a:ext cx="204851" cy="1531016"/>
            </a:xfrm>
            <a:prstGeom prst="rect">
              <a:avLst/>
            </a:prstGeom>
            <a:solidFill>
              <a:srgbClr val="80BD41">
                <a:alpha val="100000"/>
              </a:srgbClr>
            </a:solidFill>
          </p:spPr>
          <p:txBody>
            <a:bodyPr/>
            <a:lstStyle/>
            <a:p/>
          </p:txBody>
        </p:sp>
        <p:sp>
          <p:nvSpPr>
            <p:cNvPr id="73" name="rc73"/>
            <p:cNvSpPr/>
            <p:nvPr/>
          </p:nvSpPr>
          <p:spPr>
            <a:xfrm>
              <a:off x="4913793" y="3063194"/>
              <a:ext cx="204851" cy="15547"/>
            </a:xfrm>
            <a:prstGeom prst="rect">
              <a:avLst/>
            </a:prstGeom>
            <a:solidFill>
              <a:srgbClr val="0058AB">
                <a:alpha val="100000"/>
              </a:srgbClr>
            </a:solidFill>
          </p:spPr>
          <p:txBody>
            <a:bodyPr/>
            <a:lstStyle/>
            <a:p/>
          </p:txBody>
        </p:sp>
        <p:sp>
          <p:nvSpPr>
            <p:cNvPr id="74" name="rc74"/>
            <p:cNvSpPr/>
            <p:nvPr/>
          </p:nvSpPr>
          <p:spPr>
            <a:xfrm>
              <a:off x="4913793" y="3078742"/>
              <a:ext cx="204851" cy="15776"/>
            </a:xfrm>
            <a:prstGeom prst="rect">
              <a:avLst/>
            </a:prstGeom>
            <a:solidFill>
              <a:srgbClr val="1CABE2">
                <a:alpha val="100000"/>
              </a:srgbClr>
            </a:solidFill>
          </p:spPr>
          <p:txBody>
            <a:bodyPr/>
            <a:lstStyle/>
            <a:p/>
          </p:txBody>
        </p:sp>
        <p:sp>
          <p:nvSpPr>
            <p:cNvPr id="75" name="rc75"/>
            <p:cNvSpPr/>
            <p:nvPr/>
          </p:nvSpPr>
          <p:spPr>
            <a:xfrm>
              <a:off x="5141405" y="3161512"/>
              <a:ext cx="204851" cy="1464023"/>
            </a:xfrm>
            <a:prstGeom prst="rect">
              <a:avLst/>
            </a:prstGeom>
            <a:solidFill>
              <a:srgbClr val="80BD41">
                <a:alpha val="100000"/>
              </a:srgbClr>
            </a:solidFill>
          </p:spPr>
          <p:txBody>
            <a:bodyPr/>
            <a:lstStyle/>
            <a:p/>
          </p:txBody>
        </p:sp>
        <p:sp>
          <p:nvSpPr>
            <p:cNvPr id="76" name="rc76"/>
            <p:cNvSpPr/>
            <p:nvPr/>
          </p:nvSpPr>
          <p:spPr>
            <a:xfrm>
              <a:off x="5141405" y="3131559"/>
              <a:ext cx="204851" cy="14862"/>
            </a:xfrm>
            <a:prstGeom prst="rect">
              <a:avLst/>
            </a:prstGeom>
            <a:solidFill>
              <a:srgbClr val="0058AB">
                <a:alpha val="100000"/>
              </a:srgbClr>
            </a:solidFill>
          </p:spPr>
          <p:txBody>
            <a:bodyPr/>
            <a:lstStyle/>
            <a:p/>
          </p:txBody>
        </p:sp>
        <p:sp>
          <p:nvSpPr>
            <p:cNvPr id="77" name="rc77"/>
            <p:cNvSpPr/>
            <p:nvPr/>
          </p:nvSpPr>
          <p:spPr>
            <a:xfrm>
              <a:off x="5141405" y="3146421"/>
              <a:ext cx="204851" cy="15090"/>
            </a:xfrm>
            <a:prstGeom prst="rect">
              <a:avLst/>
            </a:prstGeom>
            <a:solidFill>
              <a:srgbClr val="1CABE2">
                <a:alpha val="100000"/>
              </a:srgbClr>
            </a:solidFill>
          </p:spPr>
          <p:txBody>
            <a:bodyPr/>
            <a:lstStyle/>
            <a:p/>
          </p:txBody>
        </p:sp>
        <p:sp>
          <p:nvSpPr>
            <p:cNvPr id="78" name="rc78"/>
            <p:cNvSpPr/>
            <p:nvPr/>
          </p:nvSpPr>
          <p:spPr>
            <a:xfrm>
              <a:off x="5369018" y="3213414"/>
              <a:ext cx="204851" cy="1412120"/>
            </a:xfrm>
            <a:prstGeom prst="rect">
              <a:avLst/>
            </a:prstGeom>
            <a:solidFill>
              <a:srgbClr val="80BD41">
                <a:alpha val="100000"/>
              </a:srgbClr>
            </a:solidFill>
          </p:spPr>
          <p:txBody>
            <a:bodyPr/>
            <a:lstStyle/>
            <a:p/>
          </p:txBody>
        </p:sp>
        <p:sp>
          <p:nvSpPr>
            <p:cNvPr id="79" name="rc79"/>
            <p:cNvSpPr/>
            <p:nvPr/>
          </p:nvSpPr>
          <p:spPr>
            <a:xfrm>
              <a:off x="5369018" y="3184605"/>
              <a:ext cx="204851" cy="14404"/>
            </a:xfrm>
            <a:prstGeom prst="rect">
              <a:avLst/>
            </a:prstGeom>
            <a:solidFill>
              <a:srgbClr val="0058AB">
                <a:alpha val="100000"/>
              </a:srgbClr>
            </a:solidFill>
          </p:spPr>
          <p:txBody>
            <a:bodyPr/>
            <a:lstStyle/>
            <a:p/>
          </p:txBody>
        </p:sp>
        <p:sp>
          <p:nvSpPr>
            <p:cNvPr id="80" name="rc80"/>
            <p:cNvSpPr/>
            <p:nvPr/>
          </p:nvSpPr>
          <p:spPr>
            <a:xfrm>
              <a:off x="5369018" y="3199010"/>
              <a:ext cx="204851" cy="14404"/>
            </a:xfrm>
            <a:prstGeom prst="rect">
              <a:avLst/>
            </a:prstGeom>
            <a:solidFill>
              <a:srgbClr val="1CABE2">
                <a:alpha val="100000"/>
              </a:srgbClr>
            </a:solidFill>
          </p:spPr>
          <p:txBody>
            <a:bodyPr/>
            <a:lstStyle/>
            <a:p/>
          </p:txBody>
        </p:sp>
        <p:sp>
          <p:nvSpPr>
            <p:cNvPr id="81" name="rc81"/>
            <p:cNvSpPr/>
            <p:nvPr/>
          </p:nvSpPr>
          <p:spPr>
            <a:xfrm>
              <a:off x="5596630" y="3255714"/>
              <a:ext cx="204851" cy="1369821"/>
            </a:xfrm>
            <a:prstGeom prst="rect">
              <a:avLst/>
            </a:prstGeom>
            <a:solidFill>
              <a:srgbClr val="80BD41">
                <a:alpha val="100000"/>
              </a:srgbClr>
            </a:solidFill>
          </p:spPr>
          <p:txBody>
            <a:bodyPr/>
            <a:lstStyle/>
            <a:p/>
          </p:txBody>
        </p:sp>
        <p:sp>
          <p:nvSpPr>
            <p:cNvPr id="82" name="rc82"/>
            <p:cNvSpPr/>
            <p:nvPr/>
          </p:nvSpPr>
          <p:spPr>
            <a:xfrm>
              <a:off x="5596630" y="3227819"/>
              <a:ext cx="204851" cy="27894"/>
            </a:xfrm>
            <a:prstGeom prst="rect">
              <a:avLst/>
            </a:prstGeom>
            <a:solidFill>
              <a:srgbClr val="0058AB">
                <a:alpha val="100000"/>
              </a:srgbClr>
            </a:solidFill>
          </p:spPr>
          <p:txBody>
            <a:bodyPr/>
            <a:lstStyle/>
            <a:p/>
          </p:txBody>
        </p:sp>
        <p:sp>
          <p:nvSpPr>
            <p:cNvPr id="83" name="rc83"/>
            <p:cNvSpPr/>
            <p:nvPr/>
          </p:nvSpPr>
          <p:spPr>
            <a:xfrm>
              <a:off x="5596630" y="3255714"/>
              <a:ext cx="204851" cy="0"/>
            </a:xfrm>
            <a:prstGeom prst="rect">
              <a:avLst/>
            </a:prstGeom>
            <a:solidFill>
              <a:srgbClr val="1CABE2">
                <a:alpha val="100000"/>
              </a:srgbClr>
            </a:solidFill>
          </p:spPr>
          <p:txBody>
            <a:bodyPr/>
            <a:lstStyle/>
            <a:p/>
          </p:txBody>
        </p:sp>
        <p:sp>
          <p:nvSpPr>
            <p:cNvPr id="84" name="rc84"/>
            <p:cNvSpPr/>
            <p:nvPr/>
          </p:nvSpPr>
          <p:spPr>
            <a:xfrm>
              <a:off x="5824243" y="3269433"/>
              <a:ext cx="204851" cy="1356102"/>
            </a:xfrm>
            <a:prstGeom prst="rect">
              <a:avLst/>
            </a:prstGeom>
            <a:solidFill>
              <a:srgbClr val="80BD41">
                <a:alpha val="100000"/>
              </a:srgbClr>
            </a:solidFill>
          </p:spPr>
          <p:txBody>
            <a:bodyPr/>
            <a:lstStyle/>
            <a:p/>
          </p:txBody>
        </p:sp>
        <p:sp>
          <p:nvSpPr>
            <p:cNvPr id="85" name="rc85"/>
            <p:cNvSpPr/>
            <p:nvPr/>
          </p:nvSpPr>
          <p:spPr>
            <a:xfrm>
              <a:off x="5824243" y="3241766"/>
              <a:ext cx="204851" cy="27666"/>
            </a:xfrm>
            <a:prstGeom prst="rect">
              <a:avLst/>
            </a:prstGeom>
            <a:solidFill>
              <a:srgbClr val="0058AB">
                <a:alpha val="100000"/>
              </a:srgbClr>
            </a:solidFill>
          </p:spPr>
          <p:txBody>
            <a:bodyPr/>
            <a:lstStyle/>
            <a:p/>
          </p:txBody>
        </p:sp>
        <p:sp>
          <p:nvSpPr>
            <p:cNvPr id="86" name="rc86"/>
            <p:cNvSpPr/>
            <p:nvPr/>
          </p:nvSpPr>
          <p:spPr>
            <a:xfrm>
              <a:off x="5824243" y="3269433"/>
              <a:ext cx="204851" cy="0"/>
            </a:xfrm>
            <a:prstGeom prst="rect">
              <a:avLst/>
            </a:prstGeom>
            <a:solidFill>
              <a:srgbClr val="1CABE2">
                <a:alpha val="100000"/>
              </a:srgbClr>
            </a:solidFill>
          </p:spPr>
          <p:txBody>
            <a:bodyPr/>
            <a:lstStyle/>
            <a:p/>
          </p:txBody>
        </p:sp>
        <p:sp>
          <p:nvSpPr>
            <p:cNvPr id="87" name="rc87"/>
            <p:cNvSpPr/>
            <p:nvPr/>
          </p:nvSpPr>
          <p:spPr>
            <a:xfrm>
              <a:off x="6051856" y="3319964"/>
              <a:ext cx="204851" cy="1305571"/>
            </a:xfrm>
            <a:prstGeom prst="rect">
              <a:avLst/>
            </a:prstGeom>
            <a:solidFill>
              <a:srgbClr val="80BD41">
                <a:alpha val="100000"/>
              </a:srgbClr>
            </a:solidFill>
          </p:spPr>
          <p:txBody>
            <a:bodyPr/>
            <a:lstStyle/>
            <a:p/>
          </p:txBody>
        </p:sp>
        <p:sp>
          <p:nvSpPr>
            <p:cNvPr id="88" name="rc88"/>
            <p:cNvSpPr/>
            <p:nvPr/>
          </p:nvSpPr>
          <p:spPr>
            <a:xfrm>
              <a:off x="6051856" y="3251370"/>
              <a:ext cx="204851" cy="41156"/>
            </a:xfrm>
            <a:prstGeom prst="rect">
              <a:avLst/>
            </a:prstGeom>
            <a:solidFill>
              <a:srgbClr val="0058AB">
                <a:alpha val="100000"/>
              </a:srgbClr>
            </a:solidFill>
          </p:spPr>
          <p:txBody>
            <a:bodyPr/>
            <a:lstStyle/>
            <a:p/>
          </p:txBody>
        </p:sp>
        <p:sp>
          <p:nvSpPr>
            <p:cNvPr id="89" name="rc89"/>
            <p:cNvSpPr/>
            <p:nvPr/>
          </p:nvSpPr>
          <p:spPr>
            <a:xfrm>
              <a:off x="6051856" y="3292526"/>
              <a:ext cx="204851" cy="27437"/>
            </a:xfrm>
            <a:prstGeom prst="rect">
              <a:avLst/>
            </a:prstGeom>
            <a:solidFill>
              <a:srgbClr val="1CABE2">
                <a:alpha val="100000"/>
              </a:srgbClr>
            </a:solidFill>
          </p:spPr>
          <p:txBody>
            <a:bodyPr/>
            <a:lstStyle/>
            <a:p/>
          </p:txBody>
        </p:sp>
        <p:sp>
          <p:nvSpPr>
            <p:cNvPr id="90" name="rc90"/>
            <p:cNvSpPr/>
            <p:nvPr/>
          </p:nvSpPr>
          <p:spPr>
            <a:xfrm>
              <a:off x="6279468" y="3292526"/>
              <a:ext cx="204851" cy="1333009"/>
            </a:xfrm>
            <a:prstGeom prst="rect">
              <a:avLst/>
            </a:prstGeom>
            <a:solidFill>
              <a:srgbClr val="80BD41">
                <a:alpha val="100000"/>
              </a:srgbClr>
            </a:solidFill>
          </p:spPr>
          <p:txBody>
            <a:bodyPr/>
            <a:lstStyle/>
            <a:p/>
          </p:txBody>
        </p:sp>
        <p:sp>
          <p:nvSpPr>
            <p:cNvPr id="91" name="rc91"/>
            <p:cNvSpPr/>
            <p:nvPr/>
          </p:nvSpPr>
          <p:spPr>
            <a:xfrm>
              <a:off x="6279468" y="3265317"/>
              <a:ext cx="204851" cy="13490"/>
            </a:xfrm>
            <a:prstGeom prst="rect">
              <a:avLst/>
            </a:prstGeom>
            <a:solidFill>
              <a:srgbClr val="0058AB">
                <a:alpha val="100000"/>
              </a:srgbClr>
            </a:solidFill>
          </p:spPr>
          <p:txBody>
            <a:bodyPr/>
            <a:lstStyle/>
            <a:p/>
          </p:txBody>
        </p:sp>
        <p:sp>
          <p:nvSpPr>
            <p:cNvPr id="92" name="rc92"/>
            <p:cNvSpPr/>
            <p:nvPr/>
          </p:nvSpPr>
          <p:spPr>
            <a:xfrm>
              <a:off x="6279468" y="3278807"/>
              <a:ext cx="204851" cy="13718"/>
            </a:xfrm>
            <a:prstGeom prst="rect">
              <a:avLst/>
            </a:prstGeom>
            <a:solidFill>
              <a:srgbClr val="1CABE2">
                <a:alpha val="100000"/>
              </a:srgbClr>
            </a:solidFill>
          </p:spPr>
          <p:txBody>
            <a:bodyPr/>
            <a:lstStyle/>
            <a:p/>
          </p:txBody>
        </p:sp>
        <p:sp>
          <p:nvSpPr>
            <p:cNvPr id="93" name="rc93"/>
            <p:cNvSpPr/>
            <p:nvPr/>
          </p:nvSpPr>
          <p:spPr>
            <a:xfrm>
              <a:off x="6507081" y="3331625"/>
              <a:ext cx="204851" cy="1293910"/>
            </a:xfrm>
            <a:prstGeom prst="rect">
              <a:avLst/>
            </a:prstGeom>
            <a:solidFill>
              <a:srgbClr val="80BD41">
                <a:alpha val="100000"/>
              </a:srgbClr>
            </a:solidFill>
          </p:spPr>
          <p:txBody>
            <a:bodyPr/>
            <a:lstStyle/>
            <a:p/>
          </p:txBody>
        </p:sp>
        <p:sp>
          <p:nvSpPr>
            <p:cNvPr id="94" name="rc94"/>
            <p:cNvSpPr/>
            <p:nvPr/>
          </p:nvSpPr>
          <p:spPr>
            <a:xfrm>
              <a:off x="6507081" y="3305330"/>
              <a:ext cx="204851" cy="13261"/>
            </a:xfrm>
            <a:prstGeom prst="rect">
              <a:avLst/>
            </a:prstGeom>
            <a:solidFill>
              <a:srgbClr val="0058AB">
                <a:alpha val="100000"/>
              </a:srgbClr>
            </a:solidFill>
          </p:spPr>
          <p:txBody>
            <a:bodyPr/>
            <a:lstStyle/>
            <a:p/>
          </p:txBody>
        </p:sp>
        <p:sp>
          <p:nvSpPr>
            <p:cNvPr id="95" name="rc95"/>
            <p:cNvSpPr/>
            <p:nvPr/>
          </p:nvSpPr>
          <p:spPr>
            <a:xfrm>
              <a:off x="6507081" y="3318592"/>
              <a:ext cx="204851" cy="13032"/>
            </a:xfrm>
            <a:prstGeom prst="rect">
              <a:avLst/>
            </a:prstGeom>
            <a:solidFill>
              <a:srgbClr val="1CABE2">
                <a:alpha val="100000"/>
              </a:srgbClr>
            </a:solidFill>
          </p:spPr>
          <p:txBody>
            <a:bodyPr/>
            <a:lstStyle/>
            <a:p/>
          </p:txBody>
        </p:sp>
        <p:sp>
          <p:nvSpPr>
            <p:cNvPr id="96" name="rc96"/>
            <p:cNvSpPr/>
            <p:nvPr/>
          </p:nvSpPr>
          <p:spPr>
            <a:xfrm>
              <a:off x="6734693" y="3365464"/>
              <a:ext cx="204851" cy="1260070"/>
            </a:xfrm>
            <a:prstGeom prst="rect">
              <a:avLst/>
            </a:prstGeom>
            <a:solidFill>
              <a:srgbClr val="80BD41">
                <a:alpha val="100000"/>
              </a:srgbClr>
            </a:solidFill>
          </p:spPr>
          <p:txBody>
            <a:bodyPr/>
            <a:lstStyle/>
            <a:p/>
          </p:txBody>
        </p:sp>
        <p:sp>
          <p:nvSpPr>
            <p:cNvPr id="97" name="rc97"/>
            <p:cNvSpPr/>
            <p:nvPr/>
          </p:nvSpPr>
          <p:spPr>
            <a:xfrm>
              <a:off x="6734693" y="3352660"/>
              <a:ext cx="204851" cy="12804"/>
            </a:xfrm>
            <a:prstGeom prst="rect">
              <a:avLst/>
            </a:prstGeom>
            <a:solidFill>
              <a:srgbClr val="0058AB">
                <a:alpha val="100000"/>
              </a:srgbClr>
            </a:solidFill>
          </p:spPr>
          <p:txBody>
            <a:bodyPr/>
            <a:lstStyle/>
            <a:p/>
          </p:txBody>
        </p:sp>
        <p:sp>
          <p:nvSpPr>
            <p:cNvPr id="98" name="rc98"/>
            <p:cNvSpPr/>
            <p:nvPr/>
          </p:nvSpPr>
          <p:spPr>
            <a:xfrm>
              <a:off x="6734693" y="3365464"/>
              <a:ext cx="204851" cy="0"/>
            </a:xfrm>
            <a:prstGeom prst="rect">
              <a:avLst/>
            </a:prstGeom>
            <a:solidFill>
              <a:srgbClr val="1CABE2">
                <a:alpha val="100000"/>
              </a:srgbClr>
            </a:solidFill>
          </p:spPr>
          <p:txBody>
            <a:bodyPr/>
            <a:lstStyle/>
            <a:p/>
          </p:txBody>
        </p:sp>
        <p:sp>
          <p:nvSpPr>
            <p:cNvPr id="99" name="rc99"/>
            <p:cNvSpPr/>
            <p:nvPr/>
          </p:nvSpPr>
          <p:spPr>
            <a:xfrm>
              <a:off x="6962306" y="3394731"/>
              <a:ext cx="204851" cy="12988"/>
            </a:xfrm>
            <a:prstGeom prst="rect">
              <a:avLst/>
            </a:prstGeom>
            <a:solidFill>
              <a:srgbClr val="F26A21">
                <a:alpha val="100000"/>
              </a:srgbClr>
            </a:solidFill>
          </p:spPr>
          <p:txBody>
            <a:bodyPr/>
            <a:lstStyle/>
            <a:p/>
          </p:txBody>
        </p:sp>
        <p:sp>
          <p:nvSpPr>
            <p:cNvPr id="100" name="rc100"/>
            <p:cNvSpPr/>
            <p:nvPr/>
          </p:nvSpPr>
          <p:spPr>
            <a:xfrm>
              <a:off x="6962306" y="3407719"/>
              <a:ext cx="204851" cy="1217816"/>
            </a:xfrm>
            <a:prstGeom prst="rect">
              <a:avLst/>
            </a:prstGeom>
            <a:solidFill>
              <a:srgbClr val="FFC20E">
                <a:alpha val="100000"/>
              </a:srgbClr>
            </a:solidFill>
          </p:spPr>
          <p:txBody>
            <a:bodyPr/>
            <a:lstStyle/>
            <a:p/>
          </p:txBody>
        </p:sp>
        <p:sp>
          <p:nvSpPr>
            <p:cNvPr id="101" name="rc101"/>
            <p:cNvSpPr/>
            <p:nvPr/>
          </p:nvSpPr>
          <p:spPr>
            <a:xfrm>
              <a:off x="7189918" y="3435201"/>
              <a:ext cx="204851" cy="13174"/>
            </a:xfrm>
            <a:prstGeom prst="rect">
              <a:avLst/>
            </a:prstGeom>
            <a:solidFill>
              <a:srgbClr val="F26A21">
                <a:alpha val="100000"/>
              </a:srgbClr>
            </a:solidFill>
          </p:spPr>
          <p:txBody>
            <a:bodyPr/>
            <a:lstStyle/>
            <a:p/>
          </p:txBody>
        </p:sp>
        <p:sp>
          <p:nvSpPr>
            <p:cNvPr id="102" name="rc102"/>
            <p:cNvSpPr/>
            <p:nvPr/>
          </p:nvSpPr>
          <p:spPr>
            <a:xfrm>
              <a:off x="7189918" y="3448376"/>
              <a:ext cx="204851" cy="1177159"/>
            </a:xfrm>
            <a:prstGeom prst="rect">
              <a:avLst/>
            </a:prstGeom>
            <a:solidFill>
              <a:srgbClr val="FFC20E">
                <a:alpha val="100000"/>
              </a:srgbClr>
            </a:solidFill>
          </p:spPr>
          <p:txBody>
            <a:bodyPr/>
            <a:lstStyle/>
            <a:p/>
          </p:txBody>
        </p:sp>
        <p:sp>
          <p:nvSpPr>
            <p:cNvPr id="103" name="rc103"/>
            <p:cNvSpPr/>
            <p:nvPr/>
          </p:nvSpPr>
          <p:spPr>
            <a:xfrm>
              <a:off x="7417531" y="3469498"/>
              <a:ext cx="204851" cy="13363"/>
            </a:xfrm>
            <a:prstGeom prst="rect">
              <a:avLst/>
            </a:prstGeom>
            <a:solidFill>
              <a:srgbClr val="F26A21">
                <a:alpha val="100000"/>
              </a:srgbClr>
            </a:solidFill>
          </p:spPr>
          <p:txBody>
            <a:bodyPr/>
            <a:lstStyle/>
            <a:p/>
          </p:txBody>
        </p:sp>
        <p:sp>
          <p:nvSpPr>
            <p:cNvPr id="104" name="rc104"/>
            <p:cNvSpPr/>
            <p:nvPr/>
          </p:nvSpPr>
          <p:spPr>
            <a:xfrm>
              <a:off x="7417531" y="3482862"/>
              <a:ext cx="204851" cy="1142673"/>
            </a:xfrm>
            <a:prstGeom prst="rect">
              <a:avLst/>
            </a:prstGeom>
            <a:solidFill>
              <a:srgbClr val="FFC20E">
                <a:alpha val="100000"/>
              </a:srgbClr>
            </a:solidFill>
          </p:spPr>
          <p:txBody>
            <a:bodyPr/>
            <a:lstStyle/>
            <a:p/>
          </p:txBody>
        </p:sp>
        <p:sp>
          <p:nvSpPr>
            <p:cNvPr id="105" name="rc105"/>
            <p:cNvSpPr/>
            <p:nvPr/>
          </p:nvSpPr>
          <p:spPr>
            <a:xfrm>
              <a:off x="7645143" y="3497393"/>
              <a:ext cx="204851" cy="13555"/>
            </a:xfrm>
            <a:prstGeom prst="rect">
              <a:avLst/>
            </a:prstGeom>
            <a:solidFill>
              <a:srgbClr val="F26A21">
                <a:alpha val="100000"/>
              </a:srgbClr>
            </a:solidFill>
          </p:spPr>
          <p:txBody>
            <a:bodyPr/>
            <a:lstStyle/>
            <a:p/>
          </p:txBody>
        </p:sp>
        <p:sp>
          <p:nvSpPr>
            <p:cNvPr id="106" name="rc106"/>
            <p:cNvSpPr/>
            <p:nvPr/>
          </p:nvSpPr>
          <p:spPr>
            <a:xfrm>
              <a:off x="7645143" y="3510949"/>
              <a:ext cx="204851" cy="1114586"/>
            </a:xfrm>
            <a:prstGeom prst="rect">
              <a:avLst/>
            </a:prstGeom>
            <a:solidFill>
              <a:srgbClr val="FFC20E">
                <a:alpha val="100000"/>
              </a:srgbClr>
            </a:solidFill>
          </p:spPr>
          <p:txBody>
            <a:bodyPr/>
            <a:lstStyle/>
            <a:p/>
          </p:txBody>
        </p:sp>
        <p:sp>
          <p:nvSpPr>
            <p:cNvPr id="107" name="rc107"/>
            <p:cNvSpPr/>
            <p:nvPr/>
          </p:nvSpPr>
          <p:spPr>
            <a:xfrm>
              <a:off x="7872756" y="3518886"/>
              <a:ext cx="204851" cy="13750"/>
            </a:xfrm>
            <a:prstGeom prst="rect">
              <a:avLst/>
            </a:prstGeom>
            <a:solidFill>
              <a:srgbClr val="F26A21">
                <a:alpha val="100000"/>
              </a:srgbClr>
            </a:solidFill>
          </p:spPr>
          <p:txBody>
            <a:bodyPr/>
            <a:lstStyle/>
            <a:p/>
          </p:txBody>
        </p:sp>
        <p:sp>
          <p:nvSpPr>
            <p:cNvPr id="108" name="rc108"/>
            <p:cNvSpPr/>
            <p:nvPr/>
          </p:nvSpPr>
          <p:spPr>
            <a:xfrm>
              <a:off x="7872756" y="3532636"/>
              <a:ext cx="204851" cy="1092899"/>
            </a:xfrm>
            <a:prstGeom prst="rect">
              <a:avLst/>
            </a:prstGeom>
            <a:solidFill>
              <a:srgbClr val="FFC20E">
                <a:alpha val="100000"/>
              </a:srgbClr>
            </a:solidFill>
          </p:spPr>
          <p:txBody>
            <a:bodyPr/>
            <a:lstStyle/>
            <a:p/>
          </p:txBody>
        </p:sp>
        <p:sp>
          <p:nvSpPr>
            <p:cNvPr id="109" name="rc109"/>
            <p:cNvSpPr/>
            <p:nvPr/>
          </p:nvSpPr>
          <p:spPr>
            <a:xfrm>
              <a:off x="8100369" y="3535349"/>
              <a:ext cx="204851" cy="13947"/>
            </a:xfrm>
            <a:prstGeom prst="rect">
              <a:avLst/>
            </a:prstGeom>
            <a:solidFill>
              <a:srgbClr val="F26A21">
                <a:alpha val="100000"/>
              </a:srgbClr>
            </a:solidFill>
          </p:spPr>
          <p:txBody>
            <a:bodyPr/>
            <a:lstStyle/>
            <a:p/>
          </p:txBody>
        </p:sp>
        <p:sp>
          <p:nvSpPr>
            <p:cNvPr id="110" name="rc110"/>
            <p:cNvSpPr/>
            <p:nvPr/>
          </p:nvSpPr>
          <p:spPr>
            <a:xfrm>
              <a:off x="8100369" y="3549296"/>
              <a:ext cx="204851" cy="1076239"/>
            </a:xfrm>
            <a:prstGeom prst="rect">
              <a:avLst/>
            </a:prstGeom>
            <a:solidFill>
              <a:srgbClr val="FFC20E">
                <a:alpha val="100000"/>
              </a:srgbClr>
            </a:solidFill>
          </p:spPr>
          <p:txBody>
            <a:bodyPr/>
            <a:lstStyle/>
            <a:p/>
          </p:txBody>
        </p:sp>
        <p:sp>
          <p:nvSpPr>
            <p:cNvPr id="111" name="pl111"/>
            <p:cNvSpPr/>
            <p:nvPr/>
          </p:nvSpPr>
          <p:spPr>
            <a:xfrm>
              <a:off x="1374417" y="1227418"/>
              <a:ext cx="5462701" cy="68648"/>
            </a:xfrm>
            <a:custGeom>
              <a:avLst/>
              <a:pathLst>
                <a:path w="5462701" h="68648">
                  <a:moveTo>
                    <a:pt x="0" y="34324"/>
                  </a:moveTo>
                  <a:lnTo>
                    <a:pt x="227612" y="0"/>
                  </a:lnTo>
                  <a:lnTo>
                    <a:pt x="455225" y="34324"/>
                  </a:lnTo>
                  <a:lnTo>
                    <a:pt x="682837" y="34324"/>
                  </a:lnTo>
                  <a:lnTo>
                    <a:pt x="910450" y="34324"/>
                  </a:lnTo>
                  <a:lnTo>
                    <a:pt x="1138062" y="0"/>
                  </a:lnTo>
                  <a:lnTo>
                    <a:pt x="1365675" y="34324"/>
                  </a:lnTo>
                  <a:lnTo>
                    <a:pt x="1593287" y="0"/>
                  </a:lnTo>
                  <a:lnTo>
                    <a:pt x="1820900" y="0"/>
                  </a:lnTo>
                  <a:lnTo>
                    <a:pt x="2048513" y="0"/>
                  </a:lnTo>
                  <a:lnTo>
                    <a:pt x="2276125" y="68648"/>
                  </a:lnTo>
                  <a:lnTo>
                    <a:pt x="2503738" y="68648"/>
                  </a:lnTo>
                  <a:lnTo>
                    <a:pt x="2731350" y="0"/>
                  </a:lnTo>
                  <a:lnTo>
                    <a:pt x="2958963" y="0"/>
                  </a:lnTo>
                  <a:lnTo>
                    <a:pt x="3186575" y="0"/>
                  </a:lnTo>
                  <a:lnTo>
                    <a:pt x="3414188" y="0"/>
                  </a:lnTo>
                  <a:lnTo>
                    <a:pt x="3641800" y="0"/>
                  </a:lnTo>
                  <a:lnTo>
                    <a:pt x="3869413" y="0"/>
                  </a:lnTo>
                  <a:lnTo>
                    <a:pt x="4097026" y="0"/>
                  </a:lnTo>
                  <a:lnTo>
                    <a:pt x="4324638" y="34324"/>
                  </a:lnTo>
                  <a:lnTo>
                    <a:pt x="4552251" y="34324"/>
                  </a:lnTo>
                  <a:lnTo>
                    <a:pt x="4779863" y="68648"/>
                  </a:lnTo>
                  <a:lnTo>
                    <a:pt x="5007476" y="0"/>
                  </a:lnTo>
                  <a:lnTo>
                    <a:pt x="5235088" y="0"/>
                  </a:lnTo>
                  <a:lnTo>
                    <a:pt x="5462701" y="0"/>
                  </a:lnTo>
                </a:path>
              </a:pathLst>
            </a:custGeom>
            <a:ln w="27101" cap="flat">
              <a:solidFill>
                <a:srgbClr val="0058AB">
                  <a:alpha val="100000"/>
                </a:srgbClr>
              </a:solidFill>
              <a:prstDash val="solid"/>
              <a:round/>
            </a:ln>
          </p:spPr>
          <p:txBody>
            <a:bodyPr/>
            <a:lstStyle/>
            <a:p/>
          </p:txBody>
        </p:sp>
        <p:sp>
          <p:nvSpPr>
            <p:cNvPr id="112" name="pl112"/>
            <p:cNvSpPr/>
            <p:nvPr/>
          </p:nvSpPr>
          <p:spPr>
            <a:xfrm>
              <a:off x="1374417" y="1227418"/>
              <a:ext cx="5462701" cy="137297"/>
            </a:xfrm>
            <a:custGeom>
              <a:avLst/>
              <a:pathLst>
                <a:path w="5462701" h="137297">
                  <a:moveTo>
                    <a:pt x="0" y="34324"/>
                  </a:moveTo>
                  <a:lnTo>
                    <a:pt x="227612" y="34324"/>
                  </a:lnTo>
                  <a:lnTo>
                    <a:pt x="455225" y="34324"/>
                  </a:lnTo>
                  <a:lnTo>
                    <a:pt x="682837" y="34324"/>
                  </a:lnTo>
                  <a:lnTo>
                    <a:pt x="910450" y="102973"/>
                  </a:lnTo>
                  <a:lnTo>
                    <a:pt x="1138062" y="34324"/>
                  </a:lnTo>
                  <a:lnTo>
                    <a:pt x="1365675" y="34324"/>
                  </a:lnTo>
                  <a:lnTo>
                    <a:pt x="1593287" y="34324"/>
                  </a:lnTo>
                  <a:lnTo>
                    <a:pt x="1820900" y="34324"/>
                  </a:lnTo>
                  <a:lnTo>
                    <a:pt x="2048513" y="34324"/>
                  </a:lnTo>
                  <a:lnTo>
                    <a:pt x="2276125" y="102973"/>
                  </a:lnTo>
                  <a:lnTo>
                    <a:pt x="2503738" y="102973"/>
                  </a:lnTo>
                  <a:lnTo>
                    <a:pt x="2731350" y="0"/>
                  </a:lnTo>
                  <a:lnTo>
                    <a:pt x="2958963" y="0"/>
                  </a:lnTo>
                  <a:lnTo>
                    <a:pt x="3186575" y="0"/>
                  </a:lnTo>
                  <a:lnTo>
                    <a:pt x="3414188" y="0"/>
                  </a:lnTo>
                  <a:lnTo>
                    <a:pt x="3641800" y="34324"/>
                  </a:lnTo>
                  <a:lnTo>
                    <a:pt x="3869413" y="34324"/>
                  </a:lnTo>
                  <a:lnTo>
                    <a:pt x="4097026" y="34324"/>
                  </a:lnTo>
                  <a:lnTo>
                    <a:pt x="4324638" y="34324"/>
                  </a:lnTo>
                  <a:lnTo>
                    <a:pt x="4552251" y="34324"/>
                  </a:lnTo>
                  <a:lnTo>
                    <a:pt x="4779863" y="137297"/>
                  </a:lnTo>
                  <a:lnTo>
                    <a:pt x="5007476" y="34324"/>
                  </a:lnTo>
                  <a:lnTo>
                    <a:pt x="5235088" y="34324"/>
                  </a:lnTo>
                  <a:lnTo>
                    <a:pt x="5462701" y="0"/>
                  </a:lnTo>
                </a:path>
              </a:pathLst>
            </a:custGeom>
            <a:ln w="27101" cap="flat">
              <a:solidFill>
                <a:srgbClr val="80BD41">
                  <a:alpha val="100000"/>
                </a:srgbClr>
              </a:solidFill>
              <a:prstDash val="solid"/>
              <a:round/>
            </a:ln>
          </p:spPr>
          <p:txBody>
            <a:bodyPr/>
            <a:lstStyle/>
            <a:p/>
          </p:txBody>
        </p:sp>
        <p:sp>
          <p:nvSpPr>
            <p:cNvPr id="113" name="tx113"/>
            <p:cNvSpPr/>
            <p:nvPr/>
          </p:nvSpPr>
          <p:spPr>
            <a:xfrm>
              <a:off x="1306089"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4" name="tx114"/>
            <p:cNvSpPr/>
            <p:nvPr/>
          </p:nvSpPr>
          <p:spPr>
            <a:xfrm>
              <a:off x="244415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5" name="tx115"/>
            <p:cNvSpPr/>
            <p:nvPr/>
          </p:nvSpPr>
          <p:spPr>
            <a:xfrm>
              <a:off x="3582215"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6" name="tx116"/>
            <p:cNvSpPr/>
            <p:nvPr/>
          </p:nvSpPr>
          <p:spPr>
            <a:xfrm>
              <a:off x="4720277"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5630728"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5858340"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6085953"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631356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54117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768791"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1306089"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4" name="tx124"/>
            <p:cNvSpPr/>
            <p:nvPr/>
          </p:nvSpPr>
          <p:spPr>
            <a:xfrm>
              <a:off x="2444152"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5" name="tx125"/>
            <p:cNvSpPr/>
            <p:nvPr/>
          </p:nvSpPr>
          <p:spPr>
            <a:xfrm>
              <a:off x="3582215"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6" name="tx126"/>
            <p:cNvSpPr/>
            <p:nvPr/>
          </p:nvSpPr>
          <p:spPr>
            <a:xfrm>
              <a:off x="4720277"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7" name="tx127"/>
            <p:cNvSpPr/>
            <p:nvPr/>
          </p:nvSpPr>
          <p:spPr>
            <a:xfrm>
              <a:off x="5630728"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8" name="tx128"/>
            <p:cNvSpPr/>
            <p:nvPr/>
          </p:nvSpPr>
          <p:spPr>
            <a:xfrm>
              <a:off x="5858340"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9" name="tx129"/>
            <p:cNvSpPr/>
            <p:nvPr/>
          </p:nvSpPr>
          <p:spPr>
            <a:xfrm>
              <a:off x="6085953"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0" name="tx130"/>
            <p:cNvSpPr/>
            <p:nvPr/>
          </p:nvSpPr>
          <p:spPr>
            <a:xfrm>
              <a:off x="6313565"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1" name="tx131"/>
            <p:cNvSpPr/>
            <p:nvPr/>
          </p:nvSpPr>
          <p:spPr>
            <a:xfrm>
              <a:off x="6541178"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2" name="tx132"/>
            <p:cNvSpPr/>
            <p:nvPr/>
          </p:nvSpPr>
          <p:spPr>
            <a:xfrm>
              <a:off x="6768791"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3" name="tx133"/>
            <p:cNvSpPr/>
            <p:nvPr/>
          </p:nvSpPr>
          <p:spPr>
            <a:xfrm>
              <a:off x="794132"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571671" y="342487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135" name="tx135"/>
            <p:cNvSpPr/>
            <p:nvPr/>
          </p:nvSpPr>
          <p:spPr>
            <a:xfrm>
              <a:off x="508103" y="228164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36" name="tx136"/>
            <p:cNvSpPr/>
            <p:nvPr/>
          </p:nvSpPr>
          <p:spPr>
            <a:xfrm>
              <a:off x="508103" y="113840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2464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3844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52254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66060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3673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74765"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57105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2628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2538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481477"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091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684039" y="5504603"/>
              <a:ext cx="201455" cy="201456"/>
            </a:xfrm>
            <a:prstGeom prst="rect">
              <a:avLst/>
            </a:prstGeom>
            <a:solidFill>
              <a:srgbClr val="80BD41">
                <a:alpha val="100000"/>
              </a:srgbClr>
            </a:solidFill>
          </p:spPr>
          <p:txBody>
            <a:bodyPr/>
            <a:lstStyle/>
            <a:p/>
          </p:txBody>
        </p:sp>
        <p:sp>
          <p:nvSpPr>
            <p:cNvPr id="158" name="rc158"/>
            <p:cNvSpPr/>
            <p:nvPr/>
          </p:nvSpPr>
          <p:spPr>
            <a:xfrm>
              <a:off x="2585989" y="5504603"/>
              <a:ext cx="201456" cy="201456"/>
            </a:xfrm>
            <a:prstGeom prst="rect">
              <a:avLst/>
            </a:prstGeom>
            <a:solidFill>
              <a:srgbClr val="1CABE2">
                <a:alpha val="100000"/>
              </a:srgbClr>
            </a:solidFill>
          </p:spPr>
          <p:txBody>
            <a:bodyPr/>
            <a:lstStyle/>
            <a:p/>
          </p:txBody>
        </p:sp>
        <p:sp>
          <p:nvSpPr>
            <p:cNvPr id="159" name="rc159"/>
            <p:cNvSpPr/>
            <p:nvPr/>
          </p:nvSpPr>
          <p:spPr>
            <a:xfrm>
              <a:off x="3658812" y="5504603"/>
              <a:ext cx="201456" cy="201456"/>
            </a:xfrm>
            <a:prstGeom prst="rect">
              <a:avLst/>
            </a:prstGeom>
            <a:solidFill>
              <a:srgbClr val="0058AB">
                <a:alpha val="100000"/>
              </a:srgbClr>
            </a:solidFill>
          </p:spPr>
          <p:txBody>
            <a:bodyPr/>
            <a:lstStyle/>
            <a:p/>
          </p:txBody>
        </p:sp>
        <p:sp>
          <p:nvSpPr>
            <p:cNvPr id="160" name="rc160"/>
            <p:cNvSpPr/>
            <p:nvPr/>
          </p:nvSpPr>
          <p:spPr>
            <a:xfrm>
              <a:off x="4654145" y="5504603"/>
              <a:ext cx="201456" cy="201456"/>
            </a:xfrm>
            <a:prstGeom prst="rect">
              <a:avLst/>
            </a:prstGeom>
            <a:solidFill>
              <a:srgbClr val="FFC20E">
                <a:alpha val="100000"/>
              </a:srgbClr>
            </a:solidFill>
          </p:spPr>
          <p:txBody>
            <a:bodyPr/>
            <a:lstStyle/>
            <a:p/>
          </p:txBody>
        </p:sp>
        <p:sp>
          <p:nvSpPr>
            <p:cNvPr id="161" name="rc161"/>
            <p:cNvSpPr/>
            <p:nvPr/>
          </p:nvSpPr>
          <p:spPr>
            <a:xfrm>
              <a:off x="6558279" y="5504603"/>
              <a:ext cx="201455" cy="201456"/>
            </a:xfrm>
            <a:prstGeom prst="rect">
              <a:avLst/>
            </a:prstGeom>
            <a:solidFill>
              <a:srgbClr val="F26A21">
                <a:alpha val="100000"/>
              </a:srgbClr>
            </a:solidFill>
          </p:spPr>
          <p:txBody>
            <a:bodyPr/>
            <a:lstStyle/>
            <a:p/>
          </p:txBody>
        </p:sp>
        <p:sp>
          <p:nvSpPr>
            <p:cNvPr id="162" name="tx162"/>
            <p:cNvSpPr/>
            <p:nvPr/>
          </p:nvSpPr>
          <p:spPr>
            <a:xfrm>
              <a:off x="1964084"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866034"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3938857"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4934190"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838324"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516111"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845346"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783210"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112445"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920330"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920330" y="580629"/>
              <a:ext cx="433359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Maldives</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Maldives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536539"/>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3628097"/>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9655"/>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1811213"/>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8" name="pl8"/>
            <p:cNvSpPr/>
            <p:nvPr/>
          </p:nvSpPr>
          <p:spPr>
            <a:xfrm>
              <a:off x="761438" y="902771"/>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9" name="pl9"/>
            <p:cNvSpPr/>
            <p:nvPr/>
          </p:nvSpPr>
          <p:spPr>
            <a:xfrm>
              <a:off x="761438" y="4990760"/>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4082318"/>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73876"/>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265434"/>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356992"/>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4" name="pl14"/>
            <p:cNvSpPr/>
            <p:nvPr/>
          </p:nvSpPr>
          <p:spPr>
            <a:xfrm>
              <a:off x="124935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4939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7384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9830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2276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4722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1678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96135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20592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4504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69506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9396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18421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42878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673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917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624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4070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65163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89620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14078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38535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62992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87449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1190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636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864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139300" y="3010356"/>
              <a:ext cx="220114" cy="1980403"/>
            </a:xfrm>
            <a:prstGeom prst="rect">
              <a:avLst/>
            </a:prstGeom>
            <a:solidFill>
              <a:srgbClr val="0058AB">
                <a:alpha val="100000"/>
              </a:srgbClr>
            </a:solidFill>
          </p:spPr>
          <p:txBody>
            <a:bodyPr/>
            <a:lstStyle/>
            <a:p/>
          </p:txBody>
        </p:sp>
        <p:sp>
          <p:nvSpPr>
            <p:cNvPr id="42" name="rc42"/>
            <p:cNvSpPr/>
            <p:nvPr/>
          </p:nvSpPr>
          <p:spPr>
            <a:xfrm>
              <a:off x="1383871" y="4027811"/>
              <a:ext cx="220114" cy="962948"/>
            </a:xfrm>
            <a:prstGeom prst="rect">
              <a:avLst/>
            </a:prstGeom>
            <a:solidFill>
              <a:srgbClr val="0058AB">
                <a:alpha val="100000"/>
              </a:srgbClr>
            </a:solidFill>
          </p:spPr>
          <p:txBody>
            <a:bodyPr/>
            <a:lstStyle/>
            <a:p/>
          </p:txBody>
        </p:sp>
        <p:sp>
          <p:nvSpPr>
            <p:cNvPr id="43" name="rc43"/>
            <p:cNvSpPr/>
            <p:nvPr/>
          </p:nvSpPr>
          <p:spPr>
            <a:xfrm>
              <a:off x="1628442" y="3064863"/>
              <a:ext cx="220114" cy="1925896"/>
            </a:xfrm>
            <a:prstGeom prst="rect">
              <a:avLst/>
            </a:prstGeom>
            <a:solidFill>
              <a:srgbClr val="0058AB">
                <a:alpha val="100000"/>
              </a:srgbClr>
            </a:solidFill>
          </p:spPr>
          <p:txBody>
            <a:bodyPr/>
            <a:lstStyle/>
            <a:p/>
          </p:txBody>
        </p:sp>
        <p:sp>
          <p:nvSpPr>
            <p:cNvPr id="44" name="rc44"/>
            <p:cNvSpPr/>
            <p:nvPr/>
          </p:nvSpPr>
          <p:spPr>
            <a:xfrm>
              <a:off x="1873013" y="3046694"/>
              <a:ext cx="220114" cy="1944065"/>
            </a:xfrm>
            <a:prstGeom prst="rect">
              <a:avLst/>
            </a:prstGeom>
            <a:solidFill>
              <a:srgbClr val="0058AB">
                <a:alpha val="100000"/>
              </a:srgbClr>
            </a:solidFill>
          </p:spPr>
          <p:txBody>
            <a:bodyPr/>
            <a:lstStyle/>
            <a:p/>
          </p:txBody>
        </p:sp>
        <p:sp>
          <p:nvSpPr>
            <p:cNvPr id="45" name="rc45"/>
            <p:cNvSpPr/>
            <p:nvPr/>
          </p:nvSpPr>
          <p:spPr>
            <a:xfrm>
              <a:off x="2117585" y="3028525"/>
              <a:ext cx="220114" cy="1962234"/>
            </a:xfrm>
            <a:prstGeom prst="rect">
              <a:avLst/>
            </a:prstGeom>
            <a:solidFill>
              <a:srgbClr val="0058AB">
                <a:alpha val="100000"/>
              </a:srgbClr>
            </a:solidFill>
          </p:spPr>
          <p:txBody>
            <a:bodyPr/>
            <a:lstStyle/>
            <a:p/>
          </p:txBody>
        </p:sp>
        <p:sp>
          <p:nvSpPr>
            <p:cNvPr id="46" name="rc46"/>
            <p:cNvSpPr/>
            <p:nvPr/>
          </p:nvSpPr>
          <p:spPr>
            <a:xfrm>
              <a:off x="2362156" y="3991474"/>
              <a:ext cx="220114" cy="999286"/>
            </a:xfrm>
            <a:prstGeom prst="rect">
              <a:avLst/>
            </a:prstGeom>
            <a:solidFill>
              <a:srgbClr val="0058AB">
                <a:alpha val="100000"/>
              </a:srgbClr>
            </a:solidFill>
          </p:spPr>
          <p:txBody>
            <a:bodyPr/>
            <a:lstStyle/>
            <a:p/>
          </p:txBody>
        </p:sp>
        <p:sp>
          <p:nvSpPr>
            <p:cNvPr id="47" name="rc47"/>
            <p:cNvSpPr/>
            <p:nvPr/>
          </p:nvSpPr>
          <p:spPr>
            <a:xfrm>
              <a:off x="2606727" y="2883175"/>
              <a:ext cx="220114" cy="2107585"/>
            </a:xfrm>
            <a:prstGeom prst="rect">
              <a:avLst/>
            </a:prstGeom>
            <a:solidFill>
              <a:srgbClr val="0058AB">
                <a:alpha val="100000"/>
              </a:srgbClr>
            </a:solidFill>
          </p:spPr>
          <p:txBody>
            <a:bodyPr/>
            <a:lstStyle/>
            <a:p/>
          </p:txBody>
        </p:sp>
        <p:sp>
          <p:nvSpPr>
            <p:cNvPr id="48" name="rc48"/>
            <p:cNvSpPr/>
            <p:nvPr/>
          </p:nvSpPr>
          <p:spPr>
            <a:xfrm>
              <a:off x="2851298" y="3827954"/>
              <a:ext cx="220114" cy="1162805"/>
            </a:xfrm>
            <a:prstGeom prst="rect">
              <a:avLst/>
            </a:prstGeom>
            <a:solidFill>
              <a:srgbClr val="0058AB">
                <a:alpha val="100000"/>
              </a:srgbClr>
            </a:solidFill>
          </p:spPr>
          <p:txBody>
            <a:bodyPr/>
            <a:lstStyle/>
            <a:p/>
          </p:txBody>
        </p:sp>
        <p:sp>
          <p:nvSpPr>
            <p:cNvPr id="49" name="rc49"/>
            <p:cNvSpPr/>
            <p:nvPr/>
          </p:nvSpPr>
          <p:spPr>
            <a:xfrm>
              <a:off x="3095869" y="3737110"/>
              <a:ext cx="220114" cy="1253649"/>
            </a:xfrm>
            <a:prstGeom prst="rect">
              <a:avLst/>
            </a:prstGeom>
            <a:solidFill>
              <a:srgbClr val="0058AB">
                <a:alpha val="100000"/>
              </a:srgbClr>
            </a:solidFill>
          </p:spPr>
          <p:txBody>
            <a:bodyPr/>
            <a:lstStyle/>
            <a:p/>
          </p:txBody>
        </p:sp>
        <p:sp>
          <p:nvSpPr>
            <p:cNvPr id="50" name="rc50"/>
            <p:cNvSpPr/>
            <p:nvPr/>
          </p:nvSpPr>
          <p:spPr>
            <a:xfrm>
              <a:off x="3340440" y="3664435"/>
              <a:ext cx="220114" cy="1326325"/>
            </a:xfrm>
            <a:prstGeom prst="rect">
              <a:avLst/>
            </a:prstGeom>
            <a:solidFill>
              <a:srgbClr val="0058AB">
                <a:alpha val="100000"/>
              </a:srgbClr>
            </a:solidFill>
          </p:spPr>
          <p:txBody>
            <a:bodyPr/>
            <a:lstStyle/>
            <a:p/>
          </p:txBody>
        </p:sp>
        <p:sp>
          <p:nvSpPr>
            <p:cNvPr id="51" name="rc51"/>
            <p:cNvSpPr/>
            <p:nvPr/>
          </p:nvSpPr>
          <p:spPr>
            <a:xfrm>
              <a:off x="3585011" y="920940"/>
              <a:ext cx="220114" cy="4069819"/>
            </a:xfrm>
            <a:prstGeom prst="rect">
              <a:avLst/>
            </a:prstGeom>
            <a:solidFill>
              <a:srgbClr val="0058AB">
                <a:alpha val="100000"/>
              </a:srgbClr>
            </a:solidFill>
          </p:spPr>
          <p:txBody>
            <a:bodyPr/>
            <a:lstStyle/>
            <a:p/>
          </p:txBody>
        </p:sp>
        <p:sp>
          <p:nvSpPr>
            <p:cNvPr id="52" name="rc52"/>
            <p:cNvSpPr/>
            <p:nvPr/>
          </p:nvSpPr>
          <p:spPr>
            <a:xfrm>
              <a:off x="3829583" y="866434"/>
              <a:ext cx="220114" cy="4124325"/>
            </a:xfrm>
            <a:prstGeom prst="rect">
              <a:avLst/>
            </a:prstGeom>
            <a:solidFill>
              <a:srgbClr val="0058AB">
                <a:alpha val="100000"/>
              </a:srgbClr>
            </a:solidFill>
          </p:spPr>
          <p:txBody>
            <a:bodyPr/>
            <a:lstStyle/>
            <a:p/>
          </p:txBody>
        </p:sp>
        <p:sp>
          <p:nvSpPr>
            <p:cNvPr id="53" name="rc53"/>
            <p:cNvSpPr/>
            <p:nvPr/>
          </p:nvSpPr>
          <p:spPr>
            <a:xfrm>
              <a:off x="4074154" y="3609928"/>
              <a:ext cx="220114" cy="1380831"/>
            </a:xfrm>
            <a:prstGeom prst="rect">
              <a:avLst/>
            </a:prstGeom>
            <a:solidFill>
              <a:srgbClr val="0058AB">
                <a:alpha val="100000"/>
              </a:srgbClr>
            </a:solidFill>
          </p:spPr>
          <p:txBody>
            <a:bodyPr/>
            <a:lstStyle/>
            <a:p/>
          </p:txBody>
        </p:sp>
        <p:sp>
          <p:nvSpPr>
            <p:cNvPr id="54" name="rc54"/>
            <p:cNvSpPr/>
            <p:nvPr/>
          </p:nvSpPr>
          <p:spPr>
            <a:xfrm>
              <a:off x="4318725" y="3628097"/>
              <a:ext cx="220114" cy="1362662"/>
            </a:xfrm>
            <a:prstGeom prst="rect">
              <a:avLst/>
            </a:prstGeom>
            <a:solidFill>
              <a:srgbClr val="0058AB">
                <a:alpha val="100000"/>
              </a:srgbClr>
            </a:solidFill>
          </p:spPr>
          <p:txBody>
            <a:bodyPr/>
            <a:lstStyle/>
            <a:p/>
          </p:txBody>
        </p:sp>
        <p:sp>
          <p:nvSpPr>
            <p:cNvPr id="55" name="rc55"/>
            <p:cNvSpPr/>
            <p:nvPr/>
          </p:nvSpPr>
          <p:spPr>
            <a:xfrm>
              <a:off x="4563296" y="3664435"/>
              <a:ext cx="220114" cy="1326325"/>
            </a:xfrm>
            <a:prstGeom prst="rect">
              <a:avLst/>
            </a:prstGeom>
            <a:solidFill>
              <a:srgbClr val="0058AB">
                <a:alpha val="100000"/>
              </a:srgbClr>
            </a:solidFill>
          </p:spPr>
          <p:txBody>
            <a:bodyPr/>
            <a:lstStyle/>
            <a:p/>
          </p:txBody>
        </p:sp>
        <p:sp>
          <p:nvSpPr>
            <p:cNvPr id="56" name="rc56"/>
            <p:cNvSpPr/>
            <p:nvPr/>
          </p:nvSpPr>
          <p:spPr>
            <a:xfrm>
              <a:off x="4807867" y="3700772"/>
              <a:ext cx="220114" cy="1289987"/>
            </a:xfrm>
            <a:prstGeom prst="rect">
              <a:avLst/>
            </a:prstGeom>
            <a:solidFill>
              <a:srgbClr val="0058AB">
                <a:alpha val="100000"/>
              </a:srgbClr>
            </a:solidFill>
          </p:spPr>
          <p:txBody>
            <a:bodyPr/>
            <a:lstStyle/>
            <a:p/>
          </p:txBody>
        </p:sp>
        <p:sp>
          <p:nvSpPr>
            <p:cNvPr id="57" name="rc57"/>
            <p:cNvSpPr/>
            <p:nvPr/>
          </p:nvSpPr>
          <p:spPr>
            <a:xfrm>
              <a:off x="5052438" y="3755279"/>
              <a:ext cx="220114" cy="1235480"/>
            </a:xfrm>
            <a:prstGeom prst="rect">
              <a:avLst/>
            </a:prstGeom>
            <a:solidFill>
              <a:srgbClr val="0058AB">
                <a:alpha val="100000"/>
              </a:srgbClr>
            </a:solidFill>
          </p:spPr>
          <p:txBody>
            <a:bodyPr/>
            <a:lstStyle/>
            <a:p/>
          </p:txBody>
        </p:sp>
        <p:sp>
          <p:nvSpPr>
            <p:cNvPr id="58" name="rc58"/>
            <p:cNvSpPr/>
            <p:nvPr/>
          </p:nvSpPr>
          <p:spPr>
            <a:xfrm>
              <a:off x="5297009" y="3809785"/>
              <a:ext cx="220114" cy="1180974"/>
            </a:xfrm>
            <a:prstGeom prst="rect">
              <a:avLst/>
            </a:prstGeom>
            <a:solidFill>
              <a:srgbClr val="0058AB">
                <a:alpha val="100000"/>
              </a:srgbClr>
            </a:solidFill>
          </p:spPr>
          <p:txBody>
            <a:bodyPr/>
            <a:lstStyle/>
            <a:p/>
          </p:txBody>
        </p:sp>
        <p:sp>
          <p:nvSpPr>
            <p:cNvPr id="59" name="rc59"/>
            <p:cNvSpPr/>
            <p:nvPr/>
          </p:nvSpPr>
          <p:spPr>
            <a:xfrm>
              <a:off x="5541580" y="3846123"/>
              <a:ext cx="220114" cy="1144636"/>
            </a:xfrm>
            <a:prstGeom prst="rect">
              <a:avLst/>
            </a:prstGeom>
            <a:solidFill>
              <a:srgbClr val="0058AB">
                <a:alpha val="100000"/>
              </a:srgbClr>
            </a:solidFill>
          </p:spPr>
          <p:txBody>
            <a:bodyPr/>
            <a:lstStyle/>
            <a:p/>
          </p:txBody>
        </p:sp>
        <p:sp>
          <p:nvSpPr>
            <p:cNvPr id="60" name="rc60"/>
            <p:cNvSpPr/>
            <p:nvPr/>
          </p:nvSpPr>
          <p:spPr>
            <a:xfrm>
              <a:off x="5786152" y="2774162"/>
              <a:ext cx="220114" cy="2216598"/>
            </a:xfrm>
            <a:prstGeom prst="rect">
              <a:avLst/>
            </a:prstGeom>
            <a:solidFill>
              <a:srgbClr val="0058AB">
                <a:alpha val="100000"/>
              </a:srgbClr>
            </a:solidFill>
          </p:spPr>
          <p:txBody>
            <a:bodyPr/>
            <a:lstStyle/>
            <a:p/>
          </p:txBody>
        </p:sp>
        <p:sp>
          <p:nvSpPr>
            <p:cNvPr id="61" name="rc61"/>
            <p:cNvSpPr/>
            <p:nvPr/>
          </p:nvSpPr>
          <p:spPr>
            <a:xfrm>
              <a:off x="6030723" y="2792330"/>
              <a:ext cx="220114" cy="2198429"/>
            </a:xfrm>
            <a:prstGeom prst="rect">
              <a:avLst/>
            </a:prstGeom>
            <a:solidFill>
              <a:srgbClr val="0058AB">
                <a:alpha val="100000"/>
              </a:srgbClr>
            </a:solidFill>
          </p:spPr>
          <p:txBody>
            <a:bodyPr/>
            <a:lstStyle/>
            <a:p/>
          </p:txBody>
        </p:sp>
        <p:sp>
          <p:nvSpPr>
            <p:cNvPr id="62" name="rc62"/>
            <p:cNvSpPr/>
            <p:nvPr/>
          </p:nvSpPr>
          <p:spPr>
            <a:xfrm>
              <a:off x="6275294" y="1720369"/>
              <a:ext cx="220114" cy="3270390"/>
            </a:xfrm>
            <a:prstGeom prst="rect">
              <a:avLst/>
            </a:prstGeom>
            <a:solidFill>
              <a:srgbClr val="0058AB">
                <a:alpha val="100000"/>
              </a:srgbClr>
            </a:solidFill>
          </p:spPr>
          <p:txBody>
            <a:bodyPr/>
            <a:lstStyle/>
            <a:p/>
          </p:txBody>
        </p:sp>
        <p:sp>
          <p:nvSpPr>
            <p:cNvPr id="63" name="rc63"/>
            <p:cNvSpPr/>
            <p:nvPr/>
          </p:nvSpPr>
          <p:spPr>
            <a:xfrm>
              <a:off x="6519865" y="3918798"/>
              <a:ext cx="220114" cy="1071961"/>
            </a:xfrm>
            <a:prstGeom prst="rect">
              <a:avLst/>
            </a:prstGeom>
            <a:solidFill>
              <a:srgbClr val="0058AB">
                <a:alpha val="100000"/>
              </a:srgbClr>
            </a:solidFill>
          </p:spPr>
          <p:txBody>
            <a:bodyPr/>
            <a:lstStyle/>
            <a:p/>
          </p:txBody>
        </p:sp>
        <p:sp>
          <p:nvSpPr>
            <p:cNvPr id="64" name="rc64"/>
            <p:cNvSpPr/>
            <p:nvPr/>
          </p:nvSpPr>
          <p:spPr>
            <a:xfrm>
              <a:off x="6764436" y="3936967"/>
              <a:ext cx="220114" cy="1053792"/>
            </a:xfrm>
            <a:prstGeom prst="rect">
              <a:avLst/>
            </a:prstGeom>
            <a:solidFill>
              <a:srgbClr val="0058AB">
                <a:alpha val="100000"/>
              </a:srgbClr>
            </a:solidFill>
          </p:spPr>
          <p:txBody>
            <a:bodyPr/>
            <a:lstStyle/>
            <a:p/>
          </p:txBody>
        </p:sp>
        <p:sp>
          <p:nvSpPr>
            <p:cNvPr id="65" name="rc65"/>
            <p:cNvSpPr/>
            <p:nvPr/>
          </p:nvSpPr>
          <p:spPr>
            <a:xfrm>
              <a:off x="7009007" y="3973305"/>
              <a:ext cx="220114" cy="1017454"/>
            </a:xfrm>
            <a:prstGeom prst="rect">
              <a:avLst/>
            </a:prstGeom>
            <a:solidFill>
              <a:srgbClr val="0058AB">
                <a:alpha val="100000"/>
              </a:srgbClr>
            </a:solidFill>
          </p:spPr>
          <p:txBody>
            <a:bodyPr/>
            <a:lstStyle/>
            <a:p/>
          </p:txBody>
        </p:sp>
        <p:sp>
          <p:nvSpPr>
            <p:cNvPr id="66" name="rc66"/>
            <p:cNvSpPr/>
            <p:nvPr/>
          </p:nvSpPr>
          <p:spPr>
            <a:xfrm>
              <a:off x="8476434" y="3882461"/>
              <a:ext cx="220114" cy="1108299"/>
            </a:xfrm>
            <a:prstGeom prst="rect">
              <a:avLst/>
            </a:prstGeom>
            <a:solidFill>
              <a:srgbClr val="69DBFF">
                <a:alpha val="100000"/>
              </a:srgbClr>
            </a:solidFill>
          </p:spPr>
          <p:txBody>
            <a:bodyPr/>
            <a:lstStyle/>
            <a:p/>
          </p:txBody>
        </p:sp>
        <p:sp>
          <p:nvSpPr>
            <p:cNvPr id="67" name="pl67"/>
            <p:cNvSpPr/>
            <p:nvPr/>
          </p:nvSpPr>
          <p:spPr>
            <a:xfrm>
              <a:off x="6140780" y="2774162"/>
              <a:ext cx="2445711" cy="1108299"/>
            </a:xfrm>
            <a:custGeom>
              <a:avLst/>
              <a:pathLst>
                <a:path w="2445711" h="1108299">
                  <a:moveTo>
                    <a:pt x="0" y="0"/>
                  </a:moveTo>
                  <a:lnTo>
                    <a:pt x="244571" y="110829"/>
                  </a:lnTo>
                  <a:lnTo>
                    <a:pt x="489142" y="221659"/>
                  </a:lnTo>
                  <a:lnTo>
                    <a:pt x="733713" y="332489"/>
                  </a:lnTo>
                  <a:lnTo>
                    <a:pt x="978284" y="443319"/>
                  </a:lnTo>
                  <a:lnTo>
                    <a:pt x="1222855" y="554149"/>
                  </a:lnTo>
                  <a:lnTo>
                    <a:pt x="1467426" y="664979"/>
                  </a:lnTo>
                  <a:lnTo>
                    <a:pt x="1711997" y="775809"/>
                  </a:lnTo>
                  <a:lnTo>
                    <a:pt x="1956569" y="886639"/>
                  </a:lnTo>
                  <a:lnTo>
                    <a:pt x="2201140" y="997469"/>
                  </a:lnTo>
                  <a:lnTo>
                    <a:pt x="2445711" y="1108299"/>
                  </a:lnTo>
                </a:path>
              </a:pathLst>
            </a:custGeom>
            <a:ln w="13550" cap="flat">
              <a:solidFill>
                <a:srgbClr val="000000">
                  <a:alpha val="100000"/>
                </a:srgbClr>
              </a:solidFill>
              <a:prstDash val="solid"/>
              <a:round/>
            </a:ln>
          </p:spPr>
          <p:txBody>
            <a:bodyPr/>
            <a:lstStyle/>
            <a:p/>
          </p:txBody>
        </p:sp>
        <p:sp>
          <p:nvSpPr>
            <p:cNvPr id="68" name="pt68"/>
            <p:cNvSpPr/>
            <p:nvPr/>
          </p:nvSpPr>
          <p:spPr>
            <a:xfrm>
              <a:off x="6115954" y="27493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360525" y="286016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05096" y="29709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49667" y="30818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094238" y="31926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38809" y="33034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583381" y="34143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27952" y="35251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72523" y="36359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17094" y="37468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61665" y="38576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635239"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71671" y="403967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81" name="tx81"/>
            <p:cNvSpPr/>
            <p:nvPr/>
          </p:nvSpPr>
          <p:spPr>
            <a:xfrm>
              <a:off x="508103" y="313123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82" name="tx82"/>
            <p:cNvSpPr/>
            <p:nvPr/>
          </p:nvSpPr>
          <p:spPr>
            <a:xfrm>
              <a:off x="508103" y="22227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a:t>
              </a:r>
            </a:p>
          </p:txBody>
        </p:sp>
        <p:sp>
          <p:nvSpPr>
            <p:cNvPr id="83" name="tx83"/>
            <p:cNvSpPr/>
            <p:nvPr/>
          </p:nvSpPr>
          <p:spPr>
            <a:xfrm>
              <a:off x="508103" y="131435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a:t>
              </a:r>
            </a:p>
          </p:txBody>
        </p:sp>
        <p:sp>
          <p:nvSpPr>
            <p:cNvPr id="84" name="tx84"/>
            <p:cNvSpPr/>
            <p:nvPr/>
          </p:nvSpPr>
          <p:spPr>
            <a:xfrm rot="-5400000">
              <a:off x="112846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5" name="tx85"/>
            <p:cNvSpPr/>
            <p:nvPr/>
          </p:nvSpPr>
          <p:spPr>
            <a:xfrm rot="-5400000">
              <a:off x="13730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6" name="tx86"/>
            <p:cNvSpPr/>
            <p:nvPr/>
          </p:nvSpPr>
          <p:spPr>
            <a:xfrm rot="-5400000">
              <a:off x="16176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7" name="tx87"/>
            <p:cNvSpPr/>
            <p:nvPr/>
          </p:nvSpPr>
          <p:spPr>
            <a:xfrm rot="-5400000">
              <a:off x="186215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8" name="tx88"/>
            <p:cNvSpPr/>
            <p:nvPr/>
          </p:nvSpPr>
          <p:spPr>
            <a:xfrm rot="-5400000">
              <a:off x="210675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9" name="tx89"/>
            <p:cNvSpPr/>
            <p:nvPr/>
          </p:nvSpPr>
          <p:spPr>
            <a:xfrm rot="-5400000">
              <a:off x="23513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0" name="tx90"/>
            <p:cNvSpPr/>
            <p:nvPr/>
          </p:nvSpPr>
          <p:spPr>
            <a:xfrm rot="-5400000">
              <a:off x="2595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1" name="tx91"/>
            <p:cNvSpPr/>
            <p:nvPr/>
          </p:nvSpPr>
          <p:spPr>
            <a:xfrm rot="-5400000">
              <a:off x="284046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2" name="tx92"/>
            <p:cNvSpPr/>
            <p:nvPr/>
          </p:nvSpPr>
          <p:spPr>
            <a:xfrm rot="-5400000">
              <a:off x="308503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3" name="tx93"/>
            <p:cNvSpPr/>
            <p:nvPr/>
          </p:nvSpPr>
          <p:spPr>
            <a:xfrm rot="-5400000">
              <a:off x="33296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4" name="tx94"/>
            <p:cNvSpPr/>
            <p:nvPr/>
          </p:nvSpPr>
          <p:spPr>
            <a:xfrm rot="-5400000">
              <a:off x="357417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5" name="tx95"/>
            <p:cNvSpPr/>
            <p:nvPr/>
          </p:nvSpPr>
          <p:spPr>
            <a:xfrm rot="-5400000">
              <a:off x="381874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6" name="tx96"/>
            <p:cNvSpPr/>
            <p:nvPr/>
          </p:nvSpPr>
          <p:spPr>
            <a:xfrm rot="-5400000">
              <a:off x="406332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7" name="tx97"/>
            <p:cNvSpPr/>
            <p:nvPr/>
          </p:nvSpPr>
          <p:spPr>
            <a:xfrm rot="-5400000">
              <a:off x="430786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8" name="tx98"/>
            <p:cNvSpPr/>
            <p:nvPr/>
          </p:nvSpPr>
          <p:spPr>
            <a:xfrm rot="-5400000">
              <a:off x="4552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9" name="tx99"/>
            <p:cNvSpPr/>
            <p:nvPr/>
          </p:nvSpPr>
          <p:spPr>
            <a:xfrm rot="-5400000">
              <a:off x="479703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0" name="tx100"/>
            <p:cNvSpPr/>
            <p:nvPr/>
          </p:nvSpPr>
          <p:spPr>
            <a:xfrm rot="-5400000">
              <a:off x="50416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1" name="tx101"/>
            <p:cNvSpPr/>
            <p:nvPr/>
          </p:nvSpPr>
          <p:spPr>
            <a:xfrm rot="-5400000">
              <a:off x="52861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2" name="tx102"/>
            <p:cNvSpPr/>
            <p:nvPr/>
          </p:nvSpPr>
          <p:spPr>
            <a:xfrm rot="-5400000">
              <a:off x="553074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3" name="tx103"/>
            <p:cNvSpPr/>
            <p:nvPr/>
          </p:nvSpPr>
          <p:spPr>
            <a:xfrm rot="-5400000">
              <a:off x="577531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4" name="tx104"/>
            <p:cNvSpPr/>
            <p:nvPr/>
          </p:nvSpPr>
          <p:spPr>
            <a:xfrm rot="-5400000">
              <a:off x="601988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5" name="tx105"/>
            <p:cNvSpPr/>
            <p:nvPr/>
          </p:nvSpPr>
          <p:spPr>
            <a:xfrm rot="-5400000">
              <a:off x="626446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6" name="tx106"/>
            <p:cNvSpPr/>
            <p:nvPr/>
          </p:nvSpPr>
          <p:spPr>
            <a:xfrm rot="-5400000">
              <a:off x="650903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7" name="tx107"/>
            <p:cNvSpPr/>
            <p:nvPr/>
          </p:nvSpPr>
          <p:spPr>
            <a:xfrm rot="-5400000">
              <a:off x="675357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8" name="tx108"/>
            <p:cNvSpPr/>
            <p:nvPr/>
          </p:nvSpPr>
          <p:spPr>
            <a:xfrm rot="-5400000">
              <a:off x="699817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9" name="tx109"/>
            <p:cNvSpPr/>
            <p:nvPr/>
          </p:nvSpPr>
          <p:spPr>
            <a:xfrm rot="-5400000">
              <a:off x="72427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6557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581938" y="5881714"/>
              <a:ext cx="201456" cy="201456"/>
            </a:xfrm>
            <a:prstGeom prst="rect">
              <a:avLst/>
            </a:prstGeom>
            <a:solidFill>
              <a:srgbClr val="0058AB">
                <a:alpha val="100000"/>
              </a:srgbClr>
            </a:solidFill>
          </p:spPr>
          <p:txBody>
            <a:bodyPr/>
            <a:lstStyle/>
            <a:p/>
          </p:txBody>
        </p:sp>
        <p:sp>
          <p:nvSpPr>
            <p:cNvPr id="113" name="rc113"/>
            <p:cNvSpPr/>
            <p:nvPr/>
          </p:nvSpPr>
          <p:spPr>
            <a:xfrm>
              <a:off x="4484024" y="5881714"/>
              <a:ext cx="201456" cy="201456"/>
            </a:xfrm>
            <a:prstGeom prst="rect">
              <a:avLst/>
            </a:prstGeom>
            <a:solidFill>
              <a:srgbClr val="69DBFF">
                <a:alpha val="100000"/>
              </a:srgbClr>
            </a:solidFill>
          </p:spPr>
          <p:txBody>
            <a:bodyPr/>
            <a:lstStyle/>
            <a:p/>
          </p:txBody>
        </p:sp>
        <p:sp>
          <p:nvSpPr>
            <p:cNvPr id="114" name="tx114"/>
            <p:cNvSpPr/>
            <p:nvPr/>
          </p:nvSpPr>
          <p:spPr>
            <a:xfrm>
              <a:off x="386198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76406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884647" y="398022"/>
              <a:ext cx="606655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Maldives</a:t>
              </a:r>
            </a:p>
          </p:txBody>
        </p:sp>
        <p:sp>
          <p:nvSpPr>
            <p:cNvPr id="117" name="tx11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8" name="tx118"/>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20" name="tx120"/>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43% lower than (ie. the country had achieved)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299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844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2389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571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116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874707"/>
              <a:ext cx="249522" cy="1227989"/>
            </a:xfrm>
            <a:prstGeom prst="rect">
              <a:avLst/>
            </a:prstGeom>
            <a:solidFill>
              <a:srgbClr val="80BD41">
                <a:alpha val="100000"/>
              </a:srgbClr>
            </a:solidFill>
          </p:spPr>
          <p:txBody>
            <a:bodyPr/>
            <a:lstStyle/>
            <a:p/>
          </p:txBody>
        </p:sp>
        <p:sp>
          <p:nvSpPr>
            <p:cNvPr id="22" name="rc22"/>
            <p:cNvSpPr/>
            <p:nvPr/>
          </p:nvSpPr>
          <p:spPr>
            <a:xfrm>
              <a:off x="1296273" y="2849506"/>
              <a:ext cx="249522" cy="25201"/>
            </a:xfrm>
            <a:prstGeom prst="rect">
              <a:avLst/>
            </a:prstGeom>
            <a:solidFill>
              <a:srgbClr val="1CABE2">
                <a:alpha val="100000"/>
              </a:srgbClr>
            </a:solidFill>
          </p:spPr>
          <p:txBody>
            <a:bodyPr/>
            <a:lstStyle/>
            <a:p/>
          </p:txBody>
        </p:sp>
        <p:sp>
          <p:nvSpPr>
            <p:cNvPr id="23" name="rc23"/>
            <p:cNvSpPr/>
            <p:nvPr/>
          </p:nvSpPr>
          <p:spPr>
            <a:xfrm>
              <a:off x="1573521" y="2890744"/>
              <a:ext cx="249522" cy="1211952"/>
            </a:xfrm>
            <a:prstGeom prst="rect">
              <a:avLst/>
            </a:prstGeom>
            <a:solidFill>
              <a:srgbClr val="80BD41">
                <a:alpha val="100000"/>
              </a:srgbClr>
            </a:solidFill>
          </p:spPr>
          <p:txBody>
            <a:bodyPr/>
            <a:lstStyle/>
            <a:p/>
          </p:txBody>
        </p:sp>
        <p:sp>
          <p:nvSpPr>
            <p:cNvPr id="24" name="rc24"/>
            <p:cNvSpPr/>
            <p:nvPr/>
          </p:nvSpPr>
          <p:spPr>
            <a:xfrm>
              <a:off x="1573521" y="2879289"/>
              <a:ext cx="249522" cy="11455"/>
            </a:xfrm>
            <a:prstGeom prst="rect">
              <a:avLst/>
            </a:prstGeom>
            <a:solidFill>
              <a:srgbClr val="1CABE2">
                <a:alpha val="100000"/>
              </a:srgbClr>
            </a:solidFill>
          </p:spPr>
          <p:txBody>
            <a:bodyPr/>
            <a:lstStyle/>
            <a:p/>
          </p:txBody>
        </p:sp>
        <p:sp>
          <p:nvSpPr>
            <p:cNvPr id="25" name="rc25"/>
            <p:cNvSpPr/>
            <p:nvPr/>
          </p:nvSpPr>
          <p:spPr>
            <a:xfrm>
              <a:off x="1850769" y="2906782"/>
              <a:ext cx="249522" cy="1195915"/>
            </a:xfrm>
            <a:prstGeom prst="rect">
              <a:avLst/>
            </a:prstGeom>
            <a:solidFill>
              <a:srgbClr val="80BD41">
                <a:alpha val="100000"/>
              </a:srgbClr>
            </a:solidFill>
          </p:spPr>
          <p:txBody>
            <a:bodyPr/>
            <a:lstStyle/>
            <a:p/>
          </p:txBody>
        </p:sp>
        <p:sp>
          <p:nvSpPr>
            <p:cNvPr id="26" name="rc26"/>
            <p:cNvSpPr/>
            <p:nvPr/>
          </p:nvSpPr>
          <p:spPr>
            <a:xfrm>
              <a:off x="1850769" y="2881580"/>
              <a:ext cx="249522" cy="25201"/>
            </a:xfrm>
            <a:prstGeom prst="rect">
              <a:avLst/>
            </a:prstGeom>
            <a:solidFill>
              <a:srgbClr val="1CABE2">
                <a:alpha val="100000"/>
              </a:srgbClr>
            </a:solidFill>
          </p:spPr>
          <p:txBody>
            <a:bodyPr/>
            <a:lstStyle/>
            <a:p/>
          </p:txBody>
        </p:sp>
        <p:sp>
          <p:nvSpPr>
            <p:cNvPr id="27" name="rc27"/>
            <p:cNvSpPr/>
            <p:nvPr/>
          </p:nvSpPr>
          <p:spPr>
            <a:xfrm>
              <a:off x="2128016" y="2899909"/>
              <a:ext cx="249522" cy="1202788"/>
            </a:xfrm>
            <a:prstGeom prst="rect">
              <a:avLst/>
            </a:prstGeom>
            <a:solidFill>
              <a:srgbClr val="80BD41">
                <a:alpha val="100000"/>
              </a:srgbClr>
            </a:solidFill>
          </p:spPr>
          <p:txBody>
            <a:bodyPr/>
            <a:lstStyle/>
            <a:p/>
          </p:txBody>
        </p:sp>
        <p:sp>
          <p:nvSpPr>
            <p:cNvPr id="28" name="rc28"/>
            <p:cNvSpPr/>
            <p:nvPr/>
          </p:nvSpPr>
          <p:spPr>
            <a:xfrm>
              <a:off x="2128016" y="2874707"/>
              <a:ext cx="249522" cy="25201"/>
            </a:xfrm>
            <a:prstGeom prst="rect">
              <a:avLst/>
            </a:prstGeom>
            <a:solidFill>
              <a:srgbClr val="1CABE2">
                <a:alpha val="100000"/>
              </a:srgbClr>
            </a:solidFill>
          </p:spPr>
          <p:txBody>
            <a:bodyPr/>
            <a:lstStyle/>
            <a:p/>
          </p:txBody>
        </p:sp>
        <p:sp>
          <p:nvSpPr>
            <p:cNvPr id="29" name="rc29"/>
            <p:cNvSpPr/>
            <p:nvPr/>
          </p:nvSpPr>
          <p:spPr>
            <a:xfrm>
              <a:off x="2405264" y="2886162"/>
              <a:ext cx="249522" cy="1216534"/>
            </a:xfrm>
            <a:prstGeom prst="rect">
              <a:avLst/>
            </a:prstGeom>
            <a:solidFill>
              <a:srgbClr val="80BD41">
                <a:alpha val="100000"/>
              </a:srgbClr>
            </a:solidFill>
          </p:spPr>
          <p:txBody>
            <a:bodyPr/>
            <a:lstStyle/>
            <a:p/>
          </p:txBody>
        </p:sp>
        <p:sp>
          <p:nvSpPr>
            <p:cNvPr id="30" name="rc30"/>
            <p:cNvSpPr/>
            <p:nvPr/>
          </p:nvSpPr>
          <p:spPr>
            <a:xfrm>
              <a:off x="2405264" y="2860961"/>
              <a:ext cx="249522" cy="25201"/>
            </a:xfrm>
            <a:prstGeom prst="rect">
              <a:avLst/>
            </a:prstGeom>
            <a:solidFill>
              <a:srgbClr val="1CABE2">
                <a:alpha val="100000"/>
              </a:srgbClr>
            </a:solidFill>
          </p:spPr>
          <p:txBody>
            <a:bodyPr/>
            <a:lstStyle/>
            <a:p/>
          </p:txBody>
        </p:sp>
        <p:sp>
          <p:nvSpPr>
            <p:cNvPr id="31" name="rc31"/>
            <p:cNvSpPr/>
            <p:nvPr/>
          </p:nvSpPr>
          <p:spPr>
            <a:xfrm>
              <a:off x="2682512" y="2849506"/>
              <a:ext cx="249522" cy="1253190"/>
            </a:xfrm>
            <a:prstGeom prst="rect">
              <a:avLst/>
            </a:prstGeom>
            <a:solidFill>
              <a:srgbClr val="80BD41">
                <a:alpha val="100000"/>
              </a:srgbClr>
            </a:solidFill>
          </p:spPr>
          <p:txBody>
            <a:bodyPr/>
            <a:lstStyle/>
            <a:p/>
          </p:txBody>
        </p:sp>
        <p:sp>
          <p:nvSpPr>
            <p:cNvPr id="32" name="rc32"/>
            <p:cNvSpPr/>
            <p:nvPr/>
          </p:nvSpPr>
          <p:spPr>
            <a:xfrm>
              <a:off x="2682512" y="2835760"/>
              <a:ext cx="249522" cy="13746"/>
            </a:xfrm>
            <a:prstGeom prst="rect">
              <a:avLst/>
            </a:prstGeom>
            <a:solidFill>
              <a:srgbClr val="1CABE2">
                <a:alpha val="100000"/>
              </a:srgbClr>
            </a:solidFill>
          </p:spPr>
          <p:txBody>
            <a:bodyPr/>
            <a:lstStyle/>
            <a:p/>
          </p:txBody>
        </p:sp>
        <p:sp>
          <p:nvSpPr>
            <p:cNvPr id="33" name="rc33"/>
            <p:cNvSpPr/>
            <p:nvPr/>
          </p:nvSpPr>
          <p:spPr>
            <a:xfrm>
              <a:off x="2959759" y="2796812"/>
              <a:ext cx="249522" cy="1305884"/>
            </a:xfrm>
            <a:prstGeom prst="rect">
              <a:avLst/>
            </a:prstGeom>
            <a:solidFill>
              <a:srgbClr val="80BD41">
                <a:alpha val="100000"/>
              </a:srgbClr>
            </a:solidFill>
          </p:spPr>
          <p:txBody>
            <a:bodyPr/>
            <a:lstStyle/>
            <a:p/>
          </p:txBody>
        </p:sp>
        <p:sp>
          <p:nvSpPr>
            <p:cNvPr id="34" name="rc34"/>
            <p:cNvSpPr/>
            <p:nvPr/>
          </p:nvSpPr>
          <p:spPr>
            <a:xfrm>
              <a:off x="2959759" y="2769320"/>
              <a:ext cx="249522" cy="27492"/>
            </a:xfrm>
            <a:prstGeom prst="rect">
              <a:avLst/>
            </a:prstGeom>
            <a:solidFill>
              <a:srgbClr val="1CABE2">
                <a:alpha val="100000"/>
              </a:srgbClr>
            </a:solidFill>
          </p:spPr>
          <p:txBody>
            <a:bodyPr/>
            <a:lstStyle/>
            <a:p/>
          </p:txBody>
        </p:sp>
        <p:sp>
          <p:nvSpPr>
            <p:cNvPr id="35" name="rc35"/>
            <p:cNvSpPr/>
            <p:nvPr/>
          </p:nvSpPr>
          <p:spPr>
            <a:xfrm>
              <a:off x="3237007" y="2652478"/>
              <a:ext cx="249522" cy="1450218"/>
            </a:xfrm>
            <a:prstGeom prst="rect">
              <a:avLst/>
            </a:prstGeom>
            <a:solidFill>
              <a:srgbClr val="80BD41">
                <a:alpha val="100000"/>
              </a:srgbClr>
            </a:solidFill>
          </p:spPr>
          <p:txBody>
            <a:bodyPr/>
            <a:lstStyle/>
            <a:p/>
          </p:txBody>
        </p:sp>
        <p:sp>
          <p:nvSpPr>
            <p:cNvPr id="36" name="rc36"/>
            <p:cNvSpPr/>
            <p:nvPr/>
          </p:nvSpPr>
          <p:spPr>
            <a:xfrm>
              <a:off x="3237007" y="2638732"/>
              <a:ext cx="249522" cy="13746"/>
            </a:xfrm>
            <a:prstGeom prst="rect">
              <a:avLst/>
            </a:prstGeom>
            <a:solidFill>
              <a:srgbClr val="1CABE2">
                <a:alpha val="100000"/>
              </a:srgbClr>
            </a:solidFill>
          </p:spPr>
          <p:txBody>
            <a:bodyPr/>
            <a:lstStyle/>
            <a:p/>
          </p:txBody>
        </p:sp>
        <p:sp>
          <p:nvSpPr>
            <p:cNvPr id="37" name="rc37"/>
            <p:cNvSpPr/>
            <p:nvPr/>
          </p:nvSpPr>
          <p:spPr>
            <a:xfrm>
              <a:off x="3514255" y="2528762"/>
              <a:ext cx="249522" cy="1573934"/>
            </a:xfrm>
            <a:prstGeom prst="rect">
              <a:avLst/>
            </a:prstGeom>
            <a:solidFill>
              <a:srgbClr val="80BD41">
                <a:alpha val="100000"/>
              </a:srgbClr>
            </a:solidFill>
          </p:spPr>
          <p:txBody>
            <a:bodyPr/>
            <a:lstStyle/>
            <a:p/>
          </p:txBody>
        </p:sp>
        <p:sp>
          <p:nvSpPr>
            <p:cNvPr id="38" name="rc38"/>
            <p:cNvSpPr/>
            <p:nvPr/>
          </p:nvSpPr>
          <p:spPr>
            <a:xfrm>
              <a:off x="3514255" y="2512725"/>
              <a:ext cx="249522" cy="16037"/>
            </a:xfrm>
            <a:prstGeom prst="rect">
              <a:avLst/>
            </a:prstGeom>
            <a:solidFill>
              <a:srgbClr val="1CABE2">
                <a:alpha val="100000"/>
              </a:srgbClr>
            </a:solidFill>
          </p:spPr>
          <p:txBody>
            <a:bodyPr/>
            <a:lstStyle/>
            <a:p/>
          </p:txBody>
        </p:sp>
        <p:sp>
          <p:nvSpPr>
            <p:cNvPr id="39" name="rc39"/>
            <p:cNvSpPr/>
            <p:nvPr/>
          </p:nvSpPr>
          <p:spPr>
            <a:xfrm>
              <a:off x="3791502" y="2441704"/>
              <a:ext cx="249522" cy="1660993"/>
            </a:xfrm>
            <a:prstGeom prst="rect">
              <a:avLst/>
            </a:prstGeom>
            <a:solidFill>
              <a:srgbClr val="80BD41">
                <a:alpha val="100000"/>
              </a:srgbClr>
            </a:solidFill>
          </p:spPr>
          <p:txBody>
            <a:bodyPr/>
            <a:lstStyle/>
            <a:p/>
          </p:txBody>
        </p:sp>
        <p:sp>
          <p:nvSpPr>
            <p:cNvPr id="40" name="rc40"/>
            <p:cNvSpPr/>
            <p:nvPr/>
          </p:nvSpPr>
          <p:spPr>
            <a:xfrm>
              <a:off x="3791502" y="2425666"/>
              <a:ext cx="249522" cy="16037"/>
            </a:xfrm>
            <a:prstGeom prst="rect">
              <a:avLst/>
            </a:prstGeom>
            <a:solidFill>
              <a:srgbClr val="1CABE2">
                <a:alpha val="100000"/>
              </a:srgbClr>
            </a:solidFill>
          </p:spPr>
          <p:txBody>
            <a:bodyPr/>
            <a:lstStyle/>
            <a:p/>
          </p:txBody>
        </p:sp>
        <p:sp>
          <p:nvSpPr>
            <p:cNvPr id="41" name="rc41"/>
            <p:cNvSpPr/>
            <p:nvPr/>
          </p:nvSpPr>
          <p:spPr>
            <a:xfrm>
              <a:off x="4068750" y="2443995"/>
              <a:ext cx="249522" cy="1658702"/>
            </a:xfrm>
            <a:prstGeom prst="rect">
              <a:avLst/>
            </a:prstGeom>
            <a:solidFill>
              <a:srgbClr val="80BD41">
                <a:alpha val="100000"/>
              </a:srgbClr>
            </a:solidFill>
          </p:spPr>
          <p:txBody>
            <a:bodyPr/>
            <a:lstStyle/>
            <a:p/>
          </p:txBody>
        </p:sp>
        <p:sp>
          <p:nvSpPr>
            <p:cNvPr id="42" name="rc42"/>
            <p:cNvSpPr/>
            <p:nvPr/>
          </p:nvSpPr>
          <p:spPr>
            <a:xfrm>
              <a:off x="4068750" y="2393592"/>
              <a:ext cx="249522" cy="50402"/>
            </a:xfrm>
            <a:prstGeom prst="rect">
              <a:avLst/>
            </a:prstGeom>
            <a:solidFill>
              <a:srgbClr val="1CABE2">
                <a:alpha val="100000"/>
              </a:srgbClr>
            </a:solidFill>
          </p:spPr>
          <p:txBody>
            <a:bodyPr/>
            <a:lstStyle/>
            <a:p/>
          </p:txBody>
        </p:sp>
        <p:sp>
          <p:nvSpPr>
            <p:cNvPr id="43" name="rc43"/>
            <p:cNvSpPr/>
            <p:nvPr/>
          </p:nvSpPr>
          <p:spPr>
            <a:xfrm>
              <a:off x="4345998" y="2425666"/>
              <a:ext cx="249522" cy="1677030"/>
            </a:xfrm>
            <a:prstGeom prst="rect">
              <a:avLst/>
            </a:prstGeom>
            <a:solidFill>
              <a:srgbClr val="80BD41">
                <a:alpha val="100000"/>
              </a:srgbClr>
            </a:solidFill>
          </p:spPr>
          <p:txBody>
            <a:bodyPr/>
            <a:lstStyle/>
            <a:p/>
          </p:txBody>
        </p:sp>
        <p:sp>
          <p:nvSpPr>
            <p:cNvPr id="44" name="rc44"/>
            <p:cNvSpPr/>
            <p:nvPr/>
          </p:nvSpPr>
          <p:spPr>
            <a:xfrm>
              <a:off x="4345998" y="2372973"/>
              <a:ext cx="249522" cy="52693"/>
            </a:xfrm>
            <a:prstGeom prst="rect">
              <a:avLst/>
            </a:prstGeom>
            <a:solidFill>
              <a:srgbClr val="1CABE2">
                <a:alpha val="100000"/>
              </a:srgbClr>
            </a:solidFill>
          </p:spPr>
          <p:txBody>
            <a:bodyPr/>
            <a:lstStyle/>
            <a:p/>
          </p:txBody>
        </p:sp>
        <p:sp>
          <p:nvSpPr>
            <p:cNvPr id="45" name="rc45"/>
            <p:cNvSpPr/>
            <p:nvPr/>
          </p:nvSpPr>
          <p:spPr>
            <a:xfrm>
              <a:off x="4623245" y="2382137"/>
              <a:ext cx="249522" cy="1720559"/>
            </a:xfrm>
            <a:prstGeom prst="rect">
              <a:avLst/>
            </a:prstGeom>
            <a:solidFill>
              <a:srgbClr val="80BD41">
                <a:alpha val="100000"/>
              </a:srgbClr>
            </a:solidFill>
          </p:spPr>
          <p:txBody>
            <a:bodyPr/>
            <a:lstStyle/>
            <a:p/>
          </p:txBody>
        </p:sp>
        <p:sp>
          <p:nvSpPr>
            <p:cNvPr id="46" name="rc46"/>
            <p:cNvSpPr/>
            <p:nvPr/>
          </p:nvSpPr>
          <p:spPr>
            <a:xfrm>
              <a:off x="4623245" y="2363809"/>
              <a:ext cx="249522" cy="18328"/>
            </a:xfrm>
            <a:prstGeom prst="rect">
              <a:avLst/>
            </a:prstGeom>
            <a:solidFill>
              <a:srgbClr val="1CABE2">
                <a:alpha val="100000"/>
              </a:srgbClr>
            </a:solidFill>
          </p:spPr>
          <p:txBody>
            <a:bodyPr/>
            <a:lstStyle/>
            <a:p/>
          </p:txBody>
        </p:sp>
        <p:sp>
          <p:nvSpPr>
            <p:cNvPr id="47" name="rc47"/>
            <p:cNvSpPr/>
            <p:nvPr/>
          </p:nvSpPr>
          <p:spPr>
            <a:xfrm>
              <a:off x="4900493" y="2409629"/>
              <a:ext cx="249522" cy="1693067"/>
            </a:xfrm>
            <a:prstGeom prst="rect">
              <a:avLst/>
            </a:prstGeom>
            <a:solidFill>
              <a:srgbClr val="80BD41">
                <a:alpha val="100000"/>
              </a:srgbClr>
            </a:solidFill>
          </p:spPr>
          <p:txBody>
            <a:bodyPr/>
            <a:lstStyle/>
            <a:p/>
          </p:txBody>
        </p:sp>
        <p:sp>
          <p:nvSpPr>
            <p:cNvPr id="48" name="rc48"/>
            <p:cNvSpPr/>
            <p:nvPr/>
          </p:nvSpPr>
          <p:spPr>
            <a:xfrm>
              <a:off x="4900493" y="2393592"/>
              <a:ext cx="249522" cy="16037"/>
            </a:xfrm>
            <a:prstGeom prst="rect">
              <a:avLst/>
            </a:prstGeom>
            <a:solidFill>
              <a:srgbClr val="1CABE2">
                <a:alpha val="100000"/>
              </a:srgbClr>
            </a:solidFill>
          </p:spPr>
          <p:txBody>
            <a:bodyPr/>
            <a:lstStyle/>
            <a:p/>
          </p:txBody>
        </p:sp>
        <p:sp>
          <p:nvSpPr>
            <p:cNvPr id="49" name="rc49"/>
            <p:cNvSpPr/>
            <p:nvPr/>
          </p:nvSpPr>
          <p:spPr>
            <a:xfrm>
              <a:off x="5177741" y="2448577"/>
              <a:ext cx="249522" cy="1654120"/>
            </a:xfrm>
            <a:prstGeom prst="rect">
              <a:avLst/>
            </a:prstGeom>
            <a:solidFill>
              <a:srgbClr val="80BD41">
                <a:alpha val="100000"/>
              </a:srgbClr>
            </a:solidFill>
          </p:spPr>
          <p:txBody>
            <a:bodyPr/>
            <a:lstStyle/>
            <a:p/>
          </p:txBody>
        </p:sp>
        <p:sp>
          <p:nvSpPr>
            <p:cNvPr id="50" name="rc50"/>
            <p:cNvSpPr/>
            <p:nvPr/>
          </p:nvSpPr>
          <p:spPr>
            <a:xfrm>
              <a:off x="5177741" y="2432539"/>
              <a:ext cx="249522" cy="16037"/>
            </a:xfrm>
            <a:prstGeom prst="rect">
              <a:avLst/>
            </a:prstGeom>
            <a:solidFill>
              <a:srgbClr val="1CABE2">
                <a:alpha val="100000"/>
              </a:srgbClr>
            </a:solidFill>
          </p:spPr>
          <p:txBody>
            <a:bodyPr/>
            <a:lstStyle/>
            <a:p/>
          </p:txBody>
        </p:sp>
        <p:sp>
          <p:nvSpPr>
            <p:cNvPr id="51" name="rc51"/>
            <p:cNvSpPr/>
            <p:nvPr/>
          </p:nvSpPr>
          <p:spPr>
            <a:xfrm>
              <a:off x="5454988" y="2496688"/>
              <a:ext cx="249522" cy="1606008"/>
            </a:xfrm>
            <a:prstGeom prst="rect">
              <a:avLst/>
            </a:prstGeom>
            <a:solidFill>
              <a:srgbClr val="80BD41">
                <a:alpha val="100000"/>
              </a:srgbClr>
            </a:solidFill>
          </p:spPr>
          <p:txBody>
            <a:bodyPr/>
            <a:lstStyle/>
            <a:p/>
          </p:txBody>
        </p:sp>
        <p:sp>
          <p:nvSpPr>
            <p:cNvPr id="52" name="rc52"/>
            <p:cNvSpPr/>
            <p:nvPr/>
          </p:nvSpPr>
          <p:spPr>
            <a:xfrm>
              <a:off x="5454988" y="2480651"/>
              <a:ext cx="249522" cy="16037"/>
            </a:xfrm>
            <a:prstGeom prst="rect">
              <a:avLst/>
            </a:prstGeom>
            <a:solidFill>
              <a:srgbClr val="1CABE2">
                <a:alpha val="100000"/>
              </a:srgbClr>
            </a:solidFill>
          </p:spPr>
          <p:txBody>
            <a:bodyPr/>
            <a:lstStyle/>
            <a:p/>
          </p:txBody>
        </p:sp>
        <p:sp>
          <p:nvSpPr>
            <p:cNvPr id="53" name="rc53"/>
            <p:cNvSpPr/>
            <p:nvPr/>
          </p:nvSpPr>
          <p:spPr>
            <a:xfrm>
              <a:off x="5732236" y="2553964"/>
              <a:ext cx="249522" cy="1548733"/>
            </a:xfrm>
            <a:prstGeom prst="rect">
              <a:avLst/>
            </a:prstGeom>
            <a:solidFill>
              <a:srgbClr val="80BD41">
                <a:alpha val="100000"/>
              </a:srgbClr>
            </a:solidFill>
          </p:spPr>
          <p:txBody>
            <a:bodyPr/>
            <a:lstStyle/>
            <a:p/>
          </p:txBody>
        </p:sp>
        <p:sp>
          <p:nvSpPr>
            <p:cNvPr id="54" name="rc54"/>
            <p:cNvSpPr/>
            <p:nvPr/>
          </p:nvSpPr>
          <p:spPr>
            <a:xfrm>
              <a:off x="5732236" y="2537927"/>
              <a:ext cx="249522" cy="16037"/>
            </a:xfrm>
            <a:prstGeom prst="rect">
              <a:avLst/>
            </a:prstGeom>
            <a:solidFill>
              <a:srgbClr val="1CABE2">
                <a:alpha val="100000"/>
              </a:srgbClr>
            </a:solidFill>
          </p:spPr>
          <p:txBody>
            <a:bodyPr/>
            <a:lstStyle/>
            <a:p/>
          </p:txBody>
        </p:sp>
        <p:sp>
          <p:nvSpPr>
            <p:cNvPr id="55" name="rc55"/>
            <p:cNvSpPr/>
            <p:nvPr/>
          </p:nvSpPr>
          <p:spPr>
            <a:xfrm>
              <a:off x="6009484" y="2620403"/>
              <a:ext cx="249522" cy="1482293"/>
            </a:xfrm>
            <a:prstGeom prst="rect">
              <a:avLst/>
            </a:prstGeom>
            <a:solidFill>
              <a:srgbClr val="80BD41">
                <a:alpha val="100000"/>
              </a:srgbClr>
            </a:solidFill>
          </p:spPr>
          <p:txBody>
            <a:bodyPr/>
            <a:lstStyle/>
            <a:p/>
          </p:txBody>
        </p:sp>
        <p:sp>
          <p:nvSpPr>
            <p:cNvPr id="56" name="rc56"/>
            <p:cNvSpPr/>
            <p:nvPr/>
          </p:nvSpPr>
          <p:spPr>
            <a:xfrm>
              <a:off x="6009484" y="2606657"/>
              <a:ext cx="249522" cy="13746"/>
            </a:xfrm>
            <a:prstGeom prst="rect">
              <a:avLst/>
            </a:prstGeom>
            <a:solidFill>
              <a:srgbClr val="1CABE2">
                <a:alpha val="100000"/>
              </a:srgbClr>
            </a:solidFill>
          </p:spPr>
          <p:txBody>
            <a:bodyPr/>
            <a:lstStyle/>
            <a:p/>
          </p:txBody>
        </p:sp>
        <p:sp>
          <p:nvSpPr>
            <p:cNvPr id="57" name="rc57"/>
            <p:cNvSpPr/>
            <p:nvPr/>
          </p:nvSpPr>
          <p:spPr>
            <a:xfrm>
              <a:off x="6286731" y="2673097"/>
              <a:ext cx="249522" cy="1429599"/>
            </a:xfrm>
            <a:prstGeom prst="rect">
              <a:avLst/>
            </a:prstGeom>
            <a:solidFill>
              <a:srgbClr val="80BD41">
                <a:alpha val="100000"/>
              </a:srgbClr>
            </a:solidFill>
          </p:spPr>
          <p:txBody>
            <a:bodyPr/>
            <a:lstStyle/>
            <a:p/>
          </p:txBody>
        </p:sp>
        <p:sp>
          <p:nvSpPr>
            <p:cNvPr id="58" name="rc58"/>
            <p:cNvSpPr/>
            <p:nvPr/>
          </p:nvSpPr>
          <p:spPr>
            <a:xfrm>
              <a:off x="6286731" y="2659351"/>
              <a:ext cx="249522" cy="13746"/>
            </a:xfrm>
            <a:prstGeom prst="rect">
              <a:avLst/>
            </a:prstGeom>
            <a:solidFill>
              <a:srgbClr val="1CABE2">
                <a:alpha val="100000"/>
              </a:srgbClr>
            </a:solidFill>
          </p:spPr>
          <p:txBody>
            <a:bodyPr/>
            <a:lstStyle/>
            <a:p/>
          </p:txBody>
        </p:sp>
        <p:sp>
          <p:nvSpPr>
            <p:cNvPr id="59" name="rc59"/>
            <p:cNvSpPr/>
            <p:nvPr/>
          </p:nvSpPr>
          <p:spPr>
            <a:xfrm>
              <a:off x="6563979" y="2730373"/>
              <a:ext cx="249522" cy="1372324"/>
            </a:xfrm>
            <a:prstGeom prst="rect">
              <a:avLst/>
            </a:prstGeom>
            <a:solidFill>
              <a:srgbClr val="80BD41">
                <a:alpha val="100000"/>
              </a:srgbClr>
            </a:solidFill>
          </p:spPr>
          <p:txBody>
            <a:bodyPr/>
            <a:lstStyle/>
            <a:p/>
          </p:txBody>
        </p:sp>
        <p:sp>
          <p:nvSpPr>
            <p:cNvPr id="60" name="rc60"/>
            <p:cNvSpPr/>
            <p:nvPr/>
          </p:nvSpPr>
          <p:spPr>
            <a:xfrm>
              <a:off x="6563979" y="2702880"/>
              <a:ext cx="249522" cy="27492"/>
            </a:xfrm>
            <a:prstGeom prst="rect">
              <a:avLst/>
            </a:prstGeom>
            <a:solidFill>
              <a:srgbClr val="1CABE2">
                <a:alpha val="100000"/>
              </a:srgbClr>
            </a:solidFill>
          </p:spPr>
          <p:txBody>
            <a:bodyPr/>
            <a:lstStyle/>
            <a:p/>
          </p:txBody>
        </p:sp>
        <p:sp>
          <p:nvSpPr>
            <p:cNvPr id="61" name="rc61"/>
            <p:cNvSpPr/>
            <p:nvPr/>
          </p:nvSpPr>
          <p:spPr>
            <a:xfrm>
              <a:off x="6841227" y="2744119"/>
              <a:ext cx="249522" cy="1358577"/>
            </a:xfrm>
            <a:prstGeom prst="rect">
              <a:avLst/>
            </a:prstGeom>
            <a:solidFill>
              <a:srgbClr val="80BD41">
                <a:alpha val="100000"/>
              </a:srgbClr>
            </a:solidFill>
          </p:spPr>
          <p:txBody>
            <a:bodyPr/>
            <a:lstStyle/>
            <a:p/>
          </p:txBody>
        </p:sp>
        <p:sp>
          <p:nvSpPr>
            <p:cNvPr id="62" name="rc62"/>
            <p:cNvSpPr/>
            <p:nvPr/>
          </p:nvSpPr>
          <p:spPr>
            <a:xfrm>
              <a:off x="6841227" y="2716627"/>
              <a:ext cx="249522" cy="27492"/>
            </a:xfrm>
            <a:prstGeom prst="rect">
              <a:avLst/>
            </a:prstGeom>
            <a:solidFill>
              <a:srgbClr val="1CABE2">
                <a:alpha val="100000"/>
              </a:srgbClr>
            </a:solidFill>
          </p:spPr>
          <p:txBody>
            <a:bodyPr/>
            <a:lstStyle/>
            <a:p/>
          </p:txBody>
        </p:sp>
        <p:sp>
          <p:nvSpPr>
            <p:cNvPr id="63" name="rc63"/>
            <p:cNvSpPr/>
            <p:nvPr/>
          </p:nvSpPr>
          <p:spPr>
            <a:xfrm>
              <a:off x="7118474" y="2767029"/>
              <a:ext cx="249522" cy="1335667"/>
            </a:xfrm>
            <a:prstGeom prst="rect">
              <a:avLst/>
            </a:prstGeom>
            <a:solidFill>
              <a:srgbClr val="80BD41">
                <a:alpha val="100000"/>
              </a:srgbClr>
            </a:solidFill>
          </p:spPr>
          <p:txBody>
            <a:bodyPr/>
            <a:lstStyle/>
            <a:p/>
          </p:txBody>
        </p:sp>
        <p:sp>
          <p:nvSpPr>
            <p:cNvPr id="64" name="rc64"/>
            <p:cNvSpPr/>
            <p:nvPr/>
          </p:nvSpPr>
          <p:spPr>
            <a:xfrm>
              <a:off x="7118474" y="2725791"/>
              <a:ext cx="249522" cy="41238"/>
            </a:xfrm>
            <a:prstGeom prst="rect">
              <a:avLst/>
            </a:prstGeom>
            <a:solidFill>
              <a:srgbClr val="1CABE2">
                <a:alpha val="100000"/>
              </a:srgbClr>
            </a:solidFill>
          </p:spPr>
          <p:txBody>
            <a:bodyPr/>
            <a:lstStyle/>
            <a:p/>
          </p:txBody>
        </p:sp>
        <p:sp>
          <p:nvSpPr>
            <p:cNvPr id="65" name="rc65"/>
            <p:cNvSpPr/>
            <p:nvPr/>
          </p:nvSpPr>
          <p:spPr>
            <a:xfrm>
              <a:off x="7395722" y="2753283"/>
              <a:ext cx="249522" cy="1349413"/>
            </a:xfrm>
            <a:prstGeom prst="rect">
              <a:avLst/>
            </a:prstGeom>
            <a:solidFill>
              <a:srgbClr val="80BD41">
                <a:alpha val="100000"/>
              </a:srgbClr>
            </a:solidFill>
          </p:spPr>
          <p:txBody>
            <a:bodyPr/>
            <a:lstStyle/>
            <a:p/>
          </p:txBody>
        </p:sp>
        <p:sp>
          <p:nvSpPr>
            <p:cNvPr id="66" name="rc66"/>
            <p:cNvSpPr/>
            <p:nvPr/>
          </p:nvSpPr>
          <p:spPr>
            <a:xfrm>
              <a:off x="7395722" y="2739537"/>
              <a:ext cx="249522" cy="13746"/>
            </a:xfrm>
            <a:prstGeom prst="rect">
              <a:avLst/>
            </a:prstGeom>
            <a:solidFill>
              <a:srgbClr val="1CABE2">
                <a:alpha val="100000"/>
              </a:srgbClr>
            </a:solidFill>
          </p:spPr>
          <p:txBody>
            <a:bodyPr/>
            <a:lstStyle/>
            <a:p/>
          </p:txBody>
        </p:sp>
        <p:sp>
          <p:nvSpPr>
            <p:cNvPr id="67" name="rc67"/>
            <p:cNvSpPr/>
            <p:nvPr/>
          </p:nvSpPr>
          <p:spPr>
            <a:xfrm>
              <a:off x="7672970" y="2792230"/>
              <a:ext cx="249522" cy="1310466"/>
            </a:xfrm>
            <a:prstGeom prst="rect">
              <a:avLst/>
            </a:prstGeom>
            <a:solidFill>
              <a:srgbClr val="80BD41">
                <a:alpha val="100000"/>
              </a:srgbClr>
            </a:solidFill>
          </p:spPr>
          <p:txBody>
            <a:bodyPr/>
            <a:lstStyle/>
            <a:p/>
          </p:txBody>
        </p:sp>
        <p:sp>
          <p:nvSpPr>
            <p:cNvPr id="68" name="rc68"/>
            <p:cNvSpPr/>
            <p:nvPr/>
          </p:nvSpPr>
          <p:spPr>
            <a:xfrm>
              <a:off x="7672970" y="2778484"/>
              <a:ext cx="249522" cy="13746"/>
            </a:xfrm>
            <a:prstGeom prst="rect">
              <a:avLst/>
            </a:prstGeom>
            <a:solidFill>
              <a:srgbClr val="1CABE2">
                <a:alpha val="100000"/>
              </a:srgbClr>
            </a:solidFill>
          </p:spPr>
          <p:txBody>
            <a:bodyPr/>
            <a:lstStyle/>
            <a:p/>
          </p:txBody>
        </p:sp>
        <p:sp>
          <p:nvSpPr>
            <p:cNvPr id="69" name="rc69"/>
            <p:cNvSpPr/>
            <p:nvPr/>
          </p:nvSpPr>
          <p:spPr>
            <a:xfrm>
              <a:off x="7950217" y="2840342"/>
              <a:ext cx="249522" cy="1262354"/>
            </a:xfrm>
            <a:prstGeom prst="rect">
              <a:avLst/>
            </a:prstGeom>
            <a:solidFill>
              <a:srgbClr val="80BD41">
                <a:alpha val="100000"/>
              </a:srgbClr>
            </a:solidFill>
          </p:spPr>
          <p:txBody>
            <a:bodyPr/>
            <a:lstStyle/>
            <a:p/>
          </p:txBody>
        </p:sp>
        <p:sp>
          <p:nvSpPr>
            <p:cNvPr id="70" name="rc70"/>
            <p:cNvSpPr/>
            <p:nvPr/>
          </p:nvSpPr>
          <p:spPr>
            <a:xfrm>
              <a:off x="7950217" y="2826596"/>
              <a:ext cx="249522" cy="13746"/>
            </a:xfrm>
            <a:prstGeom prst="rect">
              <a:avLst/>
            </a:prstGeom>
            <a:solidFill>
              <a:srgbClr val="1CABE2">
                <a:alpha val="100000"/>
              </a:srgbClr>
            </a:solidFill>
          </p:spPr>
          <p:txBody>
            <a:bodyPr/>
            <a:lstStyle/>
            <a:p/>
          </p:txBody>
        </p:sp>
        <p:sp>
          <p:nvSpPr>
            <p:cNvPr id="71" name="pl71"/>
            <p:cNvSpPr/>
            <p:nvPr/>
          </p:nvSpPr>
          <p:spPr>
            <a:xfrm>
              <a:off x="1421035" y="1236556"/>
              <a:ext cx="6653943" cy="57901"/>
            </a:xfrm>
            <a:custGeom>
              <a:avLst/>
              <a:pathLst>
                <a:path w="6653943" h="57901">
                  <a:moveTo>
                    <a:pt x="0" y="28950"/>
                  </a:moveTo>
                  <a:lnTo>
                    <a:pt x="277247" y="0"/>
                  </a:lnTo>
                  <a:lnTo>
                    <a:pt x="554495" y="28950"/>
                  </a:lnTo>
                  <a:lnTo>
                    <a:pt x="831742" y="28950"/>
                  </a:lnTo>
                  <a:lnTo>
                    <a:pt x="1108990" y="28950"/>
                  </a:lnTo>
                  <a:lnTo>
                    <a:pt x="1386238" y="0"/>
                  </a:lnTo>
                  <a:lnTo>
                    <a:pt x="1663485" y="28950"/>
                  </a:lnTo>
                  <a:lnTo>
                    <a:pt x="1940733" y="0"/>
                  </a:lnTo>
                  <a:lnTo>
                    <a:pt x="2217981" y="0"/>
                  </a:lnTo>
                  <a:lnTo>
                    <a:pt x="2495228" y="0"/>
                  </a:lnTo>
                  <a:lnTo>
                    <a:pt x="2772476" y="57901"/>
                  </a:lnTo>
                  <a:lnTo>
                    <a:pt x="3049724" y="57901"/>
                  </a:lnTo>
                  <a:lnTo>
                    <a:pt x="3326971" y="0"/>
                  </a:lnTo>
                  <a:lnTo>
                    <a:pt x="3604219" y="0"/>
                  </a:lnTo>
                  <a:lnTo>
                    <a:pt x="3881467" y="0"/>
                  </a:lnTo>
                  <a:lnTo>
                    <a:pt x="4158714" y="0"/>
                  </a:lnTo>
                  <a:lnTo>
                    <a:pt x="4435962" y="0"/>
                  </a:lnTo>
                  <a:lnTo>
                    <a:pt x="4713210" y="0"/>
                  </a:lnTo>
                  <a:lnTo>
                    <a:pt x="4990457" y="0"/>
                  </a:lnTo>
                  <a:lnTo>
                    <a:pt x="5267705" y="28950"/>
                  </a:lnTo>
                  <a:lnTo>
                    <a:pt x="5544953" y="28950"/>
                  </a:lnTo>
                  <a:lnTo>
                    <a:pt x="5822200" y="57901"/>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1355732" y="2717064"/>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83" name="tx83"/>
            <p:cNvSpPr/>
            <p:nvPr/>
          </p:nvSpPr>
          <p:spPr>
            <a:xfrm>
              <a:off x="2741971" y="2703317"/>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84" name="tx84"/>
            <p:cNvSpPr/>
            <p:nvPr/>
          </p:nvSpPr>
          <p:spPr>
            <a:xfrm>
              <a:off x="4128209" y="225881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a:t>
              </a:r>
            </a:p>
          </p:txBody>
        </p:sp>
        <p:sp>
          <p:nvSpPr>
            <p:cNvPr id="85" name="tx85"/>
            <p:cNvSpPr/>
            <p:nvPr/>
          </p:nvSpPr>
          <p:spPr>
            <a:xfrm>
              <a:off x="5514447" y="234587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a:t>
              </a:r>
            </a:p>
          </p:txBody>
        </p:sp>
        <p:sp>
          <p:nvSpPr>
            <p:cNvPr id="86" name="tx86"/>
            <p:cNvSpPr/>
            <p:nvPr/>
          </p:nvSpPr>
          <p:spPr>
            <a:xfrm>
              <a:off x="6623438" y="256695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a:t>
              </a:r>
            </a:p>
          </p:txBody>
        </p:sp>
        <p:sp>
          <p:nvSpPr>
            <p:cNvPr id="87" name="tx87"/>
            <p:cNvSpPr/>
            <p:nvPr/>
          </p:nvSpPr>
          <p:spPr>
            <a:xfrm>
              <a:off x="6939862" y="2580700"/>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a:t>
              </a:r>
            </a:p>
          </p:txBody>
        </p:sp>
        <p:sp>
          <p:nvSpPr>
            <p:cNvPr id="88" name="tx88"/>
            <p:cNvSpPr/>
            <p:nvPr/>
          </p:nvSpPr>
          <p:spPr>
            <a:xfrm>
              <a:off x="7217110" y="2589864"/>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a:t>
              </a:r>
            </a:p>
          </p:txBody>
        </p:sp>
        <p:sp>
          <p:nvSpPr>
            <p:cNvPr id="89" name="tx89"/>
            <p:cNvSpPr/>
            <p:nvPr/>
          </p:nvSpPr>
          <p:spPr>
            <a:xfrm>
              <a:off x="7494358" y="2603611"/>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a:t>
              </a:r>
            </a:p>
          </p:txBody>
        </p:sp>
        <p:sp>
          <p:nvSpPr>
            <p:cNvPr id="90" name="tx90"/>
            <p:cNvSpPr/>
            <p:nvPr/>
          </p:nvSpPr>
          <p:spPr>
            <a:xfrm>
              <a:off x="7732429" y="264484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a:t>
              </a:r>
            </a:p>
          </p:txBody>
        </p:sp>
        <p:sp>
          <p:nvSpPr>
            <p:cNvPr id="91" name="tx91"/>
            <p:cNvSpPr/>
            <p:nvPr/>
          </p:nvSpPr>
          <p:spPr>
            <a:xfrm>
              <a:off x="8009676" y="269067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a:t>
              </a:r>
            </a:p>
          </p:txBody>
        </p:sp>
        <p:sp>
          <p:nvSpPr>
            <p:cNvPr id="92" name="pl92"/>
            <p:cNvSpPr/>
            <p:nvPr/>
          </p:nvSpPr>
          <p:spPr>
            <a:xfrm>
              <a:off x="1421035"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55732" y="3453929"/>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03" name="tx103"/>
            <p:cNvSpPr/>
            <p:nvPr/>
          </p:nvSpPr>
          <p:spPr>
            <a:xfrm>
              <a:off x="1367476" y="282820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4" name="tx104"/>
            <p:cNvSpPr/>
            <p:nvPr/>
          </p:nvSpPr>
          <p:spPr>
            <a:xfrm>
              <a:off x="2741971" y="3442246"/>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05" name="tx105"/>
            <p:cNvSpPr/>
            <p:nvPr/>
          </p:nvSpPr>
          <p:spPr>
            <a:xfrm>
              <a:off x="2753715" y="280873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4128209" y="323944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a:t>
              </a:r>
            </a:p>
          </p:txBody>
        </p:sp>
        <p:sp>
          <p:nvSpPr>
            <p:cNvPr id="107" name="tx107"/>
            <p:cNvSpPr/>
            <p:nvPr/>
          </p:nvSpPr>
          <p:spPr>
            <a:xfrm>
              <a:off x="4139953" y="238489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5553624" y="3266938"/>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a:t>
              </a:r>
            </a:p>
          </p:txBody>
        </p:sp>
        <p:sp>
          <p:nvSpPr>
            <p:cNvPr id="109" name="tx109"/>
            <p:cNvSpPr/>
            <p:nvPr/>
          </p:nvSpPr>
          <p:spPr>
            <a:xfrm>
              <a:off x="5526191" y="245476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6662615" y="3381487"/>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11" name="tx111"/>
            <p:cNvSpPr/>
            <p:nvPr/>
          </p:nvSpPr>
          <p:spPr>
            <a:xfrm>
              <a:off x="6635182" y="268272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900686" y="338836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13" name="tx113"/>
            <p:cNvSpPr/>
            <p:nvPr/>
          </p:nvSpPr>
          <p:spPr>
            <a:xfrm>
              <a:off x="6912430" y="269647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7177933" y="339981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15" name="tx115"/>
            <p:cNvSpPr/>
            <p:nvPr/>
          </p:nvSpPr>
          <p:spPr>
            <a:xfrm>
              <a:off x="7189677" y="271250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455181" y="339294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17" name="tx117"/>
            <p:cNvSpPr/>
            <p:nvPr/>
          </p:nvSpPr>
          <p:spPr>
            <a:xfrm>
              <a:off x="7466925" y="271250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732429" y="341356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19" name="tx119"/>
            <p:cNvSpPr/>
            <p:nvPr/>
          </p:nvSpPr>
          <p:spPr>
            <a:xfrm>
              <a:off x="7744173" y="275145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8009676" y="3437664"/>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21" name="tx121"/>
            <p:cNvSpPr/>
            <p:nvPr/>
          </p:nvSpPr>
          <p:spPr>
            <a:xfrm>
              <a:off x="8021420" y="279956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810775" y="2906843"/>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24" name="tx124"/>
            <p:cNvSpPr/>
            <p:nvPr/>
          </p:nvSpPr>
          <p:spPr>
            <a:xfrm>
              <a:off x="733081" y="17595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4" name="rc144"/>
            <p:cNvSpPr/>
            <p:nvPr/>
          </p:nvSpPr>
          <p:spPr>
            <a:xfrm>
              <a:off x="4056806" y="5010059"/>
              <a:ext cx="201456" cy="201456"/>
            </a:xfrm>
            <a:prstGeom prst="rect">
              <a:avLst/>
            </a:prstGeom>
            <a:solidFill>
              <a:srgbClr val="1CABE2">
                <a:alpha val="100000"/>
              </a:srgbClr>
            </a:solidFill>
          </p:spPr>
          <p:txBody>
            <a:bodyPr/>
            <a:lstStyle/>
            <a:p/>
          </p:txBody>
        </p:sp>
        <p:sp>
          <p:nvSpPr>
            <p:cNvPr id="145" name="rc145"/>
            <p:cNvSpPr/>
            <p:nvPr/>
          </p:nvSpPr>
          <p:spPr>
            <a:xfrm>
              <a:off x="6014964" y="5010059"/>
              <a:ext cx="201456" cy="201456"/>
            </a:xfrm>
            <a:prstGeom prst="rect">
              <a:avLst/>
            </a:prstGeom>
            <a:solidFill>
              <a:srgbClr val="80BD41">
                <a:alpha val="100000"/>
              </a:srgbClr>
            </a:solidFill>
          </p:spPr>
          <p:txBody>
            <a:bodyPr/>
            <a:lstStyle/>
            <a:p/>
          </p:txBody>
        </p:sp>
        <p:sp>
          <p:nvSpPr>
            <p:cNvPr id="146" name="tx146"/>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7" name="tx147"/>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51100" y="661760"/>
              <a:ext cx="155631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Maldives, 2000-2024</a:t>
              </a:r>
            </a:p>
          </p:txBody>
        </p:sp>
        <p:sp>
          <p:nvSpPr>
            <p:cNvPr id="150" name="pl150"/>
            <p:cNvSpPr/>
            <p:nvPr/>
          </p:nvSpPr>
          <p:spPr>
            <a:xfrm>
              <a:off x="237233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52445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67657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44839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60051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75263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273" y="5889059"/>
              <a:ext cx="6445602" cy="167191"/>
            </a:xfrm>
            <a:prstGeom prst="rect">
              <a:avLst/>
            </a:prstGeom>
            <a:solidFill>
              <a:srgbClr val="80BD41">
                <a:alpha val="100000"/>
              </a:srgbClr>
            </a:solidFill>
          </p:spPr>
          <p:txBody>
            <a:bodyPr/>
            <a:lstStyle/>
            <a:p/>
          </p:txBody>
        </p:sp>
        <p:sp>
          <p:nvSpPr>
            <p:cNvPr id="161" name="rc161"/>
            <p:cNvSpPr/>
            <p:nvPr/>
          </p:nvSpPr>
          <p:spPr>
            <a:xfrm>
              <a:off x="7741876" y="5889059"/>
              <a:ext cx="129127" cy="167191"/>
            </a:xfrm>
            <a:prstGeom prst="rect">
              <a:avLst/>
            </a:prstGeom>
            <a:solidFill>
              <a:srgbClr val="1CABE2">
                <a:alpha val="100000"/>
              </a:srgbClr>
            </a:solidFill>
          </p:spPr>
          <p:txBody>
            <a:bodyPr/>
            <a:lstStyle/>
            <a:p/>
          </p:txBody>
        </p:sp>
        <p:sp>
          <p:nvSpPr>
            <p:cNvPr id="162" name="rc162"/>
            <p:cNvSpPr/>
            <p:nvPr/>
          </p:nvSpPr>
          <p:spPr>
            <a:xfrm>
              <a:off x="1296273" y="5680069"/>
              <a:ext cx="6155066" cy="167191"/>
            </a:xfrm>
            <a:prstGeom prst="rect">
              <a:avLst/>
            </a:prstGeom>
            <a:solidFill>
              <a:srgbClr val="80BD41">
                <a:alpha val="100000"/>
              </a:srgbClr>
            </a:solidFill>
          </p:spPr>
          <p:txBody>
            <a:bodyPr/>
            <a:lstStyle/>
            <a:p/>
          </p:txBody>
        </p:sp>
        <p:sp>
          <p:nvSpPr>
            <p:cNvPr id="163" name="rc163"/>
            <p:cNvSpPr/>
            <p:nvPr/>
          </p:nvSpPr>
          <p:spPr>
            <a:xfrm>
              <a:off x="7451340" y="5680069"/>
              <a:ext cx="64563" cy="167191"/>
            </a:xfrm>
            <a:prstGeom prst="rect">
              <a:avLst/>
            </a:prstGeom>
            <a:solidFill>
              <a:srgbClr val="1CABE2">
                <a:alpha val="100000"/>
              </a:srgbClr>
            </a:solidFill>
          </p:spPr>
          <p:txBody>
            <a:bodyPr/>
            <a:lstStyle/>
            <a:p/>
          </p:txBody>
        </p:sp>
        <p:sp>
          <p:nvSpPr>
            <p:cNvPr id="164" name="rc164"/>
            <p:cNvSpPr/>
            <p:nvPr/>
          </p:nvSpPr>
          <p:spPr>
            <a:xfrm>
              <a:off x="1296273" y="5471080"/>
              <a:ext cx="5929093" cy="167191"/>
            </a:xfrm>
            <a:prstGeom prst="rect">
              <a:avLst/>
            </a:prstGeom>
            <a:solidFill>
              <a:srgbClr val="80BD41">
                <a:alpha val="100000"/>
              </a:srgbClr>
            </a:solidFill>
          </p:spPr>
          <p:txBody>
            <a:bodyPr/>
            <a:lstStyle/>
            <a:p/>
          </p:txBody>
        </p:sp>
        <p:sp>
          <p:nvSpPr>
            <p:cNvPr id="165" name="rc165"/>
            <p:cNvSpPr/>
            <p:nvPr/>
          </p:nvSpPr>
          <p:spPr>
            <a:xfrm>
              <a:off x="7225367" y="5471080"/>
              <a:ext cx="64563" cy="167191"/>
            </a:xfrm>
            <a:prstGeom prst="rect">
              <a:avLst/>
            </a:prstGeom>
            <a:solidFill>
              <a:srgbClr val="1CABE2">
                <a:alpha val="100000"/>
              </a:srgbClr>
            </a:solidFill>
          </p:spPr>
          <p:txBody>
            <a:bodyPr/>
            <a:lstStyle/>
            <a:p/>
          </p:txBody>
        </p:sp>
        <p:sp>
          <p:nvSpPr>
            <p:cNvPr id="166" name="tx166"/>
            <p:cNvSpPr/>
            <p:nvPr/>
          </p:nvSpPr>
          <p:spPr>
            <a:xfrm>
              <a:off x="8119368" y="5929518"/>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a:t>
              </a:r>
            </a:p>
          </p:txBody>
        </p:sp>
        <p:sp>
          <p:nvSpPr>
            <p:cNvPr id="167" name="tx167"/>
            <p:cNvSpPr/>
            <p:nvPr/>
          </p:nvSpPr>
          <p:spPr>
            <a:xfrm>
              <a:off x="7735214" y="572052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a:t>
              </a:r>
            </a:p>
          </p:txBody>
        </p:sp>
        <p:sp>
          <p:nvSpPr>
            <p:cNvPr id="168" name="tx168"/>
            <p:cNvSpPr/>
            <p:nvPr/>
          </p:nvSpPr>
          <p:spPr>
            <a:xfrm>
              <a:off x="7509242" y="551153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5.6</a:t>
              </a:r>
            </a:p>
          </p:txBody>
        </p:sp>
        <p:sp>
          <p:nvSpPr>
            <p:cNvPr id="169" name="tx169"/>
            <p:cNvSpPr/>
            <p:nvPr/>
          </p:nvSpPr>
          <p:spPr>
            <a:xfrm>
              <a:off x="4488930" y="59322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70" name="tx170"/>
            <p:cNvSpPr/>
            <p:nvPr/>
          </p:nvSpPr>
          <p:spPr>
            <a:xfrm>
              <a:off x="7744642"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1" name="tx171"/>
            <p:cNvSpPr/>
            <p:nvPr/>
          </p:nvSpPr>
          <p:spPr>
            <a:xfrm>
              <a:off x="4298458" y="57245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72" name="tx172"/>
            <p:cNvSpPr/>
            <p:nvPr/>
          </p:nvSpPr>
          <p:spPr>
            <a:xfrm>
              <a:off x="7421824"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3" name="tx173"/>
            <p:cNvSpPr/>
            <p:nvPr/>
          </p:nvSpPr>
          <p:spPr>
            <a:xfrm>
              <a:off x="4185471" y="5515612"/>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74" name="tx174"/>
            <p:cNvSpPr/>
            <p:nvPr/>
          </p:nvSpPr>
          <p:spPr>
            <a:xfrm>
              <a:off x="7195851"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9" name="tx179"/>
            <p:cNvSpPr/>
            <p:nvPr/>
          </p:nvSpPr>
          <p:spPr>
            <a:xfrm>
              <a:off x="3409547"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0" name="tx180"/>
            <p:cNvSpPr/>
            <p:nvPr/>
          </p:nvSpPr>
          <p:spPr>
            <a:xfrm>
              <a:off x="5561669" y="616067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81" name="tx181"/>
            <p:cNvSpPr/>
            <p:nvPr/>
          </p:nvSpPr>
          <p:spPr>
            <a:xfrm>
              <a:off x="7713790"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82" name="tx182"/>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3" name="tx183"/>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(99%) was relatively constant within 1% compared to 2019 (98%).
The number of children vaccinated with DTP1 decreased 8% compared to in 2019.
The number of surviving infants decreased approximately 9%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Maldives</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14281"/>
            </a:xfrm>
            <a:custGeom>
              <a:avLst/>
              <a:pathLst>
                <a:path w="3397293" h="114281">
                  <a:moveTo>
                    <a:pt x="0" y="28570"/>
                  </a:moveTo>
                  <a:lnTo>
                    <a:pt x="141553" y="28570"/>
                  </a:lnTo>
                  <a:lnTo>
                    <a:pt x="283107" y="28570"/>
                  </a:lnTo>
                  <a:lnTo>
                    <a:pt x="424661" y="28570"/>
                  </a:lnTo>
                  <a:lnTo>
                    <a:pt x="566215" y="85710"/>
                  </a:lnTo>
                  <a:lnTo>
                    <a:pt x="707769" y="28570"/>
                  </a:lnTo>
                  <a:lnTo>
                    <a:pt x="849323" y="28570"/>
                  </a:lnTo>
                  <a:lnTo>
                    <a:pt x="990877" y="28570"/>
                  </a:lnTo>
                  <a:lnTo>
                    <a:pt x="1132431" y="28570"/>
                  </a:lnTo>
                  <a:lnTo>
                    <a:pt x="1273984" y="28570"/>
                  </a:lnTo>
                  <a:lnTo>
                    <a:pt x="1415538" y="85710"/>
                  </a:lnTo>
                  <a:lnTo>
                    <a:pt x="1557092" y="85710"/>
                  </a:lnTo>
                  <a:lnTo>
                    <a:pt x="1698646" y="0"/>
                  </a:lnTo>
                  <a:lnTo>
                    <a:pt x="1840200" y="0"/>
                  </a:lnTo>
                  <a:lnTo>
                    <a:pt x="1981754" y="0"/>
                  </a:lnTo>
                  <a:lnTo>
                    <a:pt x="2123308" y="0"/>
                  </a:lnTo>
                  <a:lnTo>
                    <a:pt x="2264862" y="28570"/>
                  </a:lnTo>
                  <a:lnTo>
                    <a:pt x="2406416" y="28570"/>
                  </a:lnTo>
                  <a:lnTo>
                    <a:pt x="2547969" y="28570"/>
                  </a:lnTo>
                  <a:lnTo>
                    <a:pt x="2689523" y="28570"/>
                  </a:lnTo>
                  <a:lnTo>
                    <a:pt x="2831077" y="28570"/>
                  </a:lnTo>
                  <a:lnTo>
                    <a:pt x="2972631" y="114281"/>
                  </a:lnTo>
                  <a:lnTo>
                    <a:pt x="3114185" y="28570"/>
                  </a:lnTo>
                  <a:lnTo>
                    <a:pt x="3255739" y="2857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37097"/>
              <a:ext cx="3397293" cy="914248"/>
            </a:xfrm>
            <a:custGeom>
              <a:avLst/>
              <a:pathLst>
                <a:path w="3397293" h="914248">
                  <a:moveTo>
                    <a:pt x="0" y="914248"/>
                  </a:moveTo>
                  <a:lnTo>
                    <a:pt x="141553" y="857107"/>
                  </a:lnTo>
                  <a:lnTo>
                    <a:pt x="283107" y="857107"/>
                  </a:lnTo>
                  <a:lnTo>
                    <a:pt x="424661" y="799967"/>
                  </a:lnTo>
                  <a:lnTo>
                    <a:pt x="566215" y="714256"/>
                  </a:lnTo>
                  <a:lnTo>
                    <a:pt x="707769" y="685686"/>
                  </a:lnTo>
                  <a:lnTo>
                    <a:pt x="849323" y="714256"/>
                  </a:lnTo>
                  <a:lnTo>
                    <a:pt x="990877" y="742826"/>
                  </a:lnTo>
                  <a:lnTo>
                    <a:pt x="1132431" y="628545"/>
                  </a:lnTo>
                  <a:lnTo>
                    <a:pt x="1273984" y="542834"/>
                  </a:lnTo>
                  <a:lnTo>
                    <a:pt x="1415538" y="457124"/>
                  </a:lnTo>
                  <a:lnTo>
                    <a:pt x="1557092" y="342843"/>
                  </a:lnTo>
                  <a:lnTo>
                    <a:pt x="1698646" y="342843"/>
                  </a:lnTo>
                  <a:lnTo>
                    <a:pt x="1840200" y="314272"/>
                  </a:lnTo>
                  <a:lnTo>
                    <a:pt x="1981754" y="257132"/>
                  </a:lnTo>
                  <a:lnTo>
                    <a:pt x="2123308" y="199991"/>
                  </a:lnTo>
                  <a:lnTo>
                    <a:pt x="2264862" y="171421"/>
                  </a:lnTo>
                  <a:lnTo>
                    <a:pt x="2406416" y="142851"/>
                  </a:lnTo>
                  <a:lnTo>
                    <a:pt x="2547969" y="114281"/>
                  </a:lnTo>
                  <a:lnTo>
                    <a:pt x="2689523" y="85710"/>
                  </a:lnTo>
                  <a:lnTo>
                    <a:pt x="2831077" y="228562"/>
                  </a:lnTo>
                  <a:lnTo>
                    <a:pt x="2972631" y="199991"/>
                  </a:lnTo>
                  <a:lnTo>
                    <a:pt x="3114185" y="57140"/>
                  </a:lnTo>
                  <a:lnTo>
                    <a:pt x="3255739" y="5714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14281"/>
            </a:xfrm>
            <a:custGeom>
              <a:avLst/>
              <a:pathLst>
                <a:path w="3397293" h="114281">
                  <a:moveTo>
                    <a:pt x="0" y="28570"/>
                  </a:moveTo>
                  <a:lnTo>
                    <a:pt x="141553" y="28570"/>
                  </a:lnTo>
                  <a:lnTo>
                    <a:pt x="283107" y="28570"/>
                  </a:lnTo>
                  <a:lnTo>
                    <a:pt x="424661" y="28570"/>
                  </a:lnTo>
                  <a:lnTo>
                    <a:pt x="566215" y="85710"/>
                  </a:lnTo>
                  <a:lnTo>
                    <a:pt x="707769" y="28570"/>
                  </a:lnTo>
                  <a:lnTo>
                    <a:pt x="849323" y="28570"/>
                  </a:lnTo>
                  <a:lnTo>
                    <a:pt x="990877" y="28570"/>
                  </a:lnTo>
                  <a:lnTo>
                    <a:pt x="1132431" y="28570"/>
                  </a:lnTo>
                  <a:lnTo>
                    <a:pt x="1273984" y="28570"/>
                  </a:lnTo>
                  <a:lnTo>
                    <a:pt x="1415538" y="85710"/>
                  </a:lnTo>
                  <a:lnTo>
                    <a:pt x="1557092" y="85710"/>
                  </a:lnTo>
                  <a:lnTo>
                    <a:pt x="1698646" y="0"/>
                  </a:lnTo>
                  <a:lnTo>
                    <a:pt x="1840200" y="0"/>
                  </a:lnTo>
                  <a:lnTo>
                    <a:pt x="1981754" y="0"/>
                  </a:lnTo>
                  <a:lnTo>
                    <a:pt x="2123308" y="0"/>
                  </a:lnTo>
                  <a:lnTo>
                    <a:pt x="2264862" y="28570"/>
                  </a:lnTo>
                  <a:lnTo>
                    <a:pt x="2406416" y="28570"/>
                  </a:lnTo>
                  <a:lnTo>
                    <a:pt x="2547969" y="28570"/>
                  </a:lnTo>
                  <a:lnTo>
                    <a:pt x="2689523" y="28570"/>
                  </a:lnTo>
                  <a:lnTo>
                    <a:pt x="2831077" y="28570"/>
                  </a:lnTo>
                  <a:lnTo>
                    <a:pt x="2972631" y="114281"/>
                  </a:lnTo>
                  <a:lnTo>
                    <a:pt x="3114185" y="28570"/>
                  </a:lnTo>
                  <a:lnTo>
                    <a:pt x="3255739" y="2857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14281"/>
            </a:xfrm>
            <a:custGeom>
              <a:avLst/>
              <a:pathLst>
                <a:path w="3397293" h="114281">
                  <a:moveTo>
                    <a:pt x="0" y="28570"/>
                  </a:moveTo>
                  <a:lnTo>
                    <a:pt x="141553" y="28570"/>
                  </a:lnTo>
                  <a:lnTo>
                    <a:pt x="283107" y="28570"/>
                  </a:lnTo>
                  <a:lnTo>
                    <a:pt x="424661" y="28570"/>
                  </a:lnTo>
                  <a:lnTo>
                    <a:pt x="566215" y="85710"/>
                  </a:lnTo>
                  <a:lnTo>
                    <a:pt x="707769" y="28570"/>
                  </a:lnTo>
                  <a:lnTo>
                    <a:pt x="849323" y="28570"/>
                  </a:lnTo>
                  <a:lnTo>
                    <a:pt x="990877" y="28570"/>
                  </a:lnTo>
                  <a:lnTo>
                    <a:pt x="1132431" y="28570"/>
                  </a:lnTo>
                  <a:lnTo>
                    <a:pt x="1273984" y="28570"/>
                  </a:lnTo>
                  <a:lnTo>
                    <a:pt x="1415538" y="85710"/>
                  </a:lnTo>
                  <a:lnTo>
                    <a:pt x="1557092" y="85710"/>
                  </a:lnTo>
                  <a:lnTo>
                    <a:pt x="1698646" y="0"/>
                  </a:lnTo>
                  <a:lnTo>
                    <a:pt x="1840200" y="0"/>
                  </a:lnTo>
                  <a:lnTo>
                    <a:pt x="1981754" y="0"/>
                  </a:lnTo>
                  <a:lnTo>
                    <a:pt x="2123308" y="0"/>
                  </a:lnTo>
                  <a:lnTo>
                    <a:pt x="2264862" y="28570"/>
                  </a:lnTo>
                  <a:lnTo>
                    <a:pt x="2406416" y="28570"/>
                  </a:lnTo>
                  <a:lnTo>
                    <a:pt x="2547969" y="28570"/>
                  </a:lnTo>
                  <a:lnTo>
                    <a:pt x="2689523" y="28570"/>
                  </a:lnTo>
                  <a:lnTo>
                    <a:pt x="2831077" y="28570"/>
                  </a:lnTo>
                  <a:lnTo>
                    <a:pt x="2972631" y="114281"/>
                  </a:lnTo>
                  <a:lnTo>
                    <a:pt x="3114185" y="28570"/>
                  </a:lnTo>
                  <a:lnTo>
                    <a:pt x="3255739" y="2857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966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629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29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7278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523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0022" y="4831778"/>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Maldives</a:t>
              </a:r>
            </a:p>
          </p:txBody>
        </p:sp>
        <p:sp>
          <p:nvSpPr>
            <p:cNvPr id="60" name="tx60"/>
            <p:cNvSpPr/>
            <p:nvPr/>
          </p:nvSpPr>
          <p:spPr>
            <a:xfrm>
              <a:off x="283988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02338"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540434" y="472419"/>
              <a:ext cx="255835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Maldives, 2000-2024</a:t>
              </a:r>
            </a:p>
          </p:txBody>
        </p:sp>
        <p:sp>
          <p:nvSpPr>
            <p:cNvPr id="63" name="pl63"/>
            <p:cNvSpPr/>
            <p:nvPr/>
          </p:nvSpPr>
          <p:spPr>
            <a:xfrm>
              <a:off x="5267799" y="35798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656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513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4370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2283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3698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227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084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7942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0799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722791"/>
              <a:ext cx="3397293" cy="285702"/>
            </a:xfrm>
            <a:custGeom>
              <a:avLst/>
              <a:pathLst>
                <a:path w="3397293" h="285702">
                  <a:moveTo>
                    <a:pt x="0" y="71425"/>
                  </a:moveTo>
                  <a:lnTo>
                    <a:pt x="141553" y="71425"/>
                  </a:lnTo>
                  <a:lnTo>
                    <a:pt x="283107" y="71425"/>
                  </a:lnTo>
                  <a:lnTo>
                    <a:pt x="424661" y="71425"/>
                  </a:lnTo>
                  <a:lnTo>
                    <a:pt x="566215" y="214276"/>
                  </a:lnTo>
                  <a:lnTo>
                    <a:pt x="707769" y="71425"/>
                  </a:lnTo>
                  <a:lnTo>
                    <a:pt x="849323" y="71425"/>
                  </a:lnTo>
                  <a:lnTo>
                    <a:pt x="990877" y="71425"/>
                  </a:lnTo>
                  <a:lnTo>
                    <a:pt x="1132431" y="71425"/>
                  </a:lnTo>
                  <a:lnTo>
                    <a:pt x="1273984" y="71425"/>
                  </a:lnTo>
                  <a:lnTo>
                    <a:pt x="1415538" y="214276"/>
                  </a:lnTo>
                  <a:lnTo>
                    <a:pt x="1557092" y="214276"/>
                  </a:lnTo>
                  <a:lnTo>
                    <a:pt x="1698646" y="0"/>
                  </a:lnTo>
                  <a:lnTo>
                    <a:pt x="1840200" y="0"/>
                  </a:lnTo>
                  <a:lnTo>
                    <a:pt x="1981754" y="0"/>
                  </a:lnTo>
                  <a:lnTo>
                    <a:pt x="2123308" y="0"/>
                  </a:lnTo>
                  <a:lnTo>
                    <a:pt x="2264862" y="71425"/>
                  </a:lnTo>
                  <a:lnTo>
                    <a:pt x="2406416" y="71425"/>
                  </a:lnTo>
                  <a:lnTo>
                    <a:pt x="2547969" y="71425"/>
                  </a:lnTo>
                  <a:lnTo>
                    <a:pt x="2689523" y="71425"/>
                  </a:lnTo>
                  <a:lnTo>
                    <a:pt x="2831077" y="71425"/>
                  </a:lnTo>
                  <a:lnTo>
                    <a:pt x="2972631" y="285702"/>
                  </a:lnTo>
                  <a:lnTo>
                    <a:pt x="3114185" y="71425"/>
                  </a:lnTo>
                  <a:lnTo>
                    <a:pt x="3255739" y="71425"/>
                  </a:lnTo>
                  <a:lnTo>
                    <a:pt x="3397293" y="0"/>
                  </a:lnTo>
                </a:path>
              </a:pathLst>
            </a:custGeom>
            <a:ln w="27101" cap="flat">
              <a:solidFill>
                <a:srgbClr val="0058AB">
                  <a:alpha val="100000"/>
                </a:srgbClr>
              </a:solidFill>
              <a:prstDash val="solid"/>
              <a:round/>
            </a:ln>
          </p:spPr>
          <p:txBody>
            <a:bodyPr/>
            <a:lstStyle/>
            <a:p/>
          </p:txBody>
        </p:sp>
        <p:sp>
          <p:nvSpPr>
            <p:cNvPr id="81" name="pl81"/>
            <p:cNvSpPr/>
            <p:nvPr/>
          </p:nvSpPr>
          <p:spPr>
            <a:xfrm>
              <a:off x="5437664" y="1794217"/>
              <a:ext cx="3397293" cy="999958"/>
            </a:xfrm>
            <a:custGeom>
              <a:avLst/>
              <a:pathLst>
                <a:path w="3397293" h="999958">
                  <a:moveTo>
                    <a:pt x="0" y="999958"/>
                  </a:moveTo>
                  <a:lnTo>
                    <a:pt x="141553" y="999958"/>
                  </a:lnTo>
                  <a:lnTo>
                    <a:pt x="283107" y="999958"/>
                  </a:lnTo>
                  <a:lnTo>
                    <a:pt x="424661" y="857107"/>
                  </a:lnTo>
                  <a:lnTo>
                    <a:pt x="566215" y="714256"/>
                  </a:lnTo>
                  <a:lnTo>
                    <a:pt x="707769" y="642830"/>
                  </a:lnTo>
                  <a:lnTo>
                    <a:pt x="849323" y="571405"/>
                  </a:lnTo>
                  <a:lnTo>
                    <a:pt x="990877" y="571405"/>
                  </a:lnTo>
                  <a:lnTo>
                    <a:pt x="1132431" y="357128"/>
                  </a:lnTo>
                  <a:lnTo>
                    <a:pt x="1273984" y="214276"/>
                  </a:lnTo>
                  <a:lnTo>
                    <a:pt x="1415538" y="214276"/>
                  </a:lnTo>
                  <a:lnTo>
                    <a:pt x="1557092" y="142851"/>
                  </a:lnTo>
                  <a:lnTo>
                    <a:pt x="1698646" y="142851"/>
                  </a:lnTo>
                  <a:lnTo>
                    <a:pt x="1840200" y="214276"/>
                  </a:lnTo>
                  <a:lnTo>
                    <a:pt x="1981754" y="142851"/>
                  </a:lnTo>
                  <a:lnTo>
                    <a:pt x="2123308" y="71425"/>
                  </a:lnTo>
                  <a:lnTo>
                    <a:pt x="2264862" y="0"/>
                  </a:lnTo>
                  <a:lnTo>
                    <a:pt x="2406416" y="0"/>
                  </a:lnTo>
                  <a:lnTo>
                    <a:pt x="2547969" y="0"/>
                  </a:lnTo>
                  <a:lnTo>
                    <a:pt x="2689523" y="0"/>
                  </a:lnTo>
                  <a:lnTo>
                    <a:pt x="2831077" y="214276"/>
                  </a:lnTo>
                  <a:lnTo>
                    <a:pt x="2972631" y="285702"/>
                  </a:lnTo>
                  <a:lnTo>
                    <a:pt x="3114185" y="71425"/>
                  </a:lnTo>
                  <a:lnTo>
                    <a:pt x="3255739" y="142851"/>
                  </a:lnTo>
                  <a:lnTo>
                    <a:pt x="3397293" y="71425"/>
                  </a:lnTo>
                </a:path>
              </a:pathLst>
            </a:custGeom>
            <a:ln w="27101" cap="flat">
              <a:solidFill>
                <a:srgbClr val="80BD41">
                  <a:alpha val="100000"/>
                </a:srgbClr>
              </a:solidFill>
              <a:prstDash val="solid"/>
              <a:round/>
            </a:ln>
          </p:spPr>
          <p:txBody>
            <a:bodyPr/>
            <a:lstStyle/>
            <a:p/>
          </p:txBody>
        </p:sp>
        <p:sp>
          <p:nvSpPr>
            <p:cNvPr id="82" name="pl82"/>
            <p:cNvSpPr/>
            <p:nvPr/>
          </p:nvSpPr>
          <p:spPr>
            <a:xfrm>
              <a:off x="5437664" y="1579940"/>
              <a:ext cx="3397293" cy="2285620"/>
            </a:xfrm>
            <a:custGeom>
              <a:avLst/>
              <a:pathLst>
                <a:path w="3397293" h="2285620">
                  <a:moveTo>
                    <a:pt x="0" y="2285620"/>
                  </a:moveTo>
                  <a:lnTo>
                    <a:pt x="141553" y="2142768"/>
                  </a:lnTo>
                  <a:lnTo>
                    <a:pt x="283107" y="2142768"/>
                  </a:lnTo>
                  <a:lnTo>
                    <a:pt x="424661" y="1999917"/>
                  </a:lnTo>
                  <a:lnTo>
                    <a:pt x="566215" y="1785640"/>
                  </a:lnTo>
                  <a:lnTo>
                    <a:pt x="707769" y="1714215"/>
                  </a:lnTo>
                  <a:lnTo>
                    <a:pt x="849323" y="1785640"/>
                  </a:lnTo>
                  <a:lnTo>
                    <a:pt x="990877" y="1857066"/>
                  </a:lnTo>
                  <a:lnTo>
                    <a:pt x="1132431" y="1571363"/>
                  </a:lnTo>
                  <a:lnTo>
                    <a:pt x="1273984" y="1357086"/>
                  </a:lnTo>
                  <a:lnTo>
                    <a:pt x="1415538" y="1142810"/>
                  </a:lnTo>
                  <a:lnTo>
                    <a:pt x="1557092" y="857107"/>
                  </a:lnTo>
                  <a:lnTo>
                    <a:pt x="1698646" y="857107"/>
                  </a:lnTo>
                  <a:lnTo>
                    <a:pt x="1840200" y="785681"/>
                  </a:lnTo>
                  <a:lnTo>
                    <a:pt x="1981754" y="642830"/>
                  </a:lnTo>
                  <a:lnTo>
                    <a:pt x="2123308" y="499979"/>
                  </a:lnTo>
                  <a:lnTo>
                    <a:pt x="2264862" y="428553"/>
                  </a:lnTo>
                  <a:lnTo>
                    <a:pt x="2406416" y="357128"/>
                  </a:lnTo>
                  <a:lnTo>
                    <a:pt x="2547969" y="285702"/>
                  </a:lnTo>
                  <a:lnTo>
                    <a:pt x="2689523" y="214276"/>
                  </a:lnTo>
                  <a:lnTo>
                    <a:pt x="2831077" y="571405"/>
                  </a:lnTo>
                  <a:lnTo>
                    <a:pt x="2972631" y="499979"/>
                  </a:lnTo>
                  <a:lnTo>
                    <a:pt x="3114185" y="142851"/>
                  </a:lnTo>
                  <a:lnTo>
                    <a:pt x="3255739" y="142851"/>
                  </a:lnTo>
                  <a:lnTo>
                    <a:pt x="3397293" y="0"/>
                  </a:lnTo>
                </a:path>
              </a:pathLst>
            </a:custGeom>
            <a:ln w="27101" cap="flat">
              <a:solidFill>
                <a:srgbClr val="961A49">
                  <a:alpha val="100000"/>
                </a:srgbClr>
              </a:solidFill>
              <a:prstDash val="solid"/>
              <a:round/>
            </a:ln>
          </p:spPr>
          <p:txBody>
            <a:bodyPr/>
            <a:lstStyle/>
            <a:p/>
          </p:txBody>
        </p:sp>
        <p:sp>
          <p:nvSpPr>
            <p:cNvPr id="83" name="pl83"/>
            <p:cNvSpPr/>
            <p:nvPr/>
          </p:nvSpPr>
          <p:spPr>
            <a:xfrm>
              <a:off x="5437664" y="179421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722791"/>
              <a:ext cx="3397293" cy="285702"/>
            </a:xfrm>
            <a:custGeom>
              <a:avLst/>
              <a:pathLst>
                <a:path w="3397293" h="285702">
                  <a:moveTo>
                    <a:pt x="0" y="71425"/>
                  </a:moveTo>
                  <a:lnTo>
                    <a:pt x="141553" y="71425"/>
                  </a:lnTo>
                  <a:lnTo>
                    <a:pt x="283107" y="71425"/>
                  </a:lnTo>
                  <a:lnTo>
                    <a:pt x="424661" y="71425"/>
                  </a:lnTo>
                  <a:lnTo>
                    <a:pt x="566215" y="214276"/>
                  </a:lnTo>
                  <a:lnTo>
                    <a:pt x="707769" y="71425"/>
                  </a:lnTo>
                  <a:lnTo>
                    <a:pt x="849323" y="71425"/>
                  </a:lnTo>
                  <a:lnTo>
                    <a:pt x="990877" y="71425"/>
                  </a:lnTo>
                  <a:lnTo>
                    <a:pt x="1132431" y="71425"/>
                  </a:lnTo>
                  <a:lnTo>
                    <a:pt x="1273984" y="71425"/>
                  </a:lnTo>
                  <a:lnTo>
                    <a:pt x="1415538" y="214276"/>
                  </a:lnTo>
                  <a:lnTo>
                    <a:pt x="1557092" y="214276"/>
                  </a:lnTo>
                  <a:lnTo>
                    <a:pt x="1698646" y="0"/>
                  </a:lnTo>
                  <a:lnTo>
                    <a:pt x="1840200" y="0"/>
                  </a:lnTo>
                  <a:lnTo>
                    <a:pt x="1981754" y="0"/>
                  </a:lnTo>
                  <a:lnTo>
                    <a:pt x="2123308" y="0"/>
                  </a:lnTo>
                  <a:lnTo>
                    <a:pt x="2264862" y="71425"/>
                  </a:lnTo>
                  <a:lnTo>
                    <a:pt x="2406416" y="71425"/>
                  </a:lnTo>
                  <a:lnTo>
                    <a:pt x="2547969" y="71425"/>
                  </a:lnTo>
                  <a:lnTo>
                    <a:pt x="2689523" y="71425"/>
                  </a:lnTo>
                  <a:lnTo>
                    <a:pt x="2831077" y="71425"/>
                  </a:lnTo>
                  <a:lnTo>
                    <a:pt x="2972631" y="285702"/>
                  </a:lnTo>
                  <a:lnTo>
                    <a:pt x="3114185" y="71425"/>
                  </a:lnTo>
                  <a:lnTo>
                    <a:pt x="3255739" y="71425"/>
                  </a:lnTo>
                  <a:lnTo>
                    <a:pt x="3397293" y="0"/>
                  </a:lnTo>
                </a:path>
              </a:pathLst>
            </a:custGeom>
            <a:ln w="43362" cap="flat">
              <a:solidFill>
                <a:srgbClr val="000000">
                  <a:alpha val="100000"/>
                </a:srgbClr>
              </a:solidFill>
              <a:prstDash val="solid"/>
              <a:round/>
            </a:ln>
          </p:spPr>
          <p:txBody>
            <a:bodyPr/>
            <a:lstStyle/>
            <a:p/>
          </p:txBody>
        </p:sp>
        <p:sp>
          <p:nvSpPr>
            <p:cNvPr id="85" name="pl85"/>
            <p:cNvSpPr/>
            <p:nvPr/>
          </p:nvSpPr>
          <p:spPr>
            <a:xfrm>
              <a:off x="5437664" y="1537085"/>
              <a:ext cx="0" cy="257132"/>
            </a:xfrm>
            <a:custGeom>
              <a:avLst/>
              <a:pathLst>
                <a:path w="0" h="257132">
                  <a:moveTo>
                    <a:pt x="0" y="25713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537085"/>
              <a:ext cx="0" cy="257132"/>
            </a:xfrm>
            <a:custGeom>
              <a:avLst/>
              <a:pathLst>
                <a:path w="0" h="257132">
                  <a:moveTo>
                    <a:pt x="0" y="25713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537085"/>
              <a:ext cx="0" cy="399983"/>
            </a:xfrm>
            <a:custGeom>
              <a:avLst/>
              <a:pathLst>
                <a:path w="0" h="399983">
                  <a:moveTo>
                    <a:pt x="0" y="39998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537085"/>
              <a:ext cx="0" cy="185706"/>
            </a:xfrm>
            <a:custGeom>
              <a:avLst/>
              <a:pathLst>
                <a:path w="0" h="185706">
                  <a:moveTo>
                    <a:pt x="0" y="18570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537085"/>
              <a:ext cx="0" cy="257132"/>
            </a:xfrm>
            <a:custGeom>
              <a:avLst/>
              <a:pathLst>
                <a:path w="0" h="257132">
                  <a:moveTo>
                    <a:pt x="0" y="25713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537085"/>
              <a:ext cx="0" cy="257132"/>
            </a:xfrm>
            <a:custGeom>
              <a:avLst/>
              <a:pathLst>
                <a:path w="0" h="257132">
                  <a:moveTo>
                    <a:pt x="0" y="25713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537085"/>
              <a:ext cx="0" cy="185706"/>
            </a:xfrm>
            <a:custGeom>
              <a:avLst/>
              <a:pathLst>
                <a:path w="0" h="185706">
                  <a:moveTo>
                    <a:pt x="0" y="18570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722791"/>
              <a:ext cx="3397293" cy="285702"/>
            </a:xfrm>
            <a:custGeom>
              <a:avLst/>
              <a:pathLst>
                <a:path w="3397293" h="285702">
                  <a:moveTo>
                    <a:pt x="0" y="71425"/>
                  </a:moveTo>
                  <a:lnTo>
                    <a:pt x="141553" y="71425"/>
                  </a:lnTo>
                  <a:lnTo>
                    <a:pt x="283107" y="71425"/>
                  </a:lnTo>
                  <a:lnTo>
                    <a:pt x="424661" y="71425"/>
                  </a:lnTo>
                  <a:lnTo>
                    <a:pt x="566215" y="214276"/>
                  </a:lnTo>
                  <a:lnTo>
                    <a:pt x="707769" y="71425"/>
                  </a:lnTo>
                  <a:lnTo>
                    <a:pt x="849323" y="71425"/>
                  </a:lnTo>
                  <a:lnTo>
                    <a:pt x="990877" y="71425"/>
                  </a:lnTo>
                  <a:lnTo>
                    <a:pt x="1132431" y="71425"/>
                  </a:lnTo>
                  <a:lnTo>
                    <a:pt x="1273984" y="71425"/>
                  </a:lnTo>
                  <a:lnTo>
                    <a:pt x="1415538" y="214276"/>
                  </a:lnTo>
                  <a:lnTo>
                    <a:pt x="1557092" y="214276"/>
                  </a:lnTo>
                  <a:lnTo>
                    <a:pt x="1698646" y="0"/>
                  </a:lnTo>
                  <a:lnTo>
                    <a:pt x="1840200" y="0"/>
                  </a:lnTo>
                  <a:lnTo>
                    <a:pt x="1981754" y="0"/>
                  </a:lnTo>
                  <a:lnTo>
                    <a:pt x="2123308" y="0"/>
                  </a:lnTo>
                  <a:lnTo>
                    <a:pt x="2264862" y="71425"/>
                  </a:lnTo>
                  <a:lnTo>
                    <a:pt x="2406416" y="71425"/>
                  </a:lnTo>
                  <a:lnTo>
                    <a:pt x="2547969" y="71425"/>
                  </a:lnTo>
                  <a:lnTo>
                    <a:pt x="2689523" y="71425"/>
                  </a:lnTo>
                  <a:lnTo>
                    <a:pt x="2831077" y="71425"/>
                  </a:lnTo>
                  <a:lnTo>
                    <a:pt x="2972631" y="285702"/>
                  </a:lnTo>
                  <a:lnTo>
                    <a:pt x="3114185" y="71425"/>
                  </a:lnTo>
                  <a:lnTo>
                    <a:pt x="3255739" y="71425"/>
                  </a:lnTo>
                  <a:lnTo>
                    <a:pt x="3397293" y="0"/>
                  </a:lnTo>
                </a:path>
              </a:pathLst>
            </a:custGeom>
            <a:ln w="27101" cap="flat">
              <a:solidFill>
                <a:srgbClr val="0058AB">
                  <a:alpha val="100000"/>
                </a:srgbClr>
              </a:solidFill>
              <a:prstDash val="solid"/>
              <a:round/>
            </a:ln>
          </p:spPr>
          <p:txBody>
            <a:bodyPr/>
            <a:lstStyle/>
            <a:p/>
          </p:txBody>
        </p:sp>
        <p:sp>
          <p:nvSpPr>
            <p:cNvPr id="93" name="tx93"/>
            <p:cNvSpPr/>
            <p:nvPr/>
          </p:nvSpPr>
          <p:spPr>
            <a:xfrm>
              <a:off x="5407519" y="14680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115288" y="14680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805008" y="146939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7530827" y="146939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097042" y="14680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3258" y="14680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804812" y="146939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902429" y="18265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153944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2" name="tx102"/>
            <p:cNvSpPr/>
            <p:nvPr/>
          </p:nvSpPr>
          <p:spPr>
            <a:xfrm>
              <a:off x="5003259" y="3884803"/>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317061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45635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174210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0278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9796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9796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8948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5193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46720" y="4831778"/>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Maldives</a:t>
              </a:r>
            </a:p>
          </p:txBody>
        </p:sp>
        <p:sp>
          <p:nvSpPr>
            <p:cNvPr id="120" name="tx120"/>
            <p:cNvSpPr/>
            <p:nvPr/>
          </p:nvSpPr>
          <p:spPr>
            <a:xfrm>
              <a:off x="715658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19037"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06733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56765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06798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56830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06862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281749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31782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81814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31846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81878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25146"/>
              <a:ext cx="7321564" cy="149993"/>
            </a:xfrm>
            <a:prstGeom prst="rect">
              <a:avLst/>
            </a:prstGeom>
            <a:solidFill>
              <a:srgbClr val="1CABE2">
                <a:alpha val="80000"/>
              </a:srgbClr>
            </a:solidFill>
          </p:spPr>
          <p:txBody>
            <a:bodyPr/>
            <a:lstStyle/>
            <a:p/>
          </p:txBody>
        </p:sp>
        <p:sp>
          <p:nvSpPr>
            <p:cNvPr id="138" name="rc138"/>
            <p:cNvSpPr/>
            <p:nvPr/>
          </p:nvSpPr>
          <p:spPr>
            <a:xfrm>
              <a:off x="1317178" y="5637654"/>
              <a:ext cx="6901475" cy="149993"/>
            </a:xfrm>
            <a:prstGeom prst="rect">
              <a:avLst/>
            </a:prstGeom>
            <a:solidFill>
              <a:srgbClr val="1CABE2">
                <a:alpha val="80000"/>
              </a:srgbClr>
            </a:solidFill>
          </p:spPr>
          <p:txBody>
            <a:bodyPr/>
            <a:lstStyle/>
            <a:p/>
          </p:txBody>
        </p:sp>
        <p:sp>
          <p:nvSpPr>
            <p:cNvPr id="139" name="rc139"/>
            <p:cNvSpPr/>
            <p:nvPr/>
          </p:nvSpPr>
          <p:spPr>
            <a:xfrm>
              <a:off x="1317178" y="5450161"/>
              <a:ext cx="3360718" cy="149993"/>
            </a:xfrm>
            <a:prstGeom prst="rect">
              <a:avLst/>
            </a:prstGeom>
            <a:solidFill>
              <a:srgbClr val="1CABE2">
                <a:alpha val="80000"/>
              </a:srgbClr>
            </a:solidFill>
          </p:spPr>
          <p:txBody>
            <a:bodyPr/>
            <a:lstStyle/>
            <a:p/>
          </p:txBody>
        </p:sp>
        <p:sp>
          <p:nvSpPr>
            <p:cNvPr id="140" name="tx14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662110"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5" name="tx145"/>
            <p:cNvSpPr/>
            <p:nvPr/>
          </p:nvSpPr>
          <p:spPr>
            <a:xfrm>
              <a:off x="4162431"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6" name="tx146"/>
            <p:cNvSpPr/>
            <p:nvPr/>
          </p:nvSpPr>
          <p:spPr>
            <a:xfrm>
              <a:off x="5662751" y="608955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7" name="tx147"/>
            <p:cNvSpPr/>
            <p:nvPr/>
          </p:nvSpPr>
          <p:spPr>
            <a:xfrm>
              <a:off x="7085378"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8" name="tx148"/>
            <p:cNvSpPr/>
            <p:nvPr/>
          </p:nvSpPr>
          <p:spPr>
            <a:xfrm>
              <a:off x="8585698"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a:t>
              </a:r>
            </a:p>
          </p:txBody>
        </p:sp>
        <p:sp>
          <p:nvSpPr>
            <p:cNvPr id="149" name="tx149"/>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Maldives (99%) was 14 percentage points higher than the global average (85%) and 7 percentage points higher than the average across all ROSA countries (92%).
National DTP3 coverage was 1 percentage point higher than in 2019 (98%).
The number of un- and undervaccinated children declined (ie. improved) compared to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825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5550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4284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5014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7460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81901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919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6497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79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955108" y="2558270"/>
              <a:ext cx="907748" cy="218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963717" y="1520009"/>
              <a:ext cx="907748" cy="32260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2972326" y="1260444"/>
              <a:ext cx="907748" cy="34855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3980935" y="1149201"/>
              <a:ext cx="907748" cy="359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4989544" y="1149201"/>
              <a:ext cx="907748" cy="359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5998153" y="1149201"/>
              <a:ext cx="907748" cy="359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7006762" y="1112121"/>
              <a:ext cx="907748" cy="36339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8015371" y="1075040"/>
              <a:ext cx="907748" cy="367099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1" name="rc21"/>
            <p:cNvSpPr/>
            <p:nvPr/>
          </p:nvSpPr>
          <p:spPr>
            <a:xfrm>
              <a:off x="955108" y="2558270"/>
              <a:ext cx="907748" cy="2187764"/>
            </a:xfrm>
            <a:prstGeom prst="rect">
              <a:avLst/>
            </a:prstGeom>
            <a:solidFill>
              <a:srgbClr val="0083CF">
                <a:alpha val="100000"/>
              </a:srgbClr>
            </a:solidFill>
          </p:spPr>
          <p:txBody>
            <a:bodyPr/>
            <a:lstStyle/>
            <a:p/>
          </p:txBody>
        </p:sp>
        <p:sp>
          <p:nvSpPr>
            <p:cNvPr id="22" name="rc22"/>
            <p:cNvSpPr/>
            <p:nvPr/>
          </p:nvSpPr>
          <p:spPr>
            <a:xfrm>
              <a:off x="1963717" y="1520009"/>
              <a:ext cx="907748" cy="3226025"/>
            </a:xfrm>
            <a:prstGeom prst="rect">
              <a:avLst/>
            </a:prstGeom>
            <a:solidFill>
              <a:srgbClr val="0083CF">
                <a:alpha val="100000"/>
              </a:srgbClr>
            </a:solidFill>
          </p:spPr>
          <p:txBody>
            <a:bodyPr/>
            <a:lstStyle/>
            <a:p/>
          </p:txBody>
        </p:sp>
        <p:sp>
          <p:nvSpPr>
            <p:cNvPr id="23" name="rc23"/>
            <p:cNvSpPr/>
            <p:nvPr/>
          </p:nvSpPr>
          <p:spPr>
            <a:xfrm>
              <a:off x="2972326" y="1260444"/>
              <a:ext cx="907748" cy="3485590"/>
            </a:xfrm>
            <a:prstGeom prst="rect">
              <a:avLst/>
            </a:prstGeom>
            <a:solidFill>
              <a:srgbClr val="0083CF">
                <a:alpha val="100000"/>
              </a:srgbClr>
            </a:solidFill>
          </p:spPr>
          <p:txBody>
            <a:bodyPr/>
            <a:lstStyle/>
            <a:p/>
          </p:txBody>
        </p:sp>
        <p:sp>
          <p:nvSpPr>
            <p:cNvPr id="24" name="rc24"/>
            <p:cNvSpPr/>
            <p:nvPr/>
          </p:nvSpPr>
          <p:spPr>
            <a:xfrm>
              <a:off x="3980935" y="1149201"/>
              <a:ext cx="907748" cy="3596833"/>
            </a:xfrm>
            <a:prstGeom prst="rect">
              <a:avLst/>
            </a:prstGeom>
            <a:solidFill>
              <a:srgbClr val="0083CF">
                <a:alpha val="100000"/>
              </a:srgbClr>
            </a:solidFill>
          </p:spPr>
          <p:txBody>
            <a:bodyPr/>
            <a:lstStyle/>
            <a:p/>
          </p:txBody>
        </p:sp>
        <p:sp>
          <p:nvSpPr>
            <p:cNvPr id="25" name="rc25"/>
            <p:cNvSpPr/>
            <p:nvPr/>
          </p:nvSpPr>
          <p:spPr>
            <a:xfrm>
              <a:off x="4989544" y="1149201"/>
              <a:ext cx="907748" cy="3596833"/>
            </a:xfrm>
            <a:prstGeom prst="rect">
              <a:avLst/>
            </a:prstGeom>
            <a:solidFill>
              <a:srgbClr val="0083CF">
                <a:alpha val="100000"/>
              </a:srgbClr>
            </a:solidFill>
          </p:spPr>
          <p:txBody>
            <a:bodyPr/>
            <a:lstStyle/>
            <a:p/>
          </p:txBody>
        </p:sp>
        <p:sp>
          <p:nvSpPr>
            <p:cNvPr id="26" name="pg26"/>
            <p:cNvSpPr/>
            <p:nvPr/>
          </p:nvSpPr>
          <p:spPr>
            <a:xfrm>
              <a:off x="1776759" y="4659937"/>
              <a:ext cx="86097" cy="86097"/>
            </a:xfrm>
            <a:custGeom>
              <a:avLst/>
              <a:pathLst>
                <a:path w="86097" h="86097">
                  <a:moveTo>
                    <a:pt x="86097" y="0"/>
                  </a:moveTo>
                  <a:lnTo>
                    <a:pt x="86097" y="12106"/>
                  </a:lnTo>
                  <a:lnTo>
                    <a:pt x="12106" y="86097"/>
                  </a:lnTo>
                  <a:lnTo>
                    <a:pt x="0" y="86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 name="pg27"/>
            <p:cNvSpPr/>
            <p:nvPr/>
          </p:nvSpPr>
          <p:spPr>
            <a:xfrm>
              <a:off x="1655691" y="4538870"/>
              <a:ext cx="207164" cy="207164"/>
            </a:xfrm>
            <a:custGeom>
              <a:avLst/>
              <a:pathLst>
                <a:path w="207164" h="207164">
                  <a:moveTo>
                    <a:pt x="207164" y="0"/>
                  </a:moveTo>
                  <a:lnTo>
                    <a:pt x="207164" y="12106"/>
                  </a:lnTo>
                  <a:lnTo>
                    <a:pt x="12106" y="207164"/>
                  </a:lnTo>
                  <a:lnTo>
                    <a:pt x="0" y="207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 name="pg28"/>
            <p:cNvSpPr/>
            <p:nvPr/>
          </p:nvSpPr>
          <p:spPr>
            <a:xfrm>
              <a:off x="1534624" y="4417802"/>
              <a:ext cx="328231" cy="328231"/>
            </a:xfrm>
            <a:custGeom>
              <a:avLst/>
              <a:pathLst>
                <a:path w="328231" h="328231">
                  <a:moveTo>
                    <a:pt x="328231" y="0"/>
                  </a:moveTo>
                  <a:lnTo>
                    <a:pt x="328231" y="12106"/>
                  </a:lnTo>
                  <a:lnTo>
                    <a:pt x="12106" y="328231"/>
                  </a:lnTo>
                  <a:lnTo>
                    <a:pt x="0" y="328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 name="pg29"/>
            <p:cNvSpPr/>
            <p:nvPr/>
          </p:nvSpPr>
          <p:spPr>
            <a:xfrm>
              <a:off x="1413557" y="4296735"/>
              <a:ext cx="449299" cy="449299"/>
            </a:xfrm>
            <a:custGeom>
              <a:avLst/>
              <a:pathLst>
                <a:path w="449299" h="449299">
                  <a:moveTo>
                    <a:pt x="449299" y="0"/>
                  </a:moveTo>
                  <a:lnTo>
                    <a:pt x="449299" y="12106"/>
                  </a:lnTo>
                  <a:lnTo>
                    <a:pt x="12106" y="449299"/>
                  </a:lnTo>
                  <a:lnTo>
                    <a:pt x="0" y="44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 name="pg30"/>
            <p:cNvSpPr/>
            <p:nvPr/>
          </p:nvSpPr>
          <p:spPr>
            <a:xfrm>
              <a:off x="1292489" y="4175667"/>
              <a:ext cx="570366" cy="570366"/>
            </a:xfrm>
            <a:custGeom>
              <a:avLst/>
              <a:pathLst>
                <a:path w="570366" h="570366">
                  <a:moveTo>
                    <a:pt x="570366" y="0"/>
                  </a:moveTo>
                  <a:lnTo>
                    <a:pt x="570366" y="12106"/>
                  </a:lnTo>
                  <a:lnTo>
                    <a:pt x="12106" y="570366"/>
                  </a:lnTo>
                  <a:lnTo>
                    <a:pt x="0" y="570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 name="pg31"/>
            <p:cNvSpPr/>
            <p:nvPr/>
          </p:nvSpPr>
          <p:spPr>
            <a:xfrm>
              <a:off x="1171422" y="4054600"/>
              <a:ext cx="691434" cy="691434"/>
            </a:xfrm>
            <a:custGeom>
              <a:avLst/>
              <a:pathLst>
                <a:path w="691434" h="691434">
                  <a:moveTo>
                    <a:pt x="691434" y="0"/>
                  </a:moveTo>
                  <a:lnTo>
                    <a:pt x="691434" y="12106"/>
                  </a:lnTo>
                  <a:lnTo>
                    <a:pt x="12106" y="691434"/>
                  </a:lnTo>
                  <a:lnTo>
                    <a:pt x="0" y="691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 name="pg32"/>
            <p:cNvSpPr/>
            <p:nvPr/>
          </p:nvSpPr>
          <p:spPr>
            <a:xfrm>
              <a:off x="1050354" y="3933533"/>
              <a:ext cx="812501" cy="812501"/>
            </a:xfrm>
            <a:custGeom>
              <a:avLst/>
              <a:pathLst>
                <a:path w="812501" h="812501">
                  <a:moveTo>
                    <a:pt x="812501" y="0"/>
                  </a:moveTo>
                  <a:lnTo>
                    <a:pt x="812501" y="12106"/>
                  </a:lnTo>
                  <a:lnTo>
                    <a:pt x="12106" y="812501"/>
                  </a:lnTo>
                  <a:lnTo>
                    <a:pt x="0" y="8125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 name="pg33"/>
            <p:cNvSpPr/>
            <p:nvPr/>
          </p:nvSpPr>
          <p:spPr>
            <a:xfrm>
              <a:off x="955108" y="381246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 name="pg34"/>
            <p:cNvSpPr/>
            <p:nvPr/>
          </p:nvSpPr>
          <p:spPr>
            <a:xfrm>
              <a:off x="955108" y="369139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 name="pg35"/>
            <p:cNvSpPr/>
            <p:nvPr/>
          </p:nvSpPr>
          <p:spPr>
            <a:xfrm>
              <a:off x="955108" y="357033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 name="pg36"/>
            <p:cNvSpPr/>
            <p:nvPr/>
          </p:nvSpPr>
          <p:spPr>
            <a:xfrm>
              <a:off x="955108" y="344926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 name="pg37"/>
            <p:cNvSpPr/>
            <p:nvPr/>
          </p:nvSpPr>
          <p:spPr>
            <a:xfrm>
              <a:off x="955108" y="33281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 name="pg38"/>
            <p:cNvSpPr/>
            <p:nvPr/>
          </p:nvSpPr>
          <p:spPr>
            <a:xfrm>
              <a:off x="955108" y="32071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 name="pg39"/>
            <p:cNvSpPr/>
            <p:nvPr/>
          </p:nvSpPr>
          <p:spPr>
            <a:xfrm>
              <a:off x="955108" y="30860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 name="pg40"/>
            <p:cNvSpPr/>
            <p:nvPr/>
          </p:nvSpPr>
          <p:spPr>
            <a:xfrm>
              <a:off x="955108" y="29649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 name="pg41"/>
            <p:cNvSpPr/>
            <p:nvPr/>
          </p:nvSpPr>
          <p:spPr>
            <a:xfrm>
              <a:off x="955108" y="28439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 name="pg42"/>
            <p:cNvSpPr/>
            <p:nvPr/>
          </p:nvSpPr>
          <p:spPr>
            <a:xfrm>
              <a:off x="955108" y="27228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 name="pg43"/>
            <p:cNvSpPr/>
            <p:nvPr/>
          </p:nvSpPr>
          <p:spPr>
            <a:xfrm>
              <a:off x="955108" y="26017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955108" y="2558270"/>
              <a:ext cx="842308" cy="842308"/>
            </a:xfrm>
            <a:custGeom>
              <a:avLst/>
              <a:pathLst>
                <a:path w="842308" h="842308">
                  <a:moveTo>
                    <a:pt x="830201" y="0"/>
                  </a:moveTo>
                  <a:lnTo>
                    <a:pt x="842308" y="0"/>
                  </a:lnTo>
                  <a:lnTo>
                    <a:pt x="0" y="842308"/>
                  </a:lnTo>
                  <a:lnTo>
                    <a:pt x="0" y="8302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5108" y="2558270"/>
              <a:ext cx="721241" cy="721241"/>
            </a:xfrm>
            <a:custGeom>
              <a:avLst/>
              <a:pathLst>
                <a:path w="721241" h="721241">
                  <a:moveTo>
                    <a:pt x="709134" y="0"/>
                  </a:moveTo>
                  <a:lnTo>
                    <a:pt x="721241" y="0"/>
                  </a:lnTo>
                  <a:lnTo>
                    <a:pt x="0" y="721241"/>
                  </a:lnTo>
                  <a:lnTo>
                    <a:pt x="0" y="709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55108" y="2558270"/>
              <a:ext cx="600173" cy="600173"/>
            </a:xfrm>
            <a:custGeom>
              <a:avLst/>
              <a:pathLst>
                <a:path w="600173" h="600173">
                  <a:moveTo>
                    <a:pt x="588067" y="0"/>
                  </a:moveTo>
                  <a:lnTo>
                    <a:pt x="600173" y="0"/>
                  </a:lnTo>
                  <a:lnTo>
                    <a:pt x="0" y="600173"/>
                  </a:lnTo>
                  <a:lnTo>
                    <a:pt x="0" y="588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955108" y="2558270"/>
              <a:ext cx="479106" cy="479106"/>
            </a:xfrm>
            <a:custGeom>
              <a:avLst/>
              <a:pathLst>
                <a:path w="479106" h="479106">
                  <a:moveTo>
                    <a:pt x="466999" y="0"/>
                  </a:moveTo>
                  <a:lnTo>
                    <a:pt x="479106" y="0"/>
                  </a:lnTo>
                  <a:lnTo>
                    <a:pt x="0" y="479106"/>
                  </a:lnTo>
                  <a:lnTo>
                    <a:pt x="0" y="466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55108" y="2558270"/>
              <a:ext cx="358038" cy="358038"/>
            </a:xfrm>
            <a:custGeom>
              <a:avLst/>
              <a:pathLst>
                <a:path w="358038" h="358038">
                  <a:moveTo>
                    <a:pt x="345932" y="0"/>
                  </a:moveTo>
                  <a:lnTo>
                    <a:pt x="358038" y="0"/>
                  </a:lnTo>
                  <a:lnTo>
                    <a:pt x="0" y="358038"/>
                  </a:lnTo>
                  <a:lnTo>
                    <a:pt x="0" y="345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55108" y="2558270"/>
              <a:ext cx="236971" cy="236971"/>
            </a:xfrm>
            <a:custGeom>
              <a:avLst/>
              <a:pathLst>
                <a:path w="236971" h="236971">
                  <a:moveTo>
                    <a:pt x="224864" y="0"/>
                  </a:moveTo>
                  <a:lnTo>
                    <a:pt x="236971" y="0"/>
                  </a:lnTo>
                  <a:lnTo>
                    <a:pt x="0" y="236971"/>
                  </a:lnTo>
                  <a:lnTo>
                    <a:pt x="0" y="2248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955108" y="2558270"/>
              <a:ext cx="115904" cy="115904"/>
            </a:xfrm>
            <a:custGeom>
              <a:avLst/>
              <a:pathLst>
                <a:path w="115904" h="115904">
                  <a:moveTo>
                    <a:pt x="103797" y="0"/>
                  </a:moveTo>
                  <a:lnTo>
                    <a:pt x="115904" y="0"/>
                  </a:lnTo>
                  <a:lnTo>
                    <a:pt x="0" y="115904"/>
                  </a:lnTo>
                  <a:lnTo>
                    <a:pt x="0" y="1037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2866366" y="4740935"/>
              <a:ext cx="5099" cy="5099"/>
            </a:xfrm>
            <a:custGeom>
              <a:avLst/>
              <a:pathLst>
                <a:path w="5099" h="5099">
                  <a:moveTo>
                    <a:pt x="5099" y="0"/>
                  </a:moveTo>
                  <a:lnTo>
                    <a:pt x="5099" y="5099"/>
                  </a:lnTo>
                  <a:lnTo>
                    <a:pt x="0" y="50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2745298" y="4619867"/>
              <a:ext cx="126166" cy="126166"/>
            </a:xfrm>
            <a:custGeom>
              <a:avLst/>
              <a:pathLst>
                <a:path w="126166" h="126166">
                  <a:moveTo>
                    <a:pt x="126166" y="0"/>
                  </a:moveTo>
                  <a:lnTo>
                    <a:pt x="126166" y="12106"/>
                  </a:lnTo>
                  <a:lnTo>
                    <a:pt x="12106" y="126166"/>
                  </a:lnTo>
                  <a:lnTo>
                    <a:pt x="0" y="126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2624231" y="4498800"/>
              <a:ext cx="247234" cy="247234"/>
            </a:xfrm>
            <a:custGeom>
              <a:avLst/>
              <a:pathLst>
                <a:path w="247234" h="247234">
                  <a:moveTo>
                    <a:pt x="247234" y="0"/>
                  </a:moveTo>
                  <a:lnTo>
                    <a:pt x="247234" y="12106"/>
                  </a:lnTo>
                  <a:lnTo>
                    <a:pt x="12106" y="247234"/>
                  </a:lnTo>
                  <a:lnTo>
                    <a:pt x="0" y="2472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2503163" y="4377733"/>
              <a:ext cx="368301" cy="368301"/>
            </a:xfrm>
            <a:custGeom>
              <a:avLst/>
              <a:pathLst>
                <a:path w="368301" h="368301">
                  <a:moveTo>
                    <a:pt x="368301" y="0"/>
                  </a:moveTo>
                  <a:lnTo>
                    <a:pt x="368301" y="12106"/>
                  </a:lnTo>
                  <a:lnTo>
                    <a:pt x="12106" y="368301"/>
                  </a:lnTo>
                  <a:lnTo>
                    <a:pt x="0" y="3683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2382096" y="4256665"/>
              <a:ext cx="489369" cy="489369"/>
            </a:xfrm>
            <a:custGeom>
              <a:avLst/>
              <a:pathLst>
                <a:path w="489369" h="489369">
                  <a:moveTo>
                    <a:pt x="489369" y="0"/>
                  </a:moveTo>
                  <a:lnTo>
                    <a:pt x="489369" y="12106"/>
                  </a:lnTo>
                  <a:lnTo>
                    <a:pt x="12106" y="489369"/>
                  </a:lnTo>
                  <a:lnTo>
                    <a:pt x="0" y="4893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2261029" y="4135598"/>
              <a:ext cx="610436" cy="610436"/>
            </a:xfrm>
            <a:custGeom>
              <a:avLst/>
              <a:pathLst>
                <a:path w="610436" h="610436">
                  <a:moveTo>
                    <a:pt x="610436" y="0"/>
                  </a:moveTo>
                  <a:lnTo>
                    <a:pt x="610436" y="12106"/>
                  </a:lnTo>
                  <a:lnTo>
                    <a:pt x="12106" y="610436"/>
                  </a:lnTo>
                  <a:lnTo>
                    <a:pt x="0" y="6104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2139961" y="4014530"/>
              <a:ext cx="731503" cy="731503"/>
            </a:xfrm>
            <a:custGeom>
              <a:avLst/>
              <a:pathLst>
                <a:path w="731503" h="731503">
                  <a:moveTo>
                    <a:pt x="731503" y="0"/>
                  </a:moveTo>
                  <a:lnTo>
                    <a:pt x="731503" y="12106"/>
                  </a:lnTo>
                  <a:lnTo>
                    <a:pt x="12106" y="731503"/>
                  </a:lnTo>
                  <a:lnTo>
                    <a:pt x="0" y="731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2018894" y="3893463"/>
              <a:ext cx="852571" cy="852571"/>
            </a:xfrm>
            <a:custGeom>
              <a:avLst/>
              <a:pathLst>
                <a:path w="852571" h="852571">
                  <a:moveTo>
                    <a:pt x="852571" y="0"/>
                  </a:moveTo>
                  <a:lnTo>
                    <a:pt x="852571" y="12106"/>
                  </a:lnTo>
                  <a:lnTo>
                    <a:pt x="12106" y="852571"/>
                  </a:lnTo>
                  <a:lnTo>
                    <a:pt x="0" y="8525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963717" y="37723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963717" y="36513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963717" y="35302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963717" y="34091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3717" y="32881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963717" y="31670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63717" y="30459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963717" y="29249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963717" y="28038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963717" y="26827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3717" y="25617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963717" y="24406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963717" y="23195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963717" y="21985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963717" y="20774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963717" y="19563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963717" y="18353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963717" y="17142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963717" y="15931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963717" y="1520009"/>
              <a:ext cx="871960" cy="871960"/>
            </a:xfrm>
            <a:custGeom>
              <a:avLst/>
              <a:pathLst>
                <a:path w="871960" h="871960">
                  <a:moveTo>
                    <a:pt x="859853" y="0"/>
                  </a:moveTo>
                  <a:lnTo>
                    <a:pt x="871960" y="0"/>
                  </a:lnTo>
                  <a:lnTo>
                    <a:pt x="0" y="871960"/>
                  </a:lnTo>
                  <a:lnTo>
                    <a:pt x="0" y="8598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963717" y="1520009"/>
              <a:ext cx="750893" cy="750893"/>
            </a:xfrm>
            <a:custGeom>
              <a:avLst/>
              <a:pathLst>
                <a:path w="750893" h="750893">
                  <a:moveTo>
                    <a:pt x="738786" y="0"/>
                  </a:moveTo>
                  <a:lnTo>
                    <a:pt x="750893" y="0"/>
                  </a:lnTo>
                  <a:lnTo>
                    <a:pt x="0" y="750893"/>
                  </a:lnTo>
                  <a:lnTo>
                    <a:pt x="0" y="738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963717" y="1520009"/>
              <a:ext cx="629825" cy="629825"/>
            </a:xfrm>
            <a:custGeom>
              <a:avLst/>
              <a:pathLst>
                <a:path w="629825" h="629825">
                  <a:moveTo>
                    <a:pt x="617719" y="0"/>
                  </a:moveTo>
                  <a:lnTo>
                    <a:pt x="629825" y="0"/>
                  </a:lnTo>
                  <a:lnTo>
                    <a:pt x="0" y="629825"/>
                  </a:lnTo>
                  <a:lnTo>
                    <a:pt x="0" y="6177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63717" y="1520009"/>
              <a:ext cx="508758" cy="508758"/>
            </a:xfrm>
            <a:custGeom>
              <a:avLst/>
              <a:pathLst>
                <a:path w="508758" h="508758">
                  <a:moveTo>
                    <a:pt x="496651" y="0"/>
                  </a:moveTo>
                  <a:lnTo>
                    <a:pt x="508758" y="0"/>
                  </a:lnTo>
                  <a:lnTo>
                    <a:pt x="0" y="508758"/>
                  </a:lnTo>
                  <a:lnTo>
                    <a:pt x="0" y="4966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63717" y="1520009"/>
              <a:ext cx="387691" cy="387691"/>
            </a:xfrm>
            <a:custGeom>
              <a:avLst/>
              <a:pathLst>
                <a:path w="387691" h="387691">
                  <a:moveTo>
                    <a:pt x="375584" y="0"/>
                  </a:moveTo>
                  <a:lnTo>
                    <a:pt x="387691" y="0"/>
                  </a:lnTo>
                  <a:lnTo>
                    <a:pt x="0" y="387691"/>
                  </a:lnTo>
                  <a:lnTo>
                    <a:pt x="0" y="375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963717" y="1520009"/>
              <a:ext cx="266623" cy="266623"/>
            </a:xfrm>
            <a:custGeom>
              <a:avLst/>
              <a:pathLst>
                <a:path w="266623" h="266623">
                  <a:moveTo>
                    <a:pt x="254516" y="0"/>
                  </a:moveTo>
                  <a:lnTo>
                    <a:pt x="266623" y="0"/>
                  </a:lnTo>
                  <a:lnTo>
                    <a:pt x="0" y="266623"/>
                  </a:lnTo>
                  <a:lnTo>
                    <a:pt x="0" y="254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963717" y="1520009"/>
              <a:ext cx="145556" cy="145556"/>
            </a:xfrm>
            <a:custGeom>
              <a:avLst/>
              <a:pathLst>
                <a:path w="145556" h="145556">
                  <a:moveTo>
                    <a:pt x="133449" y="0"/>
                  </a:moveTo>
                  <a:lnTo>
                    <a:pt x="145556" y="0"/>
                  </a:lnTo>
                  <a:lnTo>
                    <a:pt x="0" y="145556"/>
                  </a:lnTo>
                  <a:lnTo>
                    <a:pt x="0" y="133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963717" y="1520009"/>
              <a:ext cx="24488" cy="24488"/>
            </a:xfrm>
            <a:custGeom>
              <a:avLst/>
              <a:pathLst>
                <a:path w="24488" h="24488">
                  <a:moveTo>
                    <a:pt x="12382" y="0"/>
                  </a:moveTo>
                  <a:lnTo>
                    <a:pt x="24488" y="0"/>
                  </a:lnTo>
                  <a:lnTo>
                    <a:pt x="0" y="24488"/>
                  </a:lnTo>
                  <a:lnTo>
                    <a:pt x="0" y="12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3834905" y="4700865"/>
              <a:ext cx="45169" cy="45169"/>
            </a:xfrm>
            <a:custGeom>
              <a:avLst/>
              <a:pathLst>
                <a:path w="45169" h="45169">
                  <a:moveTo>
                    <a:pt x="45169" y="0"/>
                  </a:moveTo>
                  <a:lnTo>
                    <a:pt x="45169" y="12106"/>
                  </a:lnTo>
                  <a:lnTo>
                    <a:pt x="12106" y="45169"/>
                  </a:lnTo>
                  <a:lnTo>
                    <a:pt x="0" y="451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3713838" y="4579798"/>
              <a:ext cx="166236" cy="166236"/>
            </a:xfrm>
            <a:custGeom>
              <a:avLst/>
              <a:pathLst>
                <a:path w="166236" h="166236">
                  <a:moveTo>
                    <a:pt x="166236" y="0"/>
                  </a:moveTo>
                  <a:lnTo>
                    <a:pt x="166236" y="12106"/>
                  </a:lnTo>
                  <a:lnTo>
                    <a:pt x="12106" y="166236"/>
                  </a:lnTo>
                  <a:lnTo>
                    <a:pt x="0" y="166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3592770" y="4458730"/>
              <a:ext cx="287303" cy="287303"/>
            </a:xfrm>
            <a:custGeom>
              <a:avLst/>
              <a:pathLst>
                <a:path w="287303" h="287303">
                  <a:moveTo>
                    <a:pt x="287303" y="0"/>
                  </a:moveTo>
                  <a:lnTo>
                    <a:pt x="287303" y="12106"/>
                  </a:lnTo>
                  <a:lnTo>
                    <a:pt x="12106" y="287303"/>
                  </a:lnTo>
                  <a:lnTo>
                    <a:pt x="0" y="2873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3471703" y="4337663"/>
              <a:ext cx="408371" cy="408371"/>
            </a:xfrm>
            <a:custGeom>
              <a:avLst/>
              <a:pathLst>
                <a:path w="408371" h="408371">
                  <a:moveTo>
                    <a:pt x="408371" y="0"/>
                  </a:moveTo>
                  <a:lnTo>
                    <a:pt x="408371" y="12106"/>
                  </a:lnTo>
                  <a:lnTo>
                    <a:pt x="12106" y="408371"/>
                  </a:lnTo>
                  <a:lnTo>
                    <a:pt x="0" y="408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3350635" y="4216596"/>
              <a:ext cx="529438" cy="529438"/>
            </a:xfrm>
            <a:custGeom>
              <a:avLst/>
              <a:pathLst>
                <a:path w="529438" h="529438">
                  <a:moveTo>
                    <a:pt x="529438" y="0"/>
                  </a:moveTo>
                  <a:lnTo>
                    <a:pt x="529438" y="12106"/>
                  </a:lnTo>
                  <a:lnTo>
                    <a:pt x="12106" y="529438"/>
                  </a:lnTo>
                  <a:lnTo>
                    <a:pt x="0" y="529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3229568" y="4095528"/>
              <a:ext cx="650506" cy="650506"/>
            </a:xfrm>
            <a:custGeom>
              <a:avLst/>
              <a:pathLst>
                <a:path w="650506" h="650506">
                  <a:moveTo>
                    <a:pt x="650506" y="0"/>
                  </a:moveTo>
                  <a:lnTo>
                    <a:pt x="650506" y="12106"/>
                  </a:lnTo>
                  <a:lnTo>
                    <a:pt x="12106" y="650506"/>
                  </a:lnTo>
                  <a:lnTo>
                    <a:pt x="0" y="650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3108500" y="3974461"/>
              <a:ext cx="771573" cy="771573"/>
            </a:xfrm>
            <a:custGeom>
              <a:avLst/>
              <a:pathLst>
                <a:path w="771573" h="771573">
                  <a:moveTo>
                    <a:pt x="771573" y="0"/>
                  </a:moveTo>
                  <a:lnTo>
                    <a:pt x="771573" y="12106"/>
                  </a:lnTo>
                  <a:lnTo>
                    <a:pt x="12106" y="771573"/>
                  </a:lnTo>
                  <a:lnTo>
                    <a:pt x="0" y="771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987433" y="3853393"/>
              <a:ext cx="892640" cy="892640"/>
            </a:xfrm>
            <a:custGeom>
              <a:avLst/>
              <a:pathLst>
                <a:path w="892640" h="892640">
                  <a:moveTo>
                    <a:pt x="892640" y="0"/>
                  </a:moveTo>
                  <a:lnTo>
                    <a:pt x="892640" y="12106"/>
                  </a:lnTo>
                  <a:lnTo>
                    <a:pt x="12106" y="892640"/>
                  </a:lnTo>
                  <a:lnTo>
                    <a:pt x="0" y="892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972326" y="37323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972326" y="36112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972326" y="34901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972326" y="33691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972326" y="32480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972326" y="31269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972326" y="30059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972326" y="28848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972326" y="27637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972326" y="26427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972326" y="25216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972326" y="24005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972326" y="22795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972326" y="21584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972326" y="20373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972326" y="19163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972326" y="17952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972326" y="16741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972326" y="15531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972326" y="14320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972326" y="13109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972326" y="1260444"/>
              <a:ext cx="849321" cy="849321"/>
            </a:xfrm>
            <a:custGeom>
              <a:avLst/>
              <a:pathLst>
                <a:path w="849321" h="849321">
                  <a:moveTo>
                    <a:pt x="837214" y="0"/>
                  </a:moveTo>
                  <a:lnTo>
                    <a:pt x="849321" y="0"/>
                  </a:lnTo>
                  <a:lnTo>
                    <a:pt x="0" y="849321"/>
                  </a:lnTo>
                  <a:lnTo>
                    <a:pt x="0" y="8372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972326" y="1260444"/>
              <a:ext cx="728254" cy="728254"/>
            </a:xfrm>
            <a:custGeom>
              <a:avLst/>
              <a:pathLst>
                <a:path w="728254" h="728254">
                  <a:moveTo>
                    <a:pt x="716147" y="0"/>
                  </a:moveTo>
                  <a:lnTo>
                    <a:pt x="728254" y="0"/>
                  </a:lnTo>
                  <a:lnTo>
                    <a:pt x="0" y="728254"/>
                  </a:lnTo>
                  <a:lnTo>
                    <a:pt x="0" y="7161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2326" y="1260444"/>
              <a:ext cx="607186" cy="607186"/>
            </a:xfrm>
            <a:custGeom>
              <a:avLst/>
              <a:pathLst>
                <a:path w="607186" h="607186">
                  <a:moveTo>
                    <a:pt x="595079" y="0"/>
                  </a:moveTo>
                  <a:lnTo>
                    <a:pt x="607186" y="0"/>
                  </a:lnTo>
                  <a:lnTo>
                    <a:pt x="0" y="607186"/>
                  </a:lnTo>
                  <a:lnTo>
                    <a:pt x="0" y="5950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2326" y="1260444"/>
              <a:ext cx="486119" cy="486119"/>
            </a:xfrm>
            <a:custGeom>
              <a:avLst/>
              <a:pathLst>
                <a:path w="486119" h="486119">
                  <a:moveTo>
                    <a:pt x="474012" y="0"/>
                  </a:moveTo>
                  <a:lnTo>
                    <a:pt x="486119" y="0"/>
                  </a:lnTo>
                  <a:lnTo>
                    <a:pt x="0" y="486119"/>
                  </a:lnTo>
                  <a:lnTo>
                    <a:pt x="0" y="474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2326" y="1260444"/>
              <a:ext cx="365051" cy="365051"/>
            </a:xfrm>
            <a:custGeom>
              <a:avLst/>
              <a:pathLst>
                <a:path w="365051" h="365051">
                  <a:moveTo>
                    <a:pt x="352945" y="0"/>
                  </a:moveTo>
                  <a:lnTo>
                    <a:pt x="365051" y="0"/>
                  </a:lnTo>
                  <a:lnTo>
                    <a:pt x="0" y="365051"/>
                  </a:lnTo>
                  <a:lnTo>
                    <a:pt x="0" y="352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2326" y="1260444"/>
              <a:ext cx="243984" cy="243984"/>
            </a:xfrm>
            <a:custGeom>
              <a:avLst/>
              <a:pathLst>
                <a:path w="243984" h="243984">
                  <a:moveTo>
                    <a:pt x="231877" y="0"/>
                  </a:moveTo>
                  <a:lnTo>
                    <a:pt x="243984" y="0"/>
                  </a:lnTo>
                  <a:lnTo>
                    <a:pt x="0" y="243984"/>
                  </a:lnTo>
                  <a:lnTo>
                    <a:pt x="0" y="231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2326" y="1260444"/>
              <a:ext cx="122916" cy="122916"/>
            </a:xfrm>
            <a:custGeom>
              <a:avLst/>
              <a:pathLst>
                <a:path w="122916" h="122916">
                  <a:moveTo>
                    <a:pt x="110810" y="0"/>
                  </a:moveTo>
                  <a:lnTo>
                    <a:pt x="122916" y="0"/>
                  </a:lnTo>
                  <a:lnTo>
                    <a:pt x="0" y="122916"/>
                  </a:lnTo>
                  <a:lnTo>
                    <a:pt x="0" y="1108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2326" y="1260444"/>
              <a:ext cx="1849" cy="1849"/>
            </a:xfrm>
            <a:custGeom>
              <a:avLst/>
              <a:pathLst>
                <a:path w="1849" h="1849">
                  <a:moveTo>
                    <a:pt x="0" y="1849"/>
                  </a:moveTo>
                  <a:lnTo>
                    <a:pt x="0" y="0"/>
                  </a:lnTo>
                  <a:lnTo>
                    <a:pt x="184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4803444" y="4660796"/>
              <a:ext cx="85238" cy="85238"/>
            </a:xfrm>
            <a:custGeom>
              <a:avLst/>
              <a:pathLst>
                <a:path w="85238" h="85238">
                  <a:moveTo>
                    <a:pt x="85238" y="0"/>
                  </a:moveTo>
                  <a:lnTo>
                    <a:pt x="85238" y="12106"/>
                  </a:lnTo>
                  <a:lnTo>
                    <a:pt x="12106" y="85238"/>
                  </a:lnTo>
                  <a:lnTo>
                    <a:pt x="0" y="852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4682377" y="4539728"/>
              <a:ext cx="206306" cy="206306"/>
            </a:xfrm>
            <a:custGeom>
              <a:avLst/>
              <a:pathLst>
                <a:path w="206306" h="206306">
                  <a:moveTo>
                    <a:pt x="206306" y="0"/>
                  </a:moveTo>
                  <a:lnTo>
                    <a:pt x="206306" y="12106"/>
                  </a:lnTo>
                  <a:lnTo>
                    <a:pt x="12106" y="206306"/>
                  </a:lnTo>
                  <a:lnTo>
                    <a:pt x="0" y="2063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4561309" y="4418661"/>
              <a:ext cx="327373" cy="327373"/>
            </a:xfrm>
            <a:custGeom>
              <a:avLst/>
              <a:pathLst>
                <a:path w="327373" h="327373">
                  <a:moveTo>
                    <a:pt x="327373" y="0"/>
                  </a:moveTo>
                  <a:lnTo>
                    <a:pt x="327373" y="12106"/>
                  </a:lnTo>
                  <a:lnTo>
                    <a:pt x="12106" y="327373"/>
                  </a:lnTo>
                  <a:lnTo>
                    <a:pt x="0" y="3273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4440242" y="4297593"/>
              <a:ext cx="448440" cy="448440"/>
            </a:xfrm>
            <a:custGeom>
              <a:avLst/>
              <a:pathLst>
                <a:path w="448440" h="448440">
                  <a:moveTo>
                    <a:pt x="448440" y="0"/>
                  </a:moveTo>
                  <a:lnTo>
                    <a:pt x="448440" y="12106"/>
                  </a:lnTo>
                  <a:lnTo>
                    <a:pt x="12106" y="448440"/>
                  </a:lnTo>
                  <a:lnTo>
                    <a:pt x="0" y="44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4319175" y="4176526"/>
              <a:ext cx="569508" cy="569508"/>
            </a:xfrm>
            <a:custGeom>
              <a:avLst/>
              <a:pathLst>
                <a:path w="569508" h="569508">
                  <a:moveTo>
                    <a:pt x="569508" y="0"/>
                  </a:moveTo>
                  <a:lnTo>
                    <a:pt x="569508" y="12106"/>
                  </a:lnTo>
                  <a:lnTo>
                    <a:pt x="12106" y="569508"/>
                  </a:lnTo>
                  <a:lnTo>
                    <a:pt x="0" y="5695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4198107" y="4055458"/>
              <a:ext cx="690575" cy="690575"/>
            </a:xfrm>
            <a:custGeom>
              <a:avLst/>
              <a:pathLst>
                <a:path w="690575" h="690575">
                  <a:moveTo>
                    <a:pt x="690575" y="0"/>
                  </a:moveTo>
                  <a:lnTo>
                    <a:pt x="690575" y="12106"/>
                  </a:lnTo>
                  <a:lnTo>
                    <a:pt x="12106" y="690575"/>
                  </a:lnTo>
                  <a:lnTo>
                    <a:pt x="0" y="6905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4077040" y="3934391"/>
              <a:ext cx="811643" cy="811643"/>
            </a:xfrm>
            <a:custGeom>
              <a:avLst/>
              <a:pathLst>
                <a:path w="811643" h="811643">
                  <a:moveTo>
                    <a:pt x="811643" y="0"/>
                  </a:moveTo>
                  <a:lnTo>
                    <a:pt x="811643" y="12106"/>
                  </a:lnTo>
                  <a:lnTo>
                    <a:pt x="12106" y="811643"/>
                  </a:lnTo>
                  <a:lnTo>
                    <a:pt x="0" y="8116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980935" y="38133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980935" y="36922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980935" y="35711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980935" y="34501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980935" y="33290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980935" y="32079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980935" y="30869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980935" y="29658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980935" y="28447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980935" y="27237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980935" y="26026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980935" y="24815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980935" y="23605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980935" y="22394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980935" y="21183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980935" y="19973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980935" y="18762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980935" y="17551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980935" y="16341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980935" y="15130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980935" y="13919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980935" y="12709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980935" y="11498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980935" y="1149201"/>
              <a:ext cx="799426" cy="799426"/>
            </a:xfrm>
            <a:custGeom>
              <a:avLst/>
              <a:pathLst>
                <a:path w="799426" h="799426">
                  <a:moveTo>
                    <a:pt x="787319" y="0"/>
                  </a:moveTo>
                  <a:lnTo>
                    <a:pt x="799426" y="0"/>
                  </a:lnTo>
                  <a:lnTo>
                    <a:pt x="0" y="799426"/>
                  </a:lnTo>
                  <a:lnTo>
                    <a:pt x="0" y="787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980935" y="1149201"/>
              <a:ext cx="678359" cy="678359"/>
            </a:xfrm>
            <a:custGeom>
              <a:avLst/>
              <a:pathLst>
                <a:path w="678359" h="678359">
                  <a:moveTo>
                    <a:pt x="666252" y="0"/>
                  </a:moveTo>
                  <a:lnTo>
                    <a:pt x="678359" y="0"/>
                  </a:lnTo>
                  <a:lnTo>
                    <a:pt x="0" y="678359"/>
                  </a:lnTo>
                  <a:lnTo>
                    <a:pt x="0" y="6662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980935" y="1149201"/>
              <a:ext cx="557291" cy="557291"/>
            </a:xfrm>
            <a:custGeom>
              <a:avLst/>
              <a:pathLst>
                <a:path w="557291" h="557291">
                  <a:moveTo>
                    <a:pt x="545185" y="0"/>
                  </a:moveTo>
                  <a:lnTo>
                    <a:pt x="557291" y="0"/>
                  </a:lnTo>
                  <a:lnTo>
                    <a:pt x="0" y="557291"/>
                  </a:lnTo>
                  <a:lnTo>
                    <a:pt x="0" y="545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980935" y="1149201"/>
              <a:ext cx="436224" cy="436224"/>
            </a:xfrm>
            <a:custGeom>
              <a:avLst/>
              <a:pathLst>
                <a:path w="436224" h="436224">
                  <a:moveTo>
                    <a:pt x="424117" y="0"/>
                  </a:moveTo>
                  <a:lnTo>
                    <a:pt x="436224" y="0"/>
                  </a:lnTo>
                  <a:lnTo>
                    <a:pt x="0" y="436224"/>
                  </a:lnTo>
                  <a:lnTo>
                    <a:pt x="0" y="424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980935" y="1149201"/>
              <a:ext cx="315156" cy="315156"/>
            </a:xfrm>
            <a:custGeom>
              <a:avLst/>
              <a:pathLst>
                <a:path w="315156" h="315156">
                  <a:moveTo>
                    <a:pt x="303050" y="0"/>
                  </a:moveTo>
                  <a:lnTo>
                    <a:pt x="315156" y="0"/>
                  </a:lnTo>
                  <a:lnTo>
                    <a:pt x="0" y="315156"/>
                  </a:lnTo>
                  <a:lnTo>
                    <a:pt x="0" y="303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980935" y="1149201"/>
              <a:ext cx="194089" cy="194089"/>
            </a:xfrm>
            <a:custGeom>
              <a:avLst/>
              <a:pathLst>
                <a:path w="194089" h="194089">
                  <a:moveTo>
                    <a:pt x="181982" y="0"/>
                  </a:moveTo>
                  <a:lnTo>
                    <a:pt x="194089" y="0"/>
                  </a:lnTo>
                  <a:lnTo>
                    <a:pt x="0" y="194089"/>
                  </a:lnTo>
                  <a:lnTo>
                    <a:pt x="0" y="181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980935" y="1149201"/>
              <a:ext cx="73022" cy="73022"/>
            </a:xfrm>
            <a:custGeom>
              <a:avLst/>
              <a:pathLst>
                <a:path w="73022" h="73022">
                  <a:moveTo>
                    <a:pt x="60915" y="0"/>
                  </a:moveTo>
                  <a:lnTo>
                    <a:pt x="73022" y="0"/>
                  </a:lnTo>
                  <a:lnTo>
                    <a:pt x="0" y="73022"/>
                  </a:lnTo>
                  <a:lnTo>
                    <a:pt x="0" y="60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5893051" y="4741793"/>
              <a:ext cx="4241" cy="4241"/>
            </a:xfrm>
            <a:custGeom>
              <a:avLst/>
              <a:pathLst>
                <a:path w="4241" h="4241">
                  <a:moveTo>
                    <a:pt x="4241" y="0"/>
                  </a:moveTo>
                  <a:lnTo>
                    <a:pt x="4241" y="4241"/>
                  </a:lnTo>
                  <a:lnTo>
                    <a:pt x="0" y="4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5771984" y="4620726"/>
              <a:ext cx="125308" cy="125308"/>
            </a:xfrm>
            <a:custGeom>
              <a:avLst/>
              <a:pathLst>
                <a:path w="125308" h="125308">
                  <a:moveTo>
                    <a:pt x="125308" y="0"/>
                  </a:moveTo>
                  <a:lnTo>
                    <a:pt x="125308" y="12106"/>
                  </a:lnTo>
                  <a:lnTo>
                    <a:pt x="12106" y="125308"/>
                  </a:lnTo>
                  <a:lnTo>
                    <a:pt x="0" y="125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5650916" y="4499658"/>
              <a:ext cx="246375" cy="246375"/>
            </a:xfrm>
            <a:custGeom>
              <a:avLst/>
              <a:pathLst>
                <a:path w="246375" h="246375">
                  <a:moveTo>
                    <a:pt x="246375" y="0"/>
                  </a:moveTo>
                  <a:lnTo>
                    <a:pt x="246375" y="12106"/>
                  </a:lnTo>
                  <a:lnTo>
                    <a:pt x="12106" y="246375"/>
                  </a:lnTo>
                  <a:lnTo>
                    <a:pt x="0" y="246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5529849" y="4378591"/>
              <a:ext cx="367443" cy="367443"/>
            </a:xfrm>
            <a:custGeom>
              <a:avLst/>
              <a:pathLst>
                <a:path w="367443" h="367443">
                  <a:moveTo>
                    <a:pt x="367443" y="0"/>
                  </a:moveTo>
                  <a:lnTo>
                    <a:pt x="367443" y="12106"/>
                  </a:lnTo>
                  <a:lnTo>
                    <a:pt x="12106" y="367443"/>
                  </a:lnTo>
                  <a:lnTo>
                    <a:pt x="0" y="3674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5408781" y="4257524"/>
              <a:ext cx="488510" cy="488510"/>
            </a:xfrm>
            <a:custGeom>
              <a:avLst/>
              <a:pathLst>
                <a:path w="488510" h="488510">
                  <a:moveTo>
                    <a:pt x="488510" y="0"/>
                  </a:moveTo>
                  <a:lnTo>
                    <a:pt x="488510" y="12106"/>
                  </a:lnTo>
                  <a:lnTo>
                    <a:pt x="12106" y="488510"/>
                  </a:lnTo>
                  <a:lnTo>
                    <a:pt x="0" y="48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5287714" y="4136456"/>
              <a:ext cx="609578" cy="609578"/>
            </a:xfrm>
            <a:custGeom>
              <a:avLst/>
              <a:pathLst>
                <a:path w="609578" h="609578">
                  <a:moveTo>
                    <a:pt x="609578" y="0"/>
                  </a:moveTo>
                  <a:lnTo>
                    <a:pt x="609578" y="12106"/>
                  </a:lnTo>
                  <a:lnTo>
                    <a:pt x="12106" y="609578"/>
                  </a:lnTo>
                  <a:lnTo>
                    <a:pt x="0" y="609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5166647" y="4015389"/>
              <a:ext cx="730645" cy="730645"/>
            </a:xfrm>
            <a:custGeom>
              <a:avLst/>
              <a:pathLst>
                <a:path w="730645" h="730645">
                  <a:moveTo>
                    <a:pt x="730645" y="0"/>
                  </a:moveTo>
                  <a:lnTo>
                    <a:pt x="730645" y="12106"/>
                  </a:lnTo>
                  <a:lnTo>
                    <a:pt x="12106" y="730645"/>
                  </a:lnTo>
                  <a:lnTo>
                    <a:pt x="0" y="730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5045579" y="3894321"/>
              <a:ext cx="851712" cy="851712"/>
            </a:xfrm>
            <a:custGeom>
              <a:avLst/>
              <a:pathLst>
                <a:path w="851712" h="851712">
                  <a:moveTo>
                    <a:pt x="851712" y="0"/>
                  </a:moveTo>
                  <a:lnTo>
                    <a:pt x="851712" y="12106"/>
                  </a:lnTo>
                  <a:lnTo>
                    <a:pt x="12106" y="851712"/>
                  </a:lnTo>
                  <a:lnTo>
                    <a:pt x="0" y="8517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4989544" y="37732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989544" y="36521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989544" y="35311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989544" y="34100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989544" y="32889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989544" y="31679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989544" y="30468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989544" y="29257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989544" y="28047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989544" y="26836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989544" y="25625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989544" y="24415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989544" y="23204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989544" y="21993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989544" y="20783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989544" y="19572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989544" y="18361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989544" y="17151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989544" y="15940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989544" y="147297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989544" y="135190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989544" y="123083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989544" y="1149201"/>
              <a:ext cx="880424" cy="880424"/>
            </a:xfrm>
            <a:custGeom>
              <a:avLst/>
              <a:pathLst>
                <a:path w="880424" h="880424">
                  <a:moveTo>
                    <a:pt x="868317" y="0"/>
                  </a:moveTo>
                  <a:lnTo>
                    <a:pt x="880424" y="0"/>
                  </a:lnTo>
                  <a:lnTo>
                    <a:pt x="0" y="880424"/>
                  </a:lnTo>
                  <a:lnTo>
                    <a:pt x="0" y="8683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989544" y="1149201"/>
              <a:ext cx="759356" cy="759356"/>
            </a:xfrm>
            <a:custGeom>
              <a:avLst/>
              <a:pathLst>
                <a:path w="759356" h="759356">
                  <a:moveTo>
                    <a:pt x="747250" y="0"/>
                  </a:moveTo>
                  <a:lnTo>
                    <a:pt x="759356" y="0"/>
                  </a:lnTo>
                  <a:lnTo>
                    <a:pt x="0" y="759356"/>
                  </a:lnTo>
                  <a:lnTo>
                    <a:pt x="0" y="7472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989544" y="1149201"/>
              <a:ext cx="638289" cy="638289"/>
            </a:xfrm>
            <a:custGeom>
              <a:avLst/>
              <a:pathLst>
                <a:path w="638289" h="638289">
                  <a:moveTo>
                    <a:pt x="626182" y="0"/>
                  </a:moveTo>
                  <a:lnTo>
                    <a:pt x="638289" y="0"/>
                  </a:lnTo>
                  <a:lnTo>
                    <a:pt x="0" y="638289"/>
                  </a:lnTo>
                  <a:lnTo>
                    <a:pt x="0" y="6261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989544" y="1149201"/>
              <a:ext cx="517222" cy="517222"/>
            </a:xfrm>
            <a:custGeom>
              <a:avLst/>
              <a:pathLst>
                <a:path w="517222" h="517222">
                  <a:moveTo>
                    <a:pt x="505115" y="0"/>
                  </a:moveTo>
                  <a:lnTo>
                    <a:pt x="517222" y="0"/>
                  </a:lnTo>
                  <a:lnTo>
                    <a:pt x="0" y="517222"/>
                  </a:lnTo>
                  <a:lnTo>
                    <a:pt x="0" y="505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989544" y="1149201"/>
              <a:ext cx="396154" cy="396154"/>
            </a:xfrm>
            <a:custGeom>
              <a:avLst/>
              <a:pathLst>
                <a:path w="396154" h="396154">
                  <a:moveTo>
                    <a:pt x="384047" y="0"/>
                  </a:moveTo>
                  <a:lnTo>
                    <a:pt x="396154" y="0"/>
                  </a:lnTo>
                  <a:lnTo>
                    <a:pt x="0" y="396154"/>
                  </a:lnTo>
                  <a:lnTo>
                    <a:pt x="0" y="384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989544" y="1149201"/>
              <a:ext cx="275087" cy="275087"/>
            </a:xfrm>
            <a:custGeom>
              <a:avLst/>
              <a:pathLst>
                <a:path w="275087" h="275087">
                  <a:moveTo>
                    <a:pt x="262980" y="0"/>
                  </a:moveTo>
                  <a:lnTo>
                    <a:pt x="275087" y="0"/>
                  </a:lnTo>
                  <a:lnTo>
                    <a:pt x="0" y="275087"/>
                  </a:lnTo>
                  <a:lnTo>
                    <a:pt x="0" y="262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989544" y="1149201"/>
              <a:ext cx="154019" cy="154019"/>
            </a:xfrm>
            <a:custGeom>
              <a:avLst/>
              <a:pathLst>
                <a:path w="154019" h="154019">
                  <a:moveTo>
                    <a:pt x="141913" y="0"/>
                  </a:moveTo>
                  <a:lnTo>
                    <a:pt x="154019" y="0"/>
                  </a:lnTo>
                  <a:lnTo>
                    <a:pt x="0" y="154019"/>
                  </a:lnTo>
                  <a:lnTo>
                    <a:pt x="0" y="141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989544" y="1149201"/>
              <a:ext cx="32952" cy="32952"/>
            </a:xfrm>
            <a:custGeom>
              <a:avLst/>
              <a:pathLst>
                <a:path w="32952" h="32952">
                  <a:moveTo>
                    <a:pt x="20845" y="0"/>
                  </a:moveTo>
                  <a:lnTo>
                    <a:pt x="32952" y="0"/>
                  </a:lnTo>
                  <a:lnTo>
                    <a:pt x="0" y="32952"/>
                  </a:lnTo>
                  <a:lnTo>
                    <a:pt x="0" y="20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rc198"/>
            <p:cNvSpPr/>
            <p:nvPr/>
          </p:nvSpPr>
          <p:spPr>
            <a:xfrm>
              <a:off x="955108" y="2558270"/>
              <a:ext cx="907748" cy="2187764"/>
            </a:xfrm>
            <a:prstGeom prst="rect">
              <a:avLst/>
            </a:prstGeom>
            <a:ln w="1355" cap="flat">
              <a:solidFill>
                <a:srgbClr val="000000">
                  <a:alpha val="100000"/>
                </a:srgbClr>
              </a:solidFill>
              <a:prstDash val="solid"/>
              <a:miter/>
            </a:ln>
          </p:spPr>
          <p:txBody>
            <a:bodyPr/>
            <a:lstStyle/>
            <a:p/>
          </p:txBody>
        </p:sp>
        <p:sp>
          <p:nvSpPr>
            <p:cNvPr id="199" name="rc199"/>
            <p:cNvSpPr/>
            <p:nvPr/>
          </p:nvSpPr>
          <p:spPr>
            <a:xfrm>
              <a:off x="1963717" y="1520009"/>
              <a:ext cx="907748" cy="3226025"/>
            </a:xfrm>
            <a:prstGeom prst="rect">
              <a:avLst/>
            </a:prstGeom>
            <a:ln w="1355" cap="flat">
              <a:solidFill>
                <a:srgbClr val="000000">
                  <a:alpha val="100000"/>
                </a:srgbClr>
              </a:solidFill>
              <a:prstDash val="solid"/>
              <a:miter/>
            </a:ln>
          </p:spPr>
          <p:txBody>
            <a:bodyPr/>
            <a:lstStyle/>
            <a:p/>
          </p:txBody>
        </p:sp>
        <p:sp>
          <p:nvSpPr>
            <p:cNvPr id="200" name="rc200"/>
            <p:cNvSpPr/>
            <p:nvPr/>
          </p:nvSpPr>
          <p:spPr>
            <a:xfrm>
              <a:off x="2972326" y="1260444"/>
              <a:ext cx="907748" cy="3485590"/>
            </a:xfrm>
            <a:prstGeom prst="rect">
              <a:avLst/>
            </a:prstGeom>
            <a:ln w="1355" cap="flat">
              <a:solidFill>
                <a:srgbClr val="000000">
                  <a:alpha val="100000"/>
                </a:srgbClr>
              </a:solidFill>
              <a:prstDash val="solid"/>
              <a:miter/>
            </a:ln>
          </p:spPr>
          <p:txBody>
            <a:bodyPr/>
            <a:lstStyle/>
            <a:p/>
          </p:txBody>
        </p:sp>
        <p:sp>
          <p:nvSpPr>
            <p:cNvPr id="201" name="rc201"/>
            <p:cNvSpPr/>
            <p:nvPr/>
          </p:nvSpPr>
          <p:spPr>
            <a:xfrm>
              <a:off x="3980935" y="1149201"/>
              <a:ext cx="907748" cy="3596833"/>
            </a:xfrm>
            <a:prstGeom prst="rect">
              <a:avLst/>
            </a:prstGeom>
            <a:ln w="1355" cap="flat">
              <a:solidFill>
                <a:srgbClr val="000000">
                  <a:alpha val="100000"/>
                </a:srgbClr>
              </a:solidFill>
              <a:prstDash val="solid"/>
              <a:miter/>
            </a:ln>
          </p:spPr>
          <p:txBody>
            <a:bodyPr/>
            <a:lstStyle/>
            <a:p/>
          </p:txBody>
        </p:sp>
        <p:sp>
          <p:nvSpPr>
            <p:cNvPr id="202" name="rc202"/>
            <p:cNvSpPr/>
            <p:nvPr/>
          </p:nvSpPr>
          <p:spPr>
            <a:xfrm>
              <a:off x="4989544" y="1149201"/>
              <a:ext cx="907748" cy="3596833"/>
            </a:xfrm>
            <a:prstGeom prst="rect">
              <a:avLst/>
            </a:prstGeom>
            <a:ln w="1355" cap="flat">
              <a:solidFill>
                <a:srgbClr val="000000">
                  <a:alpha val="100000"/>
                </a:srgbClr>
              </a:solidFill>
              <a:prstDash val="solid"/>
              <a:miter/>
            </a:ln>
          </p:spPr>
          <p:txBody>
            <a:bodyPr/>
            <a:lstStyle/>
            <a:p/>
          </p:txBody>
        </p:sp>
        <p:sp>
          <p:nvSpPr>
            <p:cNvPr id="203" name="tx203"/>
            <p:cNvSpPr/>
            <p:nvPr/>
          </p:nvSpPr>
          <p:spPr>
            <a:xfrm>
              <a:off x="1328596" y="237308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59</a:t>
              </a:r>
            </a:p>
          </p:txBody>
        </p:sp>
        <p:sp>
          <p:nvSpPr>
            <p:cNvPr id="204" name="tx204"/>
            <p:cNvSpPr/>
            <p:nvPr/>
          </p:nvSpPr>
          <p:spPr>
            <a:xfrm>
              <a:off x="2337205" y="127252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205" name="tx205"/>
            <p:cNvSpPr/>
            <p:nvPr/>
          </p:nvSpPr>
          <p:spPr>
            <a:xfrm>
              <a:off x="3345814" y="9973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206" name="tx206"/>
            <p:cNvSpPr/>
            <p:nvPr/>
          </p:nvSpPr>
          <p:spPr>
            <a:xfrm>
              <a:off x="4354423"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7" name="tx207"/>
            <p:cNvSpPr/>
            <p:nvPr/>
          </p:nvSpPr>
          <p:spPr>
            <a:xfrm>
              <a:off x="5363032"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8" name="tx208"/>
            <p:cNvSpPr/>
            <p:nvPr/>
          </p:nvSpPr>
          <p:spPr>
            <a:xfrm>
              <a:off x="6371641"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9" name="tx209"/>
            <p:cNvSpPr/>
            <p:nvPr/>
          </p:nvSpPr>
          <p:spPr>
            <a:xfrm>
              <a:off x="7380250" y="8401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210" name="tx210"/>
            <p:cNvSpPr/>
            <p:nvPr/>
          </p:nvSpPr>
          <p:spPr>
            <a:xfrm>
              <a:off x="8388859" y="8008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11" name="pg211"/>
            <p:cNvSpPr/>
            <p:nvPr/>
          </p:nvSpPr>
          <p:spPr>
            <a:xfrm>
              <a:off x="1346316" y="354375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2" name="tx212"/>
            <p:cNvSpPr/>
            <p:nvPr/>
          </p:nvSpPr>
          <p:spPr>
            <a:xfrm>
              <a:off x="1378837" y="357457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13" name="pg213"/>
            <p:cNvSpPr/>
            <p:nvPr/>
          </p:nvSpPr>
          <p:spPr>
            <a:xfrm>
              <a:off x="2354925" y="302462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4" name="tx214"/>
            <p:cNvSpPr/>
            <p:nvPr/>
          </p:nvSpPr>
          <p:spPr>
            <a:xfrm>
              <a:off x="2387446" y="30568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15" name="pg215"/>
            <p:cNvSpPr/>
            <p:nvPr/>
          </p:nvSpPr>
          <p:spPr>
            <a:xfrm>
              <a:off x="3363534" y="28948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6" name="tx216"/>
            <p:cNvSpPr/>
            <p:nvPr/>
          </p:nvSpPr>
          <p:spPr>
            <a:xfrm>
              <a:off x="3396055" y="292704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17" name="pg217"/>
            <p:cNvSpPr/>
            <p:nvPr/>
          </p:nvSpPr>
          <p:spPr>
            <a:xfrm>
              <a:off x="4372143" y="28392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8" name="tx218"/>
            <p:cNvSpPr/>
            <p:nvPr/>
          </p:nvSpPr>
          <p:spPr>
            <a:xfrm>
              <a:off x="4404664" y="287173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219" name="pg219"/>
            <p:cNvSpPr/>
            <p:nvPr/>
          </p:nvSpPr>
          <p:spPr>
            <a:xfrm>
              <a:off x="5380752" y="28392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20" name="tx220"/>
            <p:cNvSpPr/>
            <p:nvPr/>
          </p:nvSpPr>
          <p:spPr>
            <a:xfrm>
              <a:off x="5413273" y="28714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221" name="tx221"/>
            <p:cNvSpPr/>
            <p:nvPr/>
          </p:nvSpPr>
          <p:spPr>
            <a:xfrm>
              <a:off x="663492" y="46939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222" name="tx222"/>
            <p:cNvSpPr/>
            <p:nvPr/>
          </p:nvSpPr>
          <p:spPr>
            <a:xfrm>
              <a:off x="585797" y="37669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223" name="tx223"/>
            <p:cNvSpPr/>
            <p:nvPr/>
          </p:nvSpPr>
          <p:spPr>
            <a:xfrm>
              <a:off x="585797" y="28398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24" name="tx224"/>
            <p:cNvSpPr/>
            <p:nvPr/>
          </p:nvSpPr>
          <p:spPr>
            <a:xfrm>
              <a:off x="585797" y="19145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225" name="tx225"/>
            <p:cNvSpPr/>
            <p:nvPr/>
          </p:nvSpPr>
          <p:spPr>
            <a:xfrm>
              <a:off x="508103" y="98584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26" name="tx226"/>
            <p:cNvSpPr/>
            <p:nvPr/>
          </p:nvSpPr>
          <p:spPr>
            <a:xfrm rot="-5400000">
              <a:off x="1024500" y="5306604"/>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Afghanistan</a:t>
              </a:r>
            </a:p>
          </p:txBody>
        </p:sp>
        <p:sp>
          <p:nvSpPr>
            <p:cNvPr id="227" name="tx227"/>
            <p:cNvSpPr/>
            <p:nvPr/>
          </p:nvSpPr>
          <p:spPr>
            <a:xfrm rot="-5400000">
              <a:off x="2148866" y="5220315"/>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Pakistan</a:t>
              </a:r>
            </a:p>
          </p:txBody>
        </p:sp>
        <p:sp>
          <p:nvSpPr>
            <p:cNvPr id="228" name="tx228"/>
            <p:cNvSpPr/>
            <p:nvPr/>
          </p:nvSpPr>
          <p:spPr>
            <a:xfrm rot="-5400000">
              <a:off x="3273915" y="510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India</a:t>
              </a:r>
            </a:p>
          </p:txBody>
        </p:sp>
        <p:sp>
          <p:nvSpPr>
            <p:cNvPr id="229" name="tx229"/>
            <p:cNvSpPr/>
            <p:nvPr/>
          </p:nvSpPr>
          <p:spPr>
            <a:xfrm rot="-5400000">
              <a:off x="4051146" y="5307491"/>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Bangladesh</a:t>
              </a:r>
            </a:p>
          </p:txBody>
        </p:sp>
        <p:sp>
          <p:nvSpPr>
            <p:cNvPr id="230" name="tx230"/>
            <p:cNvSpPr/>
            <p:nvPr/>
          </p:nvSpPr>
          <p:spPr>
            <a:xfrm rot="-5400000">
              <a:off x="5247033" y="5121849"/>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Nepal</a:t>
              </a:r>
            </a:p>
          </p:txBody>
        </p:sp>
        <p:sp>
          <p:nvSpPr>
            <p:cNvPr id="231" name="tx231"/>
            <p:cNvSpPr/>
            <p:nvPr/>
          </p:nvSpPr>
          <p:spPr>
            <a:xfrm rot="-5400000">
              <a:off x="6155233" y="5246611"/>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Sri Lanka</a:t>
              </a:r>
            </a:p>
          </p:txBody>
        </p:sp>
        <p:sp>
          <p:nvSpPr>
            <p:cNvPr id="232" name="tx232"/>
            <p:cNvSpPr/>
            <p:nvPr/>
          </p:nvSpPr>
          <p:spPr>
            <a:xfrm rot="-5400000">
              <a:off x="7238433" y="5173793"/>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Bhutan</a:t>
              </a:r>
            </a:p>
          </p:txBody>
        </p:sp>
        <p:sp>
          <p:nvSpPr>
            <p:cNvPr id="233" name="tx233"/>
            <p:cNvSpPr/>
            <p:nvPr/>
          </p:nvSpPr>
          <p:spPr>
            <a:xfrm rot="-5400000">
              <a:off x="8192812" y="5228023"/>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Maldives</a:t>
              </a:r>
            </a:p>
          </p:txBody>
        </p:sp>
        <p:sp>
          <p:nvSpPr>
            <p:cNvPr id="234" name="tx234"/>
            <p:cNvSpPr/>
            <p:nvPr/>
          </p:nvSpPr>
          <p:spPr>
            <a:xfrm rot="-5400000">
              <a:off x="-52544" y="2734855"/>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35" name="rc235"/>
            <p:cNvSpPr/>
            <p:nvPr/>
          </p:nvSpPr>
          <p:spPr>
            <a:xfrm>
              <a:off x="3827673" y="6114116"/>
              <a:ext cx="219455" cy="219455"/>
            </a:xfrm>
            <a:prstGeom prst="rect">
              <a:avLst/>
            </a:prstGeom>
            <a:solidFill>
              <a:srgbClr val="FFFFFF">
                <a:alpha val="100000"/>
              </a:srgbClr>
            </a:solidFill>
          </p:spPr>
          <p:txBody>
            <a:bodyPr/>
            <a:lstStyle/>
            <a:p/>
          </p:txBody>
        </p:sp>
        <p:sp>
          <p:nvSpPr>
            <p:cNvPr id="236" name="pg236"/>
            <p:cNvSpPr/>
            <p:nvPr/>
          </p:nvSpPr>
          <p:spPr>
            <a:xfrm>
              <a:off x="4012224"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917614"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827735"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827735"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827735"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rc241"/>
            <p:cNvSpPr/>
            <p:nvPr/>
          </p:nvSpPr>
          <p:spPr>
            <a:xfrm>
              <a:off x="3827673" y="6114116"/>
              <a:ext cx="219455" cy="219455"/>
            </a:xfrm>
            <a:prstGeom prst="rect">
              <a:avLst/>
            </a:prstGeom>
            <a:ln w="476" cap="sq">
              <a:solidFill>
                <a:srgbClr val="000000">
                  <a:alpha val="100000"/>
                </a:srgbClr>
              </a:solidFill>
              <a:prstDash val="solid"/>
              <a:miter/>
            </a:ln>
          </p:spPr>
          <p:txBody>
            <a:bodyPr/>
            <a:lstStyle/>
            <a:p/>
          </p:txBody>
        </p:sp>
        <p:sp>
          <p:nvSpPr>
            <p:cNvPr id="242" name="tx242"/>
            <p:cNvSpPr/>
            <p:nvPr/>
          </p:nvSpPr>
          <p:spPr>
            <a:xfrm>
              <a:off x="4116718" y="6146081"/>
              <a:ext cx="1933835"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5 un- and undervaccinated</a:t>
              </a:r>
            </a:p>
          </p:txBody>
        </p:sp>
        <p:sp>
          <p:nvSpPr>
            <p:cNvPr id="243" name="tx243"/>
            <p:cNvSpPr/>
            <p:nvPr/>
          </p:nvSpPr>
          <p:spPr>
            <a:xfrm>
              <a:off x="803816" y="397941"/>
              <a:ext cx="6681534"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ROSA, 2024</a:t>
              </a:r>
            </a:p>
          </p:txBody>
        </p:sp>
        <p:sp>
          <p:nvSpPr>
            <p:cNvPr id="244" name="tx24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5" name="tx245"/>
            <p:cNvSpPr/>
            <p:nvPr/>
          </p:nvSpPr>
          <p:spPr>
            <a:xfrm>
              <a:off x="1644062" y="6568567"/>
              <a:ext cx="74303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5 rank based on absolute number of un- and undervaccinated children.</a:t>
              </a:r>
            </a:p>
          </p:txBody>
        </p:sp>
      </p:grpSp>
      <p:sp>
        <p:nvSpPr>
          <p:cNvPr id="2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ROSA from lowest to highest coverage, and the rank of the top 10 countries with the most un- and undervaccinated children, based on absolute numbers.
In 2024, Maldives ranked number 8 out of 8 countries for lowest DTP3 coverage (based on tied ranks).
Maldives was not in the top 5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511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401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2290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8956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7845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815634"/>
              <a:ext cx="249522" cy="1191051"/>
            </a:xfrm>
            <a:prstGeom prst="rect">
              <a:avLst/>
            </a:prstGeom>
            <a:solidFill>
              <a:srgbClr val="80BD41">
                <a:alpha val="100000"/>
              </a:srgbClr>
            </a:solidFill>
          </p:spPr>
          <p:txBody>
            <a:bodyPr/>
            <a:lstStyle/>
            <a:p/>
          </p:txBody>
        </p:sp>
        <p:sp>
          <p:nvSpPr>
            <p:cNvPr id="22" name="rc22"/>
            <p:cNvSpPr/>
            <p:nvPr/>
          </p:nvSpPr>
          <p:spPr>
            <a:xfrm>
              <a:off x="1296273" y="2791191"/>
              <a:ext cx="249522" cy="24443"/>
            </a:xfrm>
            <a:prstGeom prst="rect">
              <a:avLst/>
            </a:prstGeom>
            <a:solidFill>
              <a:srgbClr val="1CABE2">
                <a:alpha val="100000"/>
              </a:srgbClr>
            </a:solidFill>
          </p:spPr>
          <p:txBody>
            <a:bodyPr/>
            <a:lstStyle/>
            <a:p/>
          </p:txBody>
        </p:sp>
        <p:sp>
          <p:nvSpPr>
            <p:cNvPr id="23" name="rc23"/>
            <p:cNvSpPr/>
            <p:nvPr/>
          </p:nvSpPr>
          <p:spPr>
            <a:xfrm>
              <a:off x="1573521" y="2842299"/>
              <a:ext cx="249522" cy="1164385"/>
            </a:xfrm>
            <a:prstGeom prst="rect">
              <a:avLst/>
            </a:prstGeom>
            <a:solidFill>
              <a:srgbClr val="80BD41">
                <a:alpha val="100000"/>
              </a:srgbClr>
            </a:solidFill>
          </p:spPr>
          <p:txBody>
            <a:bodyPr/>
            <a:lstStyle/>
            <a:p/>
          </p:txBody>
        </p:sp>
        <p:sp>
          <p:nvSpPr>
            <p:cNvPr id="24" name="rc24"/>
            <p:cNvSpPr/>
            <p:nvPr/>
          </p:nvSpPr>
          <p:spPr>
            <a:xfrm>
              <a:off x="1573521" y="2817856"/>
              <a:ext cx="249522" cy="24443"/>
            </a:xfrm>
            <a:prstGeom prst="rect">
              <a:avLst/>
            </a:prstGeom>
            <a:solidFill>
              <a:srgbClr val="1CABE2">
                <a:alpha val="100000"/>
              </a:srgbClr>
            </a:solidFill>
          </p:spPr>
          <p:txBody>
            <a:bodyPr/>
            <a:lstStyle/>
            <a:p/>
          </p:txBody>
        </p:sp>
        <p:sp>
          <p:nvSpPr>
            <p:cNvPr id="25" name="rc25"/>
            <p:cNvSpPr/>
            <p:nvPr/>
          </p:nvSpPr>
          <p:spPr>
            <a:xfrm>
              <a:off x="1850769" y="2846743"/>
              <a:ext cx="249522" cy="1159941"/>
            </a:xfrm>
            <a:prstGeom prst="rect">
              <a:avLst/>
            </a:prstGeom>
            <a:solidFill>
              <a:srgbClr val="80BD41">
                <a:alpha val="100000"/>
              </a:srgbClr>
            </a:solidFill>
          </p:spPr>
          <p:txBody>
            <a:bodyPr/>
            <a:lstStyle/>
            <a:p/>
          </p:txBody>
        </p:sp>
        <p:sp>
          <p:nvSpPr>
            <p:cNvPr id="26" name="rc26"/>
            <p:cNvSpPr/>
            <p:nvPr/>
          </p:nvSpPr>
          <p:spPr>
            <a:xfrm>
              <a:off x="1850769" y="2822300"/>
              <a:ext cx="249522" cy="24443"/>
            </a:xfrm>
            <a:prstGeom prst="rect">
              <a:avLst/>
            </a:prstGeom>
            <a:solidFill>
              <a:srgbClr val="1CABE2">
                <a:alpha val="100000"/>
              </a:srgbClr>
            </a:solidFill>
          </p:spPr>
          <p:txBody>
            <a:bodyPr/>
            <a:lstStyle/>
            <a:p/>
          </p:txBody>
        </p:sp>
        <p:sp>
          <p:nvSpPr>
            <p:cNvPr id="27" name="rc27"/>
            <p:cNvSpPr/>
            <p:nvPr/>
          </p:nvSpPr>
          <p:spPr>
            <a:xfrm>
              <a:off x="2128016" y="2840077"/>
              <a:ext cx="249522" cy="1166607"/>
            </a:xfrm>
            <a:prstGeom prst="rect">
              <a:avLst/>
            </a:prstGeom>
            <a:solidFill>
              <a:srgbClr val="80BD41">
                <a:alpha val="100000"/>
              </a:srgbClr>
            </a:solidFill>
          </p:spPr>
          <p:txBody>
            <a:bodyPr/>
            <a:lstStyle/>
            <a:p/>
          </p:txBody>
        </p:sp>
        <p:sp>
          <p:nvSpPr>
            <p:cNvPr id="28" name="rc28"/>
            <p:cNvSpPr/>
            <p:nvPr/>
          </p:nvSpPr>
          <p:spPr>
            <a:xfrm>
              <a:off x="2128016" y="2815634"/>
              <a:ext cx="249522" cy="24443"/>
            </a:xfrm>
            <a:prstGeom prst="rect">
              <a:avLst/>
            </a:prstGeom>
            <a:solidFill>
              <a:srgbClr val="1CABE2">
                <a:alpha val="100000"/>
              </a:srgbClr>
            </a:solidFill>
          </p:spPr>
          <p:txBody>
            <a:bodyPr/>
            <a:lstStyle/>
            <a:p/>
          </p:txBody>
        </p:sp>
        <p:sp>
          <p:nvSpPr>
            <p:cNvPr id="29" name="rc29"/>
            <p:cNvSpPr/>
            <p:nvPr/>
          </p:nvSpPr>
          <p:spPr>
            <a:xfrm>
              <a:off x="2405264" y="2851188"/>
              <a:ext cx="249522" cy="1155497"/>
            </a:xfrm>
            <a:prstGeom prst="rect">
              <a:avLst/>
            </a:prstGeom>
            <a:solidFill>
              <a:srgbClr val="80BD41">
                <a:alpha val="100000"/>
              </a:srgbClr>
            </a:solidFill>
          </p:spPr>
          <p:txBody>
            <a:bodyPr/>
            <a:lstStyle/>
            <a:p/>
          </p:txBody>
        </p:sp>
        <p:sp>
          <p:nvSpPr>
            <p:cNvPr id="30" name="rc30"/>
            <p:cNvSpPr/>
            <p:nvPr/>
          </p:nvSpPr>
          <p:spPr>
            <a:xfrm>
              <a:off x="2405264" y="2802301"/>
              <a:ext cx="249522" cy="48886"/>
            </a:xfrm>
            <a:prstGeom prst="rect">
              <a:avLst/>
            </a:prstGeom>
            <a:solidFill>
              <a:srgbClr val="1CABE2">
                <a:alpha val="100000"/>
              </a:srgbClr>
            </a:solidFill>
          </p:spPr>
          <p:txBody>
            <a:bodyPr/>
            <a:lstStyle/>
            <a:p/>
          </p:txBody>
        </p:sp>
        <p:sp>
          <p:nvSpPr>
            <p:cNvPr id="31" name="rc31"/>
            <p:cNvSpPr/>
            <p:nvPr/>
          </p:nvSpPr>
          <p:spPr>
            <a:xfrm>
              <a:off x="2682512" y="2804523"/>
              <a:ext cx="249522" cy="1202161"/>
            </a:xfrm>
            <a:prstGeom prst="rect">
              <a:avLst/>
            </a:prstGeom>
            <a:solidFill>
              <a:srgbClr val="80BD41">
                <a:alpha val="100000"/>
              </a:srgbClr>
            </a:solidFill>
          </p:spPr>
          <p:txBody>
            <a:bodyPr/>
            <a:lstStyle/>
            <a:p/>
          </p:txBody>
        </p:sp>
        <p:sp>
          <p:nvSpPr>
            <p:cNvPr id="32" name="rc32"/>
            <p:cNvSpPr/>
            <p:nvPr/>
          </p:nvSpPr>
          <p:spPr>
            <a:xfrm>
              <a:off x="2682512" y="2780080"/>
              <a:ext cx="249522" cy="24443"/>
            </a:xfrm>
            <a:prstGeom prst="rect">
              <a:avLst/>
            </a:prstGeom>
            <a:solidFill>
              <a:srgbClr val="1CABE2">
                <a:alpha val="100000"/>
              </a:srgbClr>
            </a:solidFill>
          </p:spPr>
          <p:txBody>
            <a:bodyPr/>
            <a:lstStyle/>
            <a:p/>
          </p:txBody>
        </p:sp>
        <p:sp>
          <p:nvSpPr>
            <p:cNvPr id="33" name="rc33"/>
            <p:cNvSpPr/>
            <p:nvPr/>
          </p:nvSpPr>
          <p:spPr>
            <a:xfrm>
              <a:off x="2959759" y="2740082"/>
              <a:ext cx="249522" cy="1266602"/>
            </a:xfrm>
            <a:prstGeom prst="rect">
              <a:avLst/>
            </a:prstGeom>
            <a:solidFill>
              <a:srgbClr val="80BD41">
                <a:alpha val="100000"/>
              </a:srgbClr>
            </a:solidFill>
          </p:spPr>
          <p:txBody>
            <a:bodyPr/>
            <a:lstStyle/>
            <a:p/>
          </p:txBody>
        </p:sp>
        <p:sp>
          <p:nvSpPr>
            <p:cNvPr id="34" name="rc34"/>
            <p:cNvSpPr/>
            <p:nvPr/>
          </p:nvSpPr>
          <p:spPr>
            <a:xfrm>
              <a:off x="2959759" y="2713417"/>
              <a:ext cx="249522" cy="26665"/>
            </a:xfrm>
            <a:prstGeom prst="rect">
              <a:avLst/>
            </a:prstGeom>
            <a:solidFill>
              <a:srgbClr val="1CABE2">
                <a:alpha val="100000"/>
              </a:srgbClr>
            </a:solidFill>
          </p:spPr>
          <p:txBody>
            <a:bodyPr/>
            <a:lstStyle/>
            <a:p/>
          </p:txBody>
        </p:sp>
        <p:sp>
          <p:nvSpPr>
            <p:cNvPr id="35" name="rc35"/>
            <p:cNvSpPr/>
            <p:nvPr/>
          </p:nvSpPr>
          <p:spPr>
            <a:xfrm>
              <a:off x="3237007" y="2615644"/>
              <a:ext cx="249522" cy="1391040"/>
            </a:xfrm>
            <a:prstGeom prst="rect">
              <a:avLst/>
            </a:prstGeom>
            <a:solidFill>
              <a:srgbClr val="80BD41">
                <a:alpha val="100000"/>
              </a:srgbClr>
            </a:solidFill>
          </p:spPr>
          <p:txBody>
            <a:bodyPr/>
            <a:lstStyle/>
            <a:p/>
          </p:txBody>
        </p:sp>
        <p:sp>
          <p:nvSpPr>
            <p:cNvPr id="36" name="rc36"/>
            <p:cNvSpPr/>
            <p:nvPr/>
          </p:nvSpPr>
          <p:spPr>
            <a:xfrm>
              <a:off x="3237007" y="2586756"/>
              <a:ext cx="249522" cy="28887"/>
            </a:xfrm>
            <a:prstGeom prst="rect">
              <a:avLst/>
            </a:prstGeom>
            <a:solidFill>
              <a:srgbClr val="1CABE2">
                <a:alpha val="100000"/>
              </a:srgbClr>
            </a:solidFill>
          </p:spPr>
          <p:txBody>
            <a:bodyPr/>
            <a:lstStyle/>
            <a:p/>
          </p:txBody>
        </p:sp>
        <p:sp>
          <p:nvSpPr>
            <p:cNvPr id="37" name="rc37"/>
            <p:cNvSpPr/>
            <p:nvPr/>
          </p:nvSpPr>
          <p:spPr>
            <a:xfrm>
              <a:off x="3514255" y="2495650"/>
              <a:ext cx="249522" cy="1511034"/>
            </a:xfrm>
            <a:prstGeom prst="rect">
              <a:avLst/>
            </a:prstGeom>
            <a:solidFill>
              <a:srgbClr val="80BD41">
                <a:alpha val="100000"/>
              </a:srgbClr>
            </a:solidFill>
          </p:spPr>
          <p:txBody>
            <a:bodyPr/>
            <a:lstStyle/>
            <a:p/>
          </p:txBody>
        </p:sp>
        <p:sp>
          <p:nvSpPr>
            <p:cNvPr id="38" name="rc38"/>
            <p:cNvSpPr/>
            <p:nvPr/>
          </p:nvSpPr>
          <p:spPr>
            <a:xfrm>
              <a:off x="3514255" y="2464540"/>
              <a:ext cx="249522" cy="31109"/>
            </a:xfrm>
            <a:prstGeom prst="rect">
              <a:avLst/>
            </a:prstGeom>
            <a:solidFill>
              <a:srgbClr val="1CABE2">
                <a:alpha val="100000"/>
              </a:srgbClr>
            </a:solidFill>
          </p:spPr>
          <p:txBody>
            <a:bodyPr/>
            <a:lstStyle/>
            <a:p/>
          </p:txBody>
        </p:sp>
        <p:sp>
          <p:nvSpPr>
            <p:cNvPr id="39" name="rc39"/>
            <p:cNvSpPr/>
            <p:nvPr/>
          </p:nvSpPr>
          <p:spPr>
            <a:xfrm>
              <a:off x="3791502" y="2411210"/>
              <a:ext cx="249522" cy="1595475"/>
            </a:xfrm>
            <a:prstGeom prst="rect">
              <a:avLst/>
            </a:prstGeom>
            <a:solidFill>
              <a:srgbClr val="80BD41">
                <a:alpha val="100000"/>
              </a:srgbClr>
            </a:solidFill>
          </p:spPr>
          <p:txBody>
            <a:bodyPr/>
            <a:lstStyle/>
            <a:p/>
          </p:txBody>
        </p:sp>
        <p:sp>
          <p:nvSpPr>
            <p:cNvPr id="40" name="rc40"/>
            <p:cNvSpPr/>
            <p:nvPr/>
          </p:nvSpPr>
          <p:spPr>
            <a:xfrm>
              <a:off x="3791502" y="2377878"/>
              <a:ext cx="249522" cy="33331"/>
            </a:xfrm>
            <a:prstGeom prst="rect">
              <a:avLst/>
            </a:prstGeom>
            <a:solidFill>
              <a:srgbClr val="1CABE2">
                <a:alpha val="100000"/>
              </a:srgbClr>
            </a:solidFill>
          </p:spPr>
          <p:txBody>
            <a:bodyPr/>
            <a:lstStyle/>
            <a:p/>
          </p:txBody>
        </p:sp>
        <p:sp>
          <p:nvSpPr>
            <p:cNvPr id="41" name="rc41"/>
            <p:cNvSpPr/>
            <p:nvPr/>
          </p:nvSpPr>
          <p:spPr>
            <a:xfrm>
              <a:off x="4068750" y="2415654"/>
              <a:ext cx="249522" cy="1591030"/>
            </a:xfrm>
            <a:prstGeom prst="rect">
              <a:avLst/>
            </a:prstGeom>
            <a:solidFill>
              <a:srgbClr val="80BD41">
                <a:alpha val="100000"/>
              </a:srgbClr>
            </a:solidFill>
          </p:spPr>
          <p:txBody>
            <a:bodyPr/>
            <a:lstStyle/>
            <a:p/>
          </p:txBody>
        </p:sp>
        <p:sp>
          <p:nvSpPr>
            <p:cNvPr id="42" name="rc42"/>
            <p:cNvSpPr/>
            <p:nvPr/>
          </p:nvSpPr>
          <p:spPr>
            <a:xfrm>
              <a:off x="4068750" y="2348991"/>
              <a:ext cx="249522" cy="66663"/>
            </a:xfrm>
            <a:prstGeom prst="rect">
              <a:avLst/>
            </a:prstGeom>
            <a:solidFill>
              <a:srgbClr val="1CABE2">
                <a:alpha val="100000"/>
              </a:srgbClr>
            </a:solidFill>
          </p:spPr>
          <p:txBody>
            <a:bodyPr/>
            <a:lstStyle/>
            <a:p/>
          </p:txBody>
        </p:sp>
        <p:sp>
          <p:nvSpPr>
            <p:cNvPr id="43" name="rc43"/>
            <p:cNvSpPr/>
            <p:nvPr/>
          </p:nvSpPr>
          <p:spPr>
            <a:xfrm>
              <a:off x="4345998" y="2395655"/>
              <a:ext cx="249522" cy="1611029"/>
            </a:xfrm>
            <a:prstGeom prst="rect">
              <a:avLst/>
            </a:prstGeom>
            <a:solidFill>
              <a:srgbClr val="80BD41">
                <a:alpha val="100000"/>
              </a:srgbClr>
            </a:solidFill>
          </p:spPr>
          <p:txBody>
            <a:bodyPr/>
            <a:lstStyle/>
            <a:p/>
          </p:txBody>
        </p:sp>
        <p:sp>
          <p:nvSpPr>
            <p:cNvPr id="44" name="rc44"/>
            <p:cNvSpPr/>
            <p:nvPr/>
          </p:nvSpPr>
          <p:spPr>
            <a:xfrm>
              <a:off x="4345998" y="2328992"/>
              <a:ext cx="249522" cy="66663"/>
            </a:xfrm>
            <a:prstGeom prst="rect">
              <a:avLst/>
            </a:prstGeom>
            <a:solidFill>
              <a:srgbClr val="1CABE2">
                <a:alpha val="100000"/>
              </a:srgbClr>
            </a:solidFill>
          </p:spPr>
          <p:txBody>
            <a:bodyPr/>
            <a:lstStyle/>
            <a:p/>
          </p:txBody>
        </p:sp>
        <p:sp>
          <p:nvSpPr>
            <p:cNvPr id="45" name="rc45"/>
            <p:cNvSpPr/>
            <p:nvPr/>
          </p:nvSpPr>
          <p:spPr>
            <a:xfrm>
              <a:off x="4623245" y="2337880"/>
              <a:ext cx="249522" cy="1668804"/>
            </a:xfrm>
            <a:prstGeom prst="rect">
              <a:avLst/>
            </a:prstGeom>
            <a:solidFill>
              <a:srgbClr val="80BD41">
                <a:alpha val="100000"/>
              </a:srgbClr>
            </a:solidFill>
          </p:spPr>
          <p:txBody>
            <a:bodyPr/>
            <a:lstStyle/>
            <a:p/>
          </p:txBody>
        </p:sp>
        <p:sp>
          <p:nvSpPr>
            <p:cNvPr id="46" name="rc46"/>
            <p:cNvSpPr/>
            <p:nvPr/>
          </p:nvSpPr>
          <p:spPr>
            <a:xfrm>
              <a:off x="4623245" y="2320103"/>
              <a:ext cx="249522" cy="17776"/>
            </a:xfrm>
            <a:prstGeom prst="rect">
              <a:avLst/>
            </a:prstGeom>
            <a:solidFill>
              <a:srgbClr val="1CABE2">
                <a:alpha val="100000"/>
              </a:srgbClr>
            </a:solidFill>
          </p:spPr>
          <p:txBody>
            <a:bodyPr/>
            <a:lstStyle/>
            <a:p/>
          </p:txBody>
        </p:sp>
        <p:sp>
          <p:nvSpPr>
            <p:cNvPr id="47" name="rc47"/>
            <p:cNvSpPr/>
            <p:nvPr/>
          </p:nvSpPr>
          <p:spPr>
            <a:xfrm>
              <a:off x="4900493" y="2364545"/>
              <a:ext cx="249522" cy="1642139"/>
            </a:xfrm>
            <a:prstGeom prst="rect">
              <a:avLst/>
            </a:prstGeom>
            <a:solidFill>
              <a:srgbClr val="80BD41">
                <a:alpha val="100000"/>
              </a:srgbClr>
            </a:solidFill>
          </p:spPr>
          <p:txBody>
            <a:bodyPr/>
            <a:lstStyle/>
            <a:p/>
          </p:txBody>
        </p:sp>
        <p:sp>
          <p:nvSpPr>
            <p:cNvPr id="48" name="rc48"/>
            <p:cNvSpPr/>
            <p:nvPr/>
          </p:nvSpPr>
          <p:spPr>
            <a:xfrm>
              <a:off x="4900493" y="2348991"/>
              <a:ext cx="249522" cy="15554"/>
            </a:xfrm>
            <a:prstGeom prst="rect">
              <a:avLst/>
            </a:prstGeom>
            <a:solidFill>
              <a:srgbClr val="1CABE2">
                <a:alpha val="100000"/>
              </a:srgbClr>
            </a:solidFill>
          </p:spPr>
          <p:txBody>
            <a:bodyPr/>
            <a:lstStyle/>
            <a:p/>
          </p:txBody>
        </p:sp>
        <p:sp>
          <p:nvSpPr>
            <p:cNvPr id="49" name="rc49"/>
            <p:cNvSpPr/>
            <p:nvPr/>
          </p:nvSpPr>
          <p:spPr>
            <a:xfrm>
              <a:off x="5177741" y="2402321"/>
              <a:ext cx="249522" cy="1604363"/>
            </a:xfrm>
            <a:prstGeom prst="rect">
              <a:avLst/>
            </a:prstGeom>
            <a:solidFill>
              <a:srgbClr val="80BD41">
                <a:alpha val="100000"/>
              </a:srgbClr>
            </a:solidFill>
          </p:spPr>
          <p:txBody>
            <a:bodyPr/>
            <a:lstStyle/>
            <a:p/>
          </p:txBody>
        </p:sp>
        <p:sp>
          <p:nvSpPr>
            <p:cNvPr id="50" name="rc50"/>
            <p:cNvSpPr/>
            <p:nvPr/>
          </p:nvSpPr>
          <p:spPr>
            <a:xfrm>
              <a:off x="5177741" y="2386767"/>
              <a:ext cx="249522" cy="15554"/>
            </a:xfrm>
            <a:prstGeom prst="rect">
              <a:avLst/>
            </a:prstGeom>
            <a:solidFill>
              <a:srgbClr val="1CABE2">
                <a:alpha val="100000"/>
              </a:srgbClr>
            </a:solidFill>
          </p:spPr>
          <p:txBody>
            <a:bodyPr/>
            <a:lstStyle/>
            <a:p/>
          </p:txBody>
        </p:sp>
        <p:sp>
          <p:nvSpPr>
            <p:cNvPr id="51" name="rc51"/>
            <p:cNvSpPr/>
            <p:nvPr/>
          </p:nvSpPr>
          <p:spPr>
            <a:xfrm>
              <a:off x="5454988" y="2448986"/>
              <a:ext cx="249522" cy="1557699"/>
            </a:xfrm>
            <a:prstGeom prst="rect">
              <a:avLst/>
            </a:prstGeom>
            <a:solidFill>
              <a:srgbClr val="80BD41">
                <a:alpha val="100000"/>
              </a:srgbClr>
            </a:solidFill>
          </p:spPr>
          <p:txBody>
            <a:bodyPr/>
            <a:lstStyle/>
            <a:p/>
          </p:txBody>
        </p:sp>
        <p:sp>
          <p:nvSpPr>
            <p:cNvPr id="52" name="rc52"/>
            <p:cNvSpPr/>
            <p:nvPr/>
          </p:nvSpPr>
          <p:spPr>
            <a:xfrm>
              <a:off x="5454988" y="2433431"/>
              <a:ext cx="249522" cy="15554"/>
            </a:xfrm>
            <a:prstGeom prst="rect">
              <a:avLst/>
            </a:prstGeom>
            <a:solidFill>
              <a:srgbClr val="1CABE2">
                <a:alpha val="100000"/>
              </a:srgbClr>
            </a:solidFill>
          </p:spPr>
          <p:txBody>
            <a:bodyPr/>
            <a:lstStyle/>
            <a:p/>
          </p:txBody>
        </p:sp>
        <p:sp>
          <p:nvSpPr>
            <p:cNvPr id="53" name="rc53"/>
            <p:cNvSpPr/>
            <p:nvPr/>
          </p:nvSpPr>
          <p:spPr>
            <a:xfrm>
              <a:off x="5732236" y="2517871"/>
              <a:ext cx="249522" cy="1488813"/>
            </a:xfrm>
            <a:prstGeom prst="rect">
              <a:avLst/>
            </a:prstGeom>
            <a:solidFill>
              <a:srgbClr val="80BD41">
                <a:alpha val="100000"/>
              </a:srgbClr>
            </a:solidFill>
          </p:spPr>
          <p:txBody>
            <a:bodyPr/>
            <a:lstStyle/>
            <a:p/>
          </p:txBody>
        </p:sp>
        <p:sp>
          <p:nvSpPr>
            <p:cNvPr id="54" name="rc54"/>
            <p:cNvSpPr/>
            <p:nvPr/>
          </p:nvSpPr>
          <p:spPr>
            <a:xfrm>
              <a:off x="5732236" y="2486761"/>
              <a:ext cx="249522" cy="31109"/>
            </a:xfrm>
            <a:prstGeom prst="rect">
              <a:avLst/>
            </a:prstGeom>
            <a:solidFill>
              <a:srgbClr val="1CABE2">
                <a:alpha val="100000"/>
              </a:srgbClr>
            </a:solidFill>
          </p:spPr>
          <p:txBody>
            <a:bodyPr/>
            <a:lstStyle/>
            <a:p/>
          </p:txBody>
        </p:sp>
        <p:sp>
          <p:nvSpPr>
            <p:cNvPr id="55" name="rc55"/>
            <p:cNvSpPr/>
            <p:nvPr/>
          </p:nvSpPr>
          <p:spPr>
            <a:xfrm>
              <a:off x="6009484" y="2584534"/>
              <a:ext cx="249522" cy="1422150"/>
            </a:xfrm>
            <a:prstGeom prst="rect">
              <a:avLst/>
            </a:prstGeom>
            <a:solidFill>
              <a:srgbClr val="80BD41">
                <a:alpha val="100000"/>
              </a:srgbClr>
            </a:solidFill>
          </p:spPr>
          <p:txBody>
            <a:bodyPr/>
            <a:lstStyle/>
            <a:p/>
          </p:txBody>
        </p:sp>
        <p:sp>
          <p:nvSpPr>
            <p:cNvPr id="56" name="rc56"/>
            <p:cNvSpPr/>
            <p:nvPr/>
          </p:nvSpPr>
          <p:spPr>
            <a:xfrm>
              <a:off x="6009484" y="2555647"/>
              <a:ext cx="249522" cy="28887"/>
            </a:xfrm>
            <a:prstGeom prst="rect">
              <a:avLst/>
            </a:prstGeom>
            <a:solidFill>
              <a:srgbClr val="1CABE2">
                <a:alpha val="100000"/>
              </a:srgbClr>
            </a:solidFill>
          </p:spPr>
          <p:txBody>
            <a:bodyPr/>
            <a:lstStyle/>
            <a:p/>
          </p:txBody>
        </p:sp>
        <p:sp>
          <p:nvSpPr>
            <p:cNvPr id="57" name="rc57"/>
            <p:cNvSpPr/>
            <p:nvPr/>
          </p:nvSpPr>
          <p:spPr>
            <a:xfrm>
              <a:off x="6286731" y="2633421"/>
              <a:ext cx="249522" cy="1373264"/>
            </a:xfrm>
            <a:prstGeom prst="rect">
              <a:avLst/>
            </a:prstGeom>
            <a:solidFill>
              <a:srgbClr val="80BD41">
                <a:alpha val="100000"/>
              </a:srgbClr>
            </a:solidFill>
          </p:spPr>
          <p:txBody>
            <a:bodyPr/>
            <a:lstStyle/>
            <a:p/>
          </p:txBody>
        </p:sp>
        <p:sp>
          <p:nvSpPr>
            <p:cNvPr id="58" name="rc58"/>
            <p:cNvSpPr/>
            <p:nvPr/>
          </p:nvSpPr>
          <p:spPr>
            <a:xfrm>
              <a:off x="6286731" y="2604533"/>
              <a:ext cx="249522" cy="28887"/>
            </a:xfrm>
            <a:prstGeom prst="rect">
              <a:avLst/>
            </a:prstGeom>
            <a:solidFill>
              <a:srgbClr val="1CABE2">
                <a:alpha val="100000"/>
              </a:srgbClr>
            </a:solidFill>
          </p:spPr>
          <p:txBody>
            <a:bodyPr/>
            <a:lstStyle/>
            <a:p/>
          </p:txBody>
        </p:sp>
        <p:sp>
          <p:nvSpPr>
            <p:cNvPr id="59" name="rc59"/>
            <p:cNvSpPr/>
            <p:nvPr/>
          </p:nvSpPr>
          <p:spPr>
            <a:xfrm>
              <a:off x="6563979" y="2675641"/>
              <a:ext cx="249522" cy="1331043"/>
            </a:xfrm>
            <a:prstGeom prst="rect">
              <a:avLst/>
            </a:prstGeom>
            <a:solidFill>
              <a:srgbClr val="80BD41">
                <a:alpha val="100000"/>
              </a:srgbClr>
            </a:solidFill>
          </p:spPr>
          <p:txBody>
            <a:bodyPr/>
            <a:lstStyle/>
            <a:p/>
          </p:txBody>
        </p:sp>
        <p:sp>
          <p:nvSpPr>
            <p:cNvPr id="60" name="rc60"/>
            <p:cNvSpPr/>
            <p:nvPr/>
          </p:nvSpPr>
          <p:spPr>
            <a:xfrm>
              <a:off x="6563979" y="2648976"/>
              <a:ext cx="249522" cy="26665"/>
            </a:xfrm>
            <a:prstGeom prst="rect">
              <a:avLst/>
            </a:prstGeom>
            <a:solidFill>
              <a:srgbClr val="1CABE2">
                <a:alpha val="100000"/>
              </a:srgbClr>
            </a:solidFill>
          </p:spPr>
          <p:txBody>
            <a:bodyPr/>
            <a:lstStyle/>
            <a:p/>
          </p:txBody>
        </p:sp>
        <p:sp>
          <p:nvSpPr>
            <p:cNvPr id="61" name="rc61"/>
            <p:cNvSpPr/>
            <p:nvPr/>
          </p:nvSpPr>
          <p:spPr>
            <a:xfrm>
              <a:off x="6841227" y="2688974"/>
              <a:ext cx="249522" cy="1317711"/>
            </a:xfrm>
            <a:prstGeom prst="rect">
              <a:avLst/>
            </a:prstGeom>
            <a:solidFill>
              <a:srgbClr val="80BD41">
                <a:alpha val="100000"/>
              </a:srgbClr>
            </a:solidFill>
          </p:spPr>
          <p:txBody>
            <a:bodyPr/>
            <a:lstStyle/>
            <a:p/>
          </p:txBody>
        </p:sp>
        <p:sp>
          <p:nvSpPr>
            <p:cNvPr id="62" name="rc62"/>
            <p:cNvSpPr/>
            <p:nvPr/>
          </p:nvSpPr>
          <p:spPr>
            <a:xfrm>
              <a:off x="6841227" y="2662308"/>
              <a:ext cx="249522" cy="26665"/>
            </a:xfrm>
            <a:prstGeom prst="rect">
              <a:avLst/>
            </a:prstGeom>
            <a:solidFill>
              <a:srgbClr val="1CABE2">
                <a:alpha val="100000"/>
              </a:srgbClr>
            </a:solidFill>
          </p:spPr>
          <p:txBody>
            <a:bodyPr/>
            <a:lstStyle/>
            <a:p/>
          </p:txBody>
        </p:sp>
        <p:sp>
          <p:nvSpPr>
            <p:cNvPr id="63" name="rc63"/>
            <p:cNvSpPr/>
            <p:nvPr/>
          </p:nvSpPr>
          <p:spPr>
            <a:xfrm>
              <a:off x="7118474" y="2737860"/>
              <a:ext cx="249522" cy="1268824"/>
            </a:xfrm>
            <a:prstGeom prst="rect">
              <a:avLst/>
            </a:prstGeom>
            <a:solidFill>
              <a:srgbClr val="80BD41">
                <a:alpha val="100000"/>
              </a:srgbClr>
            </a:solidFill>
          </p:spPr>
          <p:txBody>
            <a:bodyPr/>
            <a:lstStyle/>
            <a:p/>
          </p:txBody>
        </p:sp>
        <p:sp>
          <p:nvSpPr>
            <p:cNvPr id="64" name="rc64"/>
            <p:cNvSpPr/>
            <p:nvPr/>
          </p:nvSpPr>
          <p:spPr>
            <a:xfrm>
              <a:off x="7118474" y="2671197"/>
              <a:ext cx="249522" cy="66663"/>
            </a:xfrm>
            <a:prstGeom prst="rect">
              <a:avLst/>
            </a:prstGeom>
            <a:solidFill>
              <a:srgbClr val="1CABE2">
                <a:alpha val="100000"/>
              </a:srgbClr>
            </a:solidFill>
          </p:spPr>
          <p:txBody>
            <a:bodyPr/>
            <a:lstStyle/>
            <a:p/>
          </p:txBody>
        </p:sp>
        <p:sp>
          <p:nvSpPr>
            <p:cNvPr id="65" name="rc65"/>
            <p:cNvSpPr/>
            <p:nvPr/>
          </p:nvSpPr>
          <p:spPr>
            <a:xfrm>
              <a:off x="7395722" y="2711195"/>
              <a:ext cx="249522" cy="1295490"/>
            </a:xfrm>
            <a:prstGeom prst="rect">
              <a:avLst/>
            </a:prstGeom>
            <a:solidFill>
              <a:srgbClr val="80BD41">
                <a:alpha val="100000"/>
              </a:srgbClr>
            </a:solidFill>
          </p:spPr>
          <p:txBody>
            <a:bodyPr/>
            <a:lstStyle/>
            <a:p/>
          </p:txBody>
        </p:sp>
        <p:sp>
          <p:nvSpPr>
            <p:cNvPr id="66" name="rc66"/>
            <p:cNvSpPr/>
            <p:nvPr/>
          </p:nvSpPr>
          <p:spPr>
            <a:xfrm>
              <a:off x="7395722" y="2684529"/>
              <a:ext cx="249522" cy="26665"/>
            </a:xfrm>
            <a:prstGeom prst="rect">
              <a:avLst/>
            </a:prstGeom>
            <a:solidFill>
              <a:srgbClr val="1CABE2">
                <a:alpha val="100000"/>
              </a:srgbClr>
            </a:solidFill>
          </p:spPr>
          <p:txBody>
            <a:bodyPr/>
            <a:lstStyle/>
            <a:p/>
          </p:txBody>
        </p:sp>
        <p:sp>
          <p:nvSpPr>
            <p:cNvPr id="67" name="rc67"/>
            <p:cNvSpPr/>
            <p:nvPr/>
          </p:nvSpPr>
          <p:spPr>
            <a:xfrm>
              <a:off x="7672970" y="2748970"/>
              <a:ext cx="249522" cy="1257714"/>
            </a:xfrm>
            <a:prstGeom prst="rect">
              <a:avLst/>
            </a:prstGeom>
            <a:solidFill>
              <a:srgbClr val="80BD41">
                <a:alpha val="100000"/>
              </a:srgbClr>
            </a:solidFill>
          </p:spPr>
          <p:txBody>
            <a:bodyPr/>
            <a:lstStyle/>
            <a:p/>
          </p:txBody>
        </p:sp>
        <p:sp>
          <p:nvSpPr>
            <p:cNvPr id="68" name="rc68"/>
            <p:cNvSpPr/>
            <p:nvPr/>
          </p:nvSpPr>
          <p:spPr>
            <a:xfrm>
              <a:off x="7672970" y="2722305"/>
              <a:ext cx="249522" cy="26665"/>
            </a:xfrm>
            <a:prstGeom prst="rect">
              <a:avLst/>
            </a:prstGeom>
            <a:solidFill>
              <a:srgbClr val="1CABE2">
                <a:alpha val="100000"/>
              </a:srgbClr>
            </a:solidFill>
          </p:spPr>
          <p:txBody>
            <a:bodyPr/>
            <a:lstStyle/>
            <a:p/>
          </p:txBody>
        </p:sp>
        <p:sp>
          <p:nvSpPr>
            <p:cNvPr id="69" name="rc69"/>
            <p:cNvSpPr/>
            <p:nvPr/>
          </p:nvSpPr>
          <p:spPr>
            <a:xfrm>
              <a:off x="7950217" y="2782302"/>
              <a:ext cx="249522" cy="1224382"/>
            </a:xfrm>
            <a:prstGeom prst="rect">
              <a:avLst/>
            </a:prstGeom>
            <a:solidFill>
              <a:srgbClr val="80BD41">
                <a:alpha val="100000"/>
              </a:srgbClr>
            </a:solidFill>
          </p:spPr>
          <p:txBody>
            <a:bodyPr/>
            <a:lstStyle/>
            <a:p/>
          </p:txBody>
        </p:sp>
        <p:sp>
          <p:nvSpPr>
            <p:cNvPr id="70" name="rc70"/>
            <p:cNvSpPr/>
            <p:nvPr/>
          </p:nvSpPr>
          <p:spPr>
            <a:xfrm>
              <a:off x="7950217" y="2768969"/>
              <a:ext cx="249522" cy="13332"/>
            </a:xfrm>
            <a:prstGeom prst="rect">
              <a:avLst/>
            </a:prstGeom>
            <a:solidFill>
              <a:srgbClr val="1CABE2">
                <a:alpha val="100000"/>
              </a:srgbClr>
            </a:solidFill>
          </p:spPr>
          <p:txBody>
            <a:bodyPr/>
            <a:lstStyle/>
            <a:p/>
          </p:txBody>
        </p:sp>
        <p:sp>
          <p:nvSpPr>
            <p:cNvPr id="71" name="pl71"/>
            <p:cNvSpPr/>
            <p:nvPr/>
          </p:nvSpPr>
          <p:spPr>
            <a:xfrm>
              <a:off x="1421035" y="1226758"/>
              <a:ext cx="6653943" cy="112320"/>
            </a:xfrm>
            <a:custGeom>
              <a:avLst/>
              <a:pathLst>
                <a:path w="6653943" h="112320">
                  <a:moveTo>
                    <a:pt x="0" y="28080"/>
                  </a:moveTo>
                  <a:lnTo>
                    <a:pt x="277247" y="28080"/>
                  </a:lnTo>
                  <a:lnTo>
                    <a:pt x="554495" y="28080"/>
                  </a:lnTo>
                  <a:lnTo>
                    <a:pt x="831742" y="28080"/>
                  </a:lnTo>
                  <a:lnTo>
                    <a:pt x="1108990" y="84240"/>
                  </a:lnTo>
                  <a:lnTo>
                    <a:pt x="1386238" y="28080"/>
                  </a:lnTo>
                  <a:lnTo>
                    <a:pt x="1663485" y="28080"/>
                  </a:lnTo>
                  <a:lnTo>
                    <a:pt x="1940733" y="28080"/>
                  </a:lnTo>
                  <a:lnTo>
                    <a:pt x="2217981" y="28080"/>
                  </a:lnTo>
                  <a:lnTo>
                    <a:pt x="2495228" y="28080"/>
                  </a:lnTo>
                  <a:lnTo>
                    <a:pt x="2772476" y="84240"/>
                  </a:lnTo>
                  <a:lnTo>
                    <a:pt x="3049724" y="84240"/>
                  </a:lnTo>
                  <a:lnTo>
                    <a:pt x="3326971" y="0"/>
                  </a:lnTo>
                  <a:lnTo>
                    <a:pt x="3604219" y="0"/>
                  </a:lnTo>
                  <a:lnTo>
                    <a:pt x="3881467" y="0"/>
                  </a:lnTo>
                  <a:lnTo>
                    <a:pt x="4158714" y="0"/>
                  </a:lnTo>
                  <a:lnTo>
                    <a:pt x="4435962" y="28080"/>
                  </a:lnTo>
                  <a:lnTo>
                    <a:pt x="4713210" y="28080"/>
                  </a:lnTo>
                  <a:lnTo>
                    <a:pt x="4990457" y="28080"/>
                  </a:lnTo>
                  <a:lnTo>
                    <a:pt x="5267705" y="28080"/>
                  </a:lnTo>
                  <a:lnTo>
                    <a:pt x="5544953" y="28080"/>
                  </a:lnTo>
                  <a:lnTo>
                    <a:pt x="5822200" y="112320"/>
                  </a:lnTo>
                  <a:lnTo>
                    <a:pt x="6099448" y="28080"/>
                  </a:lnTo>
                  <a:lnTo>
                    <a:pt x="6376696" y="28080"/>
                  </a:lnTo>
                  <a:lnTo>
                    <a:pt x="6653943" y="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3" name="tx73"/>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4" name="tx74"/>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5" name="tx75"/>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1355732" y="2658679"/>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83" name="tx83"/>
            <p:cNvSpPr/>
            <p:nvPr/>
          </p:nvSpPr>
          <p:spPr>
            <a:xfrm>
              <a:off x="2741971" y="2645347"/>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84" name="tx84"/>
            <p:cNvSpPr/>
            <p:nvPr/>
          </p:nvSpPr>
          <p:spPr>
            <a:xfrm>
              <a:off x="4128209" y="221421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a:t>
              </a:r>
            </a:p>
          </p:txBody>
        </p:sp>
        <p:sp>
          <p:nvSpPr>
            <p:cNvPr id="85" name="tx85"/>
            <p:cNvSpPr/>
            <p:nvPr/>
          </p:nvSpPr>
          <p:spPr>
            <a:xfrm>
              <a:off x="5514447" y="229865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a:t>
              </a:r>
            </a:p>
          </p:txBody>
        </p:sp>
        <p:sp>
          <p:nvSpPr>
            <p:cNvPr id="86" name="tx86"/>
            <p:cNvSpPr/>
            <p:nvPr/>
          </p:nvSpPr>
          <p:spPr>
            <a:xfrm>
              <a:off x="6623438" y="251304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a:t>
              </a:r>
            </a:p>
          </p:txBody>
        </p:sp>
        <p:sp>
          <p:nvSpPr>
            <p:cNvPr id="87" name="tx87"/>
            <p:cNvSpPr/>
            <p:nvPr/>
          </p:nvSpPr>
          <p:spPr>
            <a:xfrm>
              <a:off x="6939862" y="2526382"/>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a:t>
              </a:r>
            </a:p>
          </p:txBody>
        </p:sp>
        <p:sp>
          <p:nvSpPr>
            <p:cNvPr id="88" name="tx88"/>
            <p:cNvSpPr/>
            <p:nvPr/>
          </p:nvSpPr>
          <p:spPr>
            <a:xfrm>
              <a:off x="7217110" y="2535270"/>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a:t>
              </a:r>
            </a:p>
          </p:txBody>
        </p:sp>
        <p:sp>
          <p:nvSpPr>
            <p:cNvPr id="89" name="tx89"/>
            <p:cNvSpPr/>
            <p:nvPr/>
          </p:nvSpPr>
          <p:spPr>
            <a:xfrm>
              <a:off x="7494358" y="2548603"/>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a:t>
              </a:r>
            </a:p>
          </p:txBody>
        </p:sp>
        <p:sp>
          <p:nvSpPr>
            <p:cNvPr id="90" name="tx90"/>
            <p:cNvSpPr/>
            <p:nvPr/>
          </p:nvSpPr>
          <p:spPr>
            <a:xfrm>
              <a:off x="7732429" y="258860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a:t>
              </a:r>
            </a:p>
          </p:txBody>
        </p:sp>
        <p:sp>
          <p:nvSpPr>
            <p:cNvPr id="91" name="tx91"/>
            <p:cNvSpPr/>
            <p:nvPr/>
          </p:nvSpPr>
          <p:spPr>
            <a:xfrm>
              <a:off x="8009676" y="263304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a:t>
              </a:r>
            </a:p>
          </p:txBody>
        </p:sp>
        <p:sp>
          <p:nvSpPr>
            <p:cNvPr id="92" name="pl92"/>
            <p:cNvSpPr/>
            <p:nvPr/>
          </p:nvSpPr>
          <p:spPr>
            <a:xfrm>
              <a:off x="1421035"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55732" y="3376386"/>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03" name="tx103"/>
            <p:cNvSpPr/>
            <p:nvPr/>
          </p:nvSpPr>
          <p:spPr>
            <a:xfrm>
              <a:off x="1367476" y="276951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4" name="tx104"/>
            <p:cNvSpPr/>
            <p:nvPr/>
          </p:nvSpPr>
          <p:spPr>
            <a:xfrm>
              <a:off x="2741971" y="3370831"/>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05" name="tx105"/>
            <p:cNvSpPr/>
            <p:nvPr/>
          </p:nvSpPr>
          <p:spPr>
            <a:xfrm>
              <a:off x="2753715" y="275840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4128209" y="317726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a:t>
              </a:r>
            </a:p>
          </p:txBody>
        </p:sp>
        <p:sp>
          <p:nvSpPr>
            <p:cNvPr id="107" name="tx107"/>
            <p:cNvSpPr/>
            <p:nvPr/>
          </p:nvSpPr>
          <p:spPr>
            <a:xfrm>
              <a:off x="4139953" y="234842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5553624" y="3195081"/>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a:t>
              </a:r>
            </a:p>
          </p:txBody>
        </p:sp>
        <p:sp>
          <p:nvSpPr>
            <p:cNvPr id="109" name="tx109"/>
            <p:cNvSpPr/>
            <p:nvPr/>
          </p:nvSpPr>
          <p:spPr>
            <a:xfrm>
              <a:off x="5526191" y="240730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6662615" y="3306115"/>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11" name="tx111"/>
            <p:cNvSpPr/>
            <p:nvPr/>
          </p:nvSpPr>
          <p:spPr>
            <a:xfrm>
              <a:off x="6635182" y="262840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900686" y="331278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13" name="tx113"/>
            <p:cNvSpPr/>
            <p:nvPr/>
          </p:nvSpPr>
          <p:spPr>
            <a:xfrm>
              <a:off x="6912430" y="264174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7177933" y="333837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15" name="tx115"/>
            <p:cNvSpPr/>
            <p:nvPr/>
          </p:nvSpPr>
          <p:spPr>
            <a:xfrm>
              <a:off x="7189677" y="267062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455181" y="332389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17" name="tx117"/>
            <p:cNvSpPr/>
            <p:nvPr/>
          </p:nvSpPr>
          <p:spPr>
            <a:xfrm>
              <a:off x="7466925" y="266396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732429" y="334392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19" name="tx119"/>
            <p:cNvSpPr/>
            <p:nvPr/>
          </p:nvSpPr>
          <p:spPr>
            <a:xfrm>
              <a:off x="7744173" y="270173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8009676" y="3360638"/>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21" name="tx121"/>
            <p:cNvSpPr/>
            <p:nvPr/>
          </p:nvSpPr>
          <p:spPr>
            <a:xfrm>
              <a:off x="8021420" y="274173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810775" y="284528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24" name="tx124"/>
            <p:cNvSpPr/>
            <p:nvPr/>
          </p:nvSpPr>
          <p:spPr>
            <a:xfrm>
              <a:off x="733081" y="173246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5" name="tx12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4" name="rc144"/>
            <p:cNvSpPr/>
            <p:nvPr/>
          </p:nvSpPr>
          <p:spPr>
            <a:xfrm>
              <a:off x="4433341" y="4909475"/>
              <a:ext cx="201456" cy="201456"/>
            </a:xfrm>
            <a:prstGeom prst="rect">
              <a:avLst/>
            </a:prstGeom>
            <a:solidFill>
              <a:srgbClr val="1CABE2">
                <a:alpha val="100000"/>
              </a:srgbClr>
            </a:solidFill>
          </p:spPr>
          <p:txBody>
            <a:bodyPr/>
            <a:lstStyle/>
            <a:p/>
          </p:txBody>
        </p:sp>
        <p:sp>
          <p:nvSpPr>
            <p:cNvPr id="145" name="rc145"/>
            <p:cNvSpPr/>
            <p:nvPr/>
          </p:nvSpPr>
          <p:spPr>
            <a:xfrm>
              <a:off x="5638429" y="4909475"/>
              <a:ext cx="201456" cy="201456"/>
            </a:xfrm>
            <a:prstGeom prst="rect">
              <a:avLst/>
            </a:prstGeom>
            <a:solidFill>
              <a:srgbClr val="80BD41">
                <a:alpha val="100000"/>
              </a:srgbClr>
            </a:solidFill>
          </p:spPr>
          <p:txBody>
            <a:bodyPr/>
            <a:lstStyle/>
            <a:p/>
          </p:txBody>
        </p:sp>
        <p:sp>
          <p:nvSpPr>
            <p:cNvPr id="146" name="tx146"/>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51100" y="661760"/>
              <a:ext cx="155631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Maldives, 2000-2024</a:t>
              </a:r>
            </a:p>
          </p:txBody>
        </p:sp>
        <p:sp>
          <p:nvSpPr>
            <p:cNvPr id="150" name="pl150"/>
            <p:cNvSpPr/>
            <p:nvPr/>
          </p:nvSpPr>
          <p:spPr>
            <a:xfrm>
              <a:off x="237233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52445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67657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44839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60051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75263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273" y="5774644"/>
              <a:ext cx="6445602" cy="162162"/>
            </a:xfrm>
            <a:prstGeom prst="rect">
              <a:avLst/>
            </a:prstGeom>
            <a:solidFill>
              <a:srgbClr val="80BD41">
                <a:alpha val="100000"/>
              </a:srgbClr>
            </a:solidFill>
          </p:spPr>
          <p:txBody>
            <a:bodyPr/>
            <a:lstStyle/>
            <a:p/>
          </p:txBody>
        </p:sp>
        <p:sp>
          <p:nvSpPr>
            <p:cNvPr id="161" name="rc161"/>
            <p:cNvSpPr/>
            <p:nvPr/>
          </p:nvSpPr>
          <p:spPr>
            <a:xfrm>
              <a:off x="7741876" y="5774644"/>
              <a:ext cx="129127" cy="162162"/>
            </a:xfrm>
            <a:prstGeom prst="rect">
              <a:avLst/>
            </a:prstGeom>
            <a:solidFill>
              <a:srgbClr val="1CABE2">
                <a:alpha val="100000"/>
              </a:srgbClr>
            </a:solidFill>
          </p:spPr>
          <p:txBody>
            <a:bodyPr/>
            <a:lstStyle/>
            <a:p/>
          </p:txBody>
        </p:sp>
        <p:sp>
          <p:nvSpPr>
            <p:cNvPr id="162" name="rc162"/>
            <p:cNvSpPr/>
            <p:nvPr/>
          </p:nvSpPr>
          <p:spPr>
            <a:xfrm>
              <a:off x="1296273" y="5571941"/>
              <a:ext cx="6090502" cy="162162"/>
            </a:xfrm>
            <a:prstGeom prst="rect">
              <a:avLst/>
            </a:prstGeom>
            <a:solidFill>
              <a:srgbClr val="80BD41">
                <a:alpha val="100000"/>
              </a:srgbClr>
            </a:solidFill>
          </p:spPr>
          <p:txBody>
            <a:bodyPr/>
            <a:lstStyle/>
            <a:p/>
          </p:txBody>
        </p:sp>
        <p:sp>
          <p:nvSpPr>
            <p:cNvPr id="163" name="rc163"/>
            <p:cNvSpPr/>
            <p:nvPr/>
          </p:nvSpPr>
          <p:spPr>
            <a:xfrm>
              <a:off x="7386776" y="5571941"/>
              <a:ext cx="129127" cy="162162"/>
            </a:xfrm>
            <a:prstGeom prst="rect">
              <a:avLst/>
            </a:prstGeom>
            <a:solidFill>
              <a:srgbClr val="1CABE2">
                <a:alpha val="100000"/>
              </a:srgbClr>
            </a:solidFill>
          </p:spPr>
          <p:txBody>
            <a:bodyPr/>
            <a:lstStyle/>
            <a:p/>
          </p:txBody>
        </p:sp>
        <p:sp>
          <p:nvSpPr>
            <p:cNvPr id="164" name="rc164"/>
            <p:cNvSpPr/>
            <p:nvPr/>
          </p:nvSpPr>
          <p:spPr>
            <a:xfrm>
              <a:off x="1296273" y="5369238"/>
              <a:ext cx="5929093" cy="162162"/>
            </a:xfrm>
            <a:prstGeom prst="rect">
              <a:avLst/>
            </a:prstGeom>
            <a:solidFill>
              <a:srgbClr val="80BD41">
                <a:alpha val="100000"/>
              </a:srgbClr>
            </a:solidFill>
          </p:spPr>
          <p:txBody>
            <a:bodyPr/>
            <a:lstStyle/>
            <a:p/>
          </p:txBody>
        </p:sp>
        <p:sp>
          <p:nvSpPr>
            <p:cNvPr id="165" name="rc165"/>
            <p:cNvSpPr/>
            <p:nvPr/>
          </p:nvSpPr>
          <p:spPr>
            <a:xfrm>
              <a:off x="7225367" y="5369238"/>
              <a:ext cx="64563" cy="162162"/>
            </a:xfrm>
            <a:prstGeom prst="rect">
              <a:avLst/>
            </a:prstGeom>
            <a:solidFill>
              <a:srgbClr val="1CABE2">
                <a:alpha val="100000"/>
              </a:srgbClr>
            </a:solidFill>
          </p:spPr>
          <p:txBody>
            <a:bodyPr/>
            <a:lstStyle/>
            <a:p/>
          </p:txBody>
        </p:sp>
        <p:sp>
          <p:nvSpPr>
            <p:cNvPr id="166" name="tx166"/>
            <p:cNvSpPr/>
            <p:nvPr/>
          </p:nvSpPr>
          <p:spPr>
            <a:xfrm>
              <a:off x="8119368"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a:t>
              </a:r>
            </a:p>
          </p:txBody>
        </p:sp>
        <p:sp>
          <p:nvSpPr>
            <p:cNvPr id="167" name="tx167"/>
            <p:cNvSpPr/>
            <p:nvPr/>
          </p:nvSpPr>
          <p:spPr>
            <a:xfrm>
              <a:off x="7735214"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a:t>
              </a:r>
            </a:p>
          </p:txBody>
        </p:sp>
        <p:sp>
          <p:nvSpPr>
            <p:cNvPr id="168" name="tx168"/>
            <p:cNvSpPr/>
            <p:nvPr/>
          </p:nvSpPr>
          <p:spPr>
            <a:xfrm>
              <a:off x="7509242"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5.6</a:t>
              </a:r>
            </a:p>
          </p:txBody>
        </p:sp>
        <p:sp>
          <p:nvSpPr>
            <p:cNvPr id="169" name="tx169"/>
            <p:cNvSpPr/>
            <p:nvPr/>
          </p:nvSpPr>
          <p:spPr>
            <a:xfrm>
              <a:off x="4488930" y="58152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70" name="tx170"/>
            <p:cNvSpPr/>
            <p:nvPr/>
          </p:nvSpPr>
          <p:spPr>
            <a:xfrm>
              <a:off x="7744642" y="581660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1" name="tx171"/>
            <p:cNvSpPr/>
            <p:nvPr/>
          </p:nvSpPr>
          <p:spPr>
            <a:xfrm>
              <a:off x="4266176" y="561390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72" name="tx172"/>
            <p:cNvSpPr/>
            <p:nvPr/>
          </p:nvSpPr>
          <p:spPr>
            <a:xfrm>
              <a:off x="7389542" y="56139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3" name="tx173"/>
            <p:cNvSpPr/>
            <p:nvPr/>
          </p:nvSpPr>
          <p:spPr>
            <a:xfrm>
              <a:off x="4185471" y="5411256"/>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74" name="tx174"/>
            <p:cNvSpPr/>
            <p:nvPr/>
          </p:nvSpPr>
          <p:spPr>
            <a:xfrm>
              <a:off x="7195851" y="54112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9" name="tx179"/>
            <p:cNvSpPr/>
            <p:nvPr/>
          </p:nvSpPr>
          <p:spPr>
            <a:xfrm>
              <a:off x="3409547" y="6039568"/>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0" name="tx180"/>
            <p:cNvSpPr/>
            <p:nvPr/>
          </p:nvSpPr>
          <p:spPr>
            <a:xfrm>
              <a:off x="5561669" y="6039977"/>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81" name="tx181"/>
            <p:cNvSpPr/>
            <p:nvPr/>
          </p:nvSpPr>
          <p:spPr>
            <a:xfrm>
              <a:off x="7713790"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82" name="tx182"/>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3" name="tx183"/>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4" name="tx184"/>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(99%) was relatively constant within 1% compared to 2019 (98%).
The number of children vaccinated with DTP3 decreased 8% compared to in 2019.
The number of surviving infants decreased approximately 9%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693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945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198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6451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9703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319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572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824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3077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969575"/>
              <a:ext cx="249522" cy="37110"/>
            </a:xfrm>
            <a:prstGeom prst="rect">
              <a:avLst/>
            </a:prstGeom>
            <a:solidFill>
              <a:srgbClr val="E2231A">
                <a:alpha val="100000"/>
              </a:srgbClr>
            </a:solidFill>
          </p:spPr>
          <p:txBody>
            <a:bodyPr/>
            <a:lstStyle/>
            <a:p/>
          </p:txBody>
        </p:sp>
        <p:sp>
          <p:nvSpPr>
            <p:cNvPr id="26" name="rc26"/>
            <p:cNvSpPr/>
            <p:nvPr/>
          </p:nvSpPr>
          <p:spPr>
            <a:xfrm>
              <a:off x="1573521" y="3934489"/>
              <a:ext cx="249522" cy="72196"/>
            </a:xfrm>
            <a:prstGeom prst="rect">
              <a:avLst/>
            </a:prstGeom>
            <a:solidFill>
              <a:srgbClr val="E2231A">
                <a:alpha val="100000"/>
              </a:srgbClr>
            </a:solidFill>
          </p:spPr>
          <p:txBody>
            <a:bodyPr/>
            <a:lstStyle/>
            <a:p/>
          </p:txBody>
        </p:sp>
        <p:sp>
          <p:nvSpPr>
            <p:cNvPr id="27" name="rc27"/>
            <p:cNvSpPr/>
            <p:nvPr/>
          </p:nvSpPr>
          <p:spPr>
            <a:xfrm>
              <a:off x="1850769" y="3898728"/>
              <a:ext cx="249522" cy="107956"/>
            </a:xfrm>
            <a:prstGeom prst="rect">
              <a:avLst/>
            </a:prstGeom>
            <a:solidFill>
              <a:srgbClr val="E2231A">
                <a:alpha val="100000"/>
              </a:srgbClr>
            </a:solidFill>
          </p:spPr>
          <p:txBody>
            <a:bodyPr/>
            <a:lstStyle/>
            <a:p/>
          </p:txBody>
        </p:sp>
        <p:sp>
          <p:nvSpPr>
            <p:cNvPr id="28" name="rc28"/>
            <p:cNvSpPr/>
            <p:nvPr/>
          </p:nvSpPr>
          <p:spPr>
            <a:xfrm>
              <a:off x="2128016" y="3862292"/>
              <a:ext cx="249522" cy="144392"/>
            </a:xfrm>
            <a:prstGeom prst="rect">
              <a:avLst/>
            </a:prstGeom>
            <a:solidFill>
              <a:srgbClr val="E2231A">
                <a:alpha val="100000"/>
              </a:srgbClr>
            </a:solidFill>
          </p:spPr>
          <p:txBody>
            <a:bodyPr/>
            <a:lstStyle/>
            <a:p/>
          </p:txBody>
        </p:sp>
        <p:sp>
          <p:nvSpPr>
            <p:cNvPr id="29" name="rc29"/>
            <p:cNvSpPr/>
            <p:nvPr/>
          </p:nvSpPr>
          <p:spPr>
            <a:xfrm>
              <a:off x="2405264" y="3896704"/>
              <a:ext cx="249522" cy="109981"/>
            </a:xfrm>
            <a:prstGeom prst="rect">
              <a:avLst/>
            </a:prstGeom>
            <a:solidFill>
              <a:srgbClr val="E2231A">
                <a:alpha val="100000"/>
              </a:srgbClr>
            </a:solidFill>
          </p:spPr>
          <p:txBody>
            <a:bodyPr/>
            <a:lstStyle/>
            <a:p/>
          </p:txBody>
        </p:sp>
        <p:sp>
          <p:nvSpPr>
            <p:cNvPr id="30" name="rc30"/>
            <p:cNvSpPr/>
            <p:nvPr/>
          </p:nvSpPr>
          <p:spPr>
            <a:xfrm>
              <a:off x="2682512" y="3894679"/>
              <a:ext cx="249522" cy="112005"/>
            </a:xfrm>
            <a:prstGeom prst="rect">
              <a:avLst/>
            </a:prstGeom>
            <a:solidFill>
              <a:srgbClr val="E2231A">
                <a:alpha val="100000"/>
              </a:srgbClr>
            </a:solidFill>
          </p:spPr>
          <p:txBody>
            <a:bodyPr/>
            <a:lstStyle/>
            <a:p/>
          </p:txBody>
        </p:sp>
        <p:sp>
          <p:nvSpPr>
            <p:cNvPr id="31" name="rc31"/>
            <p:cNvSpPr/>
            <p:nvPr/>
          </p:nvSpPr>
          <p:spPr>
            <a:xfrm>
              <a:off x="2959759" y="3888607"/>
              <a:ext cx="249522" cy="118077"/>
            </a:xfrm>
            <a:prstGeom prst="rect">
              <a:avLst/>
            </a:prstGeom>
            <a:solidFill>
              <a:srgbClr val="E2231A">
                <a:alpha val="100000"/>
              </a:srgbClr>
            </a:solidFill>
          </p:spPr>
          <p:txBody>
            <a:bodyPr/>
            <a:lstStyle/>
            <a:p/>
          </p:txBody>
        </p:sp>
        <p:sp>
          <p:nvSpPr>
            <p:cNvPr id="32" name="rc32"/>
            <p:cNvSpPr/>
            <p:nvPr/>
          </p:nvSpPr>
          <p:spPr>
            <a:xfrm>
              <a:off x="3237007" y="3877136"/>
              <a:ext cx="249522" cy="129548"/>
            </a:xfrm>
            <a:prstGeom prst="rect">
              <a:avLst/>
            </a:prstGeom>
            <a:solidFill>
              <a:srgbClr val="E2231A">
                <a:alpha val="100000"/>
              </a:srgbClr>
            </a:solidFill>
          </p:spPr>
          <p:txBody>
            <a:bodyPr/>
            <a:lstStyle/>
            <a:p/>
          </p:txBody>
        </p:sp>
        <p:sp>
          <p:nvSpPr>
            <p:cNvPr id="33" name="rc33"/>
            <p:cNvSpPr/>
            <p:nvPr/>
          </p:nvSpPr>
          <p:spPr>
            <a:xfrm>
              <a:off x="3514255" y="3866341"/>
              <a:ext cx="249522" cy="140344"/>
            </a:xfrm>
            <a:prstGeom prst="rect">
              <a:avLst/>
            </a:prstGeom>
            <a:solidFill>
              <a:srgbClr val="E2231A">
                <a:alpha val="100000"/>
              </a:srgbClr>
            </a:solidFill>
          </p:spPr>
          <p:txBody>
            <a:bodyPr/>
            <a:lstStyle/>
            <a:p/>
          </p:txBody>
        </p:sp>
        <p:sp>
          <p:nvSpPr>
            <p:cNvPr id="34" name="rc34"/>
            <p:cNvSpPr/>
            <p:nvPr/>
          </p:nvSpPr>
          <p:spPr>
            <a:xfrm>
              <a:off x="3791502" y="3908174"/>
              <a:ext cx="249522" cy="98510"/>
            </a:xfrm>
            <a:prstGeom prst="rect">
              <a:avLst/>
            </a:prstGeom>
            <a:solidFill>
              <a:srgbClr val="E2231A">
                <a:alpha val="100000"/>
              </a:srgbClr>
            </a:solidFill>
          </p:spPr>
          <p:txBody>
            <a:bodyPr/>
            <a:lstStyle/>
            <a:p/>
          </p:txBody>
        </p:sp>
        <p:sp>
          <p:nvSpPr>
            <p:cNvPr id="35" name="rc35"/>
            <p:cNvSpPr/>
            <p:nvPr/>
          </p:nvSpPr>
          <p:spPr>
            <a:xfrm>
              <a:off x="4068750" y="3855545"/>
              <a:ext cx="249522" cy="151139"/>
            </a:xfrm>
            <a:prstGeom prst="rect">
              <a:avLst/>
            </a:prstGeom>
            <a:solidFill>
              <a:srgbClr val="E2231A">
                <a:alpha val="100000"/>
              </a:srgbClr>
            </a:solidFill>
          </p:spPr>
          <p:txBody>
            <a:bodyPr/>
            <a:lstStyle/>
            <a:p/>
          </p:txBody>
        </p:sp>
        <p:sp>
          <p:nvSpPr>
            <p:cNvPr id="36" name="rc36"/>
            <p:cNvSpPr/>
            <p:nvPr/>
          </p:nvSpPr>
          <p:spPr>
            <a:xfrm>
              <a:off x="4345998" y="3802916"/>
              <a:ext cx="249522" cy="203768"/>
            </a:xfrm>
            <a:prstGeom prst="rect">
              <a:avLst/>
            </a:prstGeom>
            <a:solidFill>
              <a:srgbClr val="E2231A">
                <a:alpha val="100000"/>
              </a:srgbClr>
            </a:solidFill>
          </p:spPr>
          <p:txBody>
            <a:bodyPr/>
            <a:lstStyle/>
            <a:p/>
          </p:txBody>
        </p:sp>
        <p:sp>
          <p:nvSpPr>
            <p:cNvPr id="37" name="rc37"/>
            <p:cNvSpPr/>
            <p:nvPr/>
          </p:nvSpPr>
          <p:spPr>
            <a:xfrm>
              <a:off x="4623245" y="3904126"/>
              <a:ext cx="249522" cy="102559"/>
            </a:xfrm>
            <a:prstGeom prst="rect">
              <a:avLst/>
            </a:prstGeom>
            <a:solidFill>
              <a:srgbClr val="E2231A">
                <a:alpha val="100000"/>
              </a:srgbClr>
            </a:solidFill>
          </p:spPr>
          <p:txBody>
            <a:bodyPr/>
            <a:lstStyle/>
            <a:p/>
          </p:txBody>
        </p:sp>
        <p:sp>
          <p:nvSpPr>
            <p:cNvPr id="38" name="rc38"/>
            <p:cNvSpPr/>
            <p:nvPr/>
          </p:nvSpPr>
          <p:spPr>
            <a:xfrm>
              <a:off x="4900493" y="3956080"/>
              <a:ext cx="249522" cy="50604"/>
            </a:xfrm>
            <a:prstGeom prst="rect">
              <a:avLst/>
            </a:prstGeom>
            <a:solidFill>
              <a:srgbClr val="E2231A">
                <a:alpha val="100000"/>
              </a:srgbClr>
            </a:solidFill>
          </p:spPr>
          <p:txBody>
            <a:bodyPr/>
            <a:lstStyle/>
            <a:p/>
          </p:txBody>
        </p:sp>
        <p:sp>
          <p:nvSpPr>
            <p:cNvPr id="39" name="rc39"/>
            <p:cNvSpPr/>
            <p:nvPr/>
          </p:nvSpPr>
          <p:spPr>
            <a:xfrm>
              <a:off x="5177741" y="3957429"/>
              <a:ext cx="249522" cy="49255"/>
            </a:xfrm>
            <a:prstGeom prst="rect">
              <a:avLst/>
            </a:prstGeom>
            <a:solidFill>
              <a:srgbClr val="E2231A">
                <a:alpha val="100000"/>
              </a:srgbClr>
            </a:solidFill>
          </p:spPr>
          <p:txBody>
            <a:bodyPr/>
            <a:lstStyle/>
            <a:p/>
          </p:txBody>
        </p:sp>
        <p:sp>
          <p:nvSpPr>
            <p:cNvPr id="40" name="rc40"/>
            <p:cNvSpPr/>
            <p:nvPr/>
          </p:nvSpPr>
          <p:spPr>
            <a:xfrm>
              <a:off x="5454988" y="3958779"/>
              <a:ext cx="249522" cy="47905"/>
            </a:xfrm>
            <a:prstGeom prst="rect">
              <a:avLst/>
            </a:prstGeom>
            <a:solidFill>
              <a:srgbClr val="E2231A">
                <a:alpha val="100000"/>
              </a:srgbClr>
            </a:solidFill>
          </p:spPr>
          <p:txBody>
            <a:bodyPr/>
            <a:lstStyle/>
            <a:p/>
          </p:txBody>
        </p:sp>
        <p:sp>
          <p:nvSpPr>
            <p:cNvPr id="41" name="rc41"/>
            <p:cNvSpPr/>
            <p:nvPr/>
          </p:nvSpPr>
          <p:spPr>
            <a:xfrm>
              <a:off x="5732236" y="3960803"/>
              <a:ext cx="249522" cy="45881"/>
            </a:xfrm>
            <a:prstGeom prst="rect">
              <a:avLst/>
            </a:prstGeom>
            <a:solidFill>
              <a:srgbClr val="E2231A">
                <a:alpha val="100000"/>
              </a:srgbClr>
            </a:solidFill>
          </p:spPr>
          <p:txBody>
            <a:bodyPr/>
            <a:lstStyle/>
            <a:p/>
          </p:txBody>
        </p:sp>
        <p:sp>
          <p:nvSpPr>
            <p:cNvPr id="42" name="rc42"/>
            <p:cNvSpPr/>
            <p:nvPr/>
          </p:nvSpPr>
          <p:spPr>
            <a:xfrm>
              <a:off x="6009484" y="3962827"/>
              <a:ext cx="249522" cy="43857"/>
            </a:xfrm>
            <a:prstGeom prst="rect">
              <a:avLst/>
            </a:prstGeom>
            <a:solidFill>
              <a:srgbClr val="E2231A">
                <a:alpha val="100000"/>
              </a:srgbClr>
            </a:solidFill>
          </p:spPr>
          <p:txBody>
            <a:bodyPr/>
            <a:lstStyle/>
            <a:p/>
          </p:txBody>
        </p:sp>
        <p:sp>
          <p:nvSpPr>
            <p:cNvPr id="43" name="rc43"/>
            <p:cNvSpPr/>
            <p:nvPr/>
          </p:nvSpPr>
          <p:spPr>
            <a:xfrm>
              <a:off x="6286731" y="3964177"/>
              <a:ext cx="249522" cy="42508"/>
            </a:xfrm>
            <a:prstGeom prst="rect">
              <a:avLst/>
            </a:prstGeom>
            <a:solidFill>
              <a:srgbClr val="E2231A">
                <a:alpha val="100000"/>
              </a:srgbClr>
            </a:solidFill>
          </p:spPr>
          <p:txBody>
            <a:bodyPr/>
            <a:lstStyle/>
            <a:p/>
          </p:txBody>
        </p:sp>
        <p:sp>
          <p:nvSpPr>
            <p:cNvPr id="44" name="rc44"/>
            <p:cNvSpPr/>
            <p:nvPr/>
          </p:nvSpPr>
          <p:spPr>
            <a:xfrm>
              <a:off x="6563979" y="3965526"/>
              <a:ext cx="249522" cy="41158"/>
            </a:xfrm>
            <a:prstGeom prst="rect">
              <a:avLst/>
            </a:prstGeom>
            <a:solidFill>
              <a:srgbClr val="E2231A">
                <a:alpha val="100000"/>
              </a:srgbClr>
            </a:solidFill>
          </p:spPr>
          <p:txBody>
            <a:bodyPr/>
            <a:lstStyle/>
            <a:p/>
          </p:txBody>
        </p:sp>
        <p:sp>
          <p:nvSpPr>
            <p:cNvPr id="45" name="rc45"/>
            <p:cNvSpPr/>
            <p:nvPr/>
          </p:nvSpPr>
          <p:spPr>
            <a:xfrm>
              <a:off x="6841227" y="3925042"/>
              <a:ext cx="249522" cy="81642"/>
            </a:xfrm>
            <a:prstGeom prst="rect">
              <a:avLst/>
            </a:prstGeom>
            <a:solidFill>
              <a:srgbClr val="E2231A">
                <a:alpha val="100000"/>
              </a:srgbClr>
            </a:solidFill>
          </p:spPr>
          <p:txBody>
            <a:bodyPr/>
            <a:lstStyle/>
            <a:p/>
          </p:txBody>
        </p:sp>
        <p:sp>
          <p:nvSpPr>
            <p:cNvPr id="46" name="rc46"/>
            <p:cNvSpPr/>
            <p:nvPr/>
          </p:nvSpPr>
          <p:spPr>
            <a:xfrm>
              <a:off x="7118474" y="3885233"/>
              <a:ext cx="249522" cy="121451"/>
            </a:xfrm>
            <a:prstGeom prst="rect">
              <a:avLst/>
            </a:prstGeom>
            <a:solidFill>
              <a:srgbClr val="E2231A">
                <a:alpha val="100000"/>
              </a:srgbClr>
            </a:solidFill>
          </p:spPr>
          <p:txBody>
            <a:bodyPr/>
            <a:lstStyle/>
            <a:p/>
          </p:txBody>
        </p:sp>
        <p:sp>
          <p:nvSpPr>
            <p:cNvPr id="47" name="rc47"/>
            <p:cNvSpPr/>
            <p:nvPr/>
          </p:nvSpPr>
          <p:spPr>
            <a:xfrm>
              <a:off x="7395722" y="3926392"/>
              <a:ext cx="249522" cy="80293"/>
            </a:xfrm>
            <a:prstGeom prst="rect">
              <a:avLst/>
            </a:prstGeom>
            <a:solidFill>
              <a:srgbClr val="E2231A">
                <a:alpha val="100000"/>
              </a:srgbClr>
            </a:solidFill>
          </p:spPr>
          <p:txBody>
            <a:bodyPr/>
            <a:lstStyle/>
            <a:p/>
          </p:txBody>
        </p:sp>
        <p:sp>
          <p:nvSpPr>
            <p:cNvPr id="48" name="rc48"/>
            <p:cNvSpPr/>
            <p:nvPr/>
          </p:nvSpPr>
          <p:spPr>
            <a:xfrm>
              <a:off x="7672970" y="3967550"/>
              <a:ext cx="249522" cy="39134"/>
            </a:xfrm>
            <a:prstGeom prst="rect">
              <a:avLst/>
            </a:prstGeom>
            <a:solidFill>
              <a:srgbClr val="E2231A">
                <a:alpha val="100000"/>
              </a:srgbClr>
            </a:solidFill>
          </p:spPr>
          <p:txBody>
            <a:bodyPr/>
            <a:lstStyle/>
            <a:p/>
          </p:txBody>
        </p:sp>
        <p:sp>
          <p:nvSpPr>
            <p:cNvPr id="49" name="rc49"/>
            <p:cNvSpPr/>
            <p:nvPr/>
          </p:nvSpPr>
          <p:spPr>
            <a:xfrm>
              <a:off x="7950217" y="3968900"/>
              <a:ext cx="249522" cy="37784"/>
            </a:xfrm>
            <a:prstGeom prst="rect">
              <a:avLst/>
            </a:prstGeom>
            <a:solidFill>
              <a:srgbClr val="E2231A">
                <a:alpha val="100000"/>
              </a:srgbClr>
            </a:solidFill>
          </p:spPr>
          <p:txBody>
            <a:bodyPr/>
            <a:lstStyle/>
            <a:p/>
          </p:txBody>
        </p:sp>
        <p:sp>
          <p:nvSpPr>
            <p:cNvPr id="50" name="rc50"/>
            <p:cNvSpPr/>
            <p:nvPr/>
          </p:nvSpPr>
          <p:spPr>
            <a:xfrm>
              <a:off x="3237007" y="2321881"/>
              <a:ext cx="249522" cy="1555255"/>
            </a:xfrm>
            <a:prstGeom prst="rect">
              <a:avLst/>
            </a:prstGeom>
            <a:solidFill>
              <a:srgbClr val="B3B3B3">
                <a:alpha val="100000"/>
              </a:srgbClr>
            </a:solidFill>
          </p:spPr>
          <p:txBody>
            <a:bodyPr/>
            <a:lstStyle/>
            <a:p/>
          </p:txBody>
        </p:sp>
        <p:sp>
          <p:nvSpPr>
            <p:cNvPr id="51" name="rc51"/>
            <p:cNvSpPr/>
            <p:nvPr/>
          </p:nvSpPr>
          <p:spPr>
            <a:xfrm>
              <a:off x="3514255" y="3061386"/>
              <a:ext cx="249522" cy="804954"/>
            </a:xfrm>
            <a:prstGeom prst="rect">
              <a:avLst/>
            </a:prstGeom>
            <a:solidFill>
              <a:srgbClr val="B3B3B3">
                <a:alpha val="100000"/>
              </a:srgbClr>
            </a:solidFill>
          </p:spPr>
          <p:txBody>
            <a:bodyPr/>
            <a:lstStyle/>
            <a:p/>
          </p:txBody>
        </p:sp>
        <p:sp>
          <p:nvSpPr>
            <p:cNvPr id="52" name="rc52"/>
            <p:cNvSpPr/>
            <p:nvPr/>
          </p:nvSpPr>
          <p:spPr>
            <a:xfrm>
              <a:off x="3791502" y="3842725"/>
              <a:ext cx="249522" cy="65448"/>
            </a:xfrm>
            <a:prstGeom prst="rect">
              <a:avLst/>
            </a:prstGeom>
            <a:solidFill>
              <a:srgbClr val="B3B3B3">
                <a:alpha val="100000"/>
              </a:srgbClr>
            </a:solidFill>
          </p:spPr>
          <p:txBody>
            <a:bodyPr/>
            <a:lstStyle/>
            <a:p/>
          </p:txBody>
        </p:sp>
        <p:sp>
          <p:nvSpPr>
            <p:cNvPr id="53" name="rc53"/>
            <p:cNvSpPr/>
            <p:nvPr/>
          </p:nvSpPr>
          <p:spPr>
            <a:xfrm>
              <a:off x="4068750" y="3833279"/>
              <a:ext cx="249522" cy="22266"/>
            </a:xfrm>
            <a:prstGeom prst="rect">
              <a:avLst/>
            </a:prstGeom>
            <a:solidFill>
              <a:srgbClr val="B3B3B3">
                <a:alpha val="100000"/>
              </a:srgbClr>
            </a:solidFill>
          </p:spPr>
          <p:txBody>
            <a:bodyPr/>
            <a:lstStyle/>
            <a:p/>
          </p:txBody>
        </p:sp>
        <p:sp>
          <p:nvSpPr>
            <p:cNvPr id="54" name="rc54"/>
            <p:cNvSpPr/>
            <p:nvPr/>
          </p:nvSpPr>
          <p:spPr>
            <a:xfrm>
              <a:off x="5177741" y="3855545"/>
              <a:ext cx="249522" cy="101884"/>
            </a:xfrm>
            <a:prstGeom prst="rect">
              <a:avLst/>
            </a:prstGeom>
            <a:solidFill>
              <a:srgbClr val="B3B3B3">
                <a:alpha val="100000"/>
              </a:srgbClr>
            </a:solidFill>
          </p:spPr>
          <p:txBody>
            <a:bodyPr/>
            <a:lstStyle/>
            <a:p/>
          </p:txBody>
        </p:sp>
        <p:sp>
          <p:nvSpPr>
            <p:cNvPr id="55" name="rc55"/>
            <p:cNvSpPr/>
            <p:nvPr/>
          </p:nvSpPr>
          <p:spPr>
            <a:xfrm>
              <a:off x="5454988" y="3956080"/>
              <a:ext cx="249522" cy="2698"/>
            </a:xfrm>
            <a:prstGeom prst="rect">
              <a:avLst/>
            </a:prstGeom>
            <a:solidFill>
              <a:srgbClr val="B3B3B3">
                <a:alpha val="100000"/>
              </a:srgbClr>
            </a:solidFill>
          </p:spPr>
          <p:txBody>
            <a:bodyPr/>
            <a:lstStyle/>
            <a:p/>
          </p:txBody>
        </p:sp>
        <p:sp>
          <p:nvSpPr>
            <p:cNvPr id="56" name="rc56"/>
            <p:cNvSpPr/>
            <p:nvPr/>
          </p:nvSpPr>
          <p:spPr>
            <a:xfrm>
              <a:off x="5732236" y="3956755"/>
              <a:ext cx="249522" cy="4048"/>
            </a:xfrm>
            <a:prstGeom prst="rect">
              <a:avLst/>
            </a:prstGeom>
            <a:solidFill>
              <a:srgbClr val="B3B3B3">
                <a:alpha val="100000"/>
              </a:srgbClr>
            </a:solidFill>
          </p:spPr>
          <p:txBody>
            <a:bodyPr/>
            <a:lstStyle/>
            <a:p/>
          </p:txBody>
        </p:sp>
        <p:sp>
          <p:nvSpPr>
            <p:cNvPr id="57" name="rc57"/>
            <p:cNvSpPr/>
            <p:nvPr/>
          </p:nvSpPr>
          <p:spPr>
            <a:xfrm>
              <a:off x="6009484" y="3957429"/>
              <a:ext cx="249522" cy="5397"/>
            </a:xfrm>
            <a:prstGeom prst="rect">
              <a:avLst/>
            </a:prstGeom>
            <a:solidFill>
              <a:srgbClr val="B3B3B3">
                <a:alpha val="100000"/>
              </a:srgbClr>
            </a:solidFill>
          </p:spPr>
          <p:txBody>
            <a:bodyPr/>
            <a:lstStyle/>
            <a:p/>
          </p:txBody>
        </p:sp>
        <p:sp>
          <p:nvSpPr>
            <p:cNvPr id="58" name="rc58"/>
            <p:cNvSpPr/>
            <p:nvPr/>
          </p:nvSpPr>
          <p:spPr>
            <a:xfrm>
              <a:off x="6286731" y="3958779"/>
              <a:ext cx="249522" cy="5397"/>
            </a:xfrm>
            <a:prstGeom prst="rect">
              <a:avLst/>
            </a:prstGeom>
            <a:solidFill>
              <a:srgbClr val="B3B3B3">
                <a:alpha val="100000"/>
              </a:srgbClr>
            </a:solidFill>
          </p:spPr>
          <p:txBody>
            <a:bodyPr/>
            <a:lstStyle/>
            <a:p/>
          </p:txBody>
        </p:sp>
        <p:sp>
          <p:nvSpPr>
            <p:cNvPr id="59" name="rc59"/>
            <p:cNvSpPr/>
            <p:nvPr/>
          </p:nvSpPr>
          <p:spPr>
            <a:xfrm>
              <a:off x="6563979" y="3820459"/>
              <a:ext cx="249522" cy="145067"/>
            </a:xfrm>
            <a:prstGeom prst="rect">
              <a:avLst/>
            </a:prstGeom>
            <a:solidFill>
              <a:srgbClr val="B3B3B3">
                <a:alpha val="100000"/>
              </a:srgbClr>
            </a:solidFill>
          </p:spPr>
          <p:txBody>
            <a:bodyPr/>
            <a:lstStyle/>
            <a:p/>
          </p:txBody>
        </p:sp>
        <p:sp>
          <p:nvSpPr>
            <p:cNvPr id="60" name="rc60"/>
            <p:cNvSpPr/>
            <p:nvPr/>
          </p:nvSpPr>
          <p:spPr>
            <a:xfrm>
              <a:off x="6841227" y="3870389"/>
              <a:ext cx="249522" cy="54653"/>
            </a:xfrm>
            <a:prstGeom prst="rect">
              <a:avLst/>
            </a:prstGeom>
            <a:solidFill>
              <a:srgbClr val="B3B3B3">
                <a:alpha val="100000"/>
              </a:srgbClr>
            </a:solidFill>
          </p:spPr>
          <p:txBody>
            <a:bodyPr/>
            <a:lstStyle/>
            <a:p/>
          </p:txBody>
        </p:sp>
        <p:sp>
          <p:nvSpPr>
            <p:cNvPr id="61" name="rc61"/>
            <p:cNvSpPr/>
            <p:nvPr/>
          </p:nvSpPr>
          <p:spPr>
            <a:xfrm>
              <a:off x="7395722" y="3921669"/>
              <a:ext cx="249522" cy="4723"/>
            </a:xfrm>
            <a:prstGeom prst="rect">
              <a:avLst/>
            </a:prstGeom>
            <a:solidFill>
              <a:srgbClr val="B3B3B3">
                <a:alpha val="100000"/>
              </a:srgbClr>
            </a:solidFill>
          </p:spPr>
          <p:txBody>
            <a:bodyPr/>
            <a:lstStyle/>
            <a:p/>
          </p:txBody>
        </p:sp>
        <p:sp>
          <p:nvSpPr>
            <p:cNvPr id="62" name="rc62"/>
            <p:cNvSpPr/>
            <p:nvPr/>
          </p:nvSpPr>
          <p:spPr>
            <a:xfrm>
              <a:off x="7672970" y="3965526"/>
              <a:ext cx="249522" cy="2024"/>
            </a:xfrm>
            <a:prstGeom prst="rect">
              <a:avLst/>
            </a:prstGeom>
            <a:solidFill>
              <a:srgbClr val="B3B3B3">
                <a:alpha val="100000"/>
              </a:srgbClr>
            </a:solidFill>
          </p:spPr>
          <p:txBody>
            <a:bodyPr/>
            <a:lstStyle/>
            <a:p/>
          </p:txBody>
        </p:sp>
        <p:sp>
          <p:nvSpPr>
            <p:cNvPr id="63" name="rc63"/>
            <p:cNvSpPr/>
            <p:nvPr/>
          </p:nvSpPr>
          <p:spPr>
            <a:xfrm>
              <a:off x="7950217" y="3966876"/>
              <a:ext cx="249522" cy="2024"/>
            </a:xfrm>
            <a:prstGeom prst="rect">
              <a:avLst/>
            </a:prstGeom>
            <a:solidFill>
              <a:srgbClr val="B3B3B3">
                <a:alpha val="100000"/>
              </a:srgbClr>
            </a:solidFill>
          </p:spPr>
          <p:txBody>
            <a:bodyPr/>
            <a:lstStyle/>
            <a:p/>
          </p:txBody>
        </p:sp>
        <p:sp>
          <p:nvSpPr>
            <p:cNvPr id="64" name="pl64"/>
            <p:cNvSpPr/>
            <p:nvPr/>
          </p:nvSpPr>
          <p:spPr>
            <a:xfrm>
              <a:off x="1421035" y="1226758"/>
              <a:ext cx="6653943" cy="84240"/>
            </a:xfrm>
            <a:custGeom>
              <a:avLst/>
              <a:pathLst>
                <a:path w="6653943" h="84240">
                  <a:moveTo>
                    <a:pt x="0" y="0"/>
                  </a:moveTo>
                  <a:lnTo>
                    <a:pt x="277247" y="28080"/>
                  </a:lnTo>
                  <a:lnTo>
                    <a:pt x="554495" y="56160"/>
                  </a:lnTo>
                  <a:lnTo>
                    <a:pt x="831742" y="84240"/>
                  </a:lnTo>
                  <a:lnTo>
                    <a:pt x="1108990" y="56160"/>
                  </a:lnTo>
                  <a:lnTo>
                    <a:pt x="1386238" y="56160"/>
                  </a:lnTo>
                  <a:lnTo>
                    <a:pt x="1663485" y="56160"/>
                  </a:lnTo>
                  <a:lnTo>
                    <a:pt x="1940733" y="56160"/>
                  </a:lnTo>
                  <a:lnTo>
                    <a:pt x="2217981" y="56160"/>
                  </a:lnTo>
                  <a:lnTo>
                    <a:pt x="2495228" y="28080"/>
                  </a:lnTo>
                  <a:lnTo>
                    <a:pt x="2772476" y="56160"/>
                  </a:lnTo>
                  <a:lnTo>
                    <a:pt x="3049724" y="84240"/>
                  </a:lnTo>
                  <a:lnTo>
                    <a:pt x="3326971" y="28080"/>
                  </a:lnTo>
                  <a:lnTo>
                    <a:pt x="3604219" y="0"/>
                  </a:lnTo>
                  <a:lnTo>
                    <a:pt x="3881467" y="0"/>
                  </a:lnTo>
                  <a:lnTo>
                    <a:pt x="4158714" y="0"/>
                  </a:lnTo>
                  <a:lnTo>
                    <a:pt x="4435962" y="0"/>
                  </a:lnTo>
                  <a:lnTo>
                    <a:pt x="4713210" y="0"/>
                  </a:lnTo>
                  <a:lnTo>
                    <a:pt x="4990457" y="0"/>
                  </a:lnTo>
                  <a:lnTo>
                    <a:pt x="5267705" y="0"/>
                  </a:lnTo>
                  <a:lnTo>
                    <a:pt x="5544953" y="28080"/>
                  </a:lnTo>
                  <a:lnTo>
                    <a:pt x="5822200" y="56160"/>
                  </a:lnTo>
                  <a:lnTo>
                    <a:pt x="6099448" y="28080"/>
                  </a:lnTo>
                  <a:lnTo>
                    <a:pt x="6376696" y="0"/>
                  </a:lnTo>
                  <a:lnTo>
                    <a:pt x="6653943" y="0"/>
                  </a:lnTo>
                </a:path>
              </a:pathLst>
            </a:custGeom>
            <a:ln w="27101" cap="flat">
              <a:solidFill>
                <a:srgbClr val="0058AB">
                  <a:alpha val="100000"/>
                </a:srgbClr>
              </a:solidFill>
              <a:prstDash val="solid"/>
              <a:round/>
            </a:ln>
          </p:spPr>
          <p:txBody>
            <a:bodyPr/>
            <a:lstStyle/>
            <a:p/>
          </p:txBody>
        </p:sp>
        <p:sp>
          <p:nvSpPr>
            <p:cNvPr id="65" name="pl65"/>
            <p:cNvSpPr/>
            <p:nvPr/>
          </p:nvSpPr>
          <p:spPr>
            <a:xfrm>
              <a:off x="3361768" y="1226758"/>
              <a:ext cx="4713210" cy="1207442"/>
            </a:xfrm>
            <a:custGeom>
              <a:avLst/>
              <a:pathLst>
                <a:path w="4713210" h="1207442">
                  <a:moveTo>
                    <a:pt x="0" y="1207442"/>
                  </a:moveTo>
                  <a:lnTo>
                    <a:pt x="277247" y="645841"/>
                  </a:lnTo>
                  <a:lnTo>
                    <a:pt x="554495" y="84240"/>
                  </a:lnTo>
                  <a:lnTo>
                    <a:pt x="831742" y="84240"/>
                  </a:lnTo>
                  <a:lnTo>
                    <a:pt x="1108990" y="84240"/>
                  </a:lnTo>
                  <a:lnTo>
                    <a:pt x="1386238" y="0"/>
                  </a:lnTo>
                  <a:lnTo>
                    <a:pt x="1663485" y="0"/>
                  </a:lnTo>
                  <a:lnTo>
                    <a:pt x="1940733" y="56160"/>
                  </a:lnTo>
                  <a:lnTo>
                    <a:pt x="2217981" y="0"/>
                  </a:lnTo>
                  <a:lnTo>
                    <a:pt x="2495228" y="0"/>
                  </a:lnTo>
                  <a:lnTo>
                    <a:pt x="2772476" y="0"/>
                  </a:lnTo>
                  <a:lnTo>
                    <a:pt x="3049724" y="0"/>
                  </a:lnTo>
                  <a:lnTo>
                    <a:pt x="3326971" y="84240"/>
                  </a:lnTo>
                  <a:lnTo>
                    <a:pt x="3604219" y="56160"/>
                  </a:lnTo>
                  <a:lnTo>
                    <a:pt x="3881467" y="28080"/>
                  </a:lnTo>
                  <a:lnTo>
                    <a:pt x="4158714" y="28080"/>
                  </a:lnTo>
                  <a:lnTo>
                    <a:pt x="4435962" y="0"/>
                  </a:lnTo>
                  <a:lnTo>
                    <a:pt x="4713210" y="0"/>
                  </a:lnTo>
                </a:path>
              </a:pathLst>
            </a:custGeom>
            <a:ln w="27101" cap="flat">
              <a:solidFill>
                <a:srgbClr val="333333">
                  <a:alpha val="100000"/>
                </a:srgbClr>
              </a:solidFill>
              <a:prstDash val="solid"/>
              <a:round/>
            </a:ln>
          </p:spPr>
          <p:txBody>
            <a:bodyPr/>
            <a:lstStyle/>
            <a:p/>
          </p:txBody>
        </p:sp>
        <p:sp>
          <p:nvSpPr>
            <p:cNvPr id="66" name="tx66"/>
            <p:cNvSpPr/>
            <p:nvPr/>
          </p:nvSpPr>
          <p:spPr>
            <a:xfrm>
              <a:off x="6618402"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7" name="tx67"/>
            <p:cNvSpPr/>
            <p:nvPr/>
          </p:nvSpPr>
          <p:spPr>
            <a:xfrm>
              <a:off x="6895650"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68" name="tx68"/>
            <p:cNvSpPr/>
            <p:nvPr/>
          </p:nvSpPr>
          <p:spPr>
            <a:xfrm>
              <a:off x="7172898"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69" name="tx69"/>
            <p:cNvSpPr/>
            <p:nvPr/>
          </p:nvSpPr>
          <p:spPr>
            <a:xfrm>
              <a:off x="7450145"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70" name="tx70"/>
            <p:cNvSpPr/>
            <p:nvPr/>
          </p:nvSpPr>
          <p:spPr>
            <a:xfrm>
              <a:off x="7727393"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1" name="tx71"/>
            <p:cNvSpPr/>
            <p:nvPr/>
          </p:nvSpPr>
          <p:spPr>
            <a:xfrm>
              <a:off x="8004641"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2" name="tx72"/>
            <p:cNvSpPr/>
            <p:nvPr/>
          </p:nvSpPr>
          <p:spPr>
            <a:xfrm>
              <a:off x="6618402" y="13724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96</a:t>
              </a:r>
            </a:p>
          </p:txBody>
        </p:sp>
        <p:sp>
          <p:nvSpPr>
            <p:cNvPr id="73" name="tx73"/>
            <p:cNvSpPr/>
            <p:nvPr/>
          </p:nvSpPr>
          <p:spPr>
            <a:xfrm>
              <a:off x="6895650" y="13443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97</a:t>
              </a:r>
            </a:p>
          </p:txBody>
        </p:sp>
        <p:sp>
          <p:nvSpPr>
            <p:cNvPr id="74" name="tx74"/>
            <p:cNvSpPr/>
            <p:nvPr/>
          </p:nvSpPr>
          <p:spPr>
            <a:xfrm>
              <a:off x="7172898" y="1316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98</a:t>
              </a:r>
            </a:p>
          </p:txBody>
        </p:sp>
        <p:sp>
          <p:nvSpPr>
            <p:cNvPr id="75" name="tx75"/>
            <p:cNvSpPr/>
            <p:nvPr/>
          </p:nvSpPr>
          <p:spPr>
            <a:xfrm>
              <a:off x="7450145" y="1316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98</a:t>
              </a:r>
            </a:p>
          </p:txBody>
        </p:sp>
        <p:sp>
          <p:nvSpPr>
            <p:cNvPr id="76" name="tx76"/>
            <p:cNvSpPr/>
            <p:nvPr/>
          </p:nvSpPr>
          <p:spPr>
            <a:xfrm>
              <a:off x="7727393"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7" name="tx77"/>
            <p:cNvSpPr/>
            <p:nvPr/>
          </p:nvSpPr>
          <p:spPr>
            <a:xfrm>
              <a:off x="8004641"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8" name="tx78"/>
            <p:cNvSpPr/>
            <p:nvPr/>
          </p:nvSpPr>
          <p:spPr>
            <a:xfrm>
              <a:off x="4097209" y="3727044"/>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79" name="tx79"/>
            <p:cNvSpPr/>
            <p:nvPr/>
          </p:nvSpPr>
          <p:spPr>
            <a:xfrm>
              <a:off x="5483448" y="3849845"/>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80" name="tx80"/>
            <p:cNvSpPr/>
            <p:nvPr/>
          </p:nvSpPr>
          <p:spPr>
            <a:xfrm>
              <a:off x="6592438" y="3714224"/>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81" name="tx81"/>
            <p:cNvSpPr/>
            <p:nvPr/>
          </p:nvSpPr>
          <p:spPr>
            <a:xfrm>
              <a:off x="6869686" y="3764154"/>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82" name="tx82"/>
            <p:cNvSpPr/>
            <p:nvPr/>
          </p:nvSpPr>
          <p:spPr>
            <a:xfrm>
              <a:off x="7424181" y="3815434"/>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83" name="tx83"/>
            <p:cNvSpPr/>
            <p:nvPr/>
          </p:nvSpPr>
          <p:spPr>
            <a:xfrm>
              <a:off x="7701429" y="3859291"/>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84" name="tx84"/>
            <p:cNvSpPr/>
            <p:nvPr/>
          </p:nvSpPr>
          <p:spPr>
            <a:xfrm>
              <a:off x="7978677" y="3860641"/>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85" name="tx85"/>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86" name="tx86"/>
            <p:cNvSpPr/>
            <p:nvPr/>
          </p:nvSpPr>
          <p:spPr>
            <a:xfrm>
              <a:off x="717597" y="3281544"/>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87" name="tx87"/>
            <p:cNvSpPr/>
            <p:nvPr/>
          </p:nvSpPr>
          <p:spPr>
            <a:xfrm>
              <a:off x="717597" y="2606813"/>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88" name="tx88"/>
            <p:cNvSpPr/>
            <p:nvPr/>
          </p:nvSpPr>
          <p:spPr>
            <a:xfrm>
              <a:off x="717597" y="1930308"/>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89" name="tx89"/>
            <p:cNvSpPr/>
            <p:nvPr/>
          </p:nvSpPr>
          <p:spPr>
            <a:xfrm>
              <a:off x="717597" y="1257760"/>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90" name="tx9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1" name="tx9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2" name="tx9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3" name="tx9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4" name="tx9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5" name="tx9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06" name="tx106"/>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07" name="pl107"/>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8" name="pl108"/>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09" name="tx109"/>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0" name="tx110"/>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1" name="rc111"/>
            <p:cNvSpPr/>
            <p:nvPr/>
          </p:nvSpPr>
          <p:spPr>
            <a:xfrm>
              <a:off x="4678790" y="4909475"/>
              <a:ext cx="201456" cy="201456"/>
            </a:xfrm>
            <a:prstGeom prst="rect">
              <a:avLst/>
            </a:prstGeom>
            <a:solidFill>
              <a:srgbClr val="E2231A">
                <a:alpha val="100000"/>
              </a:srgbClr>
            </a:solidFill>
          </p:spPr>
          <p:txBody>
            <a:bodyPr/>
            <a:lstStyle/>
            <a:p/>
          </p:txBody>
        </p:sp>
        <p:sp>
          <p:nvSpPr>
            <p:cNvPr id="112" name="rc112"/>
            <p:cNvSpPr/>
            <p:nvPr/>
          </p:nvSpPr>
          <p:spPr>
            <a:xfrm>
              <a:off x="5642950" y="4909475"/>
              <a:ext cx="201456" cy="201456"/>
            </a:xfrm>
            <a:prstGeom prst="rect">
              <a:avLst/>
            </a:prstGeom>
            <a:solidFill>
              <a:srgbClr val="B3B3B3">
                <a:alpha val="100000"/>
              </a:srgbClr>
            </a:solidFill>
          </p:spPr>
          <p:txBody>
            <a:bodyPr/>
            <a:lstStyle/>
            <a:p/>
          </p:txBody>
        </p:sp>
        <p:sp>
          <p:nvSpPr>
            <p:cNvPr id="113" name="tx113"/>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4" name="tx114"/>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5" name="tx115"/>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16" name="tx116"/>
            <p:cNvSpPr/>
            <p:nvPr/>
          </p:nvSpPr>
          <p:spPr>
            <a:xfrm>
              <a:off x="951100" y="661760"/>
              <a:ext cx="155631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Maldives, 2000-2024</a:t>
              </a:r>
            </a:p>
          </p:txBody>
        </p:sp>
        <p:sp>
          <p:nvSpPr>
            <p:cNvPr id="117" name="pl117"/>
            <p:cNvSpPr/>
            <p:nvPr/>
          </p:nvSpPr>
          <p:spPr>
            <a:xfrm>
              <a:off x="254690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504815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754941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3" name="pl123"/>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379752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629878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6" name="rc126"/>
            <p:cNvSpPr/>
            <p:nvPr/>
          </p:nvSpPr>
          <p:spPr>
            <a:xfrm>
              <a:off x="1296273" y="5774644"/>
              <a:ext cx="1525766" cy="162162"/>
            </a:xfrm>
            <a:prstGeom prst="rect">
              <a:avLst/>
            </a:prstGeom>
            <a:solidFill>
              <a:srgbClr val="E2231A">
                <a:alpha val="100000"/>
              </a:srgbClr>
            </a:solidFill>
          </p:spPr>
          <p:txBody>
            <a:bodyPr/>
            <a:lstStyle/>
            <a:p/>
          </p:txBody>
        </p:sp>
        <p:sp>
          <p:nvSpPr>
            <p:cNvPr id="127" name="rc127"/>
            <p:cNvSpPr/>
            <p:nvPr/>
          </p:nvSpPr>
          <p:spPr>
            <a:xfrm>
              <a:off x="1296273" y="5571941"/>
              <a:ext cx="1450728" cy="162162"/>
            </a:xfrm>
            <a:prstGeom prst="rect">
              <a:avLst/>
            </a:prstGeom>
            <a:solidFill>
              <a:srgbClr val="E2231A">
                <a:alpha val="100000"/>
              </a:srgbClr>
            </a:solidFill>
          </p:spPr>
          <p:txBody>
            <a:bodyPr/>
            <a:lstStyle/>
            <a:p/>
          </p:txBody>
        </p:sp>
        <p:sp>
          <p:nvSpPr>
            <p:cNvPr id="128" name="rc128"/>
            <p:cNvSpPr/>
            <p:nvPr/>
          </p:nvSpPr>
          <p:spPr>
            <a:xfrm>
              <a:off x="1296273" y="5369238"/>
              <a:ext cx="1400703" cy="162162"/>
            </a:xfrm>
            <a:prstGeom prst="rect">
              <a:avLst/>
            </a:prstGeom>
            <a:solidFill>
              <a:srgbClr val="E2231A">
                <a:alpha val="100000"/>
              </a:srgbClr>
            </a:solidFill>
          </p:spPr>
          <p:txBody>
            <a:bodyPr/>
            <a:lstStyle/>
            <a:p/>
          </p:txBody>
        </p:sp>
        <p:sp>
          <p:nvSpPr>
            <p:cNvPr id="129" name="rc129"/>
            <p:cNvSpPr/>
            <p:nvPr/>
          </p:nvSpPr>
          <p:spPr>
            <a:xfrm>
              <a:off x="2822040" y="5774644"/>
              <a:ext cx="5377700" cy="162162"/>
            </a:xfrm>
            <a:prstGeom prst="rect">
              <a:avLst/>
            </a:prstGeom>
            <a:solidFill>
              <a:srgbClr val="B3B3B3">
                <a:alpha val="100000"/>
              </a:srgbClr>
            </a:solidFill>
          </p:spPr>
          <p:txBody>
            <a:bodyPr/>
            <a:lstStyle/>
            <a:p/>
          </p:txBody>
        </p:sp>
        <p:sp>
          <p:nvSpPr>
            <p:cNvPr id="130" name="rc130"/>
            <p:cNvSpPr/>
            <p:nvPr/>
          </p:nvSpPr>
          <p:spPr>
            <a:xfrm>
              <a:off x="2747002" y="5571941"/>
              <a:ext cx="75037" cy="162162"/>
            </a:xfrm>
            <a:prstGeom prst="rect">
              <a:avLst/>
            </a:prstGeom>
            <a:solidFill>
              <a:srgbClr val="B3B3B3">
                <a:alpha val="100000"/>
              </a:srgbClr>
            </a:solidFill>
          </p:spPr>
          <p:txBody>
            <a:bodyPr/>
            <a:lstStyle/>
            <a:p/>
          </p:txBody>
        </p:sp>
        <p:sp>
          <p:nvSpPr>
            <p:cNvPr id="131" name="rc131"/>
            <p:cNvSpPr/>
            <p:nvPr/>
          </p:nvSpPr>
          <p:spPr>
            <a:xfrm>
              <a:off x="2696977" y="5369238"/>
              <a:ext cx="75037" cy="162162"/>
            </a:xfrm>
            <a:prstGeom prst="rect">
              <a:avLst/>
            </a:prstGeom>
            <a:solidFill>
              <a:srgbClr val="B3B3B3">
                <a:alpha val="100000"/>
              </a:srgbClr>
            </a:solidFill>
          </p:spPr>
          <p:txBody>
            <a:bodyPr/>
            <a:lstStyle/>
            <a:p/>
          </p:txBody>
        </p:sp>
        <p:sp>
          <p:nvSpPr>
            <p:cNvPr id="132" name="tx132"/>
            <p:cNvSpPr/>
            <p:nvPr/>
          </p:nvSpPr>
          <p:spPr>
            <a:xfrm>
              <a:off x="8329967" y="581258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33" name="tx133"/>
            <p:cNvSpPr/>
            <p:nvPr/>
          </p:nvSpPr>
          <p:spPr>
            <a:xfrm>
              <a:off x="2952267" y="560988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34" name="tx134"/>
            <p:cNvSpPr/>
            <p:nvPr/>
          </p:nvSpPr>
          <p:spPr>
            <a:xfrm>
              <a:off x="2902242" y="540718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35" name="tx135"/>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680988"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a:off x="6182244"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1" name="tx141"/>
            <p:cNvSpPr/>
            <p:nvPr/>
          </p:nvSpPr>
          <p:spPr>
            <a:xfrm>
              <a:off x="3866594" y="6200761"/>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42" name="tx142"/>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99%. This is similar to in 2019, where coverage was 99%.
&lt;100 children missed their routine first dose of measles vaccine.
MCV2 is typically administered to children between 18 months and five years old. MCV2 coverage remained constant at 99%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85710"/>
            </a:xfrm>
            <a:custGeom>
              <a:avLst/>
              <a:pathLst>
                <a:path w="3397293" h="85710">
                  <a:moveTo>
                    <a:pt x="0" y="0"/>
                  </a:moveTo>
                  <a:lnTo>
                    <a:pt x="141553" y="28570"/>
                  </a:lnTo>
                  <a:lnTo>
                    <a:pt x="283107" y="57140"/>
                  </a:lnTo>
                  <a:lnTo>
                    <a:pt x="424661" y="85710"/>
                  </a:lnTo>
                  <a:lnTo>
                    <a:pt x="566215" y="57140"/>
                  </a:lnTo>
                  <a:lnTo>
                    <a:pt x="707769" y="57140"/>
                  </a:lnTo>
                  <a:lnTo>
                    <a:pt x="849323" y="57140"/>
                  </a:lnTo>
                  <a:lnTo>
                    <a:pt x="990877" y="57140"/>
                  </a:lnTo>
                  <a:lnTo>
                    <a:pt x="1132431" y="57140"/>
                  </a:lnTo>
                  <a:lnTo>
                    <a:pt x="1273984" y="28570"/>
                  </a:lnTo>
                  <a:lnTo>
                    <a:pt x="1415538" y="57140"/>
                  </a:lnTo>
                  <a:lnTo>
                    <a:pt x="1557092" y="85710"/>
                  </a:lnTo>
                  <a:lnTo>
                    <a:pt x="1698646" y="28570"/>
                  </a:lnTo>
                  <a:lnTo>
                    <a:pt x="1840200" y="0"/>
                  </a:lnTo>
                  <a:lnTo>
                    <a:pt x="1981754" y="0"/>
                  </a:lnTo>
                  <a:lnTo>
                    <a:pt x="2123308" y="0"/>
                  </a:lnTo>
                  <a:lnTo>
                    <a:pt x="2264862" y="0"/>
                  </a:lnTo>
                  <a:lnTo>
                    <a:pt x="2406416" y="0"/>
                  </a:lnTo>
                  <a:lnTo>
                    <a:pt x="2547969" y="0"/>
                  </a:lnTo>
                  <a:lnTo>
                    <a:pt x="2689523" y="0"/>
                  </a:lnTo>
                  <a:lnTo>
                    <a:pt x="2831077" y="28570"/>
                  </a:lnTo>
                  <a:lnTo>
                    <a:pt x="2972631" y="57140"/>
                  </a:lnTo>
                  <a:lnTo>
                    <a:pt x="3114185" y="2857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08527"/>
              <a:ext cx="3397293" cy="999958"/>
            </a:xfrm>
            <a:custGeom>
              <a:avLst/>
              <a:pathLst>
                <a:path w="3397293" h="999958">
                  <a:moveTo>
                    <a:pt x="0" y="999958"/>
                  </a:moveTo>
                  <a:lnTo>
                    <a:pt x="141553" y="971388"/>
                  </a:lnTo>
                  <a:lnTo>
                    <a:pt x="283107" y="971388"/>
                  </a:lnTo>
                  <a:lnTo>
                    <a:pt x="424661" y="885677"/>
                  </a:lnTo>
                  <a:lnTo>
                    <a:pt x="566215" y="771396"/>
                  </a:lnTo>
                  <a:lnTo>
                    <a:pt x="707769" y="685686"/>
                  </a:lnTo>
                  <a:lnTo>
                    <a:pt x="849323" y="685686"/>
                  </a:lnTo>
                  <a:lnTo>
                    <a:pt x="990877" y="657115"/>
                  </a:lnTo>
                  <a:lnTo>
                    <a:pt x="1132431" y="628545"/>
                  </a:lnTo>
                  <a:lnTo>
                    <a:pt x="1273984" y="485694"/>
                  </a:lnTo>
                  <a:lnTo>
                    <a:pt x="1415538" y="428553"/>
                  </a:lnTo>
                  <a:lnTo>
                    <a:pt x="1557092" y="371413"/>
                  </a:lnTo>
                  <a:lnTo>
                    <a:pt x="1698646" y="399983"/>
                  </a:lnTo>
                  <a:lnTo>
                    <a:pt x="1840200" y="371413"/>
                  </a:lnTo>
                  <a:lnTo>
                    <a:pt x="1981754" y="285702"/>
                  </a:lnTo>
                  <a:lnTo>
                    <a:pt x="2123308" y="228562"/>
                  </a:lnTo>
                  <a:lnTo>
                    <a:pt x="2264862" y="199991"/>
                  </a:lnTo>
                  <a:lnTo>
                    <a:pt x="2406416" y="171421"/>
                  </a:lnTo>
                  <a:lnTo>
                    <a:pt x="2547969" y="85710"/>
                  </a:lnTo>
                  <a:lnTo>
                    <a:pt x="2689523" y="57140"/>
                  </a:lnTo>
                  <a:lnTo>
                    <a:pt x="2831077" y="171421"/>
                  </a:lnTo>
                  <a:lnTo>
                    <a:pt x="2972631" y="171421"/>
                  </a:lnTo>
                  <a:lnTo>
                    <a:pt x="3114185" y="57140"/>
                  </a:lnTo>
                  <a:lnTo>
                    <a:pt x="3255739" y="8571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85710"/>
            </a:xfrm>
            <a:custGeom>
              <a:avLst/>
              <a:pathLst>
                <a:path w="3397293" h="85710">
                  <a:moveTo>
                    <a:pt x="0" y="0"/>
                  </a:moveTo>
                  <a:lnTo>
                    <a:pt x="141553" y="28570"/>
                  </a:lnTo>
                  <a:lnTo>
                    <a:pt x="283107" y="57140"/>
                  </a:lnTo>
                  <a:lnTo>
                    <a:pt x="424661" y="85710"/>
                  </a:lnTo>
                  <a:lnTo>
                    <a:pt x="566215" y="57140"/>
                  </a:lnTo>
                  <a:lnTo>
                    <a:pt x="707769" y="57140"/>
                  </a:lnTo>
                  <a:lnTo>
                    <a:pt x="849323" y="57140"/>
                  </a:lnTo>
                  <a:lnTo>
                    <a:pt x="990877" y="57140"/>
                  </a:lnTo>
                  <a:lnTo>
                    <a:pt x="1132431" y="57140"/>
                  </a:lnTo>
                  <a:lnTo>
                    <a:pt x="1273984" y="28570"/>
                  </a:lnTo>
                  <a:lnTo>
                    <a:pt x="1415538" y="57140"/>
                  </a:lnTo>
                  <a:lnTo>
                    <a:pt x="1557092" y="85710"/>
                  </a:lnTo>
                  <a:lnTo>
                    <a:pt x="1698646" y="28570"/>
                  </a:lnTo>
                  <a:lnTo>
                    <a:pt x="1840200" y="0"/>
                  </a:lnTo>
                  <a:lnTo>
                    <a:pt x="1981754" y="0"/>
                  </a:lnTo>
                  <a:lnTo>
                    <a:pt x="2123308" y="0"/>
                  </a:lnTo>
                  <a:lnTo>
                    <a:pt x="2264862" y="0"/>
                  </a:lnTo>
                  <a:lnTo>
                    <a:pt x="2406416" y="0"/>
                  </a:lnTo>
                  <a:lnTo>
                    <a:pt x="2547969" y="0"/>
                  </a:lnTo>
                  <a:lnTo>
                    <a:pt x="2689523" y="0"/>
                  </a:lnTo>
                  <a:lnTo>
                    <a:pt x="2831077" y="28570"/>
                  </a:lnTo>
                  <a:lnTo>
                    <a:pt x="2972631" y="57140"/>
                  </a:lnTo>
                  <a:lnTo>
                    <a:pt x="3114185" y="2857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85710"/>
            </a:xfrm>
            <a:custGeom>
              <a:avLst/>
              <a:pathLst>
                <a:path w="3397293" h="85710">
                  <a:moveTo>
                    <a:pt x="0" y="0"/>
                  </a:moveTo>
                  <a:lnTo>
                    <a:pt x="141553" y="28570"/>
                  </a:lnTo>
                  <a:lnTo>
                    <a:pt x="283107" y="57140"/>
                  </a:lnTo>
                  <a:lnTo>
                    <a:pt x="424661" y="85710"/>
                  </a:lnTo>
                  <a:lnTo>
                    <a:pt x="566215" y="57140"/>
                  </a:lnTo>
                  <a:lnTo>
                    <a:pt x="707769" y="57140"/>
                  </a:lnTo>
                  <a:lnTo>
                    <a:pt x="849323" y="57140"/>
                  </a:lnTo>
                  <a:lnTo>
                    <a:pt x="990877" y="57140"/>
                  </a:lnTo>
                  <a:lnTo>
                    <a:pt x="1132431" y="57140"/>
                  </a:lnTo>
                  <a:lnTo>
                    <a:pt x="1273984" y="28570"/>
                  </a:lnTo>
                  <a:lnTo>
                    <a:pt x="1415538" y="57140"/>
                  </a:lnTo>
                  <a:lnTo>
                    <a:pt x="1557092" y="85710"/>
                  </a:lnTo>
                  <a:lnTo>
                    <a:pt x="1698646" y="28570"/>
                  </a:lnTo>
                  <a:lnTo>
                    <a:pt x="1840200" y="0"/>
                  </a:lnTo>
                  <a:lnTo>
                    <a:pt x="1981754" y="0"/>
                  </a:lnTo>
                  <a:lnTo>
                    <a:pt x="2123308" y="0"/>
                  </a:lnTo>
                  <a:lnTo>
                    <a:pt x="2264862" y="0"/>
                  </a:lnTo>
                  <a:lnTo>
                    <a:pt x="2406416" y="0"/>
                  </a:lnTo>
                  <a:lnTo>
                    <a:pt x="2547969" y="0"/>
                  </a:lnTo>
                  <a:lnTo>
                    <a:pt x="2689523" y="0"/>
                  </a:lnTo>
                  <a:lnTo>
                    <a:pt x="2831077" y="28570"/>
                  </a:lnTo>
                  <a:lnTo>
                    <a:pt x="2972631" y="57140"/>
                  </a:lnTo>
                  <a:lnTo>
                    <a:pt x="3114185" y="2857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680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629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29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7278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523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0022" y="4831778"/>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Maldives</a:t>
              </a:r>
            </a:p>
          </p:txBody>
        </p:sp>
        <p:sp>
          <p:nvSpPr>
            <p:cNvPr id="60" name="tx60"/>
            <p:cNvSpPr/>
            <p:nvPr/>
          </p:nvSpPr>
          <p:spPr>
            <a:xfrm>
              <a:off x="283988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02338"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523504" y="471005"/>
              <a:ext cx="259221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Maldives, 2000-2024</a:t>
              </a:r>
            </a:p>
          </p:txBody>
        </p:sp>
        <p:sp>
          <p:nvSpPr>
            <p:cNvPr id="63" name="pl63"/>
            <p:cNvSpPr/>
            <p:nvPr/>
          </p:nvSpPr>
          <p:spPr>
            <a:xfrm>
              <a:off x="5267799" y="39988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322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656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989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323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6655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99892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33229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6656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9990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665651"/>
              <a:ext cx="3397293" cy="199991"/>
            </a:xfrm>
            <a:custGeom>
              <a:avLst/>
              <a:pathLst>
                <a:path w="3397293" h="199991">
                  <a:moveTo>
                    <a:pt x="0" y="0"/>
                  </a:moveTo>
                  <a:lnTo>
                    <a:pt x="141553" y="66663"/>
                  </a:lnTo>
                  <a:lnTo>
                    <a:pt x="283107" y="133327"/>
                  </a:lnTo>
                  <a:lnTo>
                    <a:pt x="424661" y="199991"/>
                  </a:lnTo>
                  <a:lnTo>
                    <a:pt x="566215" y="133327"/>
                  </a:lnTo>
                  <a:lnTo>
                    <a:pt x="707769" y="133327"/>
                  </a:lnTo>
                  <a:lnTo>
                    <a:pt x="849323" y="133327"/>
                  </a:lnTo>
                  <a:lnTo>
                    <a:pt x="990877" y="133327"/>
                  </a:lnTo>
                  <a:lnTo>
                    <a:pt x="1132431" y="133327"/>
                  </a:lnTo>
                  <a:lnTo>
                    <a:pt x="1273984" y="66663"/>
                  </a:lnTo>
                  <a:lnTo>
                    <a:pt x="1415538" y="133327"/>
                  </a:lnTo>
                  <a:lnTo>
                    <a:pt x="1557092" y="199991"/>
                  </a:lnTo>
                  <a:lnTo>
                    <a:pt x="1698646" y="66663"/>
                  </a:lnTo>
                  <a:lnTo>
                    <a:pt x="1840200" y="0"/>
                  </a:lnTo>
                  <a:lnTo>
                    <a:pt x="1981754" y="0"/>
                  </a:lnTo>
                  <a:lnTo>
                    <a:pt x="2123308" y="0"/>
                  </a:lnTo>
                  <a:lnTo>
                    <a:pt x="2264862" y="0"/>
                  </a:lnTo>
                  <a:lnTo>
                    <a:pt x="2406416" y="0"/>
                  </a:lnTo>
                  <a:lnTo>
                    <a:pt x="2547969" y="0"/>
                  </a:lnTo>
                  <a:lnTo>
                    <a:pt x="2689523" y="0"/>
                  </a:lnTo>
                  <a:lnTo>
                    <a:pt x="2831077" y="66663"/>
                  </a:lnTo>
                  <a:lnTo>
                    <a:pt x="2972631" y="133327"/>
                  </a:lnTo>
                  <a:lnTo>
                    <a:pt x="3114185" y="66663"/>
                  </a:lnTo>
                  <a:lnTo>
                    <a:pt x="3255739" y="0"/>
                  </a:lnTo>
                  <a:lnTo>
                    <a:pt x="3397293" y="0"/>
                  </a:lnTo>
                </a:path>
              </a:pathLst>
            </a:custGeom>
            <a:ln w="27101" cap="flat">
              <a:solidFill>
                <a:srgbClr val="0058AB">
                  <a:alpha val="100000"/>
                </a:srgbClr>
              </a:solidFill>
              <a:prstDash val="solid"/>
              <a:round/>
            </a:ln>
          </p:spPr>
          <p:txBody>
            <a:bodyPr/>
            <a:lstStyle/>
            <a:p/>
          </p:txBody>
        </p:sp>
        <p:sp>
          <p:nvSpPr>
            <p:cNvPr id="81" name="pl81"/>
            <p:cNvSpPr/>
            <p:nvPr/>
          </p:nvSpPr>
          <p:spPr>
            <a:xfrm>
              <a:off x="5437664" y="1665651"/>
              <a:ext cx="3397293" cy="999958"/>
            </a:xfrm>
            <a:custGeom>
              <a:avLst/>
              <a:pathLst>
                <a:path w="3397293" h="999958">
                  <a:moveTo>
                    <a:pt x="0" y="999958"/>
                  </a:moveTo>
                  <a:lnTo>
                    <a:pt x="141553" y="933294"/>
                  </a:lnTo>
                  <a:lnTo>
                    <a:pt x="283107" y="933294"/>
                  </a:lnTo>
                  <a:lnTo>
                    <a:pt x="424661" y="866630"/>
                  </a:lnTo>
                  <a:lnTo>
                    <a:pt x="566215" y="733303"/>
                  </a:lnTo>
                  <a:lnTo>
                    <a:pt x="707769" y="599975"/>
                  </a:lnTo>
                  <a:lnTo>
                    <a:pt x="849323" y="466647"/>
                  </a:lnTo>
                  <a:lnTo>
                    <a:pt x="990877" y="466647"/>
                  </a:lnTo>
                  <a:lnTo>
                    <a:pt x="1132431" y="333319"/>
                  </a:lnTo>
                  <a:lnTo>
                    <a:pt x="1273984" y="199991"/>
                  </a:lnTo>
                  <a:lnTo>
                    <a:pt x="1415538" y="133327"/>
                  </a:lnTo>
                  <a:lnTo>
                    <a:pt x="1557092" y="133327"/>
                  </a:lnTo>
                  <a:lnTo>
                    <a:pt x="1698646" y="133327"/>
                  </a:lnTo>
                  <a:lnTo>
                    <a:pt x="1840200" y="133327"/>
                  </a:lnTo>
                  <a:lnTo>
                    <a:pt x="1981754" y="133327"/>
                  </a:lnTo>
                  <a:lnTo>
                    <a:pt x="2123308" y="133327"/>
                  </a:lnTo>
                  <a:lnTo>
                    <a:pt x="2264862" y="66663"/>
                  </a:lnTo>
                  <a:lnTo>
                    <a:pt x="2406416" y="66663"/>
                  </a:lnTo>
                  <a:lnTo>
                    <a:pt x="2547969" y="0"/>
                  </a:lnTo>
                  <a:lnTo>
                    <a:pt x="2689523" y="0"/>
                  </a:lnTo>
                  <a:lnTo>
                    <a:pt x="2831077" y="199991"/>
                  </a:lnTo>
                  <a:lnTo>
                    <a:pt x="2972631" y="333319"/>
                  </a:lnTo>
                  <a:lnTo>
                    <a:pt x="3114185" y="199991"/>
                  </a:lnTo>
                  <a:lnTo>
                    <a:pt x="3255739" y="199991"/>
                  </a:lnTo>
                  <a:lnTo>
                    <a:pt x="3397293" y="133327"/>
                  </a:lnTo>
                </a:path>
              </a:pathLst>
            </a:custGeom>
            <a:ln w="27101" cap="flat">
              <a:solidFill>
                <a:srgbClr val="80BD41">
                  <a:alpha val="100000"/>
                </a:srgbClr>
              </a:solidFill>
              <a:prstDash val="solid"/>
              <a:round/>
            </a:ln>
          </p:spPr>
          <p:txBody>
            <a:bodyPr/>
            <a:lstStyle/>
            <a:p/>
          </p:txBody>
        </p:sp>
        <p:sp>
          <p:nvSpPr>
            <p:cNvPr id="82" name="pl82"/>
            <p:cNvSpPr/>
            <p:nvPr/>
          </p:nvSpPr>
          <p:spPr>
            <a:xfrm>
              <a:off x="5437664" y="1532323"/>
              <a:ext cx="3397293" cy="2333237"/>
            </a:xfrm>
            <a:custGeom>
              <a:avLst/>
              <a:pathLst>
                <a:path w="3397293" h="2333237">
                  <a:moveTo>
                    <a:pt x="0" y="2333237"/>
                  </a:moveTo>
                  <a:lnTo>
                    <a:pt x="141553" y="2266573"/>
                  </a:lnTo>
                  <a:lnTo>
                    <a:pt x="283107" y="2266573"/>
                  </a:lnTo>
                  <a:lnTo>
                    <a:pt x="424661" y="2066581"/>
                  </a:lnTo>
                  <a:lnTo>
                    <a:pt x="566215" y="1799925"/>
                  </a:lnTo>
                  <a:lnTo>
                    <a:pt x="707769" y="1599934"/>
                  </a:lnTo>
                  <a:lnTo>
                    <a:pt x="849323" y="1599934"/>
                  </a:lnTo>
                  <a:lnTo>
                    <a:pt x="990877" y="1533270"/>
                  </a:lnTo>
                  <a:lnTo>
                    <a:pt x="1132431" y="1466606"/>
                  </a:lnTo>
                  <a:lnTo>
                    <a:pt x="1273984" y="1133286"/>
                  </a:lnTo>
                  <a:lnTo>
                    <a:pt x="1415538" y="999958"/>
                  </a:lnTo>
                  <a:lnTo>
                    <a:pt x="1557092" y="866630"/>
                  </a:lnTo>
                  <a:lnTo>
                    <a:pt x="1698646" y="933294"/>
                  </a:lnTo>
                  <a:lnTo>
                    <a:pt x="1840200" y="866630"/>
                  </a:lnTo>
                  <a:lnTo>
                    <a:pt x="1981754" y="666639"/>
                  </a:lnTo>
                  <a:lnTo>
                    <a:pt x="2123308" y="533311"/>
                  </a:lnTo>
                  <a:lnTo>
                    <a:pt x="2264862" y="466647"/>
                  </a:lnTo>
                  <a:lnTo>
                    <a:pt x="2406416" y="399983"/>
                  </a:lnTo>
                  <a:lnTo>
                    <a:pt x="2547969" y="199991"/>
                  </a:lnTo>
                  <a:lnTo>
                    <a:pt x="2689523" y="133327"/>
                  </a:lnTo>
                  <a:lnTo>
                    <a:pt x="2831077" y="399983"/>
                  </a:lnTo>
                  <a:lnTo>
                    <a:pt x="2972631" y="399983"/>
                  </a:lnTo>
                  <a:lnTo>
                    <a:pt x="3114185" y="133327"/>
                  </a:lnTo>
                  <a:lnTo>
                    <a:pt x="3255739" y="199991"/>
                  </a:lnTo>
                  <a:lnTo>
                    <a:pt x="3397293" y="0"/>
                  </a:lnTo>
                </a:path>
              </a:pathLst>
            </a:custGeom>
            <a:ln w="27101" cap="flat">
              <a:solidFill>
                <a:srgbClr val="961A49">
                  <a:alpha val="100000"/>
                </a:srgbClr>
              </a:solidFill>
              <a:prstDash val="solid"/>
              <a:round/>
            </a:ln>
          </p:spPr>
          <p:txBody>
            <a:bodyPr/>
            <a:lstStyle/>
            <a:p/>
          </p:txBody>
        </p:sp>
        <p:sp>
          <p:nvSpPr>
            <p:cNvPr id="83" name="pl83"/>
            <p:cNvSpPr/>
            <p:nvPr/>
          </p:nvSpPr>
          <p:spPr>
            <a:xfrm>
              <a:off x="5437664" y="1665651"/>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665651"/>
              <a:ext cx="3397293" cy="199991"/>
            </a:xfrm>
            <a:custGeom>
              <a:avLst/>
              <a:pathLst>
                <a:path w="3397293" h="199991">
                  <a:moveTo>
                    <a:pt x="0" y="0"/>
                  </a:moveTo>
                  <a:lnTo>
                    <a:pt x="141553" y="66663"/>
                  </a:lnTo>
                  <a:lnTo>
                    <a:pt x="283107" y="133327"/>
                  </a:lnTo>
                  <a:lnTo>
                    <a:pt x="424661" y="199991"/>
                  </a:lnTo>
                  <a:lnTo>
                    <a:pt x="566215" y="133327"/>
                  </a:lnTo>
                  <a:lnTo>
                    <a:pt x="707769" y="133327"/>
                  </a:lnTo>
                  <a:lnTo>
                    <a:pt x="849323" y="133327"/>
                  </a:lnTo>
                  <a:lnTo>
                    <a:pt x="990877" y="133327"/>
                  </a:lnTo>
                  <a:lnTo>
                    <a:pt x="1132431" y="133327"/>
                  </a:lnTo>
                  <a:lnTo>
                    <a:pt x="1273984" y="66663"/>
                  </a:lnTo>
                  <a:lnTo>
                    <a:pt x="1415538" y="133327"/>
                  </a:lnTo>
                  <a:lnTo>
                    <a:pt x="1557092" y="199991"/>
                  </a:lnTo>
                  <a:lnTo>
                    <a:pt x="1698646" y="66663"/>
                  </a:lnTo>
                  <a:lnTo>
                    <a:pt x="1840200" y="0"/>
                  </a:lnTo>
                  <a:lnTo>
                    <a:pt x="1981754" y="0"/>
                  </a:lnTo>
                  <a:lnTo>
                    <a:pt x="2123308" y="0"/>
                  </a:lnTo>
                  <a:lnTo>
                    <a:pt x="2264862" y="0"/>
                  </a:lnTo>
                  <a:lnTo>
                    <a:pt x="2406416" y="0"/>
                  </a:lnTo>
                  <a:lnTo>
                    <a:pt x="2547969" y="0"/>
                  </a:lnTo>
                  <a:lnTo>
                    <a:pt x="2689523" y="0"/>
                  </a:lnTo>
                  <a:lnTo>
                    <a:pt x="2831077" y="66663"/>
                  </a:lnTo>
                  <a:lnTo>
                    <a:pt x="2972631" y="133327"/>
                  </a:lnTo>
                  <a:lnTo>
                    <a:pt x="3114185" y="66663"/>
                  </a:lnTo>
                  <a:lnTo>
                    <a:pt x="3255739" y="0"/>
                  </a:lnTo>
                  <a:lnTo>
                    <a:pt x="3397293" y="0"/>
                  </a:lnTo>
                </a:path>
              </a:pathLst>
            </a:custGeom>
            <a:ln w="43362" cap="flat">
              <a:solidFill>
                <a:srgbClr val="000000">
                  <a:alpha val="100000"/>
                </a:srgbClr>
              </a:solidFill>
              <a:prstDash val="solid"/>
              <a:round/>
            </a:ln>
          </p:spPr>
          <p:txBody>
            <a:bodyPr/>
            <a:lstStyle/>
            <a:p/>
          </p:txBody>
        </p:sp>
        <p:sp>
          <p:nvSpPr>
            <p:cNvPr id="85" name="pl85"/>
            <p:cNvSpPr/>
            <p:nvPr/>
          </p:nvSpPr>
          <p:spPr>
            <a:xfrm>
              <a:off x="5437664" y="1425661"/>
              <a:ext cx="0" cy="239990"/>
            </a:xfrm>
            <a:custGeom>
              <a:avLst/>
              <a:pathLst>
                <a:path w="0" h="239990">
                  <a:moveTo>
                    <a:pt x="0" y="23999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425661"/>
              <a:ext cx="0" cy="373317"/>
            </a:xfrm>
            <a:custGeom>
              <a:avLst/>
              <a:pathLst>
                <a:path w="0" h="373317">
                  <a:moveTo>
                    <a:pt x="0" y="37331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425661"/>
              <a:ext cx="0" cy="373317"/>
            </a:xfrm>
            <a:custGeom>
              <a:avLst/>
              <a:pathLst>
                <a:path w="0" h="373317">
                  <a:moveTo>
                    <a:pt x="0" y="37331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425661"/>
              <a:ext cx="0" cy="239990"/>
            </a:xfrm>
            <a:custGeom>
              <a:avLst/>
              <a:pathLst>
                <a:path w="0" h="239990">
                  <a:moveTo>
                    <a:pt x="0" y="23999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425661"/>
              <a:ext cx="0" cy="239990"/>
            </a:xfrm>
            <a:custGeom>
              <a:avLst/>
              <a:pathLst>
                <a:path w="0" h="239990">
                  <a:moveTo>
                    <a:pt x="0" y="23999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425661"/>
              <a:ext cx="0" cy="239990"/>
            </a:xfrm>
            <a:custGeom>
              <a:avLst/>
              <a:pathLst>
                <a:path w="0" h="239990">
                  <a:moveTo>
                    <a:pt x="0" y="23999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425661"/>
              <a:ext cx="0" cy="239990"/>
            </a:xfrm>
            <a:custGeom>
              <a:avLst/>
              <a:pathLst>
                <a:path w="0" h="239990">
                  <a:moveTo>
                    <a:pt x="0" y="23999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665651"/>
              <a:ext cx="3397293" cy="199991"/>
            </a:xfrm>
            <a:custGeom>
              <a:avLst/>
              <a:pathLst>
                <a:path w="3397293" h="199991">
                  <a:moveTo>
                    <a:pt x="0" y="0"/>
                  </a:moveTo>
                  <a:lnTo>
                    <a:pt x="141553" y="66663"/>
                  </a:lnTo>
                  <a:lnTo>
                    <a:pt x="283107" y="133327"/>
                  </a:lnTo>
                  <a:lnTo>
                    <a:pt x="424661" y="199991"/>
                  </a:lnTo>
                  <a:lnTo>
                    <a:pt x="566215" y="133327"/>
                  </a:lnTo>
                  <a:lnTo>
                    <a:pt x="707769" y="133327"/>
                  </a:lnTo>
                  <a:lnTo>
                    <a:pt x="849323" y="133327"/>
                  </a:lnTo>
                  <a:lnTo>
                    <a:pt x="990877" y="133327"/>
                  </a:lnTo>
                  <a:lnTo>
                    <a:pt x="1132431" y="133327"/>
                  </a:lnTo>
                  <a:lnTo>
                    <a:pt x="1273984" y="66663"/>
                  </a:lnTo>
                  <a:lnTo>
                    <a:pt x="1415538" y="133327"/>
                  </a:lnTo>
                  <a:lnTo>
                    <a:pt x="1557092" y="199991"/>
                  </a:lnTo>
                  <a:lnTo>
                    <a:pt x="1698646" y="66663"/>
                  </a:lnTo>
                  <a:lnTo>
                    <a:pt x="1840200" y="0"/>
                  </a:lnTo>
                  <a:lnTo>
                    <a:pt x="1981754" y="0"/>
                  </a:lnTo>
                  <a:lnTo>
                    <a:pt x="2123308" y="0"/>
                  </a:lnTo>
                  <a:lnTo>
                    <a:pt x="2264862" y="0"/>
                  </a:lnTo>
                  <a:lnTo>
                    <a:pt x="2406416" y="0"/>
                  </a:lnTo>
                  <a:lnTo>
                    <a:pt x="2547969" y="0"/>
                  </a:lnTo>
                  <a:lnTo>
                    <a:pt x="2689523" y="0"/>
                  </a:lnTo>
                  <a:lnTo>
                    <a:pt x="2831077" y="66663"/>
                  </a:lnTo>
                  <a:lnTo>
                    <a:pt x="2972631" y="133327"/>
                  </a:lnTo>
                  <a:lnTo>
                    <a:pt x="3114185" y="66663"/>
                  </a:lnTo>
                  <a:lnTo>
                    <a:pt x="3255739" y="0"/>
                  </a:lnTo>
                  <a:lnTo>
                    <a:pt x="3397293" y="0"/>
                  </a:lnTo>
                </a:path>
              </a:pathLst>
            </a:custGeom>
            <a:ln w="27101" cap="flat">
              <a:solidFill>
                <a:srgbClr val="0058AB">
                  <a:alpha val="100000"/>
                </a:srgbClr>
              </a:solidFill>
              <a:prstDash val="solid"/>
              <a:round/>
            </a:ln>
          </p:spPr>
          <p:txBody>
            <a:bodyPr/>
            <a:lstStyle/>
            <a:p/>
          </p:txBody>
        </p:sp>
        <p:sp>
          <p:nvSpPr>
            <p:cNvPr id="93" name="tx93"/>
            <p:cNvSpPr/>
            <p:nvPr/>
          </p:nvSpPr>
          <p:spPr>
            <a:xfrm>
              <a:off x="5407519" y="13585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097238" y="135987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6805008" y="135987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7530827" y="13585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097042" y="13585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3258" y="13585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804812" y="13585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902429" y="175986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877160" y="14932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2" name="tx102"/>
            <p:cNvSpPr/>
            <p:nvPr/>
          </p:nvSpPr>
          <p:spPr>
            <a:xfrm>
              <a:off x="5003259" y="3613386"/>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294681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28017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161353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9468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9796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9796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8948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5193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46720" y="4831778"/>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Maldives</a:t>
              </a:r>
            </a:p>
          </p:txBody>
        </p:sp>
        <p:sp>
          <p:nvSpPr>
            <p:cNvPr id="120" name="tx120"/>
            <p:cNvSpPr/>
            <p:nvPr/>
          </p:nvSpPr>
          <p:spPr>
            <a:xfrm>
              <a:off x="715658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19037"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51743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91794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31846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71769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11820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51871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7321564" cy="149993"/>
            </a:xfrm>
            <a:prstGeom prst="rect">
              <a:avLst/>
            </a:prstGeom>
            <a:solidFill>
              <a:srgbClr val="E2231A">
                <a:alpha val="80000"/>
              </a:srgbClr>
            </a:solidFill>
          </p:spPr>
          <p:txBody>
            <a:bodyPr/>
            <a:lstStyle/>
            <a:p/>
          </p:txBody>
        </p:sp>
        <p:sp>
          <p:nvSpPr>
            <p:cNvPr id="134" name="rc134"/>
            <p:cNvSpPr/>
            <p:nvPr/>
          </p:nvSpPr>
          <p:spPr>
            <a:xfrm>
              <a:off x="1317178" y="5637654"/>
              <a:ext cx="6961487" cy="149993"/>
            </a:xfrm>
            <a:prstGeom prst="rect">
              <a:avLst/>
            </a:prstGeom>
            <a:solidFill>
              <a:srgbClr val="E2231A">
                <a:alpha val="80000"/>
              </a:srgbClr>
            </a:solidFill>
          </p:spPr>
          <p:txBody>
            <a:bodyPr/>
            <a:lstStyle/>
            <a:p/>
          </p:txBody>
        </p:sp>
        <p:sp>
          <p:nvSpPr>
            <p:cNvPr id="135" name="rc135"/>
            <p:cNvSpPr/>
            <p:nvPr/>
          </p:nvSpPr>
          <p:spPr>
            <a:xfrm>
              <a:off x="1317178" y="5450161"/>
              <a:ext cx="6721436" cy="149993"/>
            </a:xfrm>
            <a:prstGeom prst="rect">
              <a:avLst/>
            </a:prstGeom>
            <a:solidFill>
              <a:srgbClr val="E2231A">
                <a:alpha val="80000"/>
              </a:srgbClr>
            </a:solidFill>
          </p:spPr>
          <p:txBody>
            <a:bodyPr/>
            <a:lstStyle/>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562302"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1" name="tx141"/>
            <p:cNvSpPr/>
            <p:nvPr/>
          </p:nvSpPr>
          <p:spPr>
            <a:xfrm>
              <a:off x="5962815"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42" name="tx142"/>
            <p:cNvSpPr/>
            <p:nvPr/>
          </p:nvSpPr>
          <p:spPr>
            <a:xfrm>
              <a:off x="8363329"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43" name="tx143"/>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Maldives (99%) was 15 percentage points higher than the global average (84%) and 6 percentage points higher than the average across all ROSA countries (93%).
National MCV1 coverage was the same as in 2019 (99%).
The number of unvaccinated children remained approximately the same (&lt;100) as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825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5550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4284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5014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7460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81901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919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6497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79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955108" y="2706593"/>
              <a:ext cx="907748" cy="203944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963717" y="1557090"/>
              <a:ext cx="907748" cy="31889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2972326" y="1186282"/>
              <a:ext cx="907748" cy="35597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4989544" y="1149201"/>
              <a:ext cx="907748" cy="359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5998153" y="1149201"/>
              <a:ext cx="907748" cy="359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3980935" y="1149201"/>
              <a:ext cx="907748" cy="359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8015371" y="1075040"/>
              <a:ext cx="907748" cy="3670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7006762" y="1075040"/>
              <a:ext cx="907748" cy="367099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1" name="rc21"/>
            <p:cNvSpPr/>
            <p:nvPr/>
          </p:nvSpPr>
          <p:spPr>
            <a:xfrm>
              <a:off x="955108" y="2706593"/>
              <a:ext cx="907748" cy="2039441"/>
            </a:xfrm>
            <a:prstGeom prst="rect">
              <a:avLst/>
            </a:prstGeom>
            <a:solidFill>
              <a:srgbClr val="0083CF">
                <a:alpha val="100000"/>
              </a:srgbClr>
            </a:solidFill>
          </p:spPr>
          <p:txBody>
            <a:bodyPr/>
            <a:lstStyle/>
            <a:p/>
          </p:txBody>
        </p:sp>
        <p:sp>
          <p:nvSpPr>
            <p:cNvPr id="22" name="rc22"/>
            <p:cNvSpPr/>
            <p:nvPr/>
          </p:nvSpPr>
          <p:spPr>
            <a:xfrm>
              <a:off x="1963717" y="1557090"/>
              <a:ext cx="907748" cy="3188944"/>
            </a:xfrm>
            <a:prstGeom prst="rect">
              <a:avLst/>
            </a:prstGeom>
            <a:solidFill>
              <a:srgbClr val="0083CF">
                <a:alpha val="100000"/>
              </a:srgbClr>
            </a:solidFill>
          </p:spPr>
          <p:txBody>
            <a:bodyPr/>
            <a:lstStyle/>
            <a:p/>
          </p:txBody>
        </p:sp>
        <p:sp>
          <p:nvSpPr>
            <p:cNvPr id="23" name="rc23"/>
            <p:cNvSpPr/>
            <p:nvPr/>
          </p:nvSpPr>
          <p:spPr>
            <a:xfrm>
              <a:off x="2972326" y="1186282"/>
              <a:ext cx="907748" cy="3559752"/>
            </a:xfrm>
            <a:prstGeom prst="rect">
              <a:avLst/>
            </a:prstGeom>
            <a:solidFill>
              <a:srgbClr val="0083CF">
                <a:alpha val="100000"/>
              </a:srgbClr>
            </a:solidFill>
          </p:spPr>
          <p:txBody>
            <a:bodyPr/>
            <a:lstStyle/>
            <a:p/>
          </p:txBody>
        </p:sp>
        <p:sp>
          <p:nvSpPr>
            <p:cNvPr id="24" name="rc24"/>
            <p:cNvSpPr/>
            <p:nvPr/>
          </p:nvSpPr>
          <p:spPr>
            <a:xfrm>
              <a:off x="4989544" y="1149201"/>
              <a:ext cx="907748" cy="3596833"/>
            </a:xfrm>
            <a:prstGeom prst="rect">
              <a:avLst/>
            </a:prstGeom>
            <a:solidFill>
              <a:srgbClr val="0083CF">
                <a:alpha val="100000"/>
              </a:srgbClr>
            </a:solidFill>
          </p:spPr>
          <p:txBody>
            <a:bodyPr/>
            <a:lstStyle/>
            <a:p/>
          </p:txBody>
        </p:sp>
        <p:sp>
          <p:nvSpPr>
            <p:cNvPr id="25" name="rc25"/>
            <p:cNvSpPr/>
            <p:nvPr/>
          </p:nvSpPr>
          <p:spPr>
            <a:xfrm>
              <a:off x="5998153" y="1149201"/>
              <a:ext cx="907748" cy="3596833"/>
            </a:xfrm>
            <a:prstGeom prst="rect">
              <a:avLst/>
            </a:prstGeom>
            <a:solidFill>
              <a:srgbClr val="0083CF">
                <a:alpha val="100000"/>
              </a:srgbClr>
            </a:solidFill>
          </p:spPr>
          <p:txBody>
            <a:bodyPr/>
            <a:lstStyle/>
            <a:p/>
          </p:txBody>
        </p:sp>
        <p:sp>
          <p:nvSpPr>
            <p:cNvPr id="26" name="pg26"/>
            <p:cNvSpPr/>
            <p:nvPr/>
          </p:nvSpPr>
          <p:spPr>
            <a:xfrm>
              <a:off x="1776759" y="4659937"/>
              <a:ext cx="86097" cy="86097"/>
            </a:xfrm>
            <a:custGeom>
              <a:avLst/>
              <a:pathLst>
                <a:path w="86097" h="86097">
                  <a:moveTo>
                    <a:pt x="86097" y="0"/>
                  </a:moveTo>
                  <a:lnTo>
                    <a:pt x="86097" y="12106"/>
                  </a:lnTo>
                  <a:lnTo>
                    <a:pt x="12106" y="86097"/>
                  </a:lnTo>
                  <a:lnTo>
                    <a:pt x="0" y="86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 name="pg27"/>
            <p:cNvSpPr/>
            <p:nvPr/>
          </p:nvSpPr>
          <p:spPr>
            <a:xfrm>
              <a:off x="1655691" y="4538870"/>
              <a:ext cx="207164" cy="207164"/>
            </a:xfrm>
            <a:custGeom>
              <a:avLst/>
              <a:pathLst>
                <a:path w="207164" h="207164">
                  <a:moveTo>
                    <a:pt x="207164" y="0"/>
                  </a:moveTo>
                  <a:lnTo>
                    <a:pt x="207164" y="12106"/>
                  </a:lnTo>
                  <a:lnTo>
                    <a:pt x="12106" y="207164"/>
                  </a:lnTo>
                  <a:lnTo>
                    <a:pt x="0" y="207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 name="pg28"/>
            <p:cNvSpPr/>
            <p:nvPr/>
          </p:nvSpPr>
          <p:spPr>
            <a:xfrm>
              <a:off x="1534624" y="4417802"/>
              <a:ext cx="328231" cy="328231"/>
            </a:xfrm>
            <a:custGeom>
              <a:avLst/>
              <a:pathLst>
                <a:path w="328231" h="328231">
                  <a:moveTo>
                    <a:pt x="328231" y="0"/>
                  </a:moveTo>
                  <a:lnTo>
                    <a:pt x="328231" y="12106"/>
                  </a:lnTo>
                  <a:lnTo>
                    <a:pt x="12106" y="328231"/>
                  </a:lnTo>
                  <a:lnTo>
                    <a:pt x="0" y="328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 name="pg29"/>
            <p:cNvSpPr/>
            <p:nvPr/>
          </p:nvSpPr>
          <p:spPr>
            <a:xfrm>
              <a:off x="1413557" y="4296735"/>
              <a:ext cx="449299" cy="449299"/>
            </a:xfrm>
            <a:custGeom>
              <a:avLst/>
              <a:pathLst>
                <a:path w="449299" h="449299">
                  <a:moveTo>
                    <a:pt x="449299" y="0"/>
                  </a:moveTo>
                  <a:lnTo>
                    <a:pt x="449299" y="12106"/>
                  </a:lnTo>
                  <a:lnTo>
                    <a:pt x="12106" y="449299"/>
                  </a:lnTo>
                  <a:lnTo>
                    <a:pt x="0" y="44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 name="pg30"/>
            <p:cNvSpPr/>
            <p:nvPr/>
          </p:nvSpPr>
          <p:spPr>
            <a:xfrm>
              <a:off x="1292489" y="4175667"/>
              <a:ext cx="570366" cy="570366"/>
            </a:xfrm>
            <a:custGeom>
              <a:avLst/>
              <a:pathLst>
                <a:path w="570366" h="570366">
                  <a:moveTo>
                    <a:pt x="570366" y="0"/>
                  </a:moveTo>
                  <a:lnTo>
                    <a:pt x="570366" y="12106"/>
                  </a:lnTo>
                  <a:lnTo>
                    <a:pt x="12106" y="570366"/>
                  </a:lnTo>
                  <a:lnTo>
                    <a:pt x="0" y="570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 name="pg31"/>
            <p:cNvSpPr/>
            <p:nvPr/>
          </p:nvSpPr>
          <p:spPr>
            <a:xfrm>
              <a:off x="1171422" y="4054600"/>
              <a:ext cx="691434" cy="691434"/>
            </a:xfrm>
            <a:custGeom>
              <a:avLst/>
              <a:pathLst>
                <a:path w="691434" h="691434">
                  <a:moveTo>
                    <a:pt x="691434" y="0"/>
                  </a:moveTo>
                  <a:lnTo>
                    <a:pt x="691434" y="12106"/>
                  </a:lnTo>
                  <a:lnTo>
                    <a:pt x="12106" y="691434"/>
                  </a:lnTo>
                  <a:lnTo>
                    <a:pt x="0" y="691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 name="pg32"/>
            <p:cNvSpPr/>
            <p:nvPr/>
          </p:nvSpPr>
          <p:spPr>
            <a:xfrm>
              <a:off x="1050354" y="3933533"/>
              <a:ext cx="812501" cy="812501"/>
            </a:xfrm>
            <a:custGeom>
              <a:avLst/>
              <a:pathLst>
                <a:path w="812501" h="812501">
                  <a:moveTo>
                    <a:pt x="812501" y="0"/>
                  </a:moveTo>
                  <a:lnTo>
                    <a:pt x="812501" y="12106"/>
                  </a:lnTo>
                  <a:lnTo>
                    <a:pt x="12106" y="812501"/>
                  </a:lnTo>
                  <a:lnTo>
                    <a:pt x="0" y="8125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 name="pg33"/>
            <p:cNvSpPr/>
            <p:nvPr/>
          </p:nvSpPr>
          <p:spPr>
            <a:xfrm>
              <a:off x="955108" y="381246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 name="pg34"/>
            <p:cNvSpPr/>
            <p:nvPr/>
          </p:nvSpPr>
          <p:spPr>
            <a:xfrm>
              <a:off x="955108" y="369139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 name="pg35"/>
            <p:cNvSpPr/>
            <p:nvPr/>
          </p:nvSpPr>
          <p:spPr>
            <a:xfrm>
              <a:off x="955108" y="357033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 name="pg36"/>
            <p:cNvSpPr/>
            <p:nvPr/>
          </p:nvSpPr>
          <p:spPr>
            <a:xfrm>
              <a:off x="955108" y="344926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 name="pg37"/>
            <p:cNvSpPr/>
            <p:nvPr/>
          </p:nvSpPr>
          <p:spPr>
            <a:xfrm>
              <a:off x="955108" y="33281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 name="pg38"/>
            <p:cNvSpPr/>
            <p:nvPr/>
          </p:nvSpPr>
          <p:spPr>
            <a:xfrm>
              <a:off x="955108" y="32071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 name="pg39"/>
            <p:cNvSpPr/>
            <p:nvPr/>
          </p:nvSpPr>
          <p:spPr>
            <a:xfrm>
              <a:off x="955108" y="30860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 name="pg40"/>
            <p:cNvSpPr/>
            <p:nvPr/>
          </p:nvSpPr>
          <p:spPr>
            <a:xfrm>
              <a:off x="955108" y="29649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 name="pg41"/>
            <p:cNvSpPr/>
            <p:nvPr/>
          </p:nvSpPr>
          <p:spPr>
            <a:xfrm>
              <a:off x="955108" y="28439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 name="pg42"/>
            <p:cNvSpPr/>
            <p:nvPr/>
          </p:nvSpPr>
          <p:spPr>
            <a:xfrm>
              <a:off x="955108" y="27228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 name="pg43"/>
            <p:cNvSpPr/>
            <p:nvPr/>
          </p:nvSpPr>
          <p:spPr>
            <a:xfrm>
              <a:off x="955108" y="2706593"/>
              <a:ext cx="815053" cy="815053"/>
            </a:xfrm>
            <a:custGeom>
              <a:avLst/>
              <a:pathLst>
                <a:path w="815053" h="815053">
                  <a:moveTo>
                    <a:pt x="802946" y="0"/>
                  </a:moveTo>
                  <a:lnTo>
                    <a:pt x="815053" y="0"/>
                  </a:lnTo>
                  <a:lnTo>
                    <a:pt x="0" y="815053"/>
                  </a:lnTo>
                  <a:lnTo>
                    <a:pt x="0" y="802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955108" y="2706593"/>
              <a:ext cx="693985" cy="693985"/>
            </a:xfrm>
            <a:custGeom>
              <a:avLst/>
              <a:pathLst>
                <a:path w="693985" h="693985">
                  <a:moveTo>
                    <a:pt x="681878" y="0"/>
                  </a:moveTo>
                  <a:lnTo>
                    <a:pt x="693985" y="0"/>
                  </a:lnTo>
                  <a:lnTo>
                    <a:pt x="0" y="693985"/>
                  </a:lnTo>
                  <a:lnTo>
                    <a:pt x="0" y="6818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5108" y="2706593"/>
              <a:ext cx="572918" cy="572918"/>
            </a:xfrm>
            <a:custGeom>
              <a:avLst/>
              <a:pathLst>
                <a:path w="572918" h="572918">
                  <a:moveTo>
                    <a:pt x="560811" y="0"/>
                  </a:moveTo>
                  <a:lnTo>
                    <a:pt x="572918" y="0"/>
                  </a:lnTo>
                  <a:lnTo>
                    <a:pt x="0" y="572918"/>
                  </a:lnTo>
                  <a:lnTo>
                    <a:pt x="0" y="5608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55108" y="2706593"/>
              <a:ext cx="451850" cy="451850"/>
            </a:xfrm>
            <a:custGeom>
              <a:avLst/>
              <a:pathLst>
                <a:path w="451850" h="451850">
                  <a:moveTo>
                    <a:pt x="439744" y="0"/>
                  </a:moveTo>
                  <a:lnTo>
                    <a:pt x="451850" y="0"/>
                  </a:lnTo>
                  <a:lnTo>
                    <a:pt x="0" y="451850"/>
                  </a:lnTo>
                  <a:lnTo>
                    <a:pt x="0" y="4397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955108" y="2706593"/>
              <a:ext cx="330783" cy="330783"/>
            </a:xfrm>
            <a:custGeom>
              <a:avLst/>
              <a:pathLst>
                <a:path w="330783" h="330783">
                  <a:moveTo>
                    <a:pt x="318676" y="0"/>
                  </a:moveTo>
                  <a:lnTo>
                    <a:pt x="330783" y="0"/>
                  </a:lnTo>
                  <a:lnTo>
                    <a:pt x="0" y="330783"/>
                  </a:lnTo>
                  <a:lnTo>
                    <a:pt x="0" y="3186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55108" y="2706593"/>
              <a:ext cx="209715" cy="209715"/>
            </a:xfrm>
            <a:custGeom>
              <a:avLst/>
              <a:pathLst>
                <a:path w="209715" h="209715">
                  <a:moveTo>
                    <a:pt x="197609" y="0"/>
                  </a:moveTo>
                  <a:lnTo>
                    <a:pt x="209715" y="0"/>
                  </a:lnTo>
                  <a:lnTo>
                    <a:pt x="0" y="209715"/>
                  </a:lnTo>
                  <a:lnTo>
                    <a:pt x="0" y="1976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55108" y="2706593"/>
              <a:ext cx="88648" cy="88648"/>
            </a:xfrm>
            <a:custGeom>
              <a:avLst/>
              <a:pathLst>
                <a:path w="88648" h="88648">
                  <a:moveTo>
                    <a:pt x="76541" y="0"/>
                  </a:moveTo>
                  <a:lnTo>
                    <a:pt x="88648" y="0"/>
                  </a:lnTo>
                  <a:lnTo>
                    <a:pt x="0" y="88648"/>
                  </a:lnTo>
                  <a:lnTo>
                    <a:pt x="0" y="765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2866366" y="4740935"/>
              <a:ext cx="5099" cy="5099"/>
            </a:xfrm>
            <a:custGeom>
              <a:avLst/>
              <a:pathLst>
                <a:path w="5099" h="5099">
                  <a:moveTo>
                    <a:pt x="5099" y="0"/>
                  </a:moveTo>
                  <a:lnTo>
                    <a:pt x="5099" y="5099"/>
                  </a:lnTo>
                  <a:lnTo>
                    <a:pt x="0" y="50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2745298" y="4619867"/>
              <a:ext cx="126166" cy="126166"/>
            </a:xfrm>
            <a:custGeom>
              <a:avLst/>
              <a:pathLst>
                <a:path w="126166" h="126166">
                  <a:moveTo>
                    <a:pt x="126166" y="0"/>
                  </a:moveTo>
                  <a:lnTo>
                    <a:pt x="126166" y="12106"/>
                  </a:lnTo>
                  <a:lnTo>
                    <a:pt x="12106" y="126166"/>
                  </a:lnTo>
                  <a:lnTo>
                    <a:pt x="0" y="126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2624231" y="4498800"/>
              <a:ext cx="247234" cy="247234"/>
            </a:xfrm>
            <a:custGeom>
              <a:avLst/>
              <a:pathLst>
                <a:path w="247234" h="247234">
                  <a:moveTo>
                    <a:pt x="247234" y="0"/>
                  </a:moveTo>
                  <a:lnTo>
                    <a:pt x="247234" y="12106"/>
                  </a:lnTo>
                  <a:lnTo>
                    <a:pt x="12106" y="247234"/>
                  </a:lnTo>
                  <a:lnTo>
                    <a:pt x="0" y="2472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2503163" y="4377733"/>
              <a:ext cx="368301" cy="368301"/>
            </a:xfrm>
            <a:custGeom>
              <a:avLst/>
              <a:pathLst>
                <a:path w="368301" h="368301">
                  <a:moveTo>
                    <a:pt x="368301" y="0"/>
                  </a:moveTo>
                  <a:lnTo>
                    <a:pt x="368301" y="12106"/>
                  </a:lnTo>
                  <a:lnTo>
                    <a:pt x="12106" y="368301"/>
                  </a:lnTo>
                  <a:lnTo>
                    <a:pt x="0" y="3683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2382096" y="4256665"/>
              <a:ext cx="489369" cy="489369"/>
            </a:xfrm>
            <a:custGeom>
              <a:avLst/>
              <a:pathLst>
                <a:path w="489369" h="489369">
                  <a:moveTo>
                    <a:pt x="489369" y="0"/>
                  </a:moveTo>
                  <a:lnTo>
                    <a:pt x="489369" y="12106"/>
                  </a:lnTo>
                  <a:lnTo>
                    <a:pt x="12106" y="489369"/>
                  </a:lnTo>
                  <a:lnTo>
                    <a:pt x="0" y="4893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2261029" y="4135598"/>
              <a:ext cx="610436" cy="610436"/>
            </a:xfrm>
            <a:custGeom>
              <a:avLst/>
              <a:pathLst>
                <a:path w="610436" h="610436">
                  <a:moveTo>
                    <a:pt x="610436" y="0"/>
                  </a:moveTo>
                  <a:lnTo>
                    <a:pt x="610436" y="12106"/>
                  </a:lnTo>
                  <a:lnTo>
                    <a:pt x="12106" y="610436"/>
                  </a:lnTo>
                  <a:lnTo>
                    <a:pt x="0" y="6104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2139961" y="4014530"/>
              <a:ext cx="731503" cy="731503"/>
            </a:xfrm>
            <a:custGeom>
              <a:avLst/>
              <a:pathLst>
                <a:path w="731503" h="731503">
                  <a:moveTo>
                    <a:pt x="731503" y="0"/>
                  </a:moveTo>
                  <a:lnTo>
                    <a:pt x="731503" y="12106"/>
                  </a:lnTo>
                  <a:lnTo>
                    <a:pt x="12106" y="731503"/>
                  </a:lnTo>
                  <a:lnTo>
                    <a:pt x="0" y="731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2018894" y="3893463"/>
              <a:ext cx="852571" cy="852571"/>
            </a:xfrm>
            <a:custGeom>
              <a:avLst/>
              <a:pathLst>
                <a:path w="852571" h="852571">
                  <a:moveTo>
                    <a:pt x="852571" y="0"/>
                  </a:moveTo>
                  <a:lnTo>
                    <a:pt x="852571" y="12106"/>
                  </a:lnTo>
                  <a:lnTo>
                    <a:pt x="12106" y="852571"/>
                  </a:lnTo>
                  <a:lnTo>
                    <a:pt x="0" y="8525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963717" y="37723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963717" y="36513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963717" y="35302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963717" y="34091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963717" y="32881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3717" y="31670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963717" y="30459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63717" y="29249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963717" y="28038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963717" y="26827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963717" y="25617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3717" y="24406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963717" y="23195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963717" y="21985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963717" y="20774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963717" y="19563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963717" y="18353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963717" y="17142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963717" y="15931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963717" y="1557090"/>
              <a:ext cx="834879" cy="834879"/>
            </a:xfrm>
            <a:custGeom>
              <a:avLst/>
              <a:pathLst>
                <a:path w="834879" h="834879">
                  <a:moveTo>
                    <a:pt x="822773" y="0"/>
                  </a:moveTo>
                  <a:lnTo>
                    <a:pt x="834879" y="0"/>
                  </a:lnTo>
                  <a:lnTo>
                    <a:pt x="0" y="834879"/>
                  </a:lnTo>
                  <a:lnTo>
                    <a:pt x="0" y="822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963717" y="1557090"/>
              <a:ext cx="713812" cy="713812"/>
            </a:xfrm>
            <a:custGeom>
              <a:avLst/>
              <a:pathLst>
                <a:path w="713812" h="713812">
                  <a:moveTo>
                    <a:pt x="701705" y="0"/>
                  </a:moveTo>
                  <a:lnTo>
                    <a:pt x="713812" y="0"/>
                  </a:lnTo>
                  <a:lnTo>
                    <a:pt x="0" y="713812"/>
                  </a:lnTo>
                  <a:lnTo>
                    <a:pt x="0" y="7017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963717" y="1557090"/>
              <a:ext cx="592745" cy="592745"/>
            </a:xfrm>
            <a:custGeom>
              <a:avLst/>
              <a:pathLst>
                <a:path w="592745" h="592745">
                  <a:moveTo>
                    <a:pt x="580638" y="0"/>
                  </a:moveTo>
                  <a:lnTo>
                    <a:pt x="592745" y="0"/>
                  </a:lnTo>
                  <a:lnTo>
                    <a:pt x="0" y="592745"/>
                  </a:lnTo>
                  <a:lnTo>
                    <a:pt x="0" y="5806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963717" y="1557090"/>
              <a:ext cx="471677" cy="471677"/>
            </a:xfrm>
            <a:custGeom>
              <a:avLst/>
              <a:pathLst>
                <a:path w="471677" h="471677">
                  <a:moveTo>
                    <a:pt x="459570" y="0"/>
                  </a:moveTo>
                  <a:lnTo>
                    <a:pt x="471677" y="0"/>
                  </a:lnTo>
                  <a:lnTo>
                    <a:pt x="0" y="471677"/>
                  </a:lnTo>
                  <a:lnTo>
                    <a:pt x="0" y="4595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63717" y="1557090"/>
              <a:ext cx="350610" cy="350610"/>
            </a:xfrm>
            <a:custGeom>
              <a:avLst/>
              <a:pathLst>
                <a:path w="350610" h="350610">
                  <a:moveTo>
                    <a:pt x="338503" y="0"/>
                  </a:moveTo>
                  <a:lnTo>
                    <a:pt x="350610" y="0"/>
                  </a:lnTo>
                  <a:lnTo>
                    <a:pt x="0" y="350610"/>
                  </a:lnTo>
                  <a:lnTo>
                    <a:pt x="0" y="338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63717" y="1557090"/>
              <a:ext cx="229542" cy="229542"/>
            </a:xfrm>
            <a:custGeom>
              <a:avLst/>
              <a:pathLst>
                <a:path w="229542" h="229542">
                  <a:moveTo>
                    <a:pt x="217436" y="0"/>
                  </a:moveTo>
                  <a:lnTo>
                    <a:pt x="229542" y="0"/>
                  </a:lnTo>
                  <a:lnTo>
                    <a:pt x="0" y="229542"/>
                  </a:lnTo>
                  <a:lnTo>
                    <a:pt x="0" y="2174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963717" y="1557090"/>
              <a:ext cx="108475" cy="108475"/>
            </a:xfrm>
            <a:custGeom>
              <a:avLst/>
              <a:pathLst>
                <a:path w="108475" h="108475">
                  <a:moveTo>
                    <a:pt x="96368" y="0"/>
                  </a:moveTo>
                  <a:lnTo>
                    <a:pt x="108475" y="0"/>
                  </a:lnTo>
                  <a:lnTo>
                    <a:pt x="0" y="108475"/>
                  </a:lnTo>
                  <a:lnTo>
                    <a:pt x="0" y="96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3834905" y="4700865"/>
              <a:ext cx="45169" cy="45169"/>
            </a:xfrm>
            <a:custGeom>
              <a:avLst/>
              <a:pathLst>
                <a:path w="45169" h="45169">
                  <a:moveTo>
                    <a:pt x="45169" y="0"/>
                  </a:moveTo>
                  <a:lnTo>
                    <a:pt x="45169" y="12106"/>
                  </a:lnTo>
                  <a:lnTo>
                    <a:pt x="12106" y="45169"/>
                  </a:lnTo>
                  <a:lnTo>
                    <a:pt x="0" y="451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3713838" y="4579798"/>
              <a:ext cx="166236" cy="166236"/>
            </a:xfrm>
            <a:custGeom>
              <a:avLst/>
              <a:pathLst>
                <a:path w="166236" h="166236">
                  <a:moveTo>
                    <a:pt x="166236" y="0"/>
                  </a:moveTo>
                  <a:lnTo>
                    <a:pt x="166236" y="12106"/>
                  </a:lnTo>
                  <a:lnTo>
                    <a:pt x="12106" y="166236"/>
                  </a:lnTo>
                  <a:lnTo>
                    <a:pt x="0" y="166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3592770" y="4458730"/>
              <a:ext cx="287303" cy="287303"/>
            </a:xfrm>
            <a:custGeom>
              <a:avLst/>
              <a:pathLst>
                <a:path w="287303" h="287303">
                  <a:moveTo>
                    <a:pt x="287303" y="0"/>
                  </a:moveTo>
                  <a:lnTo>
                    <a:pt x="287303" y="12106"/>
                  </a:lnTo>
                  <a:lnTo>
                    <a:pt x="12106" y="287303"/>
                  </a:lnTo>
                  <a:lnTo>
                    <a:pt x="0" y="2873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3471703" y="4337663"/>
              <a:ext cx="408371" cy="408371"/>
            </a:xfrm>
            <a:custGeom>
              <a:avLst/>
              <a:pathLst>
                <a:path w="408371" h="408371">
                  <a:moveTo>
                    <a:pt x="408371" y="0"/>
                  </a:moveTo>
                  <a:lnTo>
                    <a:pt x="408371" y="12106"/>
                  </a:lnTo>
                  <a:lnTo>
                    <a:pt x="12106" y="408371"/>
                  </a:lnTo>
                  <a:lnTo>
                    <a:pt x="0" y="408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3350635" y="4216596"/>
              <a:ext cx="529438" cy="529438"/>
            </a:xfrm>
            <a:custGeom>
              <a:avLst/>
              <a:pathLst>
                <a:path w="529438" h="529438">
                  <a:moveTo>
                    <a:pt x="529438" y="0"/>
                  </a:moveTo>
                  <a:lnTo>
                    <a:pt x="529438" y="12106"/>
                  </a:lnTo>
                  <a:lnTo>
                    <a:pt x="12106" y="529438"/>
                  </a:lnTo>
                  <a:lnTo>
                    <a:pt x="0" y="529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3229568" y="4095528"/>
              <a:ext cx="650506" cy="650506"/>
            </a:xfrm>
            <a:custGeom>
              <a:avLst/>
              <a:pathLst>
                <a:path w="650506" h="650506">
                  <a:moveTo>
                    <a:pt x="650506" y="0"/>
                  </a:moveTo>
                  <a:lnTo>
                    <a:pt x="650506" y="12106"/>
                  </a:lnTo>
                  <a:lnTo>
                    <a:pt x="12106" y="650506"/>
                  </a:lnTo>
                  <a:lnTo>
                    <a:pt x="0" y="650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3108500" y="3974461"/>
              <a:ext cx="771573" cy="771573"/>
            </a:xfrm>
            <a:custGeom>
              <a:avLst/>
              <a:pathLst>
                <a:path w="771573" h="771573">
                  <a:moveTo>
                    <a:pt x="771573" y="0"/>
                  </a:moveTo>
                  <a:lnTo>
                    <a:pt x="771573" y="12106"/>
                  </a:lnTo>
                  <a:lnTo>
                    <a:pt x="12106" y="771573"/>
                  </a:lnTo>
                  <a:lnTo>
                    <a:pt x="0" y="771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987433" y="3853393"/>
              <a:ext cx="892640" cy="892640"/>
            </a:xfrm>
            <a:custGeom>
              <a:avLst/>
              <a:pathLst>
                <a:path w="892640" h="892640">
                  <a:moveTo>
                    <a:pt x="892640" y="0"/>
                  </a:moveTo>
                  <a:lnTo>
                    <a:pt x="892640" y="12106"/>
                  </a:lnTo>
                  <a:lnTo>
                    <a:pt x="12106" y="892640"/>
                  </a:lnTo>
                  <a:lnTo>
                    <a:pt x="0" y="892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972326" y="37323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972326" y="36112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972326" y="34901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972326" y="33691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972326" y="32480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972326" y="31269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972326" y="30059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972326" y="28848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972326" y="27637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972326" y="26427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972326" y="25216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972326" y="24005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972326" y="22795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972326" y="21584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972326" y="20373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972326" y="19163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972326" y="17952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972326" y="16741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972326" y="15531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972326" y="14320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972326" y="13109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972326" y="11899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972326" y="1186282"/>
              <a:ext cx="802415" cy="802415"/>
            </a:xfrm>
            <a:custGeom>
              <a:avLst/>
              <a:pathLst>
                <a:path w="802415" h="802415">
                  <a:moveTo>
                    <a:pt x="790308" y="0"/>
                  </a:moveTo>
                  <a:lnTo>
                    <a:pt x="802415" y="0"/>
                  </a:lnTo>
                  <a:lnTo>
                    <a:pt x="0" y="802415"/>
                  </a:lnTo>
                  <a:lnTo>
                    <a:pt x="0" y="790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972326" y="1186282"/>
              <a:ext cx="681348" cy="681348"/>
            </a:xfrm>
            <a:custGeom>
              <a:avLst/>
              <a:pathLst>
                <a:path w="681348" h="681348">
                  <a:moveTo>
                    <a:pt x="669241" y="0"/>
                  </a:moveTo>
                  <a:lnTo>
                    <a:pt x="681348" y="0"/>
                  </a:lnTo>
                  <a:lnTo>
                    <a:pt x="0" y="681348"/>
                  </a:lnTo>
                  <a:lnTo>
                    <a:pt x="0" y="669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972326" y="1186282"/>
              <a:ext cx="560280" cy="560280"/>
            </a:xfrm>
            <a:custGeom>
              <a:avLst/>
              <a:pathLst>
                <a:path w="560280" h="560280">
                  <a:moveTo>
                    <a:pt x="548173" y="0"/>
                  </a:moveTo>
                  <a:lnTo>
                    <a:pt x="560280" y="0"/>
                  </a:lnTo>
                  <a:lnTo>
                    <a:pt x="0" y="560280"/>
                  </a:lnTo>
                  <a:lnTo>
                    <a:pt x="0" y="548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2326" y="1186282"/>
              <a:ext cx="439213" cy="439213"/>
            </a:xfrm>
            <a:custGeom>
              <a:avLst/>
              <a:pathLst>
                <a:path w="439213" h="439213">
                  <a:moveTo>
                    <a:pt x="427106" y="0"/>
                  </a:moveTo>
                  <a:lnTo>
                    <a:pt x="439213" y="0"/>
                  </a:lnTo>
                  <a:lnTo>
                    <a:pt x="0" y="439213"/>
                  </a:lnTo>
                  <a:lnTo>
                    <a:pt x="0" y="4271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2326" y="1186282"/>
              <a:ext cx="318145" cy="318145"/>
            </a:xfrm>
            <a:custGeom>
              <a:avLst/>
              <a:pathLst>
                <a:path w="318145" h="318145">
                  <a:moveTo>
                    <a:pt x="306039" y="0"/>
                  </a:moveTo>
                  <a:lnTo>
                    <a:pt x="318145" y="0"/>
                  </a:lnTo>
                  <a:lnTo>
                    <a:pt x="0" y="318145"/>
                  </a:lnTo>
                  <a:lnTo>
                    <a:pt x="0" y="306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2326" y="1186282"/>
              <a:ext cx="197078" cy="197078"/>
            </a:xfrm>
            <a:custGeom>
              <a:avLst/>
              <a:pathLst>
                <a:path w="197078" h="197078">
                  <a:moveTo>
                    <a:pt x="184971" y="0"/>
                  </a:moveTo>
                  <a:lnTo>
                    <a:pt x="197078" y="0"/>
                  </a:lnTo>
                  <a:lnTo>
                    <a:pt x="0" y="197078"/>
                  </a:lnTo>
                  <a:lnTo>
                    <a:pt x="0" y="184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2326" y="1186282"/>
              <a:ext cx="76011" cy="76011"/>
            </a:xfrm>
            <a:custGeom>
              <a:avLst/>
              <a:pathLst>
                <a:path w="76011" h="76011">
                  <a:moveTo>
                    <a:pt x="63904" y="0"/>
                  </a:moveTo>
                  <a:lnTo>
                    <a:pt x="76011" y="0"/>
                  </a:lnTo>
                  <a:lnTo>
                    <a:pt x="0" y="76011"/>
                  </a:lnTo>
                  <a:lnTo>
                    <a:pt x="0" y="639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5893051" y="4741793"/>
              <a:ext cx="4241" cy="4241"/>
            </a:xfrm>
            <a:custGeom>
              <a:avLst/>
              <a:pathLst>
                <a:path w="4241" h="4241">
                  <a:moveTo>
                    <a:pt x="4241" y="0"/>
                  </a:moveTo>
                  <a:lnTo>
                    <a:pt x="4241" y="4241"/>
                  </a:lnTo>
                  <a:lnTo>
                    <a:pt x="0" y="4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5771984" y="4620726"/>
              <a:ext cx="125308" cy="125308"/>
            </a:xfrm>
            <a:custGeom>
              <a:avLst/>
              <a:pathLst>
                <a:path w="125308" h="125308">
                  <a:moveTo>
                    <a:pt x="125308" y="0"/>
                  </a:moveTo>
                  <a:lnTo>
                    <a:pt x="125308" y="12106"/>
                  </a:lnTo>
                  <a:lnTo>
                    <a:pt x="12106" y="125308"/>
                  </a:lnTo>
                  <a:lnTo>
                    <a:pt x="0" y="125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5650916" y="4499658"/>
              <a:ext cx="246375" cy="246375"/>
            </a:xfrm>
            <a:custGeom>
              <a:avLst/>
              <a:pathLst>
                <a:path w="246375" h="246375">
                  <a:moveTo>
                    <a:pt x="246375" y="0"/>
                  </a:moveTo>
                  <a:lnTo>
                    <a:pt x="246375" y="12106"/>
                  </a:lnTo>
                  <a:lnTo>
                    <a:pt x="12106" y="246375"/>
                  </a:lnTo>
                  <a:lnTo>
                    <a:pt x="0" y="246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5529849" y="4378591"/>
              <a:ext cx="367443" cy="367443"/>
            </a:xfrm>
            <a:custGeom>
              <a:avLst/>
              <a:pathLst>
                <a:path w="367443" h="367443">
                  <a:moveTo>
                    <a:pt x="367443" y="0"/>
                  </a:moveTo>
                  <a:lnTo>
                    <a:pt x="367443" y="12106"/>
                  </a:lnTo>
                  <a:lnTo>
                    <a:pt x="12106" y="367443"/>
                  </a:lnTo>
                  <a:lnTo>
                    <a:pt x="0" y="3674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5408781" y="4257524"/>
              <a:ext cx="488510" cy="488510"/>
            </a:xfrm>
            <a:custGeom>
              <a:avLst/>
              <a:pathLst>
                <a:path w="488510" h="488510">
                  <a:moveTo>
                    <a:pt x="488510" y="0"/>
                  </a:moveTo>
                  <a:lnTo>
                    <a:pt x="488510" y="12106"/>
                  </a:lnTo>
                  <a:lnTo>
                    <a:pt x="12106" y="488510"/>
                  </a:lnTo>
                  <a:lnTo>
                    <a:pt x="0" y="48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5287714" y="4136456"/>
              <a:ext cx="609578" cy="609578"/>
            </a:xfrm>
            <a:custGeom>
              <a:avLst/>
              <a:pathLst>
                <a:path w="609578" h="609578">
                  <a:moveTo>
                    <a:pt x="609578" y="0"/>
                  </a:moveTo>
                  <a:lnTo>
                    <a:pt x="609578" y="12106"/>
                  </a:lnTo>
                  <a:lnTo>
                    <a:pt x="12106" y="609578"/>
                  </a:lnTo>
                  <a:lnTo>
                    <a:pt x="0" y="609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5166647" y="4015389"/>
              <a:ext cx="730645" cy="730645"/>
            </a:xfrm>
            <a:custGeom>
              <a:avLst/>
              <a:pathLst>
                <a:path w="730645" h="730645">
                  <a:moveTo>
                    <a:pt x="730645" y="0"/>
                  </a:moveTo>
                  <a:lnTo>
                    <a:pt x="730645" y="12106"/>
                  </a:lnTo>
                  <a:lnTo>
                    <a:pt x="12106" y="730645"/>
                  </a:lnTo>
                  <a:lnTo>
                    <a:pt x="0" y="730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5045579" y="3894321"/>
              <a:ext cx="851712" cy="851712"/>
            </a:xfrm>
            <a:custGeom>
              <a:avLst/>
              <a:pathLst>
                <a:path w="851712" h="851712">
                  <a:moveTo>
                    <a:pt x="851712" y="0"/>
                  </a:moveTo>
                  <a:lnTo>
                    <a:pt x="851712" y="12106"/>
                  </a:lnTo>
                  <a:lnTo>
                    <a:pt x="12106" y="851712"/>
                  </a:lnTo>
                  <a:lnTo>
                    <a:pt x="0" y="8517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4989544" y="37732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4989544" y="36521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4989544" y="35311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4989544" y="34100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4989544" y="32889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4989544" y="31679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4989544" y="30468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4989544" y="29257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4989544" y="28047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4989544" y="26836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4989544" y="25625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4989544" y="24415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4989544" y="23204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4989544" y="21993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4989544" y="20783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4989544" y="19572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4989544" y="18361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4989544" y="17151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4989544" y="15940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4989544" y="147297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4989544" y="135190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4989544" y="123083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4989544" y="1149201"/>
              <a:ext cx="880424" cy="880424"/>
            </a:xfrm>
            <a:custGeom>
              <a:avLst/>
              <a:pathLst>
                <a:path w="880424" h="880424">
                  <a:moveTo>
                    <a:pt x="868317" y="0"/>
                  </a:moveTo>
                  <a:lnTo>
                    <a:pt x="880424" y="0"/>
                  </a:lnTo>
                  <a:lnTo>
                    <a:pt x="0" y="880424"/>
                  </a:lnTo>
                  <a:lnTo>
                    <a:pt x="0" y="8683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4989544" y="1149201"/>
              <a:ext cx="759356" cy="759356"/>
            </a:xfrm>
            <a:custGeom>
              <a:avLst/>
              <a:pathLst>
                <a:path w="759356" h="759356">
                  <a:moveTo>
                    <a:pt x="747250" y="0"/>
                  </a:moveTo>
                  <a:lnTo>
                    <a:pt x="759356" y="0"/>
                  </a:lnTo>
                  <a:lnTo>
                    <a:pt x="0" y="759356"/>
                  </a:lnTo>
                  <a:lnTo>
                    <a:pt x="0" y="7472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4989544" y="1149201"/>
              <a:ext cx="638289" cy="638289"/>
            </a:xfrm>
            <a:custGeom>
              <a:avLst/>
              <a:pathLst>
                <a:path w="638289" h="638289">
                  <a:moveTo>
                    <a:pt x="626182" y="0"/>
                  </a:moveTo>
                  <a:lnTo>
                    <a:pt x="638289" y="0"/>
                  </a:lnTo>
                  <a:lnTo>
                    <a:pt x="0" y="638289"/>
                  </a:lnTo>
                  <a:lnTo>
                    <a:pt x="0" y="6261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4989544" y="1149201"/>
              <a:ext cx="517222" cy="517222"/>
            </a:xfrm>
            <a:custGeom>
              <a:avLst/>
              <a:pathLst>
                <a:path w="517222" h="517222">
                  <a:moveTo>
                    <a:pt x="505115" y="0"/>
                  </a:moveTo>
                  <a:lnTo>
                    <a:pt x="517222" y="0"/>
                  </a:lnTo>
                  <a:lnTo>
                    <a:pt x="0" y="517222"/>
                  </a:lnTo>
                  <a:lnTo>
                    <a:pt x="0" y="505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4989544" y="1149201"/>
              <a:ext cx="396154" cy="396154"/>
            </a:xfrm>
            <a:custGeom>
              <a:avLst/>
              <a:pathLst>
                <a:path w="396154" h="396154">
                  <a:moveTo>
                    <a:pt x="384047" y="0"/>
                  </a:moveTo>
                  <a:lnTo>
                    <a:pt x="396154" y="0"/>
                  </a:lnTo>
                  <a:lnTo>
                    <a:pt x="0" y="396154"/>
                  </a:lnTo>
                  <a:lnTo>
                    <a:pt x="0" y="384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4989544" y="1149201"/>
              <a:ext cx="275087" cy="275087"/>
            </a:xfrm>
            <a:custGeom>
              <a:avLst/>
              <a:pathLst>
                <a:path w="275087" h="275087">
                  <a:moveTo>
                    <a:pt x="262980" y="0"/>
                  </a:moveTo>
                  <a:lnTo>
                    <a:pt x="275087" y="0"/>
                  </a:lnTo>
                  <a:lnTo>
                    <a:pt x="0" y="275087"/>
                  </a:lnTo>
                  <a:lnTo>
                    <a:pt x="0" y="262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4989544" y="1149201"/>
              <a:ext cx="154019" cy="154019"/>
            </a:xfrm>
            <a:custGeom>
              <a:avLst/>
              <a:pathLst>
                <a:path w="154019" h="154019">
                  <a:moveTo>
                    <a:pt x="141913" y="0"/>
                  </a:moveTo>
                  <a:lnTo>
                    <a:pt x="154019" y="0"/>
                  </a:lnTo>
                  <a:lnTo>
                    <a:pt x="0" y="154019"/>
                  </a:lnTo>
                  <a:lnTo>
                    <a:pt x="0" y="141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4989544" y="1149201"/>
              <a:ext cx="32952" cy="32952"/>
            </a:xfrm>
            <a:custGeom>
              <a:avLst/>
              <a:pathLst>
                <a:path w="32952" h="32952">
                  <a:moveTo>
                    <a:pt x="20845" y="0"/>
                  </a:moveTo>
                  <a:lnTo>
                    <a:pt x="32952" y="0"/>
                  </a:lnTo>
                  <a:lnTo>
                    <a:pt x="0" y="32952"/>
                  </a:lnTo>
                  <a:lnTo>
                    <a:pt x="0" y="20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6861590" y="4701724"/>
              <a:ext cx="44310" cy="44310"/>
            </a:xfrm>
            <a:custGeom>
              <a:avLst/>
              <a:pathLst>
                <a:path w="44310" h="44310">
                  <a:moveTo>
                    <a:pt x="44310" y="0"/>
                  </a:moveTo>
                  <a:lnTo>
                    <a:pt x="44310" y="12106"/>
                  </a:lnTo>
                  <a:lnTo>
                    <a:pt x="12106" y="44310"/>
                  </a:lnTo>
                  <a:lnTo>
                    <a:pt x="0" y="443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6740523" y="4580656"/>
              <a:ext cx="165378" cy="165378"/>
            </a:xfrm>
            <a:custGeom>
              <a:avLst/>
              <a:pathLst>
                <a:path w="165378" h="165378">
                  <a:moveTo>
                    <a:pt x="165378" y="0"/>
                  </a:moveTo>
                  <a:lnTo>
                    <a:pt x="165378" y="12106"/>
                  </a:lnTo>
                  <a:lnTo>
                    <a:pt x="12106" y="165378"/>
                  </a:lnTo>
                  <a:lnTo>
                    <a:pt x="0" y="165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6619456" y="4459589"/>
              <a:ext cx="286445" cy="286445"/>
            </a:xfrm>
            <a:custGeom>
              <a:avLst/>
              <a:pathLst>
                <a:path w="286445" h="286445">
                  <a:moveTo>
                    <a:pt x="286445" y="0"/>
                  </a:moveTo>
                  <a:lnTo>
                    <a:pt x="286445" y="12106"/>
                  </a:lnTo>
                  <a:lnTo>
                    <a:pt x="12106" y="286445"/>
                  </a:lnTo>
                  <a:lnTo>
                    <a:pt x="0" y="2864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6498388" y="4338521"/>
              <a:ext cx="407512" cy="407512"/>
            </a:xfrm>
            <a:custGeom>
              <a:avLst/>
              <a:pathLst>
                <a:path w="407512" h="407512">
                  <a:moveTo>
                    <a:pt x="407512" y="0"/>
                  </a:moveTo>
                  <a:lnTo>
                    <a:pt x="407512" y="12106"/>
                  </a:lnTo>
                  <a:lnTo>
                    <a:pt x="12106" y="407512"/>
                  </a:lnTo>
                  <a:lnTo>
                    <a:pt x="0" y="407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6377321" y="4217454"/>
              <a:ext cx="528580" cy="528580"/>
            </a:xfrm>
            <a:custGeom>
              <a:avLst/>
              <a:pathLst>
                <a:path w="528580" h="528580">
                  <a:moveTo>
                    <a:pt x="528580" y="0"/>
                  </a:moveTo>
                  <a:lnTo>
                    <a:pt x="528580" y="12106"/>
                  </a:lnTo>
                  <a:lnTo>
                    <a:pt x="12106" y="528580"/>
                  </a:lnTo>
                  <a:lnTo>
                    <a:pt x="0" y="5285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6256253" y="4096387"/>
              <a:ext cx="649647" cy="649647"/>
            </a:xfrm>
            <a:custGeom>
              <a:avLst/>
              <a:pathLst>
                <a:path w="649647" h="649647">
                  <a:moveTo>
                    <a:pt x="649647" y="0"/>
                  </a:moveTo>
                  <a:lnTo>
                    <a:pt x="649647" y="12106"/>
                  </a:lnTo>
                  <a:lnTo>
                    <a:pt x="12106" y="649647"/>
                  </a:lnTo>
                  <a:lnTo>
                    <a:pt x="0" y="649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6135186" y="3975319"/>
              <a:ext cx="770715" cy="770715"/>
            </a:xfrm>
            <a:custGeom>
              <a:avLst/>
              <a:pathLst>
                <a:path w="770715" h="770715">
                  <a:moveTo>
                    <a:pt x="770715" y="0"/>
                  </a:moveTo>
                  <a:lnTo>
                    <a:pt x="770715" y="12106"/>
                  </a:lnTo>
                  <a:lnTo>
                    <a:pt x="12106" y="770715"/>
                  </a:lnTo>
                  <a:lnTo>
                    <a:pt x="0" y="770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6014118" y="3854252"/>
              <a:ext cx="891782" cy="891782"/>
            </a:xfrm>
            <a:custGeom>
              <a:avLst/>
              <a:pathLst>
                <a:path w="891782" h="891782">
                  <a:moveTo>
                    <a:pt x="891782" y="0"/>
                  </a:moveTo>
                  <a:lnTo>
                    <a:pt x="891782" y="12106"/>
                  </a:lnTo>
                  <a:lnTo>
                    <a:pt x="12106" y="891782"/>
                  </a:lnTo>
                  <a:lnTo>
                    <a:pt x="0" y="8917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5998153" y="37331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5998153" y="36121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5998153" y="34910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5998153" y="33699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5998153" y="32489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5998153" y="31278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5998153" y="30067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5998153" y="28857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5998153" y="27646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5998153" y="26435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5998153" y="25225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5998153" y="24014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5998153" y="22803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5998153" y="21593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5998153" y="20382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5998153" y="191717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5998153" y="179610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998153" y="167503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998153" y="155397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998153" y="143290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998153" y="131183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998153" y="119076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998153" y="1149201"/>
              <a:ext cx="840354" cy="840354"/>
            </a:xfrm>
            <a:custGeom>
              <a:avLst/>
              <a:pathLst>
                <a:path w="840354" h="840354">
                  <a:moveTo>
                    <a:pt x="828247" y="0"/>
                  </a:moveTo>
                  <a:lnTo>
                    <a:pt x="840354" y="0"/>
                  </a:lnTo>
                  <a:lnTo>
                    <a:pt x="0" y="840354"/>
                  </a:lnTo>
                  <a:lnTo>
                    <a:pt x="0" y="8282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998153" y="1149201"/>
              <a:ext cx="719287" cy="719287"/>
            </a:xfrm>
            <a:custGeom>
              <a:avLst/>
              <a:pathLst>
                <a:path w="719287" h="719287">
                  <a:moveTo>
                    <a:pt x="707180" y="0"/>
                  </a:moveTo>
                  <a:lnTo>
                    <a:pt x="719287" y="0"/>
                  </a:lnTo>
                  <a:lnTo>
                    <a:pt x="0" y="719287"/>
                  </a:lnTo>
                  <a:lnTo>
                    <a:pt x="0" y="7071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998153" y="1149201"/>
              <a:ext cx="598219" cy="598219"/>
            </a:xfrm>
            <a:custGeom>
              <a:avLst/>
              <a:pathLst>
                <a:path w="598219" h="598219">
                  <a:moveTo>
                    <a:pt x="586113" y="0"/>
                  </a:moveTo>
                  <a:lnTo>
                    <a:pt x="598219" y="0"/>
                  </a:lnTo>
                  <a:lnTo>
                    <a:pt x="0" y="598219"/>
                  </a:lnTo>
                  <a:lnTo>
                    <a:pt x="0" y="5861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998153" y="1149201"/>
              <a:ext cx="477152" cy="477152"/>
            </a:xfrm>
            <a:custGeom>
              <a:avLst/>
              <a:pathLst>
                <a:path w="477152" h="477152">
                  <a:moveTo>
                    <a:pt x="465045" y="0"/>
                  </a:moveTo>
                  <a:lnTo>
                    <a:pt x="477152" y="0"/>
                  </a:lnTo>
                  <a:lnTo>
                    <a:pt x="0" y="477152"/>
                  </a:lnTo>
                  <a:lnTo>
                    <a:pt x="0" y="465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998153" y="1149201"/>
              <a:ext cx="356084" cy="356084"/>
            </a:xfrm>
            <a:custGeom>
              <a:avLst/>
              <a:pathLst>
                <a:path w="356084" h="356084">
                  <a:moveTo>
                    <a:pt x="343978" y="0"/>
                  </a:moveTo>
                  <a:lnTo>
                    <a:pt x="356084" y="0"/>
                  </a:lnTo>
                  <a:lnTo>
                    <a:pt x="0" y="356084"/>
                  </a:lnTo>
                  <a:lnTo>
                    <a:pt x="0" y="3439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998153" y="1149201"/>
              <a:ext cx="235017" cy="235017"/>
            </a:xfrm>
            <a:custGeom>
              <a:avLst/>
              <a:pathLst>
                <a:path w="235017" h="235017">
                  <a:moveTo>
                    <a:pt x="222910" y="0"/>
                  </a:moveTo>
                  <a:lnTo>
                    <a:pt x="235017" y="0"/>
                  </a:lnTo>
                  <a:lnTo>
                    <a:pt x="0" y="235017"/>
                  </a:lnTo>
                  <a:lnTo>
                    <a:pt x="0" y="2229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998153" y="1149201"/>
              <a:ext cx="113950" cy="113950"/>
            </a:xfrm>
            <a:custGeom>
              <a:avLst/>
              <a:pathLst>
                <a:path w="113950" h="113950">
                  <a:moveTo>
                    <a:pt x="101843" y="0"/>
                  </a:moveTo>
                  <a:lnTo>
                    <a:pt x="113950" y="0"/>
                  </a:lnTo>
                  <a:lnTo>
                    <a:pt x="0" y="113950"/>
                  </a:lnTo>
                  <a:lnTo>
                    <a:pt x="0" y="101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rc196"/>
            <p:cNvSpPr/>
            <p:nvPr/>
          </p:nvSpPr>
          <p:spPr>
            <a:xfrm>
              <a:off x="955108" y="2706593"/>
              <a:ext cx="907748" cy="2039441"/>
            </a:xfrm>
            <a:prstGeom prst="rect">
              <a:avLst/>
            </a:prstGeom>
            <a:ln w="1355" cap="flat">
              <a:solidFill>
                <a:srgbClr val="000000">
                  <a:alpha val="100000"/>
                </a:srgbClr>
              </a:solidFill>
              <a:prstDash val="solid"/>
              <a:miter/>
            </a:ln>
          </p:spPr>
          <p:txBody>
            <a:bodyPr/>
            <a:lstStyle/>
            <a:p/>
          </p:txBody>
        </p:sp>
        <p:sp>
          <p:nvSpPr>
            <p:cNvPr id="197" name="rc197"/>
            <p:cNvSpPr/>
            <p:nvPr/>
          </p:nvSpPr>
          <p:spPr>
            <a:xfrm>
              <a:off x="1963717" y="1557090"/>
              <a:ext cx="907748" cy="3188944"/>
            </a:xfrm>
            <a:prstGeom prst="rect">
              <a:avLst/>
            </a:prstGeom>
            <a:ln w="1355" cap="flat">
              <a:solidFill>
                <a:srgbClr val="000000">
                  <a:alpha val="100000"/>
                </a:srgbClr>
              </a:solidFill>
              <a:prstDash val="solid"/>
              <a:miter/>
            </a:ln>
          </p:spPr>
          <p:txBody>
            <a:bodyPr/>
            <a:lstStyle/>
            <a:p/>
          </p:txBody>
        </p:sp>
        <p:sp>
          <p:nvSpPr>
            <p:cNvPr id="198" name="rc198"/>
            <p:cNvSpPr/>
            <p:nvPr/>
          </p:nvSpPr>
          <p:spPr>
            <a:xfrm>
              <a:off x="2972326" y="1186282"/>
              <a:ext cx="907748" cy="3559752"/>
            </a:xfrm>
            <a:prstGeom prst="rect">
              <a:avLst/>
            </a:prstGeom>
            <a:ln w="1355" cap="flat">
              <a:solidFill>
                <a:srgbClr val="000000">
                  <a:alpha val="100000"/>
                </a:srgbClr>
              </a:solidFill>
              <a:prstDash val="solid"/>
              <a:miter/>
            </a:ln>
          </p:spPr>
          <p:txBody>
            <a:bodyPr/>
            <a:lstStyle/>
            <a:p/>
          </p:txBody>
        </p:sp>
        <p:sp>
          <p:nvSpPr>
            <p:cNvPr id="199" name="rc199"/>
            <p:cNvSpPr/>
            <p:nvPr/>
          </p:nvSpPr>
          <p:spPr>
            <a:xfrm>
              <a:off x="4989544" y="1149201"/>
              <a:ext cx="907748" cy="3596833"/>
            </a:xfrm>
            <a:prstGeom prst="rect">
              <a:avLst/>
            </a:prstGeom>
            <a:ln w="1355" cap="flat">
              <a:solidFill>
                <a:srgbClr val="000000">
                  <a:alpha val="100000"/>
                </a:srgbClr>
              </a:solidFill>
              <a:prstDash val="solid"/>
              <a:miter/>
            </a:ln>
          </p:spPr>
          <p:txBody>
            <a:bodyPr/>
            <a:lstStyle/>
            <a:p/>
          </p:txBody>
        </p:sp>
        <p:sp>
          <p:nvSpPr>
            <p:cNvPr id="200" name="rc200"/>
            <p:cNvSpPr/>
            <p:nvPr/>
          </p:nvSpPr>
          <p:spPr>
            <a:xfrm>
              <a:off x="5998153" y="1149201"/>
              <a:ext cx="907748" cy="3596833"/>
            </a:xfrm>
            <a:prstGeom prst="rect">
              <a:avLst/>
            </a:prstGeom>
            <a:ln w="1355" cap="flat">
              <a:solidFill>
                <a:srgbClr val="000000">
                  <a:alpha val="100000"/>
                </a:srgbClr>
              </a:solidFill>
              <a:prstDash val="solid"/>
              <a:miter/>
            </a:ln>
          </p:spPr>
          <p:txBody>
            <a:bodyPr/>
            <a:lstStyle/>
            <a:p/>
          </p:txBody>
        </p:sp>
        <p:sp>
          <p:nvSpPr>
            <p:cNvPr id="201" name="tx201"/>
            <p:cNvSpPr/>
            <p:nvPr/>
          </p:nvSpPr>
          <p:spPr>
            <a:xfrm>
              <a:off x="1328596" y="2532141"/>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02" name="tx202"/>
            <p:cNvSpPr/>
            <p:nvPr/>
          </p:nvSpPr>
          <p:spPr>
            <a:xfrm>
              <a:off x="2337205" y="13118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203" name="tx203"/>
            <p:cNvSpPr/>
            <p:nvPr/>
          </p:nvSpPr>
          <p:spPr>
            <a:xfrm>
              <a:off x="3345814" y="91877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204" name="tx204"/>
            <p:cNvSpPr/>
            <p:nvPr/>
          </p:nvSpPr>
          <p:spPr>
            <a:xfrm>
              <a:off x="5363032"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5" name="tx205"/>
            <p:cNvSpPr/>
            <p:nvPr/>
          </p:nvSpPr>
          <p:spPr>
            <a:xfrm>
              <a:off x="6371641"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6" name="tx206"/>
            <p:cNvSpPr/>
            <p:nvPr/>
          </p:nvSpPr>
          <p:spPr>
            <a:xfrm>
              <a:off x="4354423"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7" name="tx207"/>
            <p:cNvSpPr/>
            <p:nvPr/>
          </p:nvSpPr>
          <p:spPr>
            <a:xfrm>
              <a:off x="8388859" y="8008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08" name="tx208"/>
            <p:cNvSpPr/>
            <p:nvPr/>
          </p:nvSpPr>
          <p:spPr>
            <a:xfrm>
              <a:off x="7380250" y="8008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09" name="pg209"/>
            <p:cNvSpPr/>
            <p:nvPr/>
          </p:nvSpPr>
          <p:spPr>
            <a:xfrm>
              <a:off x="1346316" y="36179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0" name="tx210"/>
            <p:cNvSpPr/>
            <p:nvPr/>
          </p:nvSpPr>
          <p:spPr>
            <a:xfrm>
              <a:off x="1378837" y="36487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11" name="pg211"/>
            <p:cNvSpPr/>
            <p:nvPr/>
          </p:nvSpPr>
          <p:spPr>
            <a:xfrm>
              <a:off x="2354925" y="304316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2" name="tx212"/>
            <p:cNvSpPr/>
            <p:nvPr/>
          </p:nvSpPr>
          <p:spPr>
            <a:xfrm>
              <a:off x="2387446" y="307536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13" name="pg213"/>
            <p:cNvSpPr/>
            <p:nvPr/>
          </p:nvSpPr>
          <p:spPr>
            <a:xfrm>
              <a:off x="3363534" y="285775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4" name="tx214"/>
            <p:cNvSpPr/>
            <p:nvPr/>
          </p:nvSpPr>
          <p:spPr>
            <a:xfrm>
              <a:off x="3396055" y="28902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215" name="pg215"/>
            <p:cNvSpPr/>
            <p:nvPr/>
          </p:nvSpPr>
          <p:spPr>
            <a:xfrm>
              <a:off x="5380752" y="28392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6" name="tx216"/>
            <p:cNvSpPr/>
            <p:nvPr/>
          </p:nvSpPr>
          <p:spPr>
            <a:xfrm>
              <a:off x="5413273" y="28714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17" name="pg217"/>
            <p:cNvSpPr/>
            <p:nvPr/>
          </p:nvSpPr>
          <p:spPr>
            <a:xfrm>
              <a:off x="6389361" y="28392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8" name="tx218"/>
            <p:cNvSpPr/>
            <p:nvPr/>
          </p:nvSpPr>
          <p:spPr>
            <a:xfrm>
              <a:off x="6421882" y="28714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219" name="tx219"/>
            <p:cNvSpPr/>
            <p:nvPr/>
          </p:nvSpPr>
          <p:spPr>
            <a:xfrm>
              <a:off x="663492" y="46939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220" name="tx220"/>
            <p:cNvSpPr/>
            <p:nvPr/>
          </p:nvSpPr>
          <p:spPr>
            <a:xfrm>
              <a:off x="585797" y="37669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221" name="tx221"/>
            <p:cNvSpPr/>
            <p:nvPr/>
          </p:nvSpPr>
          <p:spPr>
            <a:xfrm>
              <a:off x="585797" y="28398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22" name="tx222"/>
            <p:cNvSpPr/>
            <p:nvPr/>
          </p:nvSpPr>
          <p:spPr>
            <a:xfrm>
              <a:off x="585797" y="19145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223" name="tx223"/>
            <p:cNvSpPr/>
            <p:nvPr/>
          </p:nvSpPr>
          <p:spPr>
            <a:xfrm>
              <a:off x="508103" y="98584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24" name="tx224"/>
            <p:cNvSpPr/>
            <p:nvPr/>
          </p:nvSpPr>
          <p:spPr>
            <a:xfrm rot="-5400000">
              <a:off x="1024500" y="5306604"/>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Afghanistan</a:t>
              </a:r>
            </a:p>
          </p:txBody>
        </p:sp>
        <p:sp>
          <p:nvSpPr>
            <p:cNvPr id="225" name="tx225"/>
            <p:cNvSpPr/>
            <p:nvPr/>
          </p:nvSpPr>
          <p:spPr>
            <a:xfrm rot="-5400000">
              <a:off x="2148866" y="5220315"/>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Pakistan</a:t>
              </a:r>
            </a:p>
          </p:txBody>
        </p:sp>
        <p:sp>
          <p:nvSpPr>
            <p:cNvPr id="226" name="tx226"/>
            <p:cNvSpPr/>
            <p:nvPr/>
          </p:nvSpPr>
          <p:spPr>
            <a:xfrm rot="-5400000">
              <a:off x="3042537" y="5307491"/>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Bangladesh</a:t>
              </a:r>
            </a:p>
          </p:txBody>
        </p:sp>
        <p:sp>
          <p:nvSpPr>
            <p:cNvPr id="227" name="tx227"/>
            <p:cNvSpPr/>
            <p:nvPr/>
          </p:nvSpPr>
          <p:spPr>
            <a:xfrm rot="-5400000">
              <a:off x="4212605" y="5173793"/>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Bhutan</a:t>
              </a:r>
            </a:p>
          </p:txBody>
        </p:sp>
        <p:sp>
          <p:nvSpPr>
            <p:cNvPr id="228" name="tx228"/>
            <p:cNvSpPr/>
            <p:nvPr/>
          </p:nvSpPr>
          <p:spPr>
            <a:xfrm rot="-5400000">
              <a:off x="5291133" y="510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India</a:t>
              </a:r>
            </a:p>
          </p:txBody>
        </p:sp>
        <p:sp>
          <p:nvSpPr>
            <p:cNvPr id="229" name="tx229"/>
            <p:cNvSpPr/>
            <p:nvPr/>
          </p:nvSpPr>
          <p:spPr>
            <a:xfrm rot="-5400000">
              <a:off x="6255642" y="5121849"/>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Nepal</a:t>
              </a:r>
            </a:p>
          </p:txBody>
        </p:sp>
        <p:sp>
          <p:nvSpPr>
            <p:cNvPr id="230" name="tx230"/>
            <p:cNvSpPr/>
            <p:nvPr/>
          </p:nvSpPr>
          <p:spPr>
            <a:xfrm rot="-5400000">
              <a:off x="7184203" y="5228023"/>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Maldives</a:t>
              </a:r>
            </a:p>
          </p:txBody>
        </p:sp>
        <p:sp>
          <p:nvSpPr>
            <p:cNvPr id="231" name="tx231"/>
            <p:cNvSpPr/>
            <p:nvPr/>
          </p:nvSpPr>
          <p:spPr>
            <a:xfrm rot="-5400000">
              <a:off x="8172451" y="5246611"/>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Sri Lanka</a:t>
              </a:r>
            </a:p>
          </p:txBody>
        </p:sp>
        <p:sp>
          <p:nvSpPr>
            <p:cNvPr id="232" name="tx232"/>
            <p:cNvSpPr/>
            <p:nvPr/>
          </p:nvSpPr>
          <p:spPr>
            <a:xfrm rot="-5400000">
              <a:off x="-52544" y="2734855"/>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33" name="rc233"/>
            <p:cNvSpPr/>
            <p:nvPr/>
          </p:nvSpPr>
          <p:spPr>
            <a:xfrm>
              <a:off x="4184938" y="6114116"/>
              <a:ext cx="219455" cy="219455"/>
            </a:xfrm>
            <a:prstGeom prst="rect">
              <a:avLst/>
            </a:prstGeom>
            <a:solidFill>
              <a:srgbClr val="FFFFFF">
                <a:alpha val="100000"/>
              </a:srgbClr>
            </a:solidFill>
          </p:spPr>
          <p:txBody>
            <a:bodyPr/>
            <a:lstStyle/>
            <a:p/>
          </p:txBody>
        </p:sp>
        <p:sp>
          <p:nvSpPr>
            <p:cNvPr id="234" name="pg234"/>
            <p:cNvSpPr/>
            <p:nvPr/>
          </p:nvSpPr>
          <p:spPr>
            <a:xfrm>
              <a:off x="4369489"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74879"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185000"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185000"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185000"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rc239"/>
            <p:cNvSpPr/>
            <p:nvPr/>
          </p:nvSpPr>
          <p:spPr>
            <a:xfrm>
              <a:off x="4184938" y="6114116"/>
              <a:ext cx="219455" cy="219455"/>
            </a:xfrm>
            <a:prstGeom prst="rect">
              <a:avLst/>
            </a:prstGeom>
            <a:ln w="476" cap="sq">
              <a:solidFill>
                <a:srgbClr val="000000">
                  <a:alpha val="100000"/>
                </a:srgbClr>
              </a:solidFill>
              <a:prstDash val="solid"/>
              <a:miter/>
            </a:ln>
          </p:spPr>
          <p:txBody>
            <a:bodyPr/>
            <a:lstStyle/>
            <a:p/>
          </p:txBody>
        </p:sp>
        <p:sp>
          <p:nvSpPr>
            <p:cNvPr id="240" name="tx240"/>
            <p:cNvSpPr/>
            <p:nvPr/>
          </p:nvSpPr>
          <p:spPr>
            <a:xfrm>
              <a:off x="4473983" y="6146081"/>
              <a:ext cx="1219305"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5 unvaccinated</a:t>
              </a:r>
            </a:p>
          </p:txBody>
        </p:sp>
        <p:sp>
          <p:nvSpPr>
            <p:cNvPr id="241" name="tx241"/>
            <p:cNvSpPr/>
            <p:nvPr/>
          </p:nvSpPr>
          <p:spPr>
            <a:xfrm>
              <a:off x="803816" y="397941"/>
              <a:ext cx="5861342"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ROSA, 2024</a:t>
              </a:r>
            </a:p>
          </p:txBody>
        </p:sp>
        <p:sp>
          <p:nvSpPr>
            <p:cNvPr id="242" name="tx24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3" name="tx243"/>
            <p:cNvSpPr/>
            <p:nvPr/>
          </p:nvSpPr>
          <p:spPr>
            <a:xfrm>
              <a:off x="2215686" y="6568567"/>
              <a:ext cx="685872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5 rank based on absolute number of unvaccinated children.</a:t>
              </a:r>
            </a:p>
          </p:txBody>
        </p:sp>
      </p:grpSp>
      <p:sp>
        <p:nvSpPr>
          <p:cNvPr id="2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ROSA from lowest to highest coverage, and the rank of the top 10 countries with the most unvaccinated children, based on absolute numbers.
In 2024, Maldives ranked number 7 out of 8 countries for lowest MCV1 coverage (based on tied ranks).
Maldives was not in the top 5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299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844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2389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571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116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863252"/>
              <a:ext cx="249522" cy="1239444"/>
            </a:xfrm>
            <a:prstGeom prst="rect">
              <a:avLst/>
            </a:prstGeom>
            <a:solidFill>
              <a:srgbClr val="80BD41">
                <a:alpha val="100000"/>
              </a:srgbClr>
            </a:solidFill>
          </p:spPr>
          <p:txBody>
            <a:bodyPr/>
            <a:lstStyle/>
            <a:p/>
          </p:txBody>
        </p:sp>
        <p:sp>
          <p:nvSpPr>
            <p:cNvPr id="22" name="rc22"/>
            <p:cNvSpPr/>
            <p:nvPr/>
          </p:nvSpPr>
          <p:spPr>
            <a:xfrm>
              <a:off x="1296273" y="2849506"/>
              <a:ext cx="249522" cy="13746"/>
            </a:xfrm>
            <a:prstGeom prst="rect">
              <a:avLst/>
            </a:prstGeom>
            <a:solidFill>
              <a:srgbClr val="E2231A">
                <a:alpha val="100000"/>
              </a:srgbClr>
            </a:solidFill>
          </p:spPr>
          <p:txBody>
            <a:bodyPr/>
            <a:lstStyle/>
            <a:p/>
          </p:txBody>
        </p:sp>
        <p:sp>
          <p:nvSpPr>
            <p:cNvPr id="23" name="rc23"/>
            <p:cNvSpPr/>
            <p:nvPr/>
          </p:nvSpPr>
          <p:spPr>
            <a:xfrm>
              <a:off x="1573521" y="2902200"/>
              <a:ext cx="249522" cy="1200497"/>
            </a:xfrm>
            <a:prstGeom prst="rect">
              <a:avLst/>
            </a:prstGeom>
            <a:solidFill>
              <a:srgbClr val="80BD41">
                <a:alpha val="100000"/>
              </a:srgbClr>
            </a:solidFill>
          </p:spPr>
          <p:txBody>
            <a:bodyPr/>
            <a:lstStyle/>
            <a:p/>
          </p:txBody>
        </p:sp>
        <p:sp>
          <p:nvSpPr>
            <p:cNvPr id="24" name="rc24"/>
            <p:cNvSpPr/>
            <p:nvPr/>
          </p:nvSpPr>
          <p:spPr>
            <a:xfrm>
              <a:off x="1573521" y="2876998"/>
              <a:ext cx="249522" cy="25201"/>
            </a:xfrm>
            <a:prstGeom prst="rect">
              <a:avLst/>
            </a:prstGeom>
            <a:solidFill>
              <a:srgbClr val="E2231A">
                <a:alpha val="100000"/>
              </a:srgbClr>
            </a:solidFill>
          </p:spPr>
          <p:txBody>
            <a:bodyPr/>
            <a:lstStyle/>
            <a:p/>
          </p:txBody>
        </p:sp>
        <p:sp>
          <p:nvSpPr>
            <p:cNvPr id="25" name="rc25"/>
            <p:cNvSpPr/>
            <p:nvPr/>
          </p:nvSpPr>
          <p:spPr>
            <a:xfrm>
              <a:off x="1850769" y="2920528"/>
              <a:ext cx="249522" cy="1182169"/>
            </a:xfrm>
            <a:prstGeom prst="rect">
              <a:avLst/>
            </a:prstGeom>
            <a:solidFill>
              <a:srgbClr val="80BD41">
                <a:alpha val="100000"/>
              </a:srgbClr>
            </a:solidFill>
          </p:spPr>
          <p:txBody>
            <a:bodyPr/>
            <a:lstStyle/>
            <a:p/>
          </p:txBody>
        </p:sp>
        <p:sp>
          <p:nvSpPr>
            <p:cNvPr id="26" name="rc26"/>
            <p:cNvSpPr/>
            <p:nvPr/>
          </p:nvSpPr>
          <p:spPr>
            <a:xfrm>
              <a:off x="1850769" y="2883871"/>
              <a:ext cx="249522" cy="36656"/>
            </a:xfrm>
            <a:prstGeom prst="rect">
              <a:avLst/>
            </a:prstGeom>
            <a:solidFill>
              <a:srgbClr val="E2231A">
                <a:alpha val="100000"/>
              </a:srgbClr>
            </a:solidFill>
          </p:spPr>
          <p:txBody>
            <a:bodyPr/>
            <a:lstStyle/>
            <a:p/>
          </p:txBody>
        </p:sp>
        <p:sp>
          <p:nvSpPr>
            <p:cNvPr id="27" name="rc27"/>
            <p:cNvSpPr/>
            <p:nvPr/>
          </p:nvSpPr>
          <p:spPr>
            <a:xfrm>
              <a:off x="2128016" y="2925110"/>
              <a:ext cx="249522" cy="1177586"/>
            </a:xfrm>
            <a:prstGeom prst="rect">
              <a:avLst/>
            </a:prstGeom>
            <a:solidFill>
              <a:srgbClr val="80BD41">
                <a:alpha val="100000"/>
              </a:srgbClr>
            </a:solidFill>
          </p:spPr>
          <p:txBody>
            <a:bodyPr/>
            <a:lstStyle/>
            <a:p/>
          </p:txBody>
        </p:sp>
        <p:sp>
          <p:nvSpPr>
            <p:cNvPr id="28" name="rc28"/>
            <p:cNvSpPr/>
            <p:nvPr/>
          </p:nvSpPr>
          <p:spPr>
            <a:xfrm>
              <a:off x="2128016" y="2876998"/>
              <a:ext cx="249522" cy="48111"/>
            </a:xfrm>
            <a:prstGeom prst="rect">
              <a:avLst/>
            </a:prstGeom>
            <a:solidFill>
              <a:srgbClr val="E2231A">
                <a:alpha val="100000"/>
              </a:srgbClr>
            </a:solidFill>
          </p:spPr>
          <p:txBody>
            <a:bodyPr/>
            <a:lstStyle/>
            <a:p/>
          </p:txBody>
        </p:sp>
        <p:sp>
          <p:nvSpPr>
            <p:cNvPr id="29" name="rc29"/>
            <p:cNvSpPr/>
            <p:nvPr/>
          </p:nvSpPr>
          <p:spPr>
            <a:xfrm>
              <a:off x="2405264" y="2897618"/>
              <a:ext cx="249522" cy="1205079"/>
            </a:xfrm>
            <a:prstGeom prst="rect">
              <a:avLst/>
            </a:prstGeom>
            <a:solidFill>
              <a:srgbClr val="80BD41">
                <a:alpha val="100000"/>
              </a:srgbClr>
            </a:solidFill>
          </p:spPr>
          <p:txBody>
            <a:bodyPr/>
            <a:lstStyle/>
            <a:p/>
          </p:txBody>
        </p:sp>
        <p:sp>
          <p:nvSpPr>
            <p:cNvPr id="30" name="rc30"/>
            <p:cNvSpPr/>
            <p:nvPr/>
          </p:nvSpPr>
          <p:spPr>
            <a:xfrm>
              <a:off x="2405264" y="2860961"/>
              <a:ext cx="249522" cy="36656"/>
            </a:xfrm>
            <a:prstGeom prst="rect">
              <a:avLst/>
            </a:prstGeom>
            <a:solidFill>
              <a:srgbClr val="E2231A">
                <a:alpha val="100000"/>
              </a:srgbClr>
            </a:solidFill>
          </p:spPr>
          <p:txBody>
            <a:bodyPr/>
            <a:lstStyle/>
            <a:p/>
          </p:txBody>
        </p:sp>
        <p:sp>
          <p:nvSpPr>
            <p:cNvPr id="31" name="rc31"/>
            <p:cNvSpPr/>
            <p:nvPr/>
          </p:nvSpPr>
          <p:spPr>
            <a:xfrm>
              <a:off x="2682512" y="2874707"/>
              <a:ext cx="249522" cy="1227989"/>
            </a:xfrm>
            <a:prstGeom prst="rect">
              <a:avLst/>
            </a:prstGeom>
            <a:solidFill>
              <a:srgbClr val="80BD41">
                <a:alpha val="100000"/>
              </a:srgbClr>
            </a:solidFill>
          </p:spPr>
          <p:txBody>
            <a:bodyPr/>
            <a:lstStyle/>
            <a:p/>
          </p:txBody>
        </p:sp>
        <p:sp>
          <p:nvSpPr>
            <p:cNvPr id="32" name="rc32"/>
            <p:cNvSpPr/>
            <p:nvPr/>
          </p:nvSpPr>
          <p:spPr>
            <a:xfrm>
              <a:off x="2682512" y="2835760"/>
              <a:ext cx="249522" cy="38947"/>
            </a:xfrm>
            <a:prstGeom prst="rect">
              <a:avLst/>
            </a:prstGeom>
            <a:solidFill>
              <a:srgbClr val="E2231A">
                <a:alpha val="100000"/>
              </a:srgbClr>
            </a:solidFill>
          </p:spPr>
          <p:txBody>
            <a:bodyPr/>
            <a:lstStyle/>
            <a:p/>
          </p:txBody>
        </p:sp>
        <p:sp>
          <p:nvSpPr>
            <p:cNvPr id="33" name="rc33"/>
            <p:cNvSpPr/>
            <p:nvPr/>
          </p:nvSpPr>
          <p:spPr>
            <a:xfrm>
              <a:off x="2959759" y="2810559"/>
              <a:ext cx="249522" cy="1292138"/>
            </a:xfrm>
            <a:prstGeom prst="rect">
              <a:avLst/>
            </a:prstGeom>
            <a:solidFill>
              <a:srgbClr val="80BD41">
                <a:alpha val="100000"/>
              </a:srgbClr>
            </a:solidFill>
          </p:spPr>
          <p:txBody>
            <a:bodyPr/>
            <a:lstStyle/>
            <a:p/>
          </p:txBody>
        </p:sp>
        <p:sp>
          <p:nvSpPr>
            <p:cNvPr id="34" name="rc34"/>
            <p:cNvSpPr/>
            <p:nvPr/>
          </p:nvSpPr>
          <p:spPr>
            <a:xfrm>
              <a:off x="2959759" y="2771611"/>
              <a:ext cx="249522" cy="38947"/>
            </a:xfrm>
            <a:prstGeom prst="rect">
              <a:avLst/>
            </a:prstGeom>
            <a:solidFill>
              <a:srgbClr val="E2231A">
                <a:alpha val="100000"/>
              </a:srgbClr>
            </a:solidFill>
          </p:spPr>
          <p:txBody>
            <a:bodyPr/>
            <a:lstStyle/>
            <a:p/>
          </p:txBody>
        </p:sp>
        <p:sp>
          <p:nvSpPr>
            <p:cNvPr id="35" name="rc35"/>
            <p:cNvSpPr/>
            <p:nvPr/>
          </p:nvSpPr>
          <p:spPr>
            <a:xfrm>
              <a:off x="3237007" y="2682261"/>
              <a:ext cx="249522" cy="1420435"/>
            </a:xfrm>
            <a:prstGeom prst="rect">
              <a:avLst/>
            </a:prstGeom>
            <a:solidFill>
              <a:srgbClr val="80BD41">
                <a:alpha val="100000"/>
              </a:srgbClr>
            </a:solidFill>
          </p:spPr>
          <p:txBody>
            <a:bodyPr/>
            <a:lstStyle/>
            <a:p/>
          </p:txBody>
        </p:sp>
        <p:sp>
          <p:nvSpPr>
            <p:cNvPr id="36" name="rc36"/>
            <p:cNvSpPr/>
            <p:nvPr/>
          </p:nvSpPr>
          <p:spPr>
            <a:xfrm>
              <a:off x="3237007" y="2638732"/>
              <a:ext cx="249522" cy="43529"/>
            </a:xfrm>
            <a:prstGeom prst="rect">
              <a:avLst/>
            </a:prstGeom>
            <a:solidFill>
              <a:srgbClr val="E2231A">
                <a:alpha val="100000"/>
              </a:srgbClr>
            </a:solidFill>
          </p:spPr>
          <p:txBody>
            <a:bodyPr/>
            <a:lstStyle/>
            <a:p/>
          </p:txBody>
        </p:sp>
        <p:sp>
          <p:nvSpPr>
            <p:cNvPr id="37" name="rc37"/>
            <p:cNvSpPr/>
            <p:nvPr/>
          </p:nvSpPr>
          <p:spPr>
            <a:xfrm>
              <a:off x="3514255" y="2558546"/>
              <a:ext cx="249522" cy="1544150"/>
            </a:xfrm>
            <a:prstGeom prst="rect">
              <a:avLst/>
            </a:prstGeom>
            <a:solidFill>
              <a:srgbClr val="80BD41">
                <a:alpha val="100000"/>
              </a:srgbClr>
            </a:solidFill>
          </p:spPr>
          <p:txBody>
            <a:bodyPr/>
            <a:lstStyle/>
            <a:p/>
          </p:txBody>
        </p:sp>
        <p:sp>
          <p:nvSpPr>
            <p:cNvPr id="38" name="rc38"/>
            <p:cNvSpPr/>
            <p:nvPr/>
          </p:nvSpPr>
          <p:spPr>
            <a:xfrm>
              <a:off x="3514255" y="2510434"/>
              <a:ext cx="249522" cy="48111"/>
            </a:xfrm>
            <a:prstGeom prst="rect">
              <a:avLst/>
            </a:prstGeom>
            <a:solidFill>
              <a:srgbClr val="E2231A">
                <a:alpha val="100000"/>
              </a:srgbClr>
            </a:solidFill>
          </p:spPr>
          <p:txBody>
            <a:bodyPr/>
            <a:lstStyle/>
            <a:p/>
          </p:txBody>
        </p:sp>
        <p:sp>
          <p:nvSpPr>
            <p:cNvPr id="39" name="rc39"/>
            <p:cNvSpPr/>
            <p:nvPr/>
          </p:nvSpPr>
          <p:spPr>
            <a:xfrm>
              <a:off x="3791502" y="2457741"/>
              <a:ext cx="249522" cy="1644956"/>
            </a:xfrm>
            <a:prstGeom prst="rect">
              <a:avLst/>
            </a:prstGeom>
            <a:solidFill>
              <a:srgbClr val="80BD41">
                <a:alpha val="100000"/>
              </a:srgbClr>
            </a:solidFill>
          </p:spPr>
          <p:txBody>
            <a:bodyPr/>
            <a:lstStyle/>
            <a:p/>
          </p:txBody>
        </p:sp>
        <p:sp>
          <p:nvSpPr>
            <p:cNvPr id="40" name="rc40"/>
            <p:cNvSpPr/>
            <p:nvPr/>
          </p:nvSpPr>
          <p:spPr>
            <a:xfrm>
              <a:off x="3791502" y="2423375"/>
              <a:ext cx="249522" cy="34365"/>
            </a:xfrm>
            <a:prstGeom prst="rect">
              <a:avLst/>
            </a:prstGeom>
            <a:solidFill>
              <a:srgbClr val="E2231A">
                <a:alpha val="100000"/>
              </a:srgbClr>
            </a:solidFill>
          </p:spPr>
          <p:txBody>
            <a:bodyPr/>
            <a:lstStyle/>
            <a:p/>
          </p:txBody>
        </p:sp>
        <p:sp>
          <p:nvSpPr>
            <p:cNvPr id="41" name="rc41"/>
            <p:cNvSpPr/>
            <p:nvPr/>
          </p:nvSpPr>
          <p:spPr>
            <a:xfrm>
              <a:off x="4068750" y="2443995"/>
              <a:ext cx="249522" cy="1658702"/>
            </a:xfrm>
            <a:prstGeom prst="rect">
              <a:avLst/>
            </a:prstGeom>
            <a:solidFill>
              <a:srgbClr val="80BD41">
                <a:alpha val="100000"/>
              </a:srgbClr>
            </a:solidFill>
          </p:spPr>
          <p:txBody>
            <a:bodyPr/>
            <a:lstStyle/>
            <a:p/>
          </p:txBody>
        </p:sp>
        <p:sp>
          <p:nvSpPr>
            <p:cNvPr id="42" name="rc42"/>
            <p:cNvSpPr/>
            <p:nvPr/>
          </p:nvSpPr>
          <p:spPr>
            <a:xfrm>
              <a:off x="4068750" y="2393592"/>
              <a:ext cx="249522" cy="50402"/>
            </a:xfrm>
            <a:prstGeom prst="rect">
              <a:avLst/>
            </a:prstGeom>
            <a:solidFill>
              <a:srgbClr val="E2231A">
                <a:alpha val="100000"/>
              </a:srgbClr>
            </a:solidFill>
          </p:spPr>
          <p:txBody>
            <a:bodyPr/>
            <a:lstStyle/>
            <a:p/>
          </p:txBody>
        </p:sp>
        <p:sp>
          <p:nvSpPr>
            <p:cNvPr id="43" name="rc43"/>
            <p:cNvSpPr/>
            <p:nvPr/>
          </p:nvSpPr>
          <p:spPr>
            <a:xfrm>
              <a:off x="4345998" y="2441704"/>
              <a:ext cx="249522" cy="1660993"/>
            </a:xfrm>
            <a:prstGeom prst="rect">
              <a:avLst/>
            </a:prstGeom>
            <a:solidFill>
              <a:srgbClr val="80BD41">
                <a:alpha val="100000"/>
              </a:srgbClr>
            </a:solidFill>
          </p:spPr>
          <p:txBody>
            <a:bodyPr/>
            <a:lstStyle/>
            <a:p/>
          </p:txBody>
        </p:sp>
        <p:sp>
          <p:nvSpPr>
            <p:cNvPr id="44" name="rc44"/>
            <p:cNvSpPr/>
            <p:nvPr/>
          </p:nvSpPr>
          <p:spPr>
            <a:xfrm>
              <a:off x="4345998" y="2372973"/>
              <a:ext cx="249522" cy="68730"/>
            </a:xfrm>
            <a:prstGeom prst="rect">
              <a:avLst/>
            </a:prstGeom>
            <a:solidFill>
              <a:srgbClr val="E2231A">
                <a:alpha val="100000"/>
              </a:srgbClr>
            </a:solidFill>
          </p:spPr>
          <p:txBody>
            <a:bodyPr/>
            <a:lstStyle/>
            <a:p/>
          </p:txBody>
        </p:sp>
        <p:sp>
          <p:nvSpPr>
            <p:cNvPr id="45" name="rc45"/>
            <p:cNvSpPr/>
            <p:nvPr/>
          </p:nvSpPr>
          <p:spPr>
            <a:xfrm>
              <a:off x="4623245" y="2400465"/>
              <a:ext cx="249522" cy="1702231"/>
            </a:xfrm>
            <a:prstGeom prst="rect">
              <a:avLst/>
            </a:prstGeom>
            <a:solidFill>
              <a:srgbClr val="80BD41">
                <a:alpha val="100000"/>
              </a:srgbClr>
            </a:solidFill>
          </p:spPr>
          <p:txBody>
            <a:bodyPr/>
            <a:lstStyle/>
            <a:p/>
          </p:txBody>
        </p:sp>
        <p:sp>
          <p:nvSpPr>
            <p:cNvPr id="46" name="rc46"/>
            <p:cNvSpPr/>
            <p:nvPr/>
          </p:nvSpPr>
          <p:spPr>
            <a:xfrm>
              <a:off x="4623245" y="2366100"/>
              <a:ext cx="249522" cy="34365"/>
            </a:xfrm>
            <a:prstGeom prst="rect">
              <a:avLst/>
            </a:prstGeom>
            <a:solidFill>
              <a:srgbClr val="E2231A">
                <a:alpha val="100000"/>
              </a:srgbClr>
            </a:solidFill>
          </p:spPr>
          <p:txBody>
            <a:bodyPr/>
            <a:lstStyle/>
            <a:p/>
          </p:txBody>
        </p:sp>
        <p:sp>
          <p:nvSpPr>
            <p:cNvPr id="47" name="rc47"/>
            <p:cNvSpPr/>
            <p:nvPr/>
          </p:nvSpPr>
          <p:spPr>
            <a:xfrm>
              <a:off x="4900493" y="2409629"/>
              <a:ext cx="249522" cy="1693067"/>
            </a:xfrm>
            <a:prstGeom prst="rect">
              <a:avLst/>
            </a:prstGeom>
            <a:solidFill>
              <a:srgbClr val="80BD41">
                <a:alpha val="100000"/>
              </a:srgbClr>
            </a:solidFill>
          </p:spPr>
          <p:txBody>
            <a:bodyPr/>
            <a:lstStyle/>
            <a:p/>
          </p:txBody>
        </p:sp>
        <p:sp>
          <p:nvSpPr>
            <p:cNvPr id="48" name="rc48"/>
            <p:cNvSpPr/>
            <p:nvPr/>
          </p:nvSpPr>
          <p:spPr>
            <a:xfrm>
              <a:off x="4900493" y="2393592"/>
              <a:ext cx="249522" cy="16037"/>
            </a:xfrm>
            <a:prstGeom prst="rect">
              <a:avLst/>
            </a:prstGeom>
            <a:solidFill>
              <a:srgbClr val="E2231A">
                <a:alpha val="100000"/>
              </a:srgbClr>
            </a:solidFill>
          </p:spPr>
          <p:txBody>
            <a:bodyPr/>
            <a:lstStyle/>
            <a:p/>
          </p:txBody>
        </p:sp>
        <p:sp>
          <p:nvSpPr>
            <p:cNvPr id="49" name="rc49"/>
            <p:cNvSpPr/>
            <p:nvPr/>
          </p:nvSpPr>
          <p:spPr>
            <a:xfrm>
              <a:off x="5177741" y="2448577"/>
              <a:ext cx="249522" cy="1654120"/>
            </a:xfrm>
            <a:prstGeom prst="rect">
              <a:avLst/>
            </a:prstGeom>
            <a:solidFill>
              <a:srgbClr val="80BD41">
                <a:alpha val="100000"/>
              </a:srgbClr>
            </a:solidFill>
          </p:spPr>
          <p:txBody>
            <a:bodyPr/>
            <a:lstStyle/>
            <a:p/>
          </p:txBody>
        </p:sp>
        <p:sp>
          <p:nvSpPr>
            <p:cNvPr id="50" name="rc50"/>
            <p:cNvSpPr/>
            <p:nvPr/>
          </p:nvSpPr>
          <p:spPr>
            <a:xfrm>
              <a:off x="5177741" y="2432539"/>
              <a:ext cx="249522" cy="16037"/>
            </a:xfrm>
            <a:prstGeom prst="rect">
              <a:avLst/>
            </a:prstGeom>
            <a:solidFill>
              <a:srgbClr val="E2231A">
                <a:alpha val="100000"/>
              </a:srgbClr>
            </a:solidFill>
          </p:spPr>
          <p:txBody>
            <a:bodyPr/>
            <a:lstStyle/>
            <a:p/>
          </p:txBody>
        </p:sp>
        <p:sp>
          <p:nvSpPr>
            <p:cNvPr id="51" name="rc51"/>
            <p:cNvSpPr/>
            <p:nvPr/>
          </p:nvSpPr>
          <p:spPr>
            <a:xfrm>
              <a:off x="5454988" y="2496688"/>
              <a:ext cx="249522" cy="1606008"/>
            </a:xfrm>
            <a:prstGeom prst="rect">
              <a:avLst/>
            </a:prstGeom>
            <a:solidFill>
              <a:srgbClr val="80BD41">
                <a:alpha val="100000"/>
              </a:srgbClr>
            </a:solidFill>
          </p:spPr>
          <p:txBody>
            <a:bodyPr/>
            <a:lstStyle/>
            <a:p/>
          </p:txBody>
        </p:sp>
        <p:sp>
          <p:nvSpPr>
            <p:cNvPr id="52" name="rc52"/>
            <p:cNvSpPr/>
            <p:nvPr/>
          </p:nvSpPr>
          <p:spPr>
            <a:xfrm>
              <a:off x="5454988" y="2480651"/>
              <a:ext cx="249522" cy="16037"/>
            </a:xfrm>
            <a:prstGeom prst="rect">
              <a:avLst/>
            </a:prstGeom>
            <a:solidFill>
              <a:srgbClr val="E2231A">
                <a:alpha val="100000"/>
              </a:srgbClr>
            </a:solidFill>
          </p:spPr>
          <p:txBody>
            <a:bodyPr/>
            <a:lstStyle/>
            <a:p/>
          </p:txBody>
        </p:sp>
        <p:sp>
          <p:nvSpPr>
            <p:cNvPr id="53" name="rc53"/>
            <p:cNvSpPr/>
            <p:nvPr/>
          </p:nvSpPr>
          <p:spPr>
            <a:xfrm>
              <a:off x="5732236" y="2553964"/>
              <a:ext cx="249522" cy="1548733"/>
            </a:xfrm>
            <a:prstGeom prst="rect">
              <a:avLst/>
            </a:prstGeom>
            <a:solidFill>
              <a:srgbClr val="80BD41">
                <a:alpha val="100000"/>
              </a:srgbClr>
            </a:solidFill>
          </p:spPr>
          <p:txBody>
            <a:bodyPr/>
            <a:lstStyle/>
            <a:p/>
          </p:txBody>
        </p:sp>
        <p:sp>
          <p:nvSpPr>
            <p:cNvPr id="54" name="rc54"/>
            <p:cNvSpPr/>
            <p:nvPr/>
          </p:nvSpPr>
          <p:spPr>
            <a:xfrm>
              <a:off x="5732236" y="2537927"/>
              <a:ext cx="249522" cy="16037"/>
            </a:xfrm>
            <a:prstGeom prst="rect">
              <a:avLst/>
            </a:prstGeom>
            <a:solidFill>
              <a:srgbClr val="E2231A">
                <a:alpha val="100000"/>
              </a:srgbClr>
            </a:solidFill>
          </p:spPr>
          <p:txBody>
            <a:bodyPr/>
            <a:lstStyle/>
            <a:p/>
          </p:txBody>
        </p:sp>
        <p:sp>
          <p:nvSpPr>
            <p:cNvPr id="55" name="rc55"/>
            <p:cNvSpPr/>
            <p:nvPr/>
          </p:nvSpPr>
          <p:spPr>
            <a:xfrm>
              <a:off x="6009484" y="2620403"/>
              <a:ext cx="249522" cy="1482293"/>
            </a:xfrm>
            <a:prstGeom prst="rect">
              <a:avLst/>
            </a:prstGeom>
            <a:solidFill>
              <a:srgbClr val="80BD41">
                <a:alpha val="100000"/>
              </a:srgbClr>
            </a:solidFill>
          </p:spPr>
          <p:txBody>
            <a:bodyPr/>
            <a:lstStyle/>
            <a:p/>
          </p:txBody>
        </p:sp>
        <p:sp>
          <p:nvSpPr>
            <p:cNvPr id="56" name="rc56"/>
            <p:cNvSpPr/>
            <p:nvPr/>
          </p:nvSpPr>
          <p:spPr>
            <a:xfrm>
              <a:off x="6009484" y="2606657"/>
              <a:ext cx="249522" cy="13746"/>
            </a:xfrm>
            <a:prstGeom prst="rect">
              <a:avLst/>
            </a:prstGeom>
            <a:solidFill>
              <a:srgbClr val="E2231A">
                <a:alpha val="100000"/>
              </a:srgbClr>
            </a:solidFill>
          </p:spPr>
          <p:txBody>
            <a:bodyPr/>
            <a:lstStyle/>
            <a:p/>
          </p:txBody>
        </p:sp>
        <p:sp>
          <p:nvSpPr>
            <p:cNvPr id="57" name="rc57"/>
            <p:cNvSpPr/>
            <p:nvPr/>
          </p:nvSpPr>
          <p:spPr>
            <a:xfrm>
              <a:off x="6286731" y="2673097"/>
              <a:ext cx="249522" cy="1429599"/>
            </a:xfrm>
            <a:prstGeom prst="rect">
              <a:avLst/>
            </a:prstGeom>
            <a:solidFill>
              <a:srgbClr val="80BD41">
                <a:alpha val="100000"/>
              </a:srgbClr>
            </a:solidFill>
          </p:spPr>
          <p:txBody>
            <a:bodyPr/>
            <a:lstStyle/>
            <a:p/>
          </p:txBody>
        </p:sp>
        <p:sp>
          <p:nvSpPr>
            <p:cNvPr id="58" name="rc58"/>
            <p:cNvSpPr/>
            <p:nvPr/>
          </p:nvSpPr>
          <p:spPr>
            <a:xfrm>
              <a:off x="6286731" y="2659351"/>
              <a:ext cx="249522" cy="13746"/>
            </a:xfrm>
            <a:prstGeom prst="rect">
              <a:avLst/>
            </a:prstGeom>
            <a:solidFill>
              <a:srgbClr val="E2231A">
                <a:alpha val="100000"/>
              </a:srgbClr>
            </a:solidFill>
          </p:spPr>
          <p:txBody>
            <a:bodyPr/>
            <a:lstStyle/>
            <a:p/>
          </p:txBody>
        </p:sp>
        <p:sp>
          <p:nvSpPr>
            <p:cNvPr id="59" name="rc59"/>
            <p:cNvSpPr/>
            <p:nvPr/>
          </p:nvSpPr>
          <p:spPr>
            <a:xfrm>
              <a:off x="6563979" y="2716627"/>
              <a:ext cx="249522" cy="1386070"/>
            </a:xfrm>
            <a:prstGeom prst="rect">
              <a:avLst/>
            </a:prstGeom>
            <a:solidFill>
              <a:srgbClr val="80BD41">
                <a:alpha val="100000"/>
              </a:srgbClr>
            </a:solidFill>
          </p:spPr>
          <p:txBody>
            <a:bodyPr/>
            <a:lstStyle/>
            <a:p/>
          </p:txBody>
        </p:sp>
        <p:sp>
          <p:nvSpPr>
            <p:cNvPr id="60" name="rc60"/>
            <p:cNvSpPr/>
            <p:nvPr/>
          </p:nvSpPr>
          <p:spPr>
            <a:xfrm>
              <a:off x="6563979" y="2702880"/>
              <a:ext cx="249522" cy="13746"/>
            </a:xfrm>
            <a:prstGeom prst="rect">
              <a:avLst/>
            </a:prstGeom>
            <a:solidFill>
              <a:srgbClr val="E2231A">
                <a:alpha val="100000"/>
              </a:srgbClr>
            </a:solidFill>
          </p:spPr>
          <p:txBody>
            <a:bodyPr/>
            <a:lstStyle/>
            <a:p/>
          </p:txBody>
        </p:sp>
        <p:sp>
          <p:nvSpPr>
            <p:cNvPr id="61" name="rc61"/>
            <p:cNvSpPr/>
            <p:nvPr/>
          </p:nvSpPr>
          <p:spPr>
            <a:xfrm>
              <a:off x="6841227" y="2744119"/>
              <a:ext cx="249522" cy="1358577"/>
            </a:xfrm>
            <a:prstGeom prst="rect">
              <a:avLst/>
            </a:prstGeom>
            <a:solidFill>
              <a:srgbClr val="80BD41">
                <a:alpha val="100000"/>
              </a:srgbClr>
            </a:solidFill>
          </p:spPr>
          <p:txBody>
            <a:bodyPr/>
            <a:lstStyle/>
            <a:p/>
          </p:txBody>
        </p:sp>
        <p:sp>
          <p:nvSpPr>
            <p:cNvPr id="62" name="rc62"/>
            <p:cNvSpPr/>
            <p:nvPr/>
          </p:nvSpPr>
          <p:spPr>
            <a:xfrm>
              <a:off x="6841227" y="2716627"/>
              <a:ext cx="249522" cy="27492"/>
            </a:xfrm>
            <a:prstGeom prst="rect">
              <a:avLst/>
            </a:prstGeom>
            <a:solidFill>
              <a:srgbClr val="E2231A">
                <a:alpha val="100000"/>
              </a:srgbClr>
            </a:solidFill>
          </p:spPr>
          <p:txBody>
            <a:bodyPr/>
            <a:lstStyle/>
            <a:p/>
          </p:txBody>
        </p:sp>
        <p:sp>
          <p:nvSpPr>
            <p:cNvPr id="63" name="rc63"/>
            <p:cNvSpPr/>
            <p:nvPr/>
          </p:nvSpPr>
          <p:spPr>
            <a:xfrm>
              <a:off x="7118474" y="2767029"/>
              <a:ext cx="249522" cy="1335667"/>
            </a:xfrm>
            <a:prstGeom prst="rect">
              <a:avLst/>
            </a:prstGeom>
            <a:solidFill>
              <a:srgbClr val="80BD41">
                <a:alpha val="100000"/>
              </a:srgbClr>
            </a:solidFill>
          </p:spPr>
          <p:txBody>
            <a:bodyPr/>
            <a:lstStyle/>
            <a:p/>
          </p:txBody>
        </p:sp>
        <p:sp>
          <p:nvSpPr>
            <p:cNvPr id="64" name="rc64"/>
            <p:cNvSpPr/>
            <p:nvPr/>
          </p:nvSpPr>
          <p:spPr>
            <a:xfrm>
              <a:off x="7118474" y="2725791"/>
              <a:ext cx="249522" cy="41238"/>
            </a:xfrm>
            <a:prstGeom prst="rect">
              <a:avLst/>
            </a:prstGeom>
            <a:solidFill>
              <a:srgbClr val="E2231A">
                <a:alpha val="100000"/>
              </a:srgbClr>
            </a:solidFill>
          </p:spPr>
          <p:txBody>
            <a:bodyPr/>
            <a:lstStyle/>
            <a:p/>
          </p:txBody>
        </p:sp>
        <p:sp>
          <p:nvSpPr>
            <p:cNvPr id="65" name="rc65"/>
            <p:cNvSpPr/>
            <p:nvPr/>
          </p:nvSpPr>
          <p:spPr>
            <a:xfrm>
              <a:off x="7395722" y="2767029"/>
              <a:ext cx="249522" cy="1335667"/>
            </a:xfrm>
            <a:prstGeom prst="rect">
              <a:avLst/>
            </a:prstGeom>
            <a:solidFill>
              <a:srgbClr val="80BD41">
                <a:alpha val="100000"/>
              </a:srgbClr>
            </a:solidFill>
          </p:spPr>
          <p:txBody>
            <a:bodyPr/>
            <a:lstStyle/>
            <a:p/>
          </p:txBody>
        </p:sp>
        <p:sp>
          <p:nvSpPr>
            <p:cNvPr id="66" name="rc66"/>
            <p:cNvSpPr/>
            <p:nvPr/>
          </p:nvSpPr>
          <p:spPr>
            <a:xfrm>
              <a:off x="7395722" y="2739537"/>
              <a:ext cx="249522" cy="27492"/>
            </a:xfrm>
            <a:prstGeom prst="rect">
              <a:avLst/>
            </a:prstGeom>
            <a:solidFill>
              <a:srgbClr val="E2231A">
                <a:alpha val="100000"/>
              </a:srgbClr>
            </a:solidFill>
          </p:spPr>
          <p:txBody>
            <a:bodyPr/>
            <a:lstStyle/>
            <a:p/>
          </p:txBody>
        </p:sp>
        <p:sp>
          <p:nvSpPr>
            <p:cNvPr id="67" name="rc67"/>
            <p:cNvSpPr/>
            <p:nvPr/>
          </p:nvSpPr>
          <p:spPr>
            <a:xfrm>
              <a:off x="7672970" y="2792230"/>
              <a:ext cx="249522" cy="1310466"/>
            </a:xfrm>
            <a:prstGeom prst="rect">
              <a:avLst/>
            </a:prstGeom>
            <a:solidFill>
              <a:srgbClr val="80BD41">
                <a:alpha val="100000"/>
              </a:srgbClr>
            </a:solidFill>
          </p:spPr>
          <p:txBody>
            <a:bodyPr/>
            <a:lstStyle/>
            <a:p/>
          </p:txBody>
        </p:sp>
        <p:sp>
          <p:nvSpPr>
            <p:cNvPr id="68" name="rc68"/>
            <p:cNvSpPr/>
            <p:nvPr/>
          </p:nvSpPr>
          <p:spPr>
            <a:xfrm>
              <a:off x="7672970" y="2778484"/>
              <a:ext cx="249522" cy="13746"/>
            </a:xfrm>
            <a:prstGeom prst="rect">
              <a:avLst/>
            </a:prstGeom>
            <a:solidFill>
              <a:srgbClr val="E2231A">
                <a:alpha val="100000"/>
              </a:srgbClr>
            </a:solidFill>
          </p:spPr>
          <p:txBody>
            <a:bodyPr/>
            <a:lstStyle/>
            <a:p/>
          </p:txBody>
        </p:sp>
        <p:sp>
          <p:nvSpPr>
            <p:cNvPr id="69" name="rc69"/>
            <p:cNvSpPr/>
            <p:nvPr/>
          </p:nvSpPr>
          <p:spPr>
            <a:xfrm>
              <a:off x="7950217" y="2840342"/>
              <a:ext cx="249522" cy="1262354"/>
            </a:xfrm>
            <a:prstGeom prst="rect">
              <a:avLst/>
            </a:prstGeom>
            <a:solidFill>
              <a:srgbClr val="80BD41">
                <a:alpha val="100000"/>
              </a:srgbClr>
            </a:solidFill>
          </p:spPr>
          <p:txBody>
            <a:bodyPr/>
            <a:lstStyle/>
            <a:p/>
          </p:txBody>
        </p:sp>
        <p:sp>
          <p:nvSpPr>
            <p:cNvPr id="70" name="rc70"/>
            <p:cNvSpPr/>
            <p:nvPr/>
          </p:nvSpPr>
          <p:spPr>
            <a:xfrm>
              <a:off x="7950217" y="2826596"/>
              <a:ext cx="249522" cy="13746"/>
            </a:xfrm>
            <a:prstGeom prst="rect">
              <a:avLst/>
            </a:prstGeom>
            <a:solidFill>
              <a:srgbClr val="E2231A">
                <a:alpha val="100000"/>
              </a:srgbClr>
            </a:solidFill>
          </p:spPr>
          <p:txBody>
            <a:bodyPr/>
            <a:lstStyle/>
            <a:p/>
          </p:txBody>
        </p:sp>
        <p:sp>
          <p:nvSpPr>
            <p:cNvPr id="71" name="pl71"/>
            <p:cNvSpPr/>
            <p:nvPr/>
          </p:nvSpPr>
          <p:spPr>
            <a:xfrm>
              <a:off x="1421035" y="1236556"/>
              <a:ext cx="6653943" cy="86852"/>
            </a:xfrm>
            <a:custGeom>
              <a:avLst/>
              <a:pathLst>
                <a:path w="6653943" h="86852">
                  <a:moveTo>
                    <a:pt x="0" y="0"/>
                  </a:moveTo>
                  <a:lnTo>
                    <a:pt x="277247" y="28950"/>
                  </a:lnTo>
                  <a:lnTo>
                    <a:pt x="554495" y="57901"/>
                  </a:lnTo>
                  <a:lnTo>
                    <a:pt x="831742" y="86852"/>
                  </a:lnTo>
                  <a:lnTo>
                    <a:pt x="1108990" y="57901"/>
                  </a:lnTo>
                  <a:lnTo>
                    <a:pt x="1386238" y="57901"/>
                  </a:lnTo>
                  <a:lnTo>
                    <a:pt x="1663485" y="57901"/>
                  </a:lnTo>
                  <a:lnTo>
                    <a:pt x="1940733" y="57901"/>
                  </a:lnTo>
                  <a:lnTo>
                    <a:pt x="2217981" y="57901"/>
                  </a:lnTo>
                  <a:lnTo>
                    <a:pt x="2495228" y="28950"/>
                  </a:lnTo>
                  <a:lnTo>
                    <a:pt x="2772476" y="57901"/>
                  </a:lnTo>
                  <a:lnTo>
                    <a:pt x="3049724" y="86852"/>
                  </a:lnTo>
                  <a:lnTo>
                    <a:pt x="3326971" y="28950"/>
                  </a:lnTo>
                  <a:lnTo>
                    <a:pt x="3604219" y="0"/>
                  </a:lnTo>
                  <a:lnTo>
                    <a:pt x="3881467" y="0"/>
                  </a:lnTo>
                  <a:lnTo>
                    <a:pt x="4158714" y="0"/>
                  </a:lnTo>
                  <a:lnTo>
                    <a:pt x="4435962" y="0"/>
                  </a:lnTo>
                  <a:lnTo>
                    <a:pt x="4713210" y="0"/>
                  </a:lnTo>
                  <a:lnTo>
                    <a:pt x="4990457" y="0"/>
                  </a:lnTo>
                  <a:lnTo>
                    <a:pt x="5267705" y="0"/>
                  </a:lnTo>
                  <a:lnTo>
                    <a:pt x="5544953" y="28950"/>
                  </a:lnTo>
                  <a:lnTo>
                    <a:pt x="5822200" y="57901"/>
                  </a:lnTo>
                  <a:lnTo>
                    <a:pt x="6099448" y="28950"/>
                  </a:lnTo>
                  <a:lnTo>
                    <a:pt x="6376696" y="0"/>
                  </a:lnTo>
                  <a:lnTo>
                    <a:pt x="6653943" y="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1355732" y="2717064"/>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83" name="tx83"/>
            <p:cNvSpPr/>
            <p:nvPr/>
          </p:nvSpPr>
          <p:spPr>
            <a:xfrm>
              <a:off x="2741971" y="2703317"/>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84" name="tx84"/>
            <p:cNvSpPr/>
            <p:nvPr/>
          </p:nvSpPr>
          <p:spPr>
            <a:xfrm>
              <a:off x="4128209" y="225881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a:t>
              </a:r>
            </a:p>
          </p:txBody>
        </p:sp>
        <p:sp>
          <p:nvSpPr>
            <p:cNvPr id="85" name="tx85"/>
            <p:cNvSpPr/>
            <p:nvPr/>
          </p:nvSpPr>
          <p:spPr>
            <a:xfrm>
              <a:off x="5514447" y="234587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a:t>
              </a:r>
            </a:p>
          </p:txBody>
        </p:sp>
        <p:sp>
          <p:nvSpPr>
            <p:cNvPr id="86" name="tx86"/>
            <p:cNvSpPr/>
            <p:nvPr/>
          </p:nvSpPr>
          <p:spPr>
            <a:xfrm>
              <a:off x="6623438" y="256695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a:t>
              </a:r>
            </a:p>
          </p:txBody>
        </p:sp>
        <p:sp>
          <p:nvSpPr>
            <p:cNvPr id="87" name="tx87"/>
            <p:cNvSpPr/>
            <p:nvPr/>
          </p:nvSpPr>
          <p:spPr>
            <a:xfrm>
              <a:off x="6939862" y="2580700"/>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a:t>
              </a:r>
            </a:p>
          </p:txBody>
        </p:sp>
        <p:sp>
          <p:nvSpPr>
            <p:cNvPr id="88" name="tx88"/>
            <p:cNvSpPr/>
            <p:nvPr/>
          </p:nvSpPr>
          <p:spPr>
            <a:xfrm>
              <a:off x="7217110" y="2589864"/>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a:t>
              </a:r>
            </a:p>
          </p:txBody>
        </p:sp>
        <p:sp>
          <p:nvSpPr>
            <p:cNvPr id="89" name="tx89"/>
            <p:cNvSpPr/>
            <p:nvPr/>
          </p:nvSpPr>
          <p:spPr>
            <a:xfrm>
              <a:off x="7494358" y="2603611"/>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a:t>
              </a:r>
            </a:p>
          </p:txBody>
        </p:sp>
        <p:sp>
          <p:nvSpPr>
            <p:cNvPr id="90" name="tx90"/>
            <p:cNvSpPr/>
            <p:nvPr/>
          </p:nvSpPr>
          <p:spPr>
            <a:xfrm>
              <a:off x="7732429" y="264484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a:t>
              </a:r>
            </a:p>
          </p:txBody>
        </p:sp>
        <p:sp>
          <p:nvSpPr>
            <p:cNvPr id="91" name="tx91"/>
            <p:cNvSpPr/>
            <p:nvPr/>
          </p:nvSpPr>
          <p:spPr>
            <a:xfrm>
              <a:off x="8009676" y="269067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a:t>
              </a:r>
            </a:p>
          </p:txBody>
        </p:sp>
        <p:sp>
          <p:nvSpPr>
            <p:cNvPr id="92" name="pl92"/>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55732" y="3448202"/>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03" name="tx103"/>
            <p:cNvSpPr/>
            <p:nvPr/>
          </p:nvSpPr>
          <p:spPr>
            <a:xfrm>
              <a:off x="1367476" y="282247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4" name="tx104"/>
            <p:cNvSpPr/>
            <p:nvPr/>
          </p:nvSpPr>
          <p:spPr>
            <a:xfrm>
              <a:off x="2741971" y="3453929"/>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05" name="tx105"/>
            <p:cNvSpPr/>
            <p:nvPr/>
          </p:nvSpPr>
          <p:spPr>
            <a:xfrm>
              <a:off x="2753715" y="282133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4128209" y="323944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a:t>
              </a:r>
            </a:p>
          </p:txBody>
        </p:sp>
        <p:sp>
          <p:nvSpPr>
            <p:cNvPr id="107" name="tx107"/>
            <p:cNvSpPr/>
            <p:nvPr/>
          </p:nvSpPr>
          <p:spPr>
            <a:xfrm>
              <a:off x="4139953" y="238489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5553624" y="3266938"/>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a:t>
              </a:r>
            </a:p>
          </p:txBody>
        </p:sp>
        <p:sp>
          <p:nvSpPr>
            <p:cNvPr id="109" name="tx109"/>
            <p:cNvSpPr/>
            <p:nvPr/>
          </p:nvSpPr>
          <p:spPr>
            <a:xfrm>
              <a:off x="5526191" y="245476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6662615" y="3374614"/>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11" name="tx111"/>
            <p:cNvSpPr/>
            <p:nvPr/>
          </p:nvSpPr>
          <p:spPr>
            <a:xfrm>
              <a:off x="6635182" y="267585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900686" y="338836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13" name="tx113"/>
            <p:cNvSpPr/>
            <p:nvPr/>
          </p:nvSpPr>
          <p:spPr>
            <a:xfrm>
              <a:off x="6912430" y="269647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7177933" y="339981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15" name="tx115"/>
            <p:cNvSpPr/>
            <p:nvPr/>
          </p:nvSpPr>
          <p:spPr>
            <a:xfrm>
              <a:off x="7189677" y="271250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455181" y="339981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17" name="tx117"/>
            <p:cNvSpPr/>
            <p:nvPr/>
          </p:nvSpPr>
          <p:spPr>
            <a:xfrm>
              <a:off x="7466925" y="271938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732429" y="341356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19" name="tx119"/>
            <p:cNvSpPr/>
            <p:nvPr/>
          </p:nvSpPr>
          <p:spPr>
            <a:xfrm>
              <a:off x="7744173" y="275145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8009676" y="3437664"/>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21" name="tx121"/>
            <p:cNvSpPr/>
            <p:nvPr/>
          </p:nvSpPr>
          <p:spPr>
            <a:xfrm>
              <a:off x="8021420" y="279956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810775" y="2906843"/>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24" name="tx124"/>
            <p:cNvSpPr/>
            <p:nvPr/>
          </p:nvSpPr>
          <p:spPr>
            <a:xfrm>
              <a:off x="733081" y="17595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4" name="rc144"/>
            <p:cNvSpPr/>
            <p:nvPr/>
          </p:nvSpPr>
          <p:spPr>
            <a:xfrm>
              <a:off x="4448859" y="5010059"/>
              <a:ext cx="201456" cy="201456"/>
            </a:xfrm>
            <a:prstGeom prst="rect">
              <a:avLst/>
            </a:prstGeom>
            <a:solidFill>
              <a:srgbClr val="E2231A">
                <a:alpha val="100000"/>
              </a:srgbClr>
            </a:solidFill>
          </p:spPr>
          <p:txBody>
            <a:bodyPr/>
            <a:lstStyle/>
            <a:p/>
          </p:txBody>
        </p:sp>
        <p:sp>
          <p:nvSpPr>
            <p:cNvPr id="145" name="rc145"/>
            <p:cNvSpPr/>
            <p:nvPr/>
          </p:nvSpPr>
          <p:spPr>
            <a:xfrm>
              <a:off x="5653947" y="5010059"/>
              <a:ext cx="201456" cy="201456"/>
            </a:xfrm>
            <a:prstGeom prst="rect">
              <a:avLst/>
            </a:prstGeom>
            <a:solidFill>
              <a:srgbClr val="80BD41">
                <a:alpha val="100000"/>
              </a:srgbClr>
            </a:solidFill>
          </p:spPr>
          <p:txBody>
            <a:bodyPr/>
            <a:lstStyle/>
            <a:p/>
          </p:txBody>
        </p:sp>
        <p:sp>
          <p:nvSpPr>
            <p:cNvPr id="146" name="tx146"/>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51100" y="661760"/>
              <a:ext cx="155631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Maldives, 2000-2024</a:t>
              </a:r>
            </a:p>
          </p:txBody>
        </p:sp>
        <p:sp>
          <p:nvSpPr>
            <p:cNvPr id="150" name="pl150"/>
            <p:cNvSpPr/>
            <p:nvPr/>
          </p:nvSpPr>
          <p:spPr>
            <a:xfrm>
              <a:off x="237233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52445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67657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44839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60051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75263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273" y="5889059"/>
              <a:ext cx="6510166" cy="167191"/>
            </a:xfrm>
            <a:prstGeom prst="rect">
              <a:avLst/>
            </a:prstGeom>
            <a:solidFill>
              <a:srgbClr val="80BD41">
                <a:alpha val="100000"/>
              </a:srgbClr>
            </a:solidFill>
          </p:spPr>
          <p:txBody>
            <a:bodyPr/>
            <a:lstStyle/>
            <a:p/>
          </p:txBody>
        </p:sp>
        <p:sp>
          <p:nvSpPr>
            <p:cNvPr id="161" name="rc161"/>
            <p:cNvSpPr/>
            <p:nvPr/>
          </p:nvSpPr>
          <p:spPr>
            <a:xfrm>
              <a:off x="7806440" y="5889059"/>
              <a:ext cx="64563" cy="167191"/>
            </a:xfrm>
            <a:prstGeom prst="rect">
              <a:avLst/>
            </a:prstGeom>
            <a:solidFill>
              <a:srgbClr val="E2231A">
                <a:alpha val="100000"/>
              </a:srgbClr>
            </a:solidFill>
          </p:spPr>
          <p:txBody>
            <a:bodyPr/>
            <a:lstStyle/>
            <a:p/>
          </p:txBody>
        </p:sp>
        <p:sp>
          <p:nvSpPr>
            <p:cNvPr id="162" name="rc162"/>
            <p:cNvSpPr/>
            <p:nvPr/>
          </p:nvSpPr>
          <p:spPr>
            <a:xfrm>
              <a:off x="1296273" y="5680069"/>
              <a:ext cx="6155066" cy="167191"/>
            </a:xfrm>
            <a:prstGeom prst="rect">
              <a:avLst/>
            </a:prstGeom>
            <a:solidFill>
              <a:srgbClr val="80BD41">
                <a:alpha val="100000"/>
              </a:srgbClr>
            </a:solidFill>
          </p:spPr>
          <p:txBody>
            <a:bodyPr/>
            <a:lstStyle/>
            <a:p/>
          </p:txBody>
        </p:sp>
        <p:sp>
          <p:nvSpPr>
            <p:cNvPr id="163" name="rc163"/>
            <p:cNvSpPr/>
            <p:nvPr/>
          </p:nvSpPr>
          <p:spPr>
            <a:xfrm>
              <a:off x="7451340" y="5680069"/>
              <a:ext cx="64563" cy="167191"/>
            </a:xfrm>
            <a:prstGeom prst="rect">
              <a:avLst/>
            </a:prstGeom>
            <a:solidFill>
              <a:srgbClr val="E2231A">
                <a:alpha val="100000"/>
              </a:srgbClr>
            </a:solidFill>
          </p:spPr>
          <p:txBody>
            <a:bodyPr/>
            <a:lstStyle/>
            <a:p/>
          </p:txBody>
        </p:sp>
        <p:sp>
          <p:nvSpPr>
            <p:cNvPr id="164" name="rc164"/>
            <p:cNvSpPr/>
            <p:nvPr/>
          </p:nvSpPr>
          <p:spPr>
            <a:xfrm>
              <a:off x="1296273" y="5471080"/>
              <a:ext cx="5929093" cy="167191"/>
            </a:xfrm>
            <a:prstGeom prst="rect">
              <a:avLst/>
            </a:prstGeom>
            <a:solidFill>
              <a:srgbClr val="80BD41">
                <a:alpha val="100000"/>
              </a:srgbClr>
            </a:solidFill>
          </p:spPr>
          <p:txBody>
            <a:bodyPr/>
            <a:lstStyle/>
            <a:p/>
          </p:txBody>
        </p:sp>
        <p:sp>
          <p:nvSpPr>
            <p:cNvPr id="165" name="rc165"/>
            <p:cNvSpPr/>
            <p:nvPr/>
          </p:nvSpPr>
          <p:spPr>
            <a:xfrm>
              <a:off x="7225367" y="5471080"/>
              <a:ext cx="64563" cy="167191"/>
            </a:xfrm>
            <a:prstGeom prst="rect">
              <a:avLst/>
            </a:prstGeom>
            <a:solidFill>
              <a:srgbClr val="E2231A">
                <a:alpha val="100000"/>
              </a:srgbClr>
            </a:solidFill>
          </p:spPr>
          <p:txBody>
            <a:bodyPr/>
            <a:lstStyle/>
            <a:p/>
          </p:txBody>
        </p:sp>
        <p:sp>
          <p:nvSpPr>
            <p:cNvPr id="166" name="tx166"/>
            <p:cNvSpPr/>
            <p:nvPr/>
          </p:nvSpPr>
          <p:spPr>
            <a:xfrm>
              <a:off x="8119368" y="5929518"/>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a:t>
              </a:r>
            </a:p>
          </p:txBody>
        </p:sp>
        <p:sp>
          <p:nvSpPr>
            <p:cNvPr id="167" name="tx167"/>
            <p:cNvSpPr/>
            <p:nvPr/>
          </p:nvSpPr>
          <p:spPr>
            <a:xfrm>
              <a:off x="7735214" y="572052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a:t>
              </a:r>
            </a:p>
          </p:txBody>
        </p:sp>
        <p:sp>
          <p:nvSpPr>
            <p:cNvPr id="168" name="tx168"/>
            <p:cNvSpPr/>
            <p:nvPr/>
          </p:nvSpPr>
          <p:spPr>
            <a:xfrm>
              <a:off x="7509242" y="551153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5.6</a:t>
              </a:r>
            </a:p>
          </p:txBody>
        </p:sp>
        <p:sp>
          <p:nvSpPr>
            <p:cNvPr id="169" name="tx169"/>
            <p:cNvSpPr/>
            <p:nvPr/>
          </p:nvSpPr>
          <p:spPr>
            <a:xfrm>
              <a:off x="4521212" y="59322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70" name="tx170"/>
            <p:cNvSpPr/>
            <p:nvPr/>
          </p:nvSpPr>
          <p:spPr>
            <a:xfrm>
              <a:off x="7776924"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1" name="tx171"/>
            <p:cNvSpPr/>
            <p:nvPr/>
          </p:nvSpPr>
          <p:spPr>
            <a:xfrm>
              <a:off x="4298458" y="57245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72" name="tx172"/>
            <p:cNvSpPr/>
            <p:nvPr/>
          </p:nvSpPr>
          <p:spPr>
            <a:xfrm>
              <a:off x="7421824"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3" name="tx173"/>
            <p:cNvSpPr/>
            <p:nvPr/>
          </p:nvSpPr>
          <p:spPr>
            <a:xfrm>
              <a:off x="4185471" y="5515612"/>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74" name="tx174"/>
            <p:cNvSpPr/>
            <p:nvPr/>
          </p:nvSpPr>
          <p:spPr>
            <a:xfrm>
              <a:off x="7195851"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9" name="tx179"/>
            <p:cNvSpPr/>
            <p:nvPr/>
          </p:nvSpPr>
          <p:spPr>
            <a:xfrm>
              <a:off x="3409547"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0" name="tx180"/>
            <p:cNvSpPr/>
            <p:nvPr/>
          </p:nvSpPr>
          <p:spPr>
            <a:xfrm>
              <a:off x="5561669" y="616067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81" name="tx181"/>
            <p:cNvSpPr/>
            <p:nvPr/>
          </p:nvSpPr>
          <p:spPr>
            <a:xfrm>
              <a:off x="7713790"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82" name="tx182"/>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3" name="tx183"/>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(99%) was the same as in 2019 (99%).
The number of children vaccinated with MCV1 decreased 9% compared to in 2019.
The number of surviving infants decreased approximately 9%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1996" y="4597489"/>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5" name="pl5"/>
            <p:cNvSpPr/>
            <p:nvPr/>
          </p:nvSpPr>
          <p:spPr>
            <a:xfrm>
              <a:off x="711996" y="3056536"/>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6" name="pl6"/>
            <p:cNvSpPr/>
            <p:nvPr/>
          </p:nvSpPr>
          <p:spPr>
            <a:xfrm>
              <a:off x="711996" y="1515584"/>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7" name="pl7"/>
            <p:cNvSpPr/>
            <p:nvPr/>
          </p:nvSpPr>
          <p:spPr>
            <a:xfrm>
              <a:off x="711996" y="5367965"/>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8" name="pl8"/>
            <p:cNvSpPr/>
            <p:nvPr/>
          </p:nvSpPr>
          <p:spPr>
            <a:xfrm>
              <a:off x="711996" y="3827013"/>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9" name="pl9"/>
            <p:cNvSpPr/>
            <p:nvPr/>
          </p:nvSpPr>
          <p:spPr>
            <a:xfrm>
              <a:off x="711996" y="2286060"/>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0" name="pl10"/>
            <p:cNvSpPr/>
            <p:nvPr/>
          </p:nvSpPr>
          <p:spPr>
            <a:xfrm>
              <a:off x="711996" y="745107"/>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1" name="pl11"/>
            <p:cNvSpPr/>
            <p:nvPr/>
          </p:nvSpPr>
          <p:spPr>
            <a:xfrm>
              <a:off x="104445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9856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5266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0677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6087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81498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6908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2319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729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03140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8550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13960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69371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795111" y="5367965"/>
              <a:ext cx="498694" cy="0"/>
            </a:xfrm>
            <a:prstGeom prst="rect">
              <a:avLst/>
            </a:prstGeom>
            <a:solidFill>
              <a:srgbClr val="1CABE2">
                <a:alpha val="100000"/>
              </a:srgbClr>
            </a:solidFill>
          </p:spPr>
          <p:txBody>
            <a:bodyPr/>
            <a:lstStyle/>
            <a:p/>
          </p:txBody>
        </p:sp>
        <p:sp>
          <p:nvSpPr>
            <p:cNvPr id="25" name="rc25"/>
            <p:cNvSpPr/>
            <p:nvPr/>
          </p:nvSpPr>
          <p:spPr>
            <a:xfrm>
              <a:off x="1349216" y="5367965"/>
              <a:ext cx="498694" cy="0"/>
            </a:xfrm>
            <a:prstGeom prst="rect">
              <a:avLst/>
            </a:prstGeom>
            <a:solidFill>
              <a:srgbClr val="1CABE2">
                <a:alpha val="100000"/>
              </a:srgbClr>
            </a:solidFill>
          </p:spPr>
          <p:txBody>
            <a:bodyPr/>
            <a:lstStyle/>
            <a:p/>
          </p:txBody>
        </p:sp>
        <p:sp>
          <p:nvSpPr>
            <p:cNvPr id="26" name="rc26"/>
            <p:cNvSpPr/>
            <p:nvPr/>
          </p:nvSpPr>
          <p:spPr>
            <a:xfrm>
              <a:off x="1903321" y="5367965"/>
              <a:ext cx="498694" cy="0"/>
            </a:xfrm>
            <a:prstGeom prst="rect">
              <a:avLst/>
            </a:prstGeom>
            <a:solidFill>
              <a:srgbClr val="1CABE2">
                <a:alpha val="100000"/>
              </a:srgbClr>
            </a:solidFill>
          </p:spPr>
          <p:txBody>
            <a:bodyPr/>
            <a:lstStyle/>
            <a:p/>
          </p:txBody>
        </p:sp>
        <p:sp>
          <p:nvSpPr>
            <p:cNvPr id="27" name="rc27"/>
            <p:cNvSpPr/>
            <p:nvPr/>
          </p:nvSpPr>
          <p:spPr>
            <a:xfrm>
              <a:off x="2457425" y="5367965"/>
              <a:ext cx="498694" cy="0"/>
            </a:xfrm>
            <a:prstGeom prst="rect">
              <a:avLst/>
            </a:prstGeom>
            <a:solidFill>
              <a:srgbClr val="1CABE2">
                <a:alpha val="100000"/>
              </a:srgbClr>
            </a:solidFill>
          </p:spPr>
          <p:txBody>
            <a:bodyPr/>
            <a:lstStyle/>
            <a:p/>
          </p:txBody>
        </p:sp>
        <p:sp>
          <p:nvSpPr>
            <p:cNvPr id="28" name="rc28"/>
            <p:cNvSpPr/>
            <p:nvPr/>
          </p:nvSpPr>
          <p:spPr>
            <a:xfrm>
              <a:off x="3011530" y="5367965"/>
              <a:ext cx="498694" cy="0"/>
            </a:xfrm>
            <a:prstGeom prst="rect">
              <a:avLst/>
            </a:prstGeom>
            <a:solidFill>
              <a:srgbClr val="1CABE2">
                <a:alpha val="100000"/>
              </a:srgbClr>
            </a:solidFill>
          </p:spPr>
          <p:txBody>
            <a:bodyPr/>
            <a:lstStyle/>
            <a:p/>
          </p:txBody>
        </p:sp>
        <p:sp>
          <p:nvSpPr>
            <p:cNvPr id="29" name="rc29"/>
            <p:cNvSpPr/>
            <p:nvPr/>
          </p:nvSpPr>
          <p:spPr>
            <a:xfrm>
              <a:off x="3565635" y="5290918"/>
              <a:ext cx="498694" cy="77047"/>
            </a:xfrm>
            <a:prstGeom prst="rect">
              <a:avLst/>
            </a:prstGeom>
            <a:solidFill>
              <a:srgbClr val="1CABE2">
                <a:alpha val="100000"/>
              </a:srgbClr>
            </a:solidFill>
          </p:spPr>
          <p:txBody>
            <a:bodyPr/>
            <a:lstStyle/>
            <a:p/>
          </p:txBody>
        </p:sp>
        <p:sp>
          <p:nvSpPr>
            <p:cNvPr id="30" name="rc30"/>
            <p:cNvSpPr/>
            <p:nvPr/>
          </p:nvSpPr>
          <p:spPr>
            <a:xfrm>
              <a:off x="4119739" y="5290918"/>
              <a:ext cx="498694" cy="77047"/>
            </a:xfrm>
            <a:prstGeom prst="rect">
              <a:avLst/>
            </a:prstGeom>
            <a:solidFill>
              <a:srgbClr val="1CABE2">
                <a:alpha val="100000"/>
              </a:srgbClr>
            </a:solidFill>
          </p:spPr>
          <p:txBody>
            <a:bodyPr/>
            <a:lstStyle/>
            <a:p/>
          </p:txBody>
        </p:sp>
        <p:sp>
          <p:nvSpPr>
            <p:cNvPr id="31" name="rc31"/>
            <p:cNvSpPr/>
            <p:nvPr/>
          </p:nvSpPr>
          <p:spPr>
            <a:xfrm>
              <a:off x="4673844" y="5367965"/>
              <a:ext cx="498694" cy="0"/>
            </a:xfrm>
            <a:prstGeom prst="rect">
              <a:avLst/>
            </a:prstGeom>
            <a:solidFill>
              <a:srgbClr val="1CABE2">
                <a:alpha val="100000"/>
              </a:srgbClr>
            </a:solidFill>
          </p:spPr>
          <p:txBody>
            <a:bodyPr/>
            <a:lstStyle/>
            <a:p/>
          </p:txBody>
        </p:sp>
        <p:sp>
          <p:nvSpPr>
            <p:cNvPr id="32" name="rc32"/>
            <p:cNvSpPr/>
            <p:nvPr/>
          </p:nvSpPr>
          <p:spPr>
            <a:xfrm>
              <a:off x="5227948" y="4058156"/>
              <a:ext cx="498694" cy="1309809"/>
            </a:xfrm>
            <a:prstGeom prst="rect">
              <a:avLst/>
            </a:prstGeom>
            <a:solidFill>
              <a:srgbClr val="1CABE2">
                <a:alpha val="100000"/>
              </a:srgbClr>
            </a:solidFill>
          </p:spPr>
          <p:txBody>
            <a:bodyPr/>
            <a:lstStyle/>
            <a:p/>
          </p:txBody>
        </p:sp>
        <p:sp>
          <p:nvSpPr>
            <p:cNvPr id="33" name="rc33"/>
            <p:cNvSpPr/>
            <p:nvPr/>
          </p:nvSpPr>
          <p:spPr>
            <a:xfrm>
              <a:off x="5782053" y="5367965"/>
              <a:ext cx="498694" cy="0"/>
            </a:xfrm>
            <a:prstGeom prst="rect">
              <a:avLst/>
            </a:prstGeom>
            <a:solidFill>
              <a:srgbClr val="1CABE2">
                <a:alpha val="100000"/>
              </a:srgbClr>
            </a:solidFill>
          </p:spPr>
          <p:txBody>
            <a:bodyPr/>
            <a:lstStyle/>
            <a:p/>
          </p:txBody>
        </p:sp>
        <p:sp>
          <p:nvSpPr>
            <p:cNvPr id="34" name="rc34"/>
            <p:cNvSpPr/>
            <p:nvPr/>
          </p:nvSpPr>
          <p:spPr>
            <a:xfrm>
              <a:off x="6336158" y="5367965"/>
              <a:ext cx="498694" cy="0"/>
            </a:xfrm>
            <a:prstGeom prst="rect">
              <a:avLst/>
            </a:prstGeom>
            <a:solidFill>
              <a:srgbClr val="1CABE2">
                <a:alpha val="100000"/>
              </a:srgbClr>
            </a:solidFill>
          </p:spPr>
          <p:txBody>
            <a:bodyPr/>
            <a:lstStyle/>
            <a:p/>
          </p:txBody>
        </p:sp>
        <p:sp>
          <p:nvSpPr>
            <p:cNvPr id="35" name="rc35"/>
            <p:cNvSpPr/>
            <p:nvPr/>
          </p:nvSpPr>
          <p:spPr>
            <a:xfrm>
              <a:off x="6890262" y="4905679"/>
              <a:ext cx="498694" cy="462285"/>
            </a:xfrm>
            <a:prstGeom prst="rect">
              <a:avLst/>
            </a:prstGeom>
            <a:solidFill>
              <a:srgbClr val="1CABE2">
                <a:alpha val="100000"/>
              </a:srgbClr>
            </a:solidFill>
          </p:spPr>
          <p:txBody>
            <a:bodyPr/>
            <a:lstStyle/>
            <a:p/>
          </p:txBody>
        </p:sp>
        <p:sp>
          <p:nvSpPr>
            <p:cNvPr id="36" name="rc36"/>
            <p:cNvSpPr/>
            <p:nvPr/>
          </p:nvSpPr>
          <p:spPr>
            <a:xfrm>
              <a:off x="7444367" y="5136822"/>
              <a:ext cx="498694" cy="231142"/>
            </a:xfrm>
            <a:prstGeom prst="rect">
              <a:avLst/>
            </a:prstGeom>
            <a:solidFill>
              <a:srgbClr val="1CABE2">
                <a:alpha val="100000"/>
              </a:srgbClr>
            </a:solidFill>
          </p:spPr>
          <p:txBody>
            <a:bodyPr/>
            <a:lstStyle/>
            <a:p/>
          </p:txBody>
        </p:sp>
        <p:sp>
          <p:nvSpPr>
            <p:cNvPr id="37" name="pl37"/>
            <p:cNvSpPr/>
            <p:nvPr/>
          </p:nvSpPr>
          <p:spPr>
            <a:xfrm>
              <a:off x="1044459" y="1045593"/>
              <a:ext cx="6649255" cy="87320"/>
            </a:xfrm>
            <a:custGeom>
              <a:avLst/>
              <a:pathLst>
                <a:path w="6649255" h="87320">
                  <a:moveTo>
                    <a:pt x="0" y="43660"/>
                  </a:moveTo>
                  <a:lnTo>
                    <a:pt x="554104" y="0"/>
                  </a:lnTo>
                  <a:lnTo>
                    <a:pt x="1108209" y="0"/>
                  </a:lnTo>
                  <a:lnTo>
                    <a:pt x="1662313" y="0"/>
                  </a:lnTo>
                  <a:lnTo>
                    <a:pt x="2216418" y="0"/>
                  </a:lnTo>
                  <a:lnTo>
                    <a:pt x="2770523" y="0"/>
                  </a:lnTo>
                  <a:lnTo>
                    <a:pt x="3324627" y="0"/>
                  </a:lnTo>
                  <a:lnTo>
                    <a:pt x="3878732" y="0"/>
                  </a:lnTo>
                  <a:lnTo>
                    <a:pt x="4432837" y="43660"/>
                  </a:lnTo>
                  <a:lnTo>
                    <a:pt x="4986941" y="87320"/>
                  </a:lnTo>
                  <a:lnTo>
                    <a:pt x="5541046" y="43660"/>
                  </a:lnTo>
                  <a:lnTo>
                    <a:pt x="6095150" y="0"/>
                  </a:lnTo>
                  <a:lnTo>
                    <a:pt x="6649255" y="0"/>
                  </a:lnTo>
                </a:path>
              </a:pathLst>
            </a:custGeom>
            <a:ln w="27101" cap="flat">
              <a:solidFill>
                <a:srgbClr val="00833D">
                  <a:alpha val="100000"/>
                </a:srgbClr>
              </a:solidFill>
              <a:prstDash val="solid"/>
              <a:round/>
            </a:ln>
          </p:spPr>
          <p:txBody>
            <a:bodyPr/>
            <a:lstStyle/>
            <a:p/>
          </p:txBody>
        </p:sp>
        <p:sp>
          <p:nvSpPr>
            <p:cNvPr id="38" name="pl38"/>
            <p:cNvSpPr/>
            <p:nvPr/>
          </p:nvSpPr>
          <p:spPr>
            <a:xfrm>
              <a:off x="1044459" y="1045593"/>
              <a:ext cx="6649255" cy="130980"/>
            </a:xfrm>
            <a:custGeom>
              <a:avLst/>
              <a:pathLst>
                <a:path w="6649255" h="130980">
                  <a:moveTo>
                    <a:pt x="0" y="0"/>
                  </a:moveTo>
                  <a:lnTo>
                    <a:pt x="554104" y="0"/>
                  </a:lnTo>
                  <a:lnTo>
                    <a:pt x="1108209" y="87320"/>
                  </a:lnTo>
                  <a:lnTo>
                    <a:pt x="1662313" y="0"/>
                  </a:lnTo>
                  <a:lnTo>
                    <a:pt x="2216418" y="0"/>
                  </a:lnTo>
                  <a:lnTo>
                    <a:pt x="2770523" y="0"/>
                  </a:lnTo>
                  <a:lnTo>
                    <a:pt x="3324627" y="0"/>
                  </a:lnTo>
                  <a:lnTo>
                    <a:pt x="3878732" y="130980"/>
                  </a:lnTo>
                  <a:lnTo>
                    <a:pt x="4432837" y="87320"/>
                  </a:lnTo>
                  <a:lnTo>
                    <a:pt x="4986941" y="43660"/>
                  </a:lnTo>
                  <a:lnTo>
                    <a:pt x="5541046" y="43660"/>
                  </a:lnTo>
                  <a:lnTo>
                    <a:pt x="6095150" y="0"/>
                  </a:lnTo>
                  <a:lnTo>
                    <a:pt x="6649255" y="0"/>
                  </a:lnTo>
                </a:path>
              </a:pathLst>
            </a:custGeom>
            <a:ln w="27101" cap="flat">
              <a:solidFill>
                <a:srgbClr val="002759">
                  <a:alpha val="100000"/>
                </a:srgbClr>
              </a:solidFill>
              <a:prstDash val="solid"/>
              <a:round/>
            </a:ln>
          </p:spPr>
          <p:txBody>
            <a:bodyPr/>
            <a:lstStyle/>
            <a:p/>
          </p:txBody>
        </p:sp>
        <p:sp>
          <p:nvSpPr>
            <p:cNvPr id="39" name="pt39"/>
            <p:cNvSpPr/>
            <p:nvPr/>
          </p:nvSpPr>
          <p:spPr>
            <a:xfrm>
              <a:off x="1012857"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1566962"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121067"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675171"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229276"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783380"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337485"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891590"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445694"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999799"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553904"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108008"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662113"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1012857"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566962"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121067"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675171"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229276"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783380"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337485"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891590" y="11449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445694"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999799" y="10576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553904" y="10576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108008"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662113"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tx65"/>
            <p:cNvSpPr/>
            <p:nvPr/>
          </p:nvSpPr>
          <p:spPr>
            <a:xfrm>
              <a:off x="1011299"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6" name="tx66"/>
            <p:cNvSpPr/>
            <p:nvPr/>
          </p:nvSpPr>
          <p:spPr>
            <a:xfrm>
              <a:off x="1565404"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7" name="tx67"/>
            <p:cNvSpPr/>
            <p:nvPr/>
          </p:nvSpPr>
          <p:spPr>
            <a:xfrm>
              <a:off x="2119508"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8" name="tx68"/>
            <p:cNvSpPr/>
            <p:nvPr/>
          </p:nvSpPr>
          <p:spPr>
            <a:xfrm>
              <a:off x="2673613"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9" name="tx69"/>
            <p:cNvSpPr/>
            <p:nvPr/>
          </p:nvSpPr>
          <p:spPr>
            <a:xfrm>
              <a:off x="3227718"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0" name="tx70"/>
            <p:cNvSpPr/>
            <p:nvPr/>
          </p:nvSpPr>
          <p:spPr>
            <a:xfrm>
              <a:off x="3781822" y="5162531"/>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1" name="tx71"/>
            <p:cNvSpPr/>
            <p:nvPr/>
          </p:nvSpPr>
          <p:spPr>
            <a:xfrm>
              <a:off x="4335927" y="5162531"/>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2" name="tx72"/>
            <p:cNvSpPr/>
            <p:nvPr/>
          </p:nvSpPr>
          <p:spPr>
            <a:xfrm>
              <a:off x="4890032"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3" name="tx73"/>
            <p:cNvSpPr/>
            <p:nvPr/>
          </p:nvSpPr>
          <p:spPr>
            <a:xfrm>
              <a:off x="5410977" y="3929769"/>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74" name="tx74"/>
            <p:cNvSpPr/>
            <p:nvPr/>
          </p:nvSpPr>
          <p:spPr>
            <a:xfrm>
              <a:off x="5998241"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5" name="tx75"/>
            <p:cNvSpPr/>
            <p:nvPr/>
          </p:nvSpPr>
          <p:spPr>
            <a:xfrm>
              <a:off x="6552345"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6" name="tx76"/>
            <p:cNvSpPr/>
            <p:nvPr/>
          </p:nvSpPr>
          <p:spPr>
            <a:xfrm>
              <a:off x="7106450" y="477583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77" name="tx77"/>
            <p:cNvSpPr/>
            <p:nvPr/>
          </p:nvSpPr>
          <p:spPr>
            <a:xfrm>
              <a:off x="7660555" y="5006922"/>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78" name="pl78"/>
            <p:cNvSpPr/>
            <p:nvPr/>
          </p:nvSpPr>
          <p:spPr>
            <a:xfrm>
              <a:off x="7711033" y="1049019"/>
              <a:ext cx="151270" cy="29919"/>
            </a:xfrm>
            <a:custGeom>
              <a:avLst/>
              <a:pathLst>
                <a:path w="151270" h="29919">
                  <a:moveTo>
                    <a:pt x="151270" y="29919"/>
                  </a:moveTo>
                  <a:lnTo>
                    <a:pt x="0" y="0"/>
                  </a:lnTo>
                </a:path>
              </a:pathLst>
            </a:custGeom>
          </p:spPr>
          <p:txBody>
            <a:bodyPr/>
            <a:lstStyle/>
            <a:p/>
          </p:txBody>
        </p:sp>
        <p:sp>
          <p:nvSpPr>
            <p:cNvPr id="79" name="pl79"/>
            <p:cNvSpPr/>
            <p:nvPr/>
          </p:nvSpPr>
          <p:spPr>
            <a:xfrm>
              <a:off x="7700065" y="1056220"/>
              <a:ext cx="162238" cy="271473"/>
            </a:xfrm>
            <a:custGeom>
              <a:avLst/>
              <a:pathLst>
                <a:path w="162238" h="271473">
                  <a:moveTo>
                    <a:pt x="162238" y="271473"/>
                  </a:moveTo>
                  <a:lnTo>
                    <a:pt x="0" y="0"/>
                  </a:lnTo>
                </a:path>
              </a:pathLst>
            </a:custGeom>
          </p:spPr>
          <p:txBody>
            <a:bodyPr/>
            <a:lstStyle/>
            <a:p/>
          </p:txBody>
        </p:sp>
        <p:sp>
          <p:nvSpPr>
            <p:cNvPr id="80" name="pg80"/>
            <p:cNvSpPr/>
            <p:nvPr/>
          </p:nvSpPr>
          <p:spPr>
            <a:xfrm>
              <a:off x="7793724" y="99235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1" name="tx81"/>
            <p:cNvSpPr/>
            <p:nvPr/>
          </p:nvSpPr>
          <p:spPr>
            <a:xfrm>
              <a:off x="7816584" y="103347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99%</a:t>
              </a:r>
            </a:p>
          </p:txBody>
        </p:sp>
        <p:sp>
          <p:nvSpPr>
            <p:cNvPr id="82" name="pg82"/>
            <p:cNvSpPr/>
            <p:nvPr/>
          </p:nvSpPr>
          <p:spPr>
            <a:xfrm>
              <a:off x="7793724" y="126173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3" name="tx83"/>
            <p:cNvSpPr/>
            <p:nvPr/>
          </p:nvSpPr>
          <p:spPr>
            <a:xfrm>
              <a:off x="7816584" y="130285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99%</a:t>
              </a:r>
            </a:p>
          </p:txBody>
        </p:sp>
        <p:sp>
          <p:nvSpPr>
            <p:cNvPr id="84" name="rc84"/>
            <p:cNvSpPr/>
            <p:nvPr/>
          </p:nvSpPr>
          <p:spPr>
            <a:xfrm>
              <a:off x="711996" y="646101"/>
              <a:ext cx="7923696" cy="4946714"/>
            </a:xfrm>
            <a:prstGeom prst="rect">
              <a:avLst/>
            </a:prstGeom>
            <a:ln w="13550" cap="rnd">
              <a:solidFill>
                <a:srgbClr val="BEBEBE">
                  <a:alpha val="100000"/>
                </a:srgbClr>
              </a:solidFill>
              <a:prstDash val="solid"/>
              <a:round/>
            </a:ln>
          </p:spPr>
          <p:txBody>
            <a:bodyPr/>
            <a:lstStyle/>
            <a:p/>
          </p:txBody>
        </p:sp>
        <p:sp>
          <p:nvSpPr>
            <p:cNvPr id="85" name="tx85"/>
            <p:cNvSpPr/>
            <p:nvPr/>
          </p:nvSpPr>
          <p:spPr>
            <a:xfrm>
              <a:off x="578734"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6" name="tx86"/>
            <p:cNvSpPr/>
            <p:nvPr/>
          </p:nvSpPr>
          <p:spPr>
            <a:xfrm>
              <a:off x="508103" y="37796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7" name="tx87"/>
            <p:cNvSpPr/>
            <p:nvPr/>
          </p:nvSpPr>
          <p:spPr>
            <a:xfrm>
              <a:off x="508103" y="223868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8" name="tx88"/>
            <p:cNvSpPr/>
            <p:nvPr/>
          </p:nvSpPr>
          <p:spPr>
            <a:xfrm>
              <a:off x="508103" y="69773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9" name="tx89"/>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1" name="tx91"/>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2" name="tx92"/>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3" name="tx93"/>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4" name="tx94"/>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5" name="tx95"/>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6" name="tx96"/>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7" name="tx97"/>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8" name="tx98"/>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9" name="tx99"/>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0" name="tx100"/>
            <p:cNvSpPr/>
            <p:nvPr/>
          </p:nvSpPr>
          <p:spPr>
            <a:xfrm rot="-5400000">
              <a:off x="90223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1" name="tx101"/>
            <p:cNvSpPr/>
            <p:nvPr/>
          </p:nvSpPr>
          <p:spPr>
            <a:xfrm rot="-5400000">
              <a:off x="1456308"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2" name="tx102"/>
            <p:cNvSpPr/>
            <p:nvPr/>
          </p:nvSpPr>
          <p:spPr>
            <a:xfrm rot="-5400000">
              <a:off x="201044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3" name="tx103"/>
            <p:cNvSpPr/>
            <p:nvPr/>
          </p:nvSpPr>
          <p:spPr>
            <a:xfrm rot="-5400000">
              <a:off x="256454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4" name="tx104"/>
            <p:cNvSpPr/>
            <p:nvPr/>
          </p:nvSpPr>
          <p:spPr>
            <a:xfrm rot="-5400000">
              <a:off x="3118653"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5" name="tx105"/>
            <p:cNvSpPr/>
            <p:nvPr/>
          </p:nvSpPr>
          <p:spPr>
            <a:xfrm rot="-5400000">
              <a:off x="367275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6" name="tx106"/>
            <p:cNvSpPr/>
            <p:nvPr/>
          </p:nvSpPr>
          <p:spPr>
            <a:xfrm rot="-5400000">
              <a:off x="422686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7" name="tx107"/>
            <p:cNvSpPr/>
            <p:nvPr/>
          </p:nvSpPr>
          <p:spPr>
            <a:xfrm rot="-5400000">
              <a:off x="478096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8" name="tx108"/>
            <p:cNvSpPr/>
            <p:nvPr/>
          </p:nvSpPr>
          <p:spPr>
            <a:xfrm rot="-5400000">
              <a:off x="533507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9" name="tx109"/>
            <p:cNvSpPr/>
            <p:nvPr/>
          </p:nvSpPr>
          <p:spPr>
            <a:xfrm rot="-5400000">
              <a:off x="588917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0" name="tx110"/>
            <p:cNvSpPr/>
            <p:nvPr/>
          </p:nvSpPr>
          <p:spPr>
            <a:xfrm rot="-5400000">
              <a:off x="644328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1" name="tx111"/>
            <p:cNvSpPr/>
            <p:nvPr/>
          </p:nvSpPr>
          <p:spPr>
            <a:xfrm rot="-5400000">
              <a:off x="6997355"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2" name="tx112"/>
            <p:cNvSpPr/>
            <p:nvPr/>
          </p:nvSpPr>
          <p:spPr>
            <a:xfrm rot="-5400000">
              <a:off x="7521104"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3" name="tx113"/>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4" name="tx114"/>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5" name="tx115"/>
            <p:cNvSpPr/>
            <p:nvPr/>
          </p:nvSpPr>
          <p:spPr>
            <a:xfrm>
              <a:off x="1916505" y="401416"/>
              <a:ext cx="55146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Maldives, 2012-2024</a:t>
              </a:r>
            </a:p>
          </p:txBody>
        </p:sp>
        <p:sp>
          <p:nvSpPr>
            <p:cNvPr id="116" name="tx116"/>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8" name="tx118"/>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9" name="tx119"/>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3 confirmed measles cases in Maldives. In the same year, MCV1 coverage was 99% and MCV2 coverage was 99%.
The number of cases in 2024 was 50% lower than in 2023 (n=6).
The highest number of measles cases was reported in 2020 (n=17). In this year, MCV1 coverage was 98%.
There were measles-containing vaccine supplementary immunization activities/campaigns in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3077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29873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166682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9680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6475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32706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10065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4703939"/>
              <a:ext cx="3520101" cy="264096"/>
            </a:xfrm>
            <a:custGeom>
              <a:avLst/>
              <a:pathLst>
                <a:path w="3520101" h="264096">
                  <a:moveTo>
                    <a:pt x="0" y="264096"/>
                  </a:moveTo>
                  <a:lnTo>
                    <a:pt x="146670" y="132048"/>
                  </a:lnTo>
                  <a:lnTo>
                    <a:pt x="293341" y="264096"/>
                  </a:lnTo>
                  <a:lnTo>
                    <a:pt x="440012" y="264096"/>
                  </a:lnTo>
                  <a:lnTo>
                    <a:pt x="586683" y="0"/>
                  </a:lnTo>
                  <a:lnTo>
                    <a:pt x="733354" y="132048"/>
                  </a:lnTo>
                  <a:lnTo>
                    <a:pt x="880025" y="264096"/>
                  </a:lnTo>
                  <a:lnTo>
                    <a:pt x="1026696" y="132048"/>
                  </a:lnTo>
                  <a:lnTo>
                    <a:pt x="1173367" y="132048"/>
                  </a:lnTo>
                  <a:lnTo>
                    <a:pt x="1320038" y="132048"/>
                  </a:lnTo>
                  <a:lnTo>
                    <a:pt x="1466709" y="132048"/>
                  </a:lnTo>
                  <a:lnTo>
                    <a:pt x="1613379" y="132048"/>
                  </a:lnTo>
                  <a:lnTo>
                    <a:pt x="1760050" y="264096"/>
                  </a:lnTo>
                  <a:lnTo>
                    <a:pt x="1906721" y="264096"/>
                  </a:lnTo>
                  <a:lnTo>
                    <a:pt x="2053392" y="264096"/>
                  </a:lnTo>
                  <a:lnTo>
                    <a:pt x="2200063" y="264096"/>
                  </a:lnTo>
                  <a:lnTo>
                    <a:pt x="2346734" y="132048"/>
                  </a:lnTo>
                  <a:lnTo>
                    <a:pt x="2493405" y="132048"/>
                  </a:lnTo>
                  <a:lnTo>
                    <a:pt x="2640076" y="132048"/>
                  </a:lnTo>
                  <a:lnTo>
                    <a:pt x="2786747" y="264096"/>
                  </a:lnTo>
                  <a:lnTo>
                    <a:pt x="2933418" y="264096"/>
                  </a:lnTo>
                  <a:lnTo>
                    <a:pt x="3080089" y="0"/>
                  </a:lnTo>
                  <a:lnTo>
                    <a:pt x="3226759" y="132048"/>
                  </a:lnTo>
                  <a:lnTo>
                    <a:pt x="3373430" y="132048"/>
                  </a:lnTo>
                  <a:lnTo>
                    <a:pt x="3520101" y="264096"/>
                  </a:lnTo>
                </a:path>
              </a:pathLst>
            </a:custGeom>
            <a:ln w="27101" cap="flat">
              <a:solidFill>
                <a:srgbClr val="0058AB">
                  <a:alpha val="80000"/>
                </a:srgbClr>
              </a:solidFill>
              <a:prstDash val="solid"/>
              <a:round/>
            </a:ln>
          </p:spPr>
          <p:txBody>
            <a:bodyPr/>
            <a:lstStyle/>
            <a:p/>
          </p:txBody>
        </p:sp>
        <p:sp>
          <p:nvSpPr>
            <p:cNvPr id="20" name="pl20"/>
            <p:cNvSpPr/>
            <p:nvPr/>
          </p:nvSpPr>
          <p:spPr>
            <a:xfrm>
              <a:off x="943464" y="3251406"/>
              <a:ext cx="3520101" cy="1056387"/>
            </a:xfrm>
            <a:custGeom>
              <a:avLst/>
              <a:pathLst>
                <a:path w="3520101" h="1056387">
                  <a:moveTo>
                    <a:pt x="0" y="0"/>
                  </a:moveTo>
                  <a:lnTo>
                    <a:pt x="146670" y="132048"/>
                  </a:lnTo>
                  <a:lnTo>
                    <a:pt x="293341" y="0"/>
                  </a:lnTo>
                  <a:lnTo>
                    <a:pt x="440012" y="264096"/>
                  </a:lnTo>
                  <a:lnTo>
                    <a:pt x="586683" y="396145"/>
                  </a:lnTo>
                  <a:lnTo>
                    <a:pt x="733354" y="264096"/>
                  </a:lnTo>
                  <a:lnTo>
                    <a:pt x="880025" y="396145"/>
                  </a:lnTo>
                  <a:lnTo>
                    <a:pt x="1026696" y="396145"/>
                  </a:lnTo>
                  <a:lnTo>
                    <a:pt x="1173367" y="660242"/>
                  </a:lnTo>
                  <a:lnTo>
                    <a:pt x="1320038" y="792290"/>
                  </a:lnTo>
                  <a:lnTo>
                    <a:pt x="1466709" y="924338"/>
                  </a:lnTo>
                  <a:lnTo>
                    <a:pt x="1613379" y="924338"/>
                  </a:lnTo>
                  <a:lnTo>
                    <a:pt x="1760050" y="924338"/>
                  </a:lnTo>
                  <a:lnTo>
                    <a:pt x="1906721" y="924338"/>
                  </a:lnTo>
                  <a:lnTo>
                    <a:pt x="2053392" y="1056387"/>
                  </a:lnTo>
                  <a:lnTo>
                    <a:pt x="2200063" y="1056387"/>
                  </a:lnTo>
                  <a:lnTo>
                    <a:pt x="2346734" y="1056387"/>
                  </a:lnTo>
                  <a:lnTo>
                    <a:pt x="2493405" y="1056387"/>
                  </a:lnTo>
                  <a:lnTo>
                    <a:pt x="2640076" y="1056387"/>
                  </a:lnTo>
                  <a:lnTo>
                    <a:pt x="2786747" y="1056387"/>
                  </a:lnTo>
                  <a:lnTo>
                    <a:pt x="2933418" y="1056387"/>
                  </a:lnTo>
                  <a:lnTo>
                    <a:pt x="3080089" y="924338"/>
                  </a:lnTo>
                  <a:lnTo>
                    <a:pt x="3226759" y="1056387"/>
                  </a:lnTo>
                  <a:lnTo>
                    <a:pt x="3373430" y="1056387"/>
                  </a:lnTo>
                  <a:lnTo>
                    <a:pt x="3520101" y="1056387"/>
                  </a:lnTo>
                </a:path>
              </a:pathLst>
            </a:custGeom>
            <a:ln w="27101" cap="flat">
              <a:solidFill>
                <a:srgbClr val="1CABE2">
                  <a:alpha val="80000"/>
                </a:srgbClr>
              </a:solidFill>
              <a:prstDash val="solid"/>
              <a:round/>
            </a:ln>
          </p:spPr>
          <p:txBody>
            <a:bodyPr/>
            <a:lstStyle/>
            <a:p/>
          </p:txBody>
        </p:sp>
        <p:sp>
          <p:nvSpPr>
            <p:cNvPr id="21" name="pl21"/>
            <p:cNvSpPr/>
            <p:nvPr/>
          </p:nvSpPr>
          <p:spPr>
            <a:xfrm>
              <a:off x="943464" y="2459116"/>
              <a:ext cx="3520101" cy="2112774"/>
            </a:xfrm>
            <a:custGeom>
              <a:avLst/>
              <a:pathLst>
                <a:path w="3520101" h="2112774">
                  <a:moveTo>
                    <a:pt x="0" y="0"/>
                  </a:moveTo>
                  <a:lnTo>
                    <a:pt x="146670" y="0"/>
                  </a:lnTo>
                  <a:lnTo>
                    <a:pt x="293341" y="0"/>
                  </a:lnTo>
                  <a:lnTo>
                    <a:pt x="440012" y="264096"/>
                  </a:lnTo>
                  <a:lnTo>
                    <a:pt x="586683" y="528193"/>
                  </a:lnTo>
                  <a:lnTo>
                    <a:pt x="733354" y="132048"/>
                  </a:lnTo>
                  <a:lnTo>
                    <a:pt x="880025" y="264096"/>
                  </a:lnTo>
                  <a:lnTo>
                    <a:pt x="1026696" y="0"/>
                  </a:lnTo>
                  <a:lnTo>
                    <a:pt x="1173367" y="792290"/>
                  </a:lnTo>
                  <a:lnTo>
                    <a:pt x="1320038" y="924338"/>
                  </a:lnTo>
                  <a:lnTo>
                    <a:pt x="1466709" y="1320484"/>
                  </a:lnTo>
                  <a:lnTo>
                    <a:pt x="1613379" y="1320484"/>
                  </a:lnTo>
                  <a:lnTo>
                    <a:pt x="1760050" y="1320484"/>
                  </a:lnTo>
                  <a:lnTo>
                    <a:pt x="1906721" y="1320484"/>
                  </a:lnTo>
                  <a:lnTo>
                    <a:pt x="2053392" y="1584581"/>
                  </a:lnTo>
                  <a:lnTo>
                    <a:pt x="2200063" y="1848677"/>
                  </a:lnTo>
                  <a:lnTo>
                    <a:pt x="2346734" y="1980726"/>
                  </a:lnTo>
                  <a:lnTo>
                    <a:pt x="2493405" y="1980726"/>
                  </a:lnTo>
                  <a:lnTo>
                    <a:pt x="2640076" y="1980726"/>
                  </a:lnTo>
                  <a:lnTo>
                    <a:pt x="2786747" y="1980726"/>
                  </a:lnTo>
                  <a:lnTo>
                    <a:pt x="2933418" y="1980726"/>
                  </a:lnTo>
                  <a:lnTo>
                    <a:pt x="3080089" y="1980726"/>
                  </a:lnTo>
                  <a:lnTo>
                    <a:pt x="3226759" y="1980726"/>
                  </a:lnTo>
                  <a:lnTo>
                    <a:pt x="3373430" y="1980726"/>
                  </a:lnTo>
                  <a:lnTo>
                    <a:pt x="3520101" y="2112774"/>
                  </a:lnTo>
                </a:path>
              </a:pathLst>
            </a:custGeom>
            <a:ln w="27101" cap="flat">
              <a:solidFill>
                <a:srgbClr val="00833D">
                  <a:alpha val="80000"/>
                </a:srgbClr>
              </a:solidFill>
              <a:prstDash val="solid"/>
              <a:round/>
            </a:ln>
          </p:spPr>
          <p:txBody>
            <a:bodyPr/>
            <a:lstStyle/>
            <a:p/>
          </p:txBody>
        </p:sp>
        <p:sp>
          <p:nvSpPr>
            <p:cNvPr id="22" name="pl22"/>
            <p:cNvSpPr/>
            <p:nvPr/>
          </p:nvSpPr>
          <p:spPr>
            <a:xfrm>
              <a:off x="943464" y="4703939"/>
              <a:ext cx="3520101" cy="264096"/>
            </a:xfrm>
            <a:custGeom>
              <a:avLst/>
              <a:pathLst>
                <a:path w="3520101" h="264096">
                  <a:moveTo>
                    <a:pt x="0" y="264096"/>
                  </a:moveTo>
                  <a:lnTo>
                    <a:pt x="146670" y="132048"/>
                  </a:lnTo>
                  <a:lnTo>
                    <a:pt x="293341" y="264096"/>
                  </a:lnTo>
                  <a:lnTo>
                    <a:pt x="440012" y="264096"/>
                  </a:lnTo>
                  <a:lnTo>
                    <a:pt x="586683" y="0"/>
                  </a:lnTo>
                  <a:lnTo>
                    <a:pt x="733354" y="132048"/>
                  </a:lnTo>
                  <a:lnTo>
                    <a:pt x="880025" y="264096"/>
                  </a:lnTo>
                  <a:lnTo>
                    <a:pt x="1026696" y="132048"/>
                  </a:lnTo>
                  <a:lnTo>
                    <a:pt x="1173367" y="132048"/>
                  </a:lnTo>
                  <a:lnTo>
                    <a:pt x="1320038" y="132048"/>
                  </a:lnTo>
                  <a:lnTo>
                    <a:pt x="1466709" y="132048"/>
                  </a:lnTo>
                  <a:lnTo>
                    <a:pt x="1613379" y="132048"/>
                  </a:lnTo>
                  <a:lnTo>
                    <a:pt x="1760050" y="264096"/>
                  </a:lnTo>
                  <a:lnTo>
                    <a:pt x="1906721" y="264096"/>
                  </a:lnTo>
                  <a:lnTo>
                    <a:pt x="2053392" y="264096"/>
                  </a:lnTo>
                  <a:lnTo>
                    <a:pt x="2200063" y="264096"/>
                  </a:lnTo>
                  <a:lnTo>
                    <a:pt x="2346734" y="132048"/>
                  </a:lnTo>
                  <a:lnTo>
                    <a:pt x="2493405" y="132048"/>
                  </a:lnTo>
                  <a:lnTo>
                    <a:pt x="2640076" y="132048"/>
                  </a:lnTo>
                  <a:lnTo>
                    <a:pt x="2786747" y="264096"/>
                  </a:lnTo>
                  <a:lnTo>
                    <a:pt x="2933418" y="264096"/>
                  </a:lnTo>
                  <a:lnTo>
                    <a:pt x="3080089" y="0"/>
                  </a:lnTo>
                  <a:lnTo>
                    <a:pt x="3226759" y="132048"/>
                  </a:lnTo>
                  <a:lnTo>
                    <a:pt x="3373430" y="132048"/>
                  </a:lnTo>
                  <a:lnTo>
                    <a:pt x="3520101" y="264096"/>
                  </a:lnTo>
                </a:path>
              </a:pathLst>
            </a:custGeom>
            <a:ln w="43362" cap="flat">
              <a:solidFill>
                <a:srgbClr val="000000">
                  <a:alpha val="100000"/>
                </a:srgbClr>
              </a:solidFill>
              <a:prstDash val="solid"/>
              <a:round/>
            </a:ln>
          </p:spPr>
          <p:txBody>
            <a:bodyPr/>
            <a:lstStyle/>
            <a:p/>
          </p:txBody>
        </p:sp>
        <p:sp>
          <p:nvSpPr>
            <p:cNvPr id="23" name="pl23"/>
            <p:cNvSpPr/>
            <p:nvPr/>
          </p:nvSpPr>
          <p:spPr>
            <a:xfrm>
              <a:off x="943464" y="4703939"/>
              <a:ext cx="3520101" cy="264096"/>
            </a:xfrm>
            <a:custGeom>
              <a:avLst/>
              <a:pathLst>
                <a:path w="3520101" h="264096">
                  <a:moveTo>
                    <a:pt x="0" y="264096"/>
                  </a:moveTo>
                  <a:lnTo>
                    <a:pt x="146670" y="132048"/>
                  </a:lnTo>
                  <a:lnTo>
                    <a:pt x="293341" y="264096"/>
                  </a:lnTo>
                  <a:lnTo>
                    <a:pt x="440012" y="264096"/>
                  </a:lnTo>
                  <a:lnTo>
                    <a:pt x="586683" y="0"/>
                  </a:lnTo>
                  <a:lnTo>
                    <a:pt x="733354" y="132048"/>
                  </a:lnTo>
                  <a:lnTo>
                    <a:pt x="880025" y="264096"/>
                  </a:lnTo>
                  <a:lnTo>
                    <a:pt x="1026696" y="132048"/>
                  </a:lnTo>
                  <a:lnTo>
                    <a:pt x="1173367" y="132048"/>
                  </a:lnTo>
                  <a:lnTo>
                    <a:pt x="1320038" y="132048"/>
                  </a:lnTo>
                  <a:lnTo>
                    <a:pt x="1466709" y="132048"/>
                  </a:lnTo>
                  <a:lnTo>
                    <a:pt x="1613379" y="132048"/>
                  </a:lnTo>
                  <a:lnTo>
                    <a:pt x="1760050" y="264096"/>
                  </a:lnTo>
                  <a:lnTo>
                    <a:pt x="1906721" y="264096"/>
                  </a:lnTo>
                  <a:lnTo>
                    <a:pt x="2053392" y="264096"/>
                  </a:lnTo>
                  <a:lnTo>
                    <a:pt x="2200063" y="264096"/>
                  </a:lnTo>
                  <a:lnTo>
                    <a:pt x="2346734" y="132048"/>
                  </a:lnTo>
                  <a:lnTo>
                    <a:pt x="2493405" y="132048"/>
                  </a:lnTo>
                  <a:lnTo>
                    <a:pt x="2640076" y="132048"/>
                  </a:lnTo>
                  <a:lnTo>
                    <a:pt x="2786747" y="264096"/>
                  </a:lnTo>
                  <a:lnTo>
                    <a:pt x="2933418" y="264096"/>
                  </a:lnTo>
                  <a:lnTo>
                    <a:pt x="3080089" y="0"/>
                  </a:lnTo>
                  <a:lnTo>
                    <a:pt x="3226759" y="132048"/>
                  </a:lnTo>
                  <a:lnTo>
                    <a:pt x="3373430" y="132048"/>
                  </a:lnTo>
                  <a:lnTo>
                    <a:pt x="3520101" y="264096"/>
                  </a:lnTo>
                </a:path>
              </a:pathLst>
            </a:custGeom>
            <a:ln w="27101" cap="flat">
              <a:solidFill>
                <a:srgbClr val="0058AB">
                  <a:alpha val="100000"/>
                </a:srgbClr>
              </a:solidFill>
              <a:prstDash val="solid"/>
              <a:round/>
            </a:ln>
          </p:spPr>
          <p:txBody>
            <a:bodyPr/>
            <a:lstStyle/>
            <a:p/>
          </p:txBody>
        </p:sp>
        <p:sp>
          <p:nvSpPr>
            <p:cNvPr id="24" name="pl24"/>
            <p:cNvSpPr/>
            <p:nvPr/>
          </p:nvSpPr>
          <p:spPr>
            <a:xfrm>
              <a:off x="767459" y="49680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5" name="pl25"/>
            <p:cNvSpPr/>
            <p:nvPr/>
          </p:nvSpPr>
          <p:spPr>
            <a:xfrm>
              <a:off x="943464" y="4571891"/>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76818" y="4439842"/>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410173" y="4439842"/>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143527" y="4571891"/>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730211" y="4571891"/>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16894" y="4439842"/>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4571891"/>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84975" y="45053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915328" y="453414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4" name="pg34"/>
            <p:cNvSpPr/>
            <p:nvPr/>
          </p:nvSpPr>
          <p:spPr>
            <a:xfrm>
              <a:off x="1618330" y="43732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48683" y="440333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6" name="pg36"/>
            <p:cNvSpPr/>
            <p:nvPr/>
          </p:nvSpPr>
          <p:spPr>
            <a:xfrm>
              <a:off x="2351684" y="43732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82037" y="440333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8" name="pg38"/>
            <p:cNvSpPr/>
            <p:nvPr/>
          </p:nvSpPr>
          <p:spPr>
            <a:xfrm>
              <a:off x="3085039" y="45053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115392" y="453414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3671722" y="45053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702076" y="453414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2" name="pg42"/>
            <p:cNvSpPr/>
            <p:nvPr/>
          </p:nvSpPr>
          <p:spPr>
            <a:xfrm>
              <a:off x="4258406" y="43732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88759" y="440333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4" name="pg44"/>
            <p:cNvSpPr/>
            <p:nvPr/>
          </p:nvSpPr>
          <p:spPr>
            <a:xfrm>
              <a:off x="4405077" y="45053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5430" y="453414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tx46"/>
            <p:cNvSpPr/>
            <p:nvPr/>
          </p:nvSpPr>
          <p:spPr>
            <a:xfrm>
              <a:off x="4523855" y="426873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453139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8" name="tx48"/>
            <p:cNvSpPr/>
            <p:nvPr/>
          </p:nvSpPr>
          <p:spPr>
            <a:xfrm>
              <a:off x="641260" y="49253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9" name="tx49"/>
            <p:cNvSpPr/>
            <p:nvPr/>
          </p:nvSpPr>
          <p:spPr>
            <a:xfrm>
              <a:off x="577692" y="36049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22844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a:off x="577692" y="96388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2" name="tx52"/>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8" name="tx58"/>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54682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54682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45668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219142"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813925" y="6102617"/>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Maldives</a:t>
              </a:r>
            </a:p>
          </p:txBody>
        </p:sp>
        <p:sp>
          <p:nvSpPr>
            <p:cNvPr id="65" name="tx65"/>
            <p:cNvSpPr/>
            <p:nvPr/>
          </p:nvSpPr>
          <p:spPr>
            <a:xfrm>
              <a:off x="2723787"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486242" y="610077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7" name="tx67"/>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32709" y="43077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29873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166682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49680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36475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232706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10065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4703939"/>
              <a:ext cx="3520101" cy="396145"/>
            </a:xfrm>
            <a:custGeom>
              <a:avLst/>
              <a:pathLst>
                <a:path w="3520101" h="396145">
                  <a:moveTo>
                    <a:pt x="0" y="396145"/>
                  </a:moveTo>
                  <a:lnTo>
                    <a:pt x="146670" y="132048"/>
                  </a:lnTo>
                  <a:lnTo>
                    <a:pt x="293341" y="132048"/>
                  </a:lnTo>
                  <a:lnTo>
                    <a:pt x="440012" y="0"/>
                  </a:lnTo>
                  <a:lnTo>
                    <a:pt x="586683" y="132048"/>
                  </a:lnTo>
                  <a:lnTo>
                    <a:pt x="733354" y="0"/>
                  </a:lnTo>
                  <a:lnTo>
                    <a:pt x="880025" y="132048"/>
                  </a:lnTo>
                  <a:lnTo>
                    <a:pt x="1026696" y="0"/>
                  </a:lnTo>
                  <a:lnTo>
                    <a:pt x="1173367" y="0"/>
                  </a:lnTo>
                  <a:lnTo>
                    <a:pt x="1320038" y="132048"/>
                  </a:lnTo>
                  <a:lnTo>
                    <a:pt x="1466709" y="264096"/>
                  </a:lnTo>
                  <a:lnTo>
                    <a:pt x="1613379" y="132048"/>
                  </a:lnTo>
                  <a:lnTo>
                    <a:pt x="1760050" y="132048"/>
                  </a:lnTo>
                  <a:lnTo>
                    <a:pt x="1906721" y="264096"/>
                  </a:lnTo>
                  <a:lnTo>
                    <a:pt x="2053392" y="264096"/>
                  </a:lnTo>
                  <a:lnTo>
                    <a:pt x="2200063" y="264096"/>
                  </a:lnTo>
                  <a:lnTo>
                    <a:pt x="2346734" y="264096"/>
                  </a:lnTo>
                  <a:lnTo>
                    <a:pt x="2493405" y="264096"/>
                  </a:lnTo>
                  <a:lnTo>
                    <a:pt x="2640076" y="264096"/>
                  </a:lnTo>
                  <a:lnTo>
                    <a:pt x="2786747" y="396145"/>
                  </a:lnTo>
                  <a:lnTo>
                    <a:pt x="2933418" y="264096"/>
                  </a:lnTo>
                  <a:lnTo>
                    <a:pt x="3080089" y="264096"/>
                  </a:lnTo>
                  <a:lnTo>
                    <a:pt x="3226759" y="132048"/>
                  </a:lnTo>
                  <a:lnTo>
                    <a:pt x="3373430" y="264096"/>
                  </a:lnTo>
                  <a:lnTo>
                    <a:pt x="3520101" y="264096"/>
                  </a:lnTo>
                </a:path>
              </a:pathLst>
            </a:custGeom>
            <a:ln w="27101" cap="flat">
              <a:solidFill>
                <a:srgbClr val="0058AB">
                  <a:alpha val="80000"/>
                </a:srgbClr>
              </a:solidFill>
              <a:prstDash val="solid"/>
              <a:round/>
            </a:ln>
          </p:spPr>
          <p:txBody>
            <a:bodyPr/>
            <a:lstStyle/>
            <a:p/>
          </p:txBody>
        </p:sp>
        <p:sp>
          <p:nvSpPr>
            <p:cNvPr id="83" name="pl83"/>
            <p:cNvSpPr/>
            <p:nvPr/>
          </p:nvSpPr>
          <p:spPr>
            <a:xfrm>
              <a:off x="5308715" y="3119358"/>
              <a:ext cx="3520101" cy="1188435"/>
            </a:xfrm>
            <a:custGeom>
              <a:avLst/>
              <a:pathLst>
                <a:path w="3520101" h="1188435">
                  <a:moveTo>
                    <a:pt x="0" y="0"/>
                  </a:moveTo>
                  <a:lnTo>
                    <a:pt x="146670" y="132048"/>
                  </a:lnTo>
                  <a:lnTo>
                    <a:pt x="293341" y="132048"/>
                  </a:lnTo>
                  <a:lnTo>
                    <a:pt x="440012" y="264096"/>
                  </a:lnTo>
                  <a:lnTo>
                    <a:pt x="586683" y="396145"/>
                  </a:lnTo>
                  <a:lnTo>
                    <a:pt x="733354" y="396145"/>
                  </a:lnTo>
                  <a:lnTo>
                    <a:pt x="880025" y="528193"/>
                  </a:lnTo>
                  <a:lnTo>
                    <a:pt x="1026696" y="660242"/>
                  </a:lnTo>
                  <a:lnTo>
                    <a:pt x="1173367" y="792290"/>
                  </a:lnTo>
                  <a:lnTo>
                    <a:pt x="1320038" y="924338"/>
                  </a:lnTo>
                  <a:lnTo>
                    <a:pt x="1466709" y="1056387"/>
                  </a:lnTo>
                  <a:lnTo>
                    <a:pt x="1613379" y="1056387"/>
                  </a:lnTo>
                  <a:lnTo>
                    <a:pt x="1760050" y="1056387"/>
                  </a:lnTo>
                  <a:lnTo>
                    <a:pt x="1906721" y="1188435"/>
                  </a:lnTo>
                  <a:lnTo>
                    <a:pt x="2053392" y="1056387"/>
                  </a:lnTo>
                  <a:lnTo>
                    <a:pt x="2200063" y="1188435"/>
                  </a:lnTo>
                  <a:lnTo>
                    <a:pt x="2346734" y="1056387"/>
                  </a:lnTo>
                  <a:lnTo>
                    <a:pt x="2493405" y="1056387"/>
                  </a:lnTo>
                  <a:lnTo>
                    <a:pt x="2640076" y="1188435"/>
                  </a:lnTo>
                  <a:lnTo>
                    <a:pt x="2786747" y="1188435"/>
                  </a:lnTo>
                  <a:lnTo>
                    <a:pt x="2933418" y="1188435"/>
                  </a:lnTo>
                  <a:lnTo>
                    <a:pt x="3080089" y="1056387"/>
                  </a:lnTo>
                  <a:lnTo>
                    <a:pt x="3226759" y="924338"/>
                  </a:lnTo>
                  <a:lnTo>
                    <a:pt x="3373430" y="924338"/>
                  </a:lnTo>
                  <a:lnTo>
                    <a:pt x="3520101" y="1056387"/>
                  </a:lnTo>
                </a:path>
              </a:pathLst>
            </a:custGeom>
            <a:ln w="27101" cap="flat">
              <a:solidFill>
                <a:srgbClr val="1CABE2">
                  <a:alpha val="80000"/>
                </a:srgbClr>
              </a:solidFill>
              <a:prstDash val="solid"/>
              <a:round/>
            </a:ln>
          </p:spPr>
          <p:txBody>
            <a:bodyPr/>
            <a:lstStyle/>
            <a:p/>
          </p:txBody>
        </p:sp>
        <p:sp>
          <p:nvSpPr>
            <p:cNvPr id="84" name="pl84"/>
            <p:cNvSpPr/>
            <p:nvPr/>
          </p:nvSpPr>
          <p:spPr>
            <a:xfrm>
              <a:off x="5308715" y="1798874"/>
              <a:ext cx="3520101" cy="3169162"/>
            </a:xfrm>
            <a:custGeom>
              <a:avLst/>
              <a:pathLst>
                <a:path w="3520101" h="3169162">
                  <a:moveTo>
                    <a:pt x="0" y="132048"/>
                  </a:moveTo>
                  <a:lnTo>
                    <a:pt x="146670" y="264096"/>
                  </a:lnTo>
                  <a:lnTo>
                    <a:pt x="293341" y="0"/>
                  </a:lnTo>
                  <a:lnTo>
                    <a:pt x="440012" y="528193"/>
                  </a:lnTo>
                  <a:lnTo>
                    <a:pt x="586683" y="924338"/>
                  </a:lnTo>
                  <a:lnTo>
                    <a:pt x="733354" y="1056387"/>
                  </a:lnTo>
                  <a:lnTo>
                    <a:pt x="880025" y="1188435"/>
                  </a:lnTo>
                  <a:lnTo>
                    <a:pt x="1026696" y="1320484"/>
                  </a:lnTo>
                  <a:lnTo>
                    <a:pt x="1173367" y="1584581"/>
                  </a:lnTo>
                  <a:lnTo>
                    <a:pt x="1320038" y="2112774"/>
                  </a:lnTo>
                  <a:lnTo>
                    <a:pt x="1466709" y="2244823"/>
                  </a:lnTo>
                  <a:lnTo>
                    <a:pt x="1613379" y="1980726"/>
                  </a:lnTo>
                  <a:lnTo>
                    <a:pt x="1760050" y="1980726"/>
                  </a:lnTo>
                  <a:lnTo>
                    <a:pt x="1906721" y="1980726"/>
                  </a:lnTo>
                  <a:lnTo>
                    <a:pt x="2053392" y="2244823"/>
                  </a:lnTo>
                  <a:lnTo>
                    <a:pt x="2200063" y="2640968"/>
                  </a:lnTo>
                  <a:lnTo>
                    <a:pt x="2346734" y="2640968"/>
                  </a:lnTo>
                  <a:lnTo>
                    <a:pt x="2493405" y="2640968"/>
                  </a:lnTo>
                  <a:lnTo>
                    <a:pt x="2640076" y="2905065"/>
                  </a:lnTo>
                  <a:lnTo>
                    <a:pt x="2786747" y="2905065"/>
                  </a:lnTo>
                  <a:lnTo>
                    <a:pt x="2933418" y="3169162"/>
                  </a:lnTo>
                  <a:lnTo>
                    <a:pt x="3080089" y="2905065"/>
                  </a:lnTo>
                  <a:lnTo>
                    <a:pt x="3226759" y="2773016"/>
                  </a:lnTo>
                  <a:lnTo>
                    <a:pt x="3373430" y="2773016"/>
                  </a:lnTo>
                  <a:lnTo>
                    <a:pt x="3520101" y="2905065"/>
                  </a:lnTo>
                </a:path>
              </a:pathLst>
            </a:custGeom>
            <a:ln w="27101" cap="flat">
              <a:solidFill>
                <a:srgbClr val="00833D">
                  <a:alpha val="80000"/>
                </a:srgbClr>
              </a:solidFill>
              <a:prstDash val="solid"/>
              <a:round/>
            </a:ln>
          </p:spPr>
          <p:txBody>
            <a:bodyPr/>
            <a:lstStyle/>
            <a:p/>
          </p:txBody>
        </p:sp>
        <p:sp>
          <p:nvSpPr>
            <p:cNvPr id="85" name="pl85"/>
            <p:cNvSpPr/>
            <p:nvPr/>
          </p:nvSpPr>
          <p:spPr>
            <a:xfrm>
              <a:off x="5308715" y="4703939"/>
              <a:ext cx="3520101" cy="396145"/>
            </a:xfrm>
            <a:custGeom>
              <a:avLst/>
              <a:pathLst>
                <a:path w="3520101" h="396145">
                  <a:moveTo>
                    <a:pt x="0" y="396145"/>
                  </a:moveTo>
                  <a:lnTo>
                    <a:pt x="146670" y="132048"/>
                  </a:lnTo>
                  <a:lnTo>
                    <a:pt x="293341" y="132048"/>
                  </a:lnTo>
                  <a:lnTo>
                    <a:pt x="440012" y="0"/>
                  </a:lnTo>
                  <a:lnTo>
                    <a:pt x="586683" y="132048"/>
                  </a:lnTo>
                  <a:lnTo>
                    <a:pt x="733354" y="0"/>
                  </a:lnTo>
                  <a:lnTo>
                    <a:pt x="880025" y="132048"/>
                  </a:lnTo>
                  <a:lnTo>
                    <a:pt x="1026696" y="0"/>
                  </a:lnTo>
                  <a:lnTo>
                    <a:pt x="1173367" y="0"/>
                  </a:lnTo>
                  <a:lnTo>
                    <a:pt x="1320038" y="132048"/>
                  </a:lnTo>
                  <a:lnTo>
                    <a:pt x="1466709" y="264096"/>
                  </a:lnTo>
                  <a:lnTo>
                    <a:pt x="1613379" y="132048"/>
                  </a:lnTo>
                  <a:lnTo>
                    <a:pt x="1760050" y="132048"/>
                  </a:lnTo>
                  <a:lnTo>
                    <a:pt x="1906721" y="264096"/>
                  </a:lnTo>
                  <a:lnTo>
                    <a:pt x="2053392" y="264096"/>
                  </a:lnTo>
                  <a:lnTo>
                    <a:pt x="2200063" y="264096"/>
                  </a:lnTo>
                  <a:lnTo>
                    <a:pt x="2346734" y="264096"/>
                  </a:lnTo>
                  <a:lnTo>
                    <a:pt x="2493405" y="264096"/>
                  </a:lnTo>
                  <a:lnTo>
                    <a:pt x="2640076" y="264096"/>
                  </a:lnTo>
                  <a:lnTo>
                    <a:pt x="2786747" y="396145"/>
                  </a:lnTo>
                  <a:lnTo>
                    <a:pt x="2933418" y="264096"/>
                  </a:lnTo>
                  <a:lnTo>
                    <a:pt x="3080089" y="264096"/>
                  </a:lnTo>
                  <a:lnTo>
                    <a:pt x="3226759" y="132048"/>
                  </a:lnTo>
                  <a:lnTo>
                    <a:pt x="3373430" y="264096"/>
                  </a:lnTo>
                  <a:lnTo>
                    <a:pt x="3520101" y="264096"/>
                  </a:lnTo>
                </a:path>
              </a:pathLst>
            </a:custGeom>
            <a:ln w="43362" cap="flat">
              <a:solidFill>
                <a:srgbClr val="000000">
                  <a:alpha val="100000"/>
                </a:srgbClr>
              </a:solidFill>
              <a:prstDash val="solid"/>
              <a:round/>
            </a:ln>
          </p:spPr>
          <p:txBody>
            <a:bodyPr/>
            <a:lstStyle/>
            <a:p/>
          </p:txBody>
        </p:sp>
        <p:sp>
          <p:nvSpPr>
            <p:cNvPr id="86" name="pl86"/>
            <p:cNvSpPr/>
            <p:nvPr/>
          </p:nvSpPr>
          <p:spPr>
            <a:xfrm>
              <a:off x="5308715" y="4703939"/>
              <a:ext cx="3520101" cy="396145"/>
            </a:xfrm>
            <a:custGeom>
              <a:avLst/>
              <a:pathLst>
                <a:path w="3520101" h="396145">
                  <a:moveTo>
                    <a:pt x="0" y="396145"/>
                  </a:moveTo>
                  <a:lnTo>
                    <a:pt x="146670" y="132048"/>
                  </a:lnTo>
                  <a:lnTo>
                    <a:pt x="293341" y="132048"/>
                  </a:lnTo>
                  <a:lnTo>
                    <a:pt x="440012" y="0"/>
                  </a:lnTo>
                  <a:lnTo>
                    <a:pt x="586683" y="132048"/>
                  </a:lnTo>
                  <a:lnTo>
                    <a:pt x="733354" y="0"/>
                  </a:lnTo>
                  <a:lnTo>
                    <a:pt x="880025" y="132048"/>
                  </a:lnTo>
                  <a:lnTo>
                    <a:pt x="1026696" y="0"/>
                  </a:lnTo>
                  <a:lnTo>
                    <a:pt x="1173367" y="0"/>
                  </a:lnTo>
                  <a:lnTo>
                    <a:pt x="1320038" y="132048"/>
                  </a:lnTo>
                  <a:lnTo>
                    <a:pt x="1466709" y="264096"/>
                  </a:lnTo>
                  <a:lnTo>
                    <a:pt x="1613379" y="132048"/>
                  </a:lnTo>
                  <a:lnTo>
                    <a:pt x="1760050" y="132048"/>
                  </a:lnTo>
                  <a:lnTo>
                    <a:pt x="1906721" y="264096"/>
                  </a:lnTo>
                  <a:lnTo>
                    <a:pt x="2053392" y="264096"/>
                  </a:lnTo>
                  <a:lnTo>
                    <a:pt x="2200063" y="264096"/>
                  </a:lnTo>
                  <a:lnTo>
                    <a:pt x="2346734" y="264096"/>
                  </a:lnTo>
                  <a:lnTo>
                    <a:pt x="2493405" y="264096"/>
                  </a:lnTo>
                  <a:lnTo>
                    <a:pt x="2640076" y="264096"/>
                  </a:lnTo>
                  <a:lnTo>
                    <a:pt x="2786747" y="396145"/>
                  </a:lnTo>
                  <a:lnTo>
                    <a:pt x="2933418" y="264096"/>
                  </a:lnTo>
                  <a:lnTo>
                    <a:pt x="3080089" y="264096"/>
                  </a:lnTo>
                  <a:lnTo>
                    <a:pt x="3226759" y="132048"/>
                  </a:lnTo>
                  <a:lnTo>
                    <a:pt x="3373430" y="264096"/>
                  </a:lnTo>
                  <a:lnTo>
                    <a:pt x="3520101" y="264096"/>
                  </a:lnTo>
                </a:path>
              </a:pathLst>
            </a:custGeom>
            <a:ln w="27101" cap="flat">
              <a:solidFill>
                <a:srgbClr val="0058AB">
                  <a:alpha val="100000"/>
                </a:srgbClr>
              </a:solidFill>
              <a:prstDash val="solid"/>
              <a:round/>
            </a:ln>
          </p:spPr>
          <p:txBody>
            <a:bodyPr/>
            <a:lstStyle/>
            <a:p/>
          </p:txBody>
        </p:sp>
        <p:sp>
          <p:nvSpPr>
            <p:cNvPr id="87" name="pl87"/>
            <p:cNvSpPr/>
            <p:nvPr/>
          </p:nvSpPr>
          <p:spPr>
            <a:xfrm>
              <a:off x="5132709" y="49680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8" name="pl88"/>
            <p:cNvSpPr/>
            <p:nvPr/>
          </p:nvSpPr>
          <p:spPr>
            <a:xfrm>
              <a:off x="5308715" y="4703939"/>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42069" y="4307794"/>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75424" y="4571891"/>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508778" y="4571891"/>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095462" y="4703939"/>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2145" y="4571891"/>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28816" y="4571891"/>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33379" y="4637373"/>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63733" y="4667430"/>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97" name="pg97"/>
            <p:cNvSpPr/>
            <p:nvPr/>
          </p:nvSpPr>
          <p:spPr>
            <a:xfrm>
              <a:off x="5983581"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6013934" y="42712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99" name="pg99"/>
            <p:cNvSpPr/>
            <p:nvPr/>
          </p:nvSpPr>
          <p:spPr>
            <a:xfrm>
              <a:off x="6716935" y="45053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747288" y="453414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1" name="pg101"/>
            <p:cNvSpPr/>
            <p:nvPr/>
          </p:nvSpPr>
          <p:spPr>
            <a:xfrm>
              <a:off x="7450290" y="45053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480643" y="453414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3" name="pg103"/>
            <p:cNvSpPr/>
            <p:nvPr/>
          </p:nvSpPr>
          <p:spPr>
            <a:xfrm>
              <a:off x="8020127" y="4637373"/>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8050480" y="4667430"/>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5" name="pg105"/>
            <p:cNvSpPr/>
            <p:nvPr/>
          </p:nvSpPr>
          <p:spPr>
            <a:xfrm>
              <a:off x="8623657" y="45053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54010" y="453414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8770328" y="45053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800681" y="453414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9" name="tx109"/>
            <p:cNvSpPr/>
            <p:nvPr/>
          </p:nvSpPr>
          <p:spPr>
            <a:xfrm>
              <a:off x="8889106" y="41353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89106" y="466482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111" name="tx111"/>
            <p:cNvSpPr/>
            <p:nvPr/>
          </p:nvSpPr>
          <p:spPr>
            <a:xfrm>
              <a:off x="5006511" y="49253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2" name="tx112"/>
            <p:cNvSpPr/>
            <p:nvPr/>
          </p:nvSpPr>
          <p:spPr>
            <a:xfrm>
              <a:off x="4942943" y="36049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3" name="tx113"/>
            <p:cNvSpPr/>
            <p:nvPr/>
          </p:nvSpPr>
          <p:spPr>
            <a:xfrm>
              <a:off x="4942943" y="22844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4" name="tx114"/>
            <p:cNvSpPr/>
            <p:nvPr/>
          </p:nvSpPr>
          <p:spPr>
            <a:xfrm>
              <a:off x="4942943" y="96388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5" name="tx115"/>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591207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91207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82193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584393"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179176" y="6102617"/>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Maldives</a:t>
              </a:r>
            </a:p>
          </p:txBody>
        </p:sp>
        <p:sp>
          <p:nvSpPr>
            <p:cNvPr id="128" name="tx128"/>
            <p:cNvSpPr/>
            <p:nvPr/>
          </p:nvSpPr>
          <p:spPr>
            <a:xfrm>
              <a:off x="708903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851493" y="610077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30" name="tx130"/>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2" name="tx132"/>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0%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Maldives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24750"/>
            </a:xfrm>
            <a:custGeom>
              <a:avLst/>
              <a:pathLst>
                <a:path w="2123063" h="24750">
                  <a:moveTo>
                    <a:pt x="0" y="0"/>
                  </a:moveTo>
                  <a:lnTo>
                    <a:pt x="88460" y="12375"/>
                  </a:lnTo>
                  <a:lnTo>
                    <a:pt x="176921" y="0"/>
                  </a:lnTo>
                  <a:lnTo>
                    <a:pt x="265382" y="12375"/>
                  </a:lnTo>
                  <a:lnTo>
                    <a:pt x="353843" y="12375"/>
                  </a:lnTo>
                  <a:lnTo>
                    <a:pt x="442304" y="24750"/>
                  </a:lnTo>
                  <a:lnTo>
                    <a:pt x="530765" y="0"/>
                  </a:lnTo>
                  <a:lnTo>
                    <a:pt x="619226" y="12375"/>
                  </a:lnTo>
                  <a:lnTo>
                    <a:pt x="707687" y="12375"/>
                  </a:lnTo>
                  <a:lnTo>
                    <a:pt x="796148" y="0"/>
                  </a:lnTo>
                  <a:lnTo>
                    <a:pt x="884609" y="24750"/>
                  </a:lnTo>
                  <a:lnTo>
                    <a:pt x="973070" y="12375"/>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61125"/>
              <a:ext cx="796148" cy="210378"/>
            </a:xfrm>
            <a:custGeom>
              <a:avLst/>
              <a:pathLst>
                <a:path w="796148" h="210378">
                  <a:moveTo>
                    <a:pt x="0" y="210378"/>
                  </a:moveTo>
                  <a:lnTo>
                    <a:pt x="88460" y="0"/>
                  </a:lnTo>
                  <a:lnTo>
                    <a:pt x="176921" y="0"/>
                  </a:lnTo>
                  <a:lnTo>
                    <a:pt x="265382" y="0"/>
                  </a:lnTo>
                  <a:lnTo>
                    <a:pt x="353843" y="12375"/>
                  </a:lnTo>
                  <a:lnTo>
                    <a:pt x="442304" y="0"/>
                  </a:lnTo>
                  <a:lnTo>
                    <a:pt x="530765" y="37125"/>
                  </a:lnTo>
                  <a:lnTo>
                    <a:pt x="619226" y="0"/>
                  </a:lnTo>
                  <a:lnTo>
                    <a:pt x="707687" y="0"/>
                  </a:lnTo>
                  <a:lnTo>
                    <a:pt x="796148" y="0"/>
                  </a:lnTo>
                </a:path>
              </a:pathLst>
            </a:custGeom>
            <a:ln w="27101" cap="flat">
              <a:solidFill>
                <a:srgbClr val="1CABE2">
                  <a:alpha val="100000"/>
                </a:srgbClr>
              </a:solidFill>
              <a:prstDash val="solid"/>
              <a:round/>
            </a:ln>
          </p:spPr>
          <p:txBody>
            <a:bodyPr/>
            <a:lstStyle/>
            <a:p/>
          </p:txBody>
        </p:sp>
        <p:sp>
          <p:nvSpPr>
            <p:cNvPr id="48" name="tx48"/>
            <p:cNvSpPr/>
            <p:nvPr/>
          </p:nvSpPr>
          <p:spPr>
            <a:xfrm>
              <a:off x="2237190" y="29792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49" name="tx49"/>
            <p:cNvSpPr/>
            <p:nvPr/>
          </p:nvSpPr>
          <p:spPr>
            <a:xfrm>
              <a:off x="3217825"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0" name="tx50"/>
            <p:cNvSpPr/>
            <p:nvPr/>
          </p:nvSpPr>
          <p:spPr>
            <a:xfrm>
              <a:off x="2688703"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1" name="tx51"/>
            <p:cNvSpPr/>
            <p:nvPr/>
          </p:nvSpPr>
          <p:spPr>
            <a:xfrm>
              <a:off x="304254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42979"/>
              <a:ext cx="2123063" cy="37125"/>
            </a:xfrm>
            <a:custGeom>
              <a:avLst/>
              <a:pathLst>
                <a:path w="2123063" h="37125">
                  <a:moveTo>
                    <a:pt x="0" y="12375"/>
                  </a:moveTo>
                  <a:lnTo>
                    <a:pt x="88460" y="24750"/>
                  </a:lnTo>
                  <a:lnTo>
                    <a:pt x="176921" y="12375"/>
                  </a:lnTo>
                  <a:lnTo>
                    <a:pt x="265382" y="12375"/>
                  </a:lnTo>
                  <a:lnTo>
                    <a:pt x="353843" y="37125"/>
                  </a:lnTo>
                  <a:lnTo>
                    <a:pt x="442304" y="12375"/>
                  </a:lnTo>
                  <a:lnTo>
                    <a:pt x="530765" y="12375"/>
                  </a:lnTo>
                  <a:lnTo>
                    <a:pt x="619226" y="12375"/>
                  </a:lnTo>
                  <a:lnTo>
                    <a:pt x="707687" y="12375"/>
                  </a:lnTo>
                  <a:lnTo>
                    <a:pt x="796148" y="12375"/>
                  </a:lnTo>
                  <a:lnTo>
                    <a:pt x="884609" y="24750"/>
                  </a:lnTo>
                  <a:lnTo>
                    <a:pt x="973070" y="37125"/>
                  </a:lnTo>
                  <a:lnTo>
                    <a:pt x="1061531" y="0"/>
                  </a:lnTo>
                  <a:lnTo>
                    <a:pt x="1149992" y="0"/>
                  </a:lnTo>
                  <a:lnTo>
                    <a:pt x="1238453" y="0"/>
                  </a:lnTo>
                  <a:lnTo>
                    <a:pt x="1326914" y="0"/>
                  </a:lnTo>
                  <a:lnTo>
                    <a:pt x="1415375" y="0"/>
                  </a:lnTo>
                  <a:lnTo>
                    <a:pt x="1503836" y="0"/>
                  </a:lnTo>
                  <a:lnTo>
                    <a:pt x="1592297" y="0"/>
                  </a:lnTo>
                  <a:lnTo>
                    <a:pt x="1680758" y="0"/>
                  </a:lnTo>
                  <a:lnTo>
                    <a:pt x="1769219" y="0"/>
                  </a:lnTo>
                  <a:lnTo>
                    <a:pt x="1857680" y="2475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72" name="tx72"/>
            <p:cNvSpPr/>
            <p:nvPr/>
          </p:nvSpPr>
          <p:spPr>
            <a:xfrm>
              <a:off x="910275" y="45630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73" name="tx73"/>
            <p:cNvSpPr/>
            <p:nvPr/>
          </p:nvSpPr>
          <p:spPr>
            <a:xfrm>
              <a:off x="3217825"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4" name="tx74"/>
            <p:cNvSpPr/>
            <p:nvPr/>
          </p:nvSpPr>
          <p:spPr>
            <a:xfrm>
              <a:off x="2688703"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5" name="tx75"/>
            <p:cNvSpPr/>
            <p:nvPr/>
          </p:nvSpPr>
          <p:spPr>
            <a:xfrm>
              <a:off x="3042547"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24750"/>
            </a:xfrm>
            <a:custGeom>
              <a:avLst/>
              <a:pathLst>
                <a:path w="2123063" h="24750">
                  <a:moveTo>
                    <a:pt x="0" y="12375"/>
                  </a:moveTo>
                  <a:lnTo>
                    <a:pt x="88460" y="0"/>
                  </a:lnTo>
                  <a:lnTo>
                    <a:pt x="176921" y="12375"/>
                  </a:lnTo>
                  <a:lnTo>
                    <a:pt x="265382" y="12375"/>
                  </a:lnTo>
                  <a:lnTo>
                    <a:pt x="353843" y="12375"/>
                  </a:lnTo>
                  <a:lnTo>
                    <a:pt x="442304" y="0"/>
                  </a:lnTo>
                  <a:lnTo>
                    <a:pt x="530765" y="12375"/>
                  </a:lnTo>
                  <a:lnTo>
                    <a:pt x="619226" y="0"/>
                  </a:lnTo>
                  <a:lnTo>
                    <a:pt x="707687" y="0"/>
                  </a:lnTo>
                  <a:lnTo>
                    <a:pt x="796148" y="0"/>
                  </a:lnTo>
                  <a:lnTo>
                    <a:pt x="884609" y="24750"/>
                  </a:lnTo>
                  <a:lnTo>
                    <a:pt x="973070" y="24750"/>
                  </a:lnTo>
                  <a:lnTo>
                    <a:pt x="1061531" y="0"/>
                  </a:lnTo>
                  <a:lnTo>
                    <a:pt x="1149992" y="0"/>
                  </a:lnTo>
                  <a:lnTo>
                    <a:pt x="1238453" y="0"/>
                  </a:lnTo>
                  <a:lnTo>
                    <a:pt x="1326914" y="0"/>
                  </a:lnTo>
                  <a:lnTo>
                    <a:pt x="1415375" y="0"/>
                  </a:lnTo>
                  <a:lnTo>
                    <a:pt x="1503836" y="0"/>
                  </a:lnTo>
                  <a:lnTo>
                    <a:pt x="1592297" y="0"/>
                  </a:lnTo>
                  <a:lnTo>
                    <a:pt x="1680758" y="12375"/>
                  </a:lnTo>
                  <a:lnTo>
                    <a:pt x="1769219" y="12375"/>
                  </a:lnTo>
                  <a:lnTo>
                    <a:pt x="1857680" y="2475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96" name="tx96"/>
            <p:cNvSpPr/>
            <p:nvPr/>
          </p:nvSpPr>
          <p:spPr>
            <a:xfrm>
              <a:off x="370446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7" name="tx97"/>
            <p:cNvSpPr/>
            <p:nvPr/>
          </p:nvSpPr>
          <p:spPr>
            <a:xfrm>
              <a:off x="601201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8" name="tx98"/>
            <p:cNvSpPr/>
            <p:nvPr/>
          </p:nvSpPr>
          <p:spPr>
            <a:xfrm>
              <a:off x="5482890"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9" name="tx99"/>
            <p:cNvSpPr/>
            <p:nvPr/>
          </p:nvSpPr>
          <p:spPr>
            <a:xfrm>
              <a:off x="5836734"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37125"/>
            </a:xfrm>
            <a:custGeom>
              <a:avLst/>
              <a:pathLst>
                <a:path w="2123063" h="37125">
                  <a:moveTo>
                    <a:pt x="0" y="0"/>
                  </a:moveTo>
                  <a:lnTo>
                    <a:pt x="88460" y="12375"/>
                  </a:lnTo>
                  <a:lnTo>
                    <a:pt x="176921" y="24750"/>
                  </a:lnTo>
                  <a:lnTo>
                    <a:pt x="265382" y="37125"/>
                  </a:lnTo>
                  <a:lnTo>
                    <a:pt x="353843" y="24750"/>
                  </a:lnTo>
                  <a:lnTo>
                    <a:pt x="442304" y="24750"/>
                  </a:lnTo>
                  <a:lnTo>
                    <a:pt x="530765" y="24750"/>
                  </a:lnTo>
                  <a:lnTo>
                    <a:pt x="619226" y="24750"/>
                  </a:lnTo>
                  <a:lnTo>
                    <a:pt x="707687" y="24750"/>
                  </a:lnTo>
                  <a:lnTo>
                    <a:pt x="796148" y="12375"/>
                  </a:lnTo>
                  <a:lnTo>
                    <a:pt x="884609" y="24750"/>
                  </a:lnTo>
                  <a:lnTo>
                    <a:pt x="973070" y="37125"/>
                  </a:lnTo>
                  <a:lnTo>
                    <a:pt x="1061531" y="12375"/>
                  </a:lnTo>
                  <a:lnTo>
                    <a:pt x="1149992" y="0"/>
                  </a:lnTo>
                  <a:lnTo>
                    <a:pt x="1238453" y="0"/>
                  </a:lnTo>
                  <a:lnTo>
                    <a:pt x="1326914" y="0"/>
                  </a:lnTo>
                  <a:lnTo>
                    <a:pt x="1415375" y="0"/>
                  </a:lnTo>
                  <a:lnTo>
                    <a:pt x="1503836" y="0"/>
                  </a:lnTo>
                  <a:lnTo>
                    <a:pt x="1592297" y="0"/>
                  </a:lnTo>
                  <a:lnTo>
                    <a:pt x="1680758" y="0"/>
                  </a:lnTo>
                  <a:lnTo>
                    <a:pt x="1769219" y="12375"/>
                  </a:lnTo>
                  <a:lnTo>
                    <a:pt x="1857680" y="24750"/>
                  </a:lnTo>
                  <a:lnTo>
                    <a:pt x="1946141" y="12375"/>
                  </a:lnTo>
                  <a:lnTo>
                    <a:pt x="2034602" y="0"/>
                  </a:lnTo>
                  <a:lnTo>
                    <a:pt x="2123063" y="0"/>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1" name="tx121"/>
            <p:cNvSpPr/>
            <p:nvPr/>
          </p:nvSpPr>
          <p:spPr>
            <a:xfrm>
              <a:off x="6012012"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2" name="tx122"/>
            <p:cNvSpPr/>
            <p:nvPr/>
          </p:nvSpPr>
          <p:spPr>
            <a:xfrm>
              <a:off x="5482890"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3" name="tx123"/>
            <p:cNvSpPr/>
            <p:nvPr/>
          </p:nvSpPr>
          <p:spPr>
            <a:xfrm>
              <a:off x="5836734"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4" name="pl124"/>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650580" y="1079271"/>
              <a:ext cx="2123063" cy="49500"/>
            </a:xfrm>
            <a:custGeom>
              <a:avLst/>
              <a:pathLst>
                <a:path w="2123063" h="49500">
                  <a:moveTo>
                    <a:pt x="0" y="12375"/>
                  </a:moveTo>
                  <a:lnTo>
                    <a:pt x="88460" y="12375"/>
                  </a:lnTo>
                  <a:lnTo>
                    <a:pt x="176921" y="12375"/>
                  </a:lnTo>
                  <a:lnTo>
                    <a:pt x="265382" y="12375"/>
                  </a:lnTo>
                  <a:lnTo>
                    <a:pt x="353843" y="37125"/>
                  </a:lnTo>
                  <a:lnTo>
                    <a:pt x="442304" y="12375"/>
                  </a:lnTo>
                  <a:lnTo>
                    <a:pt x="530765" y="12375"/>
                  </a:lnTo>
                  <a:lnTo>
                    <a:pt x="619226" y="12375"/>
                  </a:lnTo>
                  <a:lnTo>
                    <a:pt x="707687" y="12375"/>
                  </a:lnTo>
                  <a:lnTo>
                    <a:pt x="796148" y="12375"/>
                  </a:lnTo>
                  <a:lnTo>
                    <a:pt x="884609" y="37125"/>
                  </a:lnTo>
                  <a:lnTo>
                    <a:pt x="973070" y="37125"/>
                  </a:lnTo>
                  <a:lnTo>
                    <a:pt x="1061531" y="0"/>
                  </a:lnTo>
                  <a:lnTo>
                    <a:pt x="1149992" y="0"/>
                  </a:lnTo>
                  <a:lnTo>
                    <a:pt x="1238453" y="0"/>
                  </a:lnTo>
                  <a:lnTo>
                    <a:pt x="1326914" y="0"/>
                  </a:lnTo>
                  <a:lnTo>
                    <a:pt x="1415375" y="12375"/>
                  </a:lnTo>
                  <a:lnTo>
                    <a:pt x="1503836" y="12375"/>
                  </a:lnTo>
                  <a:lnTo>
                    <a:pt x="1592297" y="12375"/>
                  </a:lnTo>
                  <a:lnTo>
                    <a:pt x="1680758" y="12375"/>
                  </a:lnTo>
                  <a:lnTo>
                    <a:pt x="1769219" y="12375"/>
                  </a:lnTo>
                  <a:lnTo>
                    <a:pt x="1857680" y="49500"/>
                  </a:lnTo>
                  <a:lnTo>
                    <a:pt x="1946141" y="12375"/>
                  </a:lnTo>
                  <a:lnTo>
                    <a:pt x="2034602" y="12375"/>
                  </a:lnTo>
                  <a:lnTo>
                    <a:pt x="2123063" y="0"/>
                  </a:lnTo>
                </a:path>
              </a:pathLst>
            </a:custGeom>
            <a:ln w="27101" cap="flat">
              <a:solidFill>
                <a:srgbClr val="1CABE2">
                  <a:alpha val="100000"/>
                </a:srgbClr>
              </a:solidFill>
              <a:prstDash val="solid"/>
              <a:round/>
            </a:ln>
          </p:spPr>
          <p:txBody>
            <a:bodyPr/>
            <a:lstStyle/>
            <a:p/>
          </p:txBody>
        </p:sp>
        <p:sp>
          <p:nvSpPr>
            <p:cNvPr id="144" name="tx144"/>
            <p:cNvSpPr/>
            <p:nvPr/>
          </p:nvSpPr>
          <p:spPr>
            <a:xfrm>
              <a:off x="6498650"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5" name="tx145"/>
            <p:cNvSpPr/>
            <p:nvPr/>
          </p:nvSpPr>
          <p:spPr>
            <a:xfrm>
              <a:off x="880620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6" name="tx146"/>
            <p:cNvSpPr/>
            <p:nvPr/>
          </p:nvSpPr>
          <p:spPr>
            <a:xfrm>
              <a:off x="8277077"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7" name="tx147"/>
            <p:cNvSpPr/>
            <p:nvPr/>
          </p:nvSpPr>
          <p:spPr>
            <a:xfrm>
              <a:off x="8630921"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8" name="pl148"/>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269806" y="2861125"/>
              <a:ext cx="1503836" cy="532134"/>
            </a:xfrm>
            <a:custGeom>
              <a:avLst/>
              <a:pathLst>
                <a:path w="1503836" h="532134">
                  <a:moveTo>
                    <a:pt x="0" y="532134"/>
                  </a:moveTo>
                  <a:lnTo>
                    <a:pt x="88460" y="284630"/>
                  </a:lnTo>
                  <a:lnTo>
                    <a:pt x="176921" y="37125"/>
                  </a:lnTo>
                  <a:lnTo>
                    <a:pt x="265382" y="37125"/>
                  </a:lnTo>
                  <a:lnTo>
                    <a:pt x="353843" y="37125"/>
                  </a:lnTo>
                  <a:lnTo>
                    <a:pt x="442304" y="0"/>
                  </a:lnTo>
                  <a:lnTo>
                    <a:pt x="530765" y="0"/>
                  </a:lnTo>
                  <a:lnTo>
                    <a:pt x="619226" y="24750"/>
                  </a:lnTo>
                  <a:lnTo>
                    <a:pt x="707687" y="0"/>
                  </a:lnTo>
                  <a:lnTo>
                    <a:pt x="796148" y="0"/>
                  </a:lnTo>
                  <a:lnTo>
                    <a:pt x="884609" y="0"/>
                  </a:lnTo>
                  <a:lnTo>
                    <a:pt x="973070" y="0"/>
                  </a:lnTo>
                  <a:lnTo>
                    <a:pt x="1061531" y="37125"/>
                  </a:lnTo>
                  <a:lnTo>
                    <a:pt x="1149992" y="24750"/>
                  </a:lnTo>
                  <a:lnTo>
                    <a:pt x="1238453" y="12375"/>
                  </a:lnTo>
                  <a:lnTo>
                    <a:pt x="1326914" y="12375"/>
                  </a:lnTo>
                  <a:lnTo>
                    <a:pt x="1415375" y="0"/>
                  </a:lnTo>
                  <a:lnTo>
                    <a:pt x="1503836" y="0"/>
                  </a:lnTo>
                </a:path>
              </a:pathLst>
            </a:custGeom>
            <a:ln w="27101" cap="flat">
              <a:solidFill>
                <a:srgbClr val="1CABE2">
                  <a:alpha val="100000"/>
                </a:srgbClr>
              </a:solidFill>
              <a:prstDash val="solid"/>
              <a:round/>
            </a:ln>
          </p:spPr>
          <p:txBody>
            <a:bodyPr/>
            <a:lstStyle/>
            <a:p/>
          </p:txBody>
        </p:sp>
        <p:sp>
          <p:nvSpPr>
            <p:cNvPr id="168" name="tx168"/>
            <p:cNvSpPr/>
            <p:nvPr/>
          </p:nvSpPr>
          <p:spPr>
            <a:xfrm>
              <a:off x="7117876" y="33009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169" name="tx169"/>
            <p:cNvSpPr/>
            <p:nvPr/>
          </p:nvSpPr>
          <p:spPr>
            <a:xfrm>
              <a:off x="880620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0" name="tx170"/>
            <p:cNvSpPr/>
            <p:nvPr/>
          </p:nvSpPr>
          <p:spPr>
            <a:xfrm>
              <a:off x="8277077"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1" name="tx171"/>
            <p:cNvSpPr/>
            <p:nvPr/>
          </p:nvSpPr>
          <p:spPr>
            <a:xfrm>
              <a:off x="8630921"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2" name="tx172"/>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73" name="tx17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74" name="tx17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75" name="tx17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76" name="tx17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177" name="tx17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178" name="tx17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179" name="tx17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0" name="tx18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1" name="tx18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2" name="tx18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83" name="tx18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84" name="tx18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85" name="tx18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86" name="tx186"/>
            <p:cNvSpPr/>
            <p:nvPr/>
          </p:nvSpPr>
          <p:spPr>
            <a:xfrm rot="-5400000">
              <a:off x="373550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7" name="tx187"/>
            <p:cNvSpPr/>
            <p:nvPr/>
          </p:nvSpPr>
          <p:spPr>
            <a:xfrm rot="-5400000">
              <a:off x="417780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8" name="tx188"/>
            <p:cNvSpPr/>
            <p:nvPr/>
          </p:nvSpPr>
          <p:spPr>
            <a:xfrm rot="-5400000">
              <a:off x="462011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9" name="tx189"/>
            <p:cNvSpPr/>
            <p:nvPr/>
          </p:nvSpPr>
          <p:spPr>
            <a:xfrm rot="-5400000">
              <a:off x="506241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0" name="tx190"/>
            <p:cNvSpPr/>
            <p:nvPr/>
          </p:nvSpPr>
          <p:spPr>
            <a:xfrm rot="-5400000">
              <a:off x="54162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1" name="tx191"/>
            <p:cNvSpPr/>
            <p:nvPr/>
          </p:nvSpPr>
          <p:spPr>
            <a:xfrm rot="-5400000">
              <a:off x="577007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2" name="tx192"/>
            <p:cNvSpPr/>
            <p:nvPr/>
          </p:nvSpPr>
          <p:spPr>
            <a:xfrm rot="-5400000">
              <a:off x="5858566"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93" name="tx193"/>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94" name="tx194"/>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95" name="tx195"/>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96" name="tx196"/>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7" name="tx197"/>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8" name="tx198"/>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9" name="tx199"/>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00" name="tx20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1" name="tx20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2" name="tx20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3" name="tx20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04" name="tx20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05" name="tx20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06" name="tx20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7" name="tx20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8" name="tx20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9" name="tx20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0" name="tx21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1" name="tx21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2" name="tx21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13" name="tx21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14" name="tx21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15" name="tx21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6" name="tx21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7" name="tx21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8" name="tx21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19" name="tx219"/>
            <p:cNvSpPr/>
            <p:nvPr/>
          </p:nvSpPr>
          <p:spPr>
            <a:xfrm>
              <a:off x="2345943" y="398022"/>
              <a:ext cx="51439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Maldives, 2000-2024</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1" name="tx22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all vaccines had the same coverage (99%).
Compared to 2019, coverage of 3 vaccines remained constant (BCG, MCV1 and POL3) and 4 vaccines increased (DTP1, DTP3, IPV1 and MCV2).
Compared to 2023, coverage of 6 vaccines remained constant (BCG, DTP1, IPV1, MCV1, MCV2 and POL3) and one vaccine increased (DTP3).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189798"/>
            </a:xfrm>
            <a:custGeom>
              <a:avLst/>
              <a:pathLst>
                <a:path w="6480943" h="189798">
                  <a:moveTo>
                    <a:pt x="0" y="47449"/>
                  </a:moveTo>
                  <a:lnTo>
                    <a:pt x="270039" y="47449"/>
                  </a:lnTo>
                  <a:lnTo>
                    <a:pt x="540078" y="47449"/>
                  </a:lnTo>
                  <a:lnTo>
                    <a:pt x="810117" y="47449"/>
                  </a:lnTo>
                  <a:lnTo>
                    <a:pt x="1080157" y="142348"/>
                  </a:lnTo>
                  <a:lnTo>
                    <a:pt x="1350196" y="47449"/>
                  </a:lnTo>
                  <a:lnTo>
                    <a:pt x="1620235" y="47449"/>
                  </a:lnTo>
                  <a:lnTo>
                    <a:pt x="1890275" y="47449"/>
                  </a:lnTo>
                  <a:lnTo>
                    <a:pt x="2160314" y="47449"/>
                  </a:lnTo>
                  <a:lnTo>
                    <a:pt x="2430353" y="47449"/>
                  </a:lnTo>
                  <a:lnTo>
                    <a:pt x="2700393" y="142348"/>
                  </a:lnTo>
                  <a:lnTo>
                    <a:pt x="2970432" y="142348"/>
                  </a:lnTo>
                  <a:lnTo>
                    <a:pt x="3240471" y="0"/>
                  </a:lnTo>
                  <a:lnTo>
                    <a:pt x="3510510" y="0"/>
                  </a:lnTo>
                  <a:lnTo>
                    <a:pt x="3780550" y="0"/>
                  </a:lnTo>
                  <a:lnTo>
                    <a:pt x="4050589" y="0"/>
                  </a:lnTo>
                  <a:lnTo>
                    <a:pt x="4320628" y="47449"/>
                  </a:lnTo>
                  <a:lnTo>
                    <a:pt x="4590668" y="47449"/>
                  </a:lnTo>
                  <a:lnTo>
                    <a:pt x="4860707" y="47449"/>
                  </a:lnTo>
                  <a:lnTo>
                    <a:pt x="5130746" y="47449"/>
                  </a:lnTo>
                  <a:lnTo>
                    <a:pt x="5400786" y="47449"/>
                  </a:lnTo>
                  <a:lnTo>
                    <a:pt x="5670825" y="189798"/>
                  </a:lnTo>
                  <a:lnTo>
                    <a:pt x="5940864" y="47449"/>
                  </a:lnTo>
                  <a:lnTo>
                    <a:pt x="6210904" y="47449"/>
                  </a:lnTo>
                  <a:lnTo>
                    <a:pt x="6480943" y="0"/>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189798"/>
            </a:xfrm>
            <a:custGeom>
              <a:avLst/>
              <a:pathLst>
                <a:path w="6480943" h="189798">
                  <a:moveTo>
                    <a:pt x="0" y="142348"/>
                  </a:moveTo>
                  <a:lnTo>
                    <a:pt x="270039" y="47449"/>
                  </a:lnTo>
                  <a:lnTo>
                    <a:pt x="540078" y="47449"/>
                  </a:lnTo>
                  <a:lnTo>
                    <a:pt x="810117" y="47449"/>
                  </a:lnTo>
                  <a:lnTo>
                    <a:pt x="1080157" y="94899"/>
                  </a:lnTo>
                  <a:lnTo>
                    <a:pt x="1350196" y="47449"/>
                  </a:lnTo>
                  <a:lnTo>
                    <a:pt x="1620235" y="47449"/>
                  </a:lnTo>
                  <a:lnTo>
                    <a:pt x="1890275" y="47449"/>
                  </a:lnTo>
                  <a:lnTo>
                    <a:pt x="2160314" y="47449"/>
                  </a:lnTo>
                  <a:lnTo>
                    <a:pt x="2430353" y="47449"/>
                  </a:lnTo>
                  <a:lnTo>
                    <a:pt x="2700393" y="94899"/>
                  </a:lnTo>
                  <a:lnTo>
                    <a:pt x="2970432" y="142348"/>
                  </a:lnTo>
                  <a:lnTo>
                    <a:pt x="3240471" y="0"/>
                  </a:lnTo>
                  <a:lnTo>
                    <a:pt x="3510510" y="0"/>
                  </a:lnTo>
                  <a:lnTo>
                    <a:pt x="3780550" y="0"/>
                  </a:lnTo>
                  <a:lnTo>
                    <a:pt x="4050589" y="0"/>
                  </a:lnTo>
                  <a:lnTo>
                    <a:pt x="4320628" y="47449"/>
                  </a:lnTo>
                  <a:lnTo>
                    <a:pt x="4590668" y="47449"/>
                  </a:lnTo>
                  <a:lnTo>
                    <a:pt x="4860707" y="47449"/>
                  </a:lnTo>
                  <a:lnTo>
                    <a:pt x="5130746" y="47449"/>
                  </a:lnTo>
                  <a:lnTo>
                    <a:pt x="5400786" y="47449"/>
                  </a:lnTo>
                  <a:lnTo>
                    <a:pt x="5670825" y="189798"/>
                  </a:lnTo>
                  <a:lnTo>
                    <a:pt x="5940864" y="47449"/>
                  </a:lnTo>
                  <a:lnTo>
                    <a:pt x="6210904" y="47449"/>
                  </a:lnTo>
                  <a:lnTo>
                    <a:pt x="6480943" y="0"/>
                  </a:lnTo>
                </a:path>
              </a:pathLst>
            </a:custGeom>
            <a:ln w="27101" cap="flat">
              <a:solidFill>
                <a:srgbClr val="80BD41">
                  <a:alpha val="100000"/>
                </a:srgbClr>
              </a:solidFill>
              <a:prstDash val="solid"/>
              <a:round/>
            </a:ln>
          </p:spPr>
          <p:txBody>
            <a:bodyPr/>
            <a:lstStyle/>
            <a:p/>
          </p:txBody>
        </p:sp>
        <p:sp>
          <p:nvSpPr>
            <p:cNvPr id="39" name="pl39"/>
            <p:cNvSpPr/>
            <p:nvPr/>
          </p:nvSpPr>
          <p:spPr>
            <a:xfrm>
              <a:off x="4645766" y="930799"/>
              <a:ext cx="2970432" cy="1945434"/>
            </a:xfrm>
            <a:custGeom>
              <a:avLst/>
              <a:pathLst>
                <a:path w="2970432" h="1945434">
                  <a:moveTo>
                    <a:pt x="0" y="1945434"/>
                  </a:moveTo>
                  <a:lnTo>
                    <a:pt x="270039" y="0"/>
                  </a:lnTo>
                  <a:lnTo>
                    <a:pt x="540078" y="0"/>
                  </a:lnTo>
                  <a:lnTo>
                    <a:pt x="810117" y="47449"/>
                  </a:lnTo>
                  <a:lnTo>
                    <a:pt x="1080157" y="47449"/>
                  </a:lnTo>
                  <a:lnTo>
                    <a:pt x="1350196" y="47449"/>
                  </a:lnTo>
                  <a:lnTo>
                    <a:pt x="1620235" y="47449"/>
                  </a:lnTo>
                  <a:lnTo>
                    <a:pt x="1890275" y="47449"/>
                  </a:lnTo>
                  <a:lnTo>
                    <a:pt x="2160314" y="189798"/>
                  </a:lnTo>
                  <a:lnTo>
                    <a:pt x="2430353" y="47449"/>
                  </a:lnTo>
                  <a:lnTo>
                    <a:pt x="2700393" y="47449"/>
                  </a:lnTo>
                  <a:lnTo>
                    <a:pt x="2970432" y="0"/>
                  </a:lnTo>
                </a:path>
              </a:pathLst>
            </a:custGeom>
            <a:ln w="27101" cap="flat">
              <a:solidFill>
                <a:srgbClr val="EE00EE">
                  <a:alpha val="100000"/>
                </a:srgbClr>
              </a:solidFill>
              <a:prstDash val="solid"/>
              <a:round/>
            </a:ln>
          </p:spPr>
          <p:txBody>
            <a:bodyPr/>
            <a:lstStyle/>
            <a:p/>
          </p:txBody>
        </p:sp>
        <p:sp>
          <p:nvSpPr>
            <p:cNvPr id="40" name="pl40"/>
            <p:cNvSpPr/>
            <p:nvPr/>
          </p:nvSpPr>
          <p:spPr>
            <a:xfrm>
              <a:off x="6536041" y="2496636"/>
              <a:ext cx="1080157" cy="1233689"/>
            </a:xfrm>
            <a:custGeom>
              <a:avLst/>
              <a:pathLst>
                <a:path w="1080157" h="1233689">
                  <a:moveTo>
                    <a:pt x="0" y="0"/>
                  </a:moveTo>
                  <a:lnTo>
                    <a:pt x="270039" y="1233689"/>
                  </a:lnTo>
                  <a:lnTo>
                    <a:pt x="540078" y="759193"/>
                  </a:lnTo>
                  <a:lnTo>
                    <a:pt x="810117" y="189798"/>
                  </a:lnTo>
                  <a:lnTo>
                    <a:pt x="1080157" y="521945"/>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806643"/>
            </a:xfrm>
            <a:custGeom>
              <a:avLst/>
              <a:pathLst>
                <a:path w="2430353" h="806643">
                  <a:moveTo>
                    <a:pt x="0" y="806643"/>
                  </a:moveTo>
                  <a:lnTo>
                    <a:pt x="270039" y="0"/>
                  </a:lnTo>
                  <a:lnTo>
                    <a:pt x="540078" y="0"/>
                  </a:lnTo>
                  <a:lnTo>
                    <a:pt x="810117" y="0"/>
                  </a:lnTo>
                  <a:lnTo>
                    <a:pt x="1080157" y="47449"/>
                  </a:lnTo>
                  <a:lnTo>
                    <a:pt x="1350196" y="0"/>
                  </a:lnTo>
                  <a:lnTo>
                    <a:pt x="1620235" y="142348"/>
                  </a:lnTo>
                  <a:lnTo>
                    <a:pt x="1890275" y="0"/>
                  </a:lnTo>
                  <a:lnTo>
                    <a:pt x="2160314" y="0"/>
                  </a:lnTo>
                  <a:lnTo>
                    <a:pt x="2430353"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142348"/>
            </a:xfrm>
            <a:custGeom>
              <a:avLst/>
              <a:pathLst>
                <a:path w="6480943" h="142348">
                  <a:moveTo>
                    <a:pt x="0" y="0"/>
                  </a:moveTo>
                  <a:lnTo>
                    <a:pt x="270039" y="47449"/>
                  </a:lnTo>
                  <a:lnTo>
                    <a:pt x="540078" y="94899"/>
                  </a:lnTo>
                  <a:lnTo>
                    <a:pt x="810117" y="142348"/>
                  </a:lnTo>
                  <a:lnTo>
                    <a:pt x="1080157" y="94899"/>
                  </a:lnTo>
                  <a:lnTo>
                    <a:pt x="1350196" y="94899"/>
                  </a:lnTo>
                  <a:lnTo>
                    <a:pt x="1620235" y="94899"/>
                  </a:lnTo>
                  <a:lnTo>
                    <a:pt x="1890275" y="94899"/>
                  </a:lnTo>
                  <a:lnTo>
                    <a:pt x="2160314" y="94899"/>
                  </a:lnTo>
                  <a:lnTo>
                    <a:pt x="2430353" y="47449"/>
                  </a:lnTo>
                  <a:lnTo>
                    <a:pt x="2700393" y="94899"/>
                  </a:lnTo>
                  <a:lnTo>
                    <a:pt x="2970432" y="142348"/>
                  </a:lnTo>
                  <a:lnTo>
                    <a:pt x="3240471" y="47449"/>
                  </a:lnTo>
                  <a:lnTo>
                    <a:pt x="3510510" y="0"/>
                  </a:lnTo>
                  <a:lnTo>
                    <a:pt x="3780550" y="0"/>
                  </a:lnTo>
                  <a:lnTo>
                    <a:pt x="4050589" y="0"/>
                  </a:lnTo>
                  <a:lnTo>
                    <a:pt x="4320628" y="0"/>
                  </a:lnTo>
                  <a:lnTo>
                    <a:pt x="4590668" y="0"/>
                  </a:lnTo>
                  <a:lnTo>
                    <a:pt x="4860707" y="0"/>
                  </a:lnTo>
                  <a:lnTo>
                    <a:pt x="5130746" y="0"/>
                  </a:lnTo>
                  <a:lnTo>
                    <a:pt x="5400786" y="47449"/>
                  </a:lnTo>
                  <a:lnTo>
                    <a:pt x="5670825" y="94899"/>
                  </a:lnTo>
                  <a:lnTo>
                    <a:pt x="5940864" y="47449"/>
                  </a:lnTo>
                  <a:lnTo>
                    <a:pt x="6210904" y="0"/>
                  </a:lnTo>
                  <a:lnTo>
                    <a:pt x="6480943" y="0"/>
                  </a:lnTo>
                </a:path>
              </a:pathLst>
            </a:custGeom>
            <a:ln w="27101" cap="flat">
              <a:solidFill>
                <a:srgbClr val="FF7F00">
                  <a:alpha val="100000"/>
                </a:srgbClr>
              </a:solidFill>
              <a:prstDash val="solid"/>
              <a:round/>
            </a:ln>
          </p:spPr>
          <p:txBody>
            <a:bodyPr/>
            <a:lstStyle/>
            <a:p/>
          </p:txBody>
        </p:sp>
        <p:sp>
          <p:nvSpPr>
            <p:cNvPr id="43" name="pl43"/>
            <p:cNvSpPr/>
            <p:nvPr/>
          </p:nvSpPr>
          <p:spPr>
            <a:xfrm>
              <a:off x="3025530" y="930799"/>
              <a:ext cx="4590668" cy="2040333"/>
            </a:xfrm>
            <a:custGeom>
              <a:avLst/>
              <a:pathLst>
                <a:path w="4590668" h="2040333">
                  <a:moveTo>
                    <a:pt x="0" y="2040333"/>
                  </a:moveTo>
                  <a:lnTo>
                    <a:pt x="270039" y="1091341"/>
                  </a:lnTo>
                  <a:lnTo>
                    <a:pt x="540078" y="142348"/>
                  </a:lnTo>
                  <a:lnTo>
                    <a:pt x="810117" y="142348"/>
                  </a:lnTo>
                  <a:lnTo>
                    <a:pt x="1080157" y="142348"/>
                  </a:lnTo>
                  <a:lnTo>
                    <a:pt x="1350196" y="0"/>
                  </a:lnTo>
                  <a:lnTo>
                    <a:pt x="1620235" y="0"/>
                  </a:lnTo>
                  <a:lnTo>
                    <a:pt x="1890275" y="94899"/>
                  </a:lnTo>
                  <a:lnTo>
                    <a:pt x="2160314" y="0"/>
                  </a:lnTo>
                  <a:lnTo>
                    <a:pt x="2430353" y="0"/>
                  </a:lnTo>
                  <a:lnTo>
                    <a:pt x="2700393" y="0"/>
                  </a:lnTo>
                  <a:lnTo>
                    <a:pt x="2970432" y="0"/>
                  </a:lnTo>
                  <a:lnTo>
                    <a:pt x="3240471" y="142348"/>
                  </a:lnTo>
                  <a:lnTo>
                    <a:pt x="3510510" y="94899"/>
                  </a:lnTo>
                  <a:lnTo>
                    <a:pt x="3780550" y="47449"/>
                  </a:lnTo>
                  <a:lnTo>
                    <a:pt x="4050589" y="47449"/>
                  </a:lnTo>
                  <a:lnTo>
                    <a:pt x="4320628" y="0"/>
                  </a:lnTo>
                  <a:lnTo>
                    <a:pt x="4590668" y="0"/>
                  </a:lnTo>
                </a:path>
              </a:pathLst>
            </a:custGeom>
            <a:ln w="27101" cap="flat">
              <a:solidFill>
                <a:srgbClr val="FFC20E">
                  <a:alpha val="100000"/>
                </a:srgbClr>
              </a:solidFill>
              <a:prstDash val="solid"/>
              <a:round/>
            </a:ln>
          </p:spPr>
          <p:txBody>
            <a:bodyPr/>
            <a:lstStyle/>
            <a:p/>
          </p:txBody>
        </p:sp>
        <p:sp>
          <p:nvSpPr>
            <p:cNvPr id="44" name="pl44"/>
            <p:cNvSpPr/>
            <p:nvPr/>
          </p:nvSpPr>
          <p:spPr>
            <a:xfrm>
              <a:off x="1135255" y="930799"/>
              <a:ext cx="6480943" cy="142348"/>
            </a:xfrm>
            <a:custGeom>
              <a:avLst/>
              <a:pathLst>
                <a:path w="6480943" h="142348">
                  <a:moveTo>
                    <a:pt x="0" y="47449"/>
                  </a:moveTo>
                  <a:lnTo>
                    <a:pt x="270039" y="94899"/>
                  </a:lnTo>
                  <a:lnTo>
                    <a:pt x="540078" y="47449"/>
                  </a:lnTo>
                  <a:lnTo>
                    <a:pt x="810117" y="47449"/>
                  </a:lnTo>
                  <a:lnTo>
                    <a:pt x="1080157" y="142348"/>
                  </a:lnTo>
                  <a:lnTo>
                    <a:pt x="1350196" y="47449"/>
                  </a:lnTo>
                  <a:lnTo>
                    <a:pt x="1620235" y="47449"/>
                  </a:lnTo>
                  <a:lnTo>
                    <a:pt x="1890275" y="47449"/>
                  </a:lnTo>
                  <a:lnTo>
                    <a:pt x="2160314" y="47449"/>
                  </a:lnTo>
                  <a:lnTo>
                    <a:pt x="2430353" y="47449"/>
                  </a:lnTo>
                  <a:lnTo>
                    <a:pt x="2700393" y="94899"/>
                  </a:lnTo>
                  <a:lnTo>
                    <a:pt x="2970432" y="142348"/>
                  </a:lnTo>
                  <a:lnTo>
                    <a:pt x="3240471" y="0"/>
                  </a:lnTo>
                  <a:lnTo>
                    <a:pt x="3510510" y="0"/>
                  </a:lnTo>
                  <a:lnTo>
                    <a:pt x="3780550" y="0"/>
                  </a:lnTo>
                  <a:lnTo>
                    <a:pt x="4050589" y="0"/>
                  </a:lnTo>
                  <a:lnTo>
                    <a:pt x="4320628" y="0"/>
                  </a:lnTo>
                  <a:lnTo>
                    <a:pt x="4590668" y="0"/>
                  </a:lnTo>
                  <a:lnTo>
                    <a:pt x="4860707" y="0"/>
                  </a:lnTo>
                  <a:lnTo>
                    <a:pt x="5130746" y="0"/>
                  </a:lnTo>
                  <a:lnTo>
                    <a:pt x="5400786" y="0"/>
                  </a:lnTo>
                  <a:lnTo>
                    <a:pt x="5670825" y="94899"/>
                  </a:lnTo>
                  <a:lnTo>
                    <a:pt x="5940864" y="0"/>
                  </a:lnTo>
                  <a:lnTo>
                    <a:pt x="6210904" y="0"/>
                  </a:lnTo>
                  <a:lnTo>
                    <a:pt x="6480943" y="0"/>
                  </a:lnTo>
                </a:path>
              </a:pathLst>
            </a:custGeom>
            <a:ln w="27101" cap="flat">
              <a:solidFill>
                <a:srgbClr val="008B00">
                  <a:alpha val="100000"/>
                </a:srgbClr>
              </a:solidFill>
              <a:prstDash val="solid"/>
              <a:round/>
            </a:ln>
          </p:spPr>
          <p:txBody>
            <a:bodyPr/>
            <a:lstStyle/>
            <a:p/>
          </p:txBody>
        </p:sp>
        <p:sp>
          <p:nvSpPr>
            <p:cNvPr id="45" name="pl45"/>
            <p:cNvSpPr/>
            <p:nvPr/>
          </p:nvSpPr>
          <p:spPr>
            <a:xfrm>
              <a:off x="3025530" y="930799"/>
              <a:ext cx="4590668" cy="2040333"/>
            </a:xfrm>
            <a:custGeom>
              <a:avLst/>
              <a:pathLst>
                <a:path w="4590668" h="2040333">
                  <a:moveTo>
                    <a:pt x="0" y="2040333"/>
                  </a:moveTo>
                  <a:lnTo>
                    <a:pt x="270039" y="1091341"/>
                  </a:lnTo>
                  <a:lnTo>
                    <a:pt x="540078" y="142348"/>
                  </a:lnTo>
                  <a:lnTo>
                    <a:pt x="810117" y="142348"/>
                  </a:lnTo>
                  <a:lnTo>
                    <a:pt x="1080157" y="142348"/>
                  </a:lnTo>
                  <a:lnTo>
                    <a:pt x="1350196" y="0"/>
                  </a:lnTo>
                  <a:lnTo>
                    <a:pt x="1620235" y="0"/>
                  </a:lnTo>
                  <a:lnTo>
                    <a:pt x="1890275" y="94899"/>
                  </a:lnTo>
                  <a:lnTo>
                    <a:pt x="2160314" y="0"/>
                  </a:lnTo>
                  <a:lnTo>
                    <a:pt x="2430353" y="0"/>
                  </a:lnTo>
                  <a:lnTo>
                    <a:pt x="2700393" y="0"/>
                  </a:lnTo>
                  <a:lnTo>
                    <a:pt x="2970432" y="0"/>
                  </a:lnTo>
                  <a:lnTo>
                    <a:pt x="3240471" y="0"/>
                  </a:lnTo>
                  <a:lnTo>
                    <a:pt x="3510510" y="47449"/>
                  </a:lnTo>
                  <a:lnTo>
                    <a:pt x="3780550" y="94899"/>
                  </a:lnTo>
                  <a:lnTo>
                    <a:pt x="4050589" y="47449"/>
                  </a:lnTo>
                  <a:lnTo>
                    <a:pt x="4320628" y="0"/>
                  </a:lnTo>
                  <a:lnTo>
                    <a:pt x="4590668" y="0"/>
                  </a:lnTo>
                </a:path>
              </a:pathLst>
            </a:custGeom>
            <a:ln w="27101" cap="flat">
              <a:solidFill>
                <a:srgbClr val="9A32CD">
                  <a:alpha val="100000"/>
                </a:srgbClr>
              </a:solidFill>
              <a:prstDash val="solid"/>
              <a:round/>
            </a:ln>
          </p:spPr>
          <p:txBody>
            <a:bodyPr/>
            <a:lstStyle/>
            <a:p/>
          </p:txBody>
        </p:sp>
        <p:sp>
          <p:nvSpPr>
            <p:cNvPr id="46" name="pl46"/>
            <p:cNvSpPr/>
            <p:nvPr/>
          </p:nvSpPr>
          <p:spPr>
            <a:xfrm>
              <a:off x="7624877" y="940795"/>
              <a:ext cx="758067" cy="873112"/>
            </a:xfrm>
            <a:custGeom>
              <a:avLst/>
              <a:pathLst>
                <a:path w="758067" h="873112">
                  <a:moveTo>
                    <a:pt x="758067" y="873112"/>
                  </a:moveTo>
                  <a:lnTo>
                    <a:pt x="0" y="0"/>
                  </a:lnTo>
                </a:path>
              </a:pathLst>
            </a:custGeom>
          </p:spPr>
          <p:txBody>
            <a:bodyPr/>
            <a:lstStyle/>
            <a:p/>
          </p:txBody>
        </p:sp>
        <p:sp>
          <p:nvSpPr>
            <p:cNvPr id="47" name="pl47"/>
            <p:cNvSpPr/>
            <p:nvPr/>
          </p:nvSpPr>
          <p:spPr>
            <a:xfrm>
              <a:off x="7623116" y="941323"/>
              <a:ext cx="1040871" cy="1583556"/>
            </a:xfrm>
            <a:custGeom>
              <a:avLst/>
              <a:pathLst>
                <a:path w="1040871" h="1583556">
                  <a:moveTo>
                    <a:pt x="1040871" y="1583556"/>
                  </a:moveTo>
                  <a:lnTo>
                    <a:pt x="0" y="0"/>
                  </a:lnTo>
                </a:path>
              </a:pathLst>
            </a:custGeom>
          </p:spPr>
          <p:txBody>
            <a:bodyPr/>
            <a:lstStyle/>
            <a:p/>
          </p:txBody>
        </p:sp>
        <p:sp>
          <p:nvSpPr>
            <p:cNvPr id="48" name="pl48"/>
            <p:cNvSpPr/>
            <p:nvPr/>
          </p:nvSpPr>
          <p:spPr>
            <a:xfrm>
              <a:off x="7624587" y="940892"/>
              <a:ext cx="1093058" cy="1315137"/>
            </a:xfrm>
            <a:custGeom>
              <a:avLst/>
              <a:pathLst>
                <a:path w="1093058" h="1315137">
                  <a:moveTo>
                    <a:pt x="1093058" y="1315137"/>
                  </a:moveTo>
                  <a:lnTo>
                    <a:pt x="0" y="0"/>
                  </a:lnTo>
                </a:path>
              </a:pathLst>
            </a:custGeom>
          </p:spPr>
          <p:txBody>
            <a:bodyPr/>
            <a:lstStyle/>
            <a:p/>
          </p:txBody>
        </p:sp>
        <p:sp>
          <p:nvSpPr>
            <p:cNvPr id="49" name="pl49"/>
            <p:cNvSpPr/>
            <p:nvPr/>
          </p:nvSpPr>
          <p:spPr>
            <a:xfrm>
              <a:off x="7623553" y="941205"/>
              <a:ext cx="801472" cy="1133958"/>
            </a:xfrm>
            <a:custGeom>
              <a:avLst/>
              <a:pathLst>
                <a:path w="801472" h="1133958">
                  <a:moveTo>
                    <a:pt x="801472" y="1133958"/>
                  </a:moveTo>
                  <a:lnTo>
                    <a:pt x="0" y="0"/>
                  </a:lnTo>
                </a:path>
              </a:pathLst>
            </a:custGeom>
          </p:spPr>
          <p:txBody>
            <a:bodyPr/>
            <a:lstStyle/>
            <a:p/>
          </p:txBody>
        </p:sp>
        <p:sp>
          <p:nvSpPr>
            <p:cNvPr id="50" name="pl50"/>
            <p:cNvSpPr/>
            <p:nvPr/>
          </p:nvSpPr>
          <p:spPr>
            <a:xfrm>
              <a:off x="7627114" y="939891"/>
              <a:ext cx="731746" cy="609477"/>
            </a:xfrm>
            <a:custGeom>
              <a:avLst/>
              <a:pathLst>
                <a:path w="731746" h="609477">
                  <a:moveTo>
                    <a:pt x="731746" y="609477"/>
                  </a:moveTo>
                  <a:lnTo>
                    <a:pt x="0" y="0"/>
                  </a:lnTo>
                </a:path>
              </a:pathLst>
            </a:custGeom>
          </p:spPr>
          <p:txBody>
            <a:bodyPr/>
            <a:lstStyle/>
            <a:p/>
          </p:txBody>
        </p:sp>
        <p:sp>
          <p:nvSpPr>
            <p:cNvPr id="51" name="pl51"/>
            <p:cNvSpPr/>
            <p:nvPr/>
          </p:nvSpPr>
          <p:spPr>
            <a:xfrm>
              <a:off x="7633458" y="780047"/>
              <a:ext cx="725402" cy="147248"/>
            </a:xfrm>
            <a:custGeom>
              <a:avLst/>
              <a:pathLst>
                <a:path w="725402" h="147248">
                  <a:moveTo>
                    <a:pt x="725402" y="0"/>
                  </a:moveTo>
                  <a:lnTo>
                    <a:pt x="0" y="147248"/>
                  </a:lnTo>
                </a:path>
              </a:pathLst>
            </a:custGeom>
          </p:spPr>
          <p:txBody>
            <a:bodyPr/>
            <a:lstStyle/>
            <a:p/>
          </p:txBody>
        </p:sp>
        <p:sp>
          <p:nvSpPr>
            <p:cNvPr id="52" name="pl52"/>
            <p:cNvSpPr/>
            <p:nvPr/>
          </p:nvSpPr>
          <p:spPr>
            <a:xfrm>
              <a:off x="7630559" y="937754"/>
              <a:ext cx="728143" cy="352655"/>
            </a:xfrm>
            <a:custGeom>
              <a:avLst/>
              <a:pathLst>
                <a:path w="728143" h="352655">
                  <a:moveTo>
                    <a:pt x="728143" y="352655"/>
                  </a:moveTo>
                  <a:lnTo>
                    <a:pt x="0" y="0"/>
                  </a:lnTo>
                </a:path>
              </a:pathLst>
            </a:custGeom>
          </p:spPr>
          <p:txBody>
            <a:bodyPr/>
            <a:lstStyle/>
            <a:p/>
          </p:txBody>
        </p:sp>
        <p:sp>
          <p:nvSpPr>
            <p:cNvPr id="53" name="pl53"/>
            <p:cNvSpPr/>
            <p:nvPr/>
          </p:nvSpPr>
          <p:spPr>
            <a:xfrm>
              <a:off x="7633829" y="933477"/>
              <a:ext cx="658601" cy="100053"/>
            </a:xfrm>
            <a:custGeom>
              <a:avLst/>
              <a:pathLst>
                <a:path w="658601" h="100053">
                  <a:moveTo>
                    <a:pt x="658601" y="100053"/>
                  </a:moveTo>
                  <a:lnTo>
                    <a:pt x="0" y="0"/>
                  </a:lnTo>
                </a:path>
              </a:pathLst>
            </a:custGeom>
          </p:spPr>
          <p:txBody>
            <a:bodyPr/>
            <a:lstStyle/>
            <a:p/>
          </p:txBody>
        </p:sp>
        <p:sp>
          <p:nvSpPr>
            <p:cNvPr id="54" name="pl54"/>
            <p:cNvSpPr/>
            <p:nvPr/>
          </p:nvSpPr>
          <p:spPr>
            <a:xfrm>
              <a:off x="7634339" y="3018579"/>
              <a:ext cx="748606" cy="2"/>
            </a:xfrm>
            <a:custGeom>
              <a:avLst/>
              <a:pathLst>
                <a:path w="748606" h="2">
                  <a:moveTo>
                    <a:pt x="748606" y="0"/>
                  </a:moveTo>
                  <a:lnTo>
                    <a:pt x="0" y="2"/>
                  </a:lnTo>
                </a:path>
              </a:pathLst>
            </a:custGeom>
          </p:spPr>
          <p:txBody>
            <a:bodyPr/>
            <a:lstStyle/>
            <a:p/>
          </p:txBody>
        </p:sp>
        <p:sp>
          <p:nvSpPr>
            <p:cNvPr id="55" name="pg55"/>
            <p:cNvSpPr/>
            <p:nvPr/>
          </p:nvSpPr>
          <p:spPr>
            <a:xfrm>
              <a:off x="8314365" y="173553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6" name="tx56"/>
            <p:cNvSpPr/>
            <p:nvPr/>
          </p:nvSpPr>
          <p:spPr>
            <a:xfrm>
              <a:off x="8337225" y="177706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99%</a:t>
              </a:r>
            </a:p>
          </p:txBody>
        </p:sp>
        <p:sp>
          <p:nvSpPr>
            <p:cNvPr id="57" name="pg57"/>
            <p:cNvSpPr/>
            <p:nvPr/>
          </p:nvSpPr>
          <p:spPr>
            <a:xfrm>
              <a:off x="8260004" y="252488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8" name="tx58"/>
            <p:cNvSpPr/>
            <p:nvPr/>
          </p:nvSpPr>
          <p:spPr>
            <a:xfrm>
              <a:off x="8282864" y="2547733"/>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99%</a:t>
              </a:r>
            </a:p>
          </p:txBody>
        </p:sp>
        <p:sp>
          <p:nvSpPr>
            <p:cNvPr id="59" name="pg59"/>
            <p:cNvSpPr/>
            <p:nvPr/>
          </p:nvSpPr>
          <p:spPr>
            <a:xfrm>
              <a:off x="8368515" y="225603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0" name="tx60"/>
            <p:cNvSpPr/>
            <p:nvPr/>
          </p:nvSpPr>
          <p:spPr>
            <a:xfrm>
              <a:off x="8391375" y="229756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99%</a:t>
              </a:r>
            </a:p>
          </p:txBody>
        </p:sp>
        <p:sp>
          <p:nvSpPr>
            <p:cNvPr id="61" name="pg61"/>
            <p:cNvSpPr/>
            <p:nvPr/>
          </p:nvSpPr>
          <p:spPr>
            <a:xfrm>
              <a:off x="8356446" y="199581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2" name="tx62"/>
            <p:cNvSpPr/>
            <p:nvPr/>
          </p:nvSpPr>
          <p:spPr>
            <a:xfrm>
              <a:off x="8379306" y="203735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3" name="pg63"/>
            <p:cNvSpPr/>
            <p:nvPr/>
          </p:nvSpPr>
          <p:spPr>
            <a:xfrm>
              <a:off x="8290281" y="147199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4" name="tx64"/>
            <p:cNvSpPr/>
            <p:nvPr/>
          </p:nvSpPr>
          <p:spPr>
            <a:xfrm>
              <a:off x="8313141" y="151353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99%</a:t>
              </a:r>
            </a:p>
          </p:txBody>
        </p:sp>
        <p:sp>
          <p:nvSpPr>
            <p:cNvPr id="65" name="pg65"/>
            <p:cNvSpPr/>
            <p:nvPr/>
          </p:nvSpPr>
          <p:spPr>
            <a:xfrm>
              <a:off x="8290281" y="69214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6" name="tx66"/>
            <p:cNvSpPr/>
            <p:nvPr/>
          </p:nvSpPr>
          <p:spPr>
            <a:xfrm>
              <a:off x="8313141" y="73368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99%</a:t>
              </a:r>
            </a:p>
          </p:txBody>
        </p:sp>
        <p:sp>
          <p:nvSpPr>
            <p:cNvPr id="67" name="pg67"/>
            <p:cNvSpPr/>
            <p:nvPr/>
          </p:nvSpPr>
          <p:spPr>
            <a:xfrm>
              <a:off x="8290122" y="1212760"/>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8" name="tx68"/>
            <p:cNvSpPr/>
            <p:nvPr/>
          </p:nvSpPr>
          <p:spPr>
            <a:xfrm>
              <a:off x="8312982" y="1254299"/>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99%</a:t>
              </a:r>
            </a:p>
          </p:txBody>
        </p:sp>
        <p:sp>
          <p:nvSpPr>
            <p:cNvPr id="69" name="pg69"/>
            <p:cNvSpPr/>
            <p:nvPr/>
          </p:nvSpPr>
          <p:spPr>
            <a:xfrm>
              <a:off x="8223851" y="951394"/>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0" name="tx70"/>
            <p:cNvSpPr/>
            <p:nvPr/>
          </p:nvSpPr>
          <p:spPr>
            <a:xfrm>
              <a:off x="8246711" y="992932"/>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99%</a:t>
              </a:r>
            </a:p>
          </p:txBody>
        </p:sp>
        <p:sp>
          <p:nvSpPr>
            <p:cNvPr id="71" name="pg71"/>
            <p:cNvSpPr/>
            <p:nvPr/>
          </p:nvSpPr>
          <p:spPr>
            <a:xfrm>
              <a:off x="8314365" y="293406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2" name="tx72"/>
            <p:cNvSpPr/>
            <p:nvPr/>
          </p:nvSpPr>
          <p:spPr>
            <a:xfrm>
              <a:off x="8337225" y="297559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55%</a:t>
              </a:r>
            </a:p>
          </p:txBody>
        </p:sp>
        <p:sp>
          <p:nvSpPr>
            <p:cNvPr id="73" name="pl73"/>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4" name="rc74"/>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5" name="tx75"/>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6" name="tx76"/>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7" name="tx77"/>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8" name="tx78"/>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 name="tx79"/>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0" name="tx80"/>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1" name="tx81"/>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2" name="tx82"/>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3" name="tx83"/>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4" name="tx84"/>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5" name="tx85"/>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6" name="tx86"/>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7" name="tx97"/>
            <p:cNvSpPr/>
            <p:nvPr/>
          </p:nvSpPr>
          <p:spPr>
            <a:xfrm>
              <a:off x="3420641" y="401416"/>
              <a:ext cx="299032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Maldives, 2000-2024</a:t>
              </a:r>
            </a:p>
          </p:txBody>
        </p:sp>
        <p:sp>
          <p:nvSpPr>
            <p:cNvPr id="98" name="tx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9" name="tx9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7 vaccines (complete series).
In 2024, all childhood vaccines in the schedule had achieved 99% coverage.
Coverage of 5 vaccines increased (DTP3, HepB3, Hib3, IPV1 and MCV2) and 3 vaccines were the same (MCV1, Polio3 and Rubella) as in 2019.
Coverage of 3 vaccines increased (DTP3, HepB3 and Hib3), 1 vaccine decreased (HPVc), and 5 vaccines were the same (IPV1, MCV1, MCV2, Polio3 and Rubella) as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641112" y="907931"/>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1" name="pl21"/>
            <p:cNvSpPr/>
            <p:nvPr/>
          </p:nvSpPr>
          <p:spPr>
            <a:xfrm>
              <a:off x="8496679" y="1320786"/>
              <a:ext cx="144432" cy="0"/>
            </a:xfrm>
            <a:custGeom>
              <a:avLst/>
              <a:pathLst>
                <a:path w="144432" h="0">
                  <a:moveTo>
                    <a:pt x="0" y="0"/>
                  </a:move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2" name="pl22"/>
            <p:cNvSpPr/>
            <p:nvPr/>
          </p:nvSpPr>
          <p:spPr>
            <a:xfrm>
              <a:off x="8352246" y="1733641"/>
              <a:ext cx="288865" cy="0"/>
            </a:xfrm>
            <a:custGeom>
              <a:avLst/>
              <a:pathLst>
                <a:path w="288865" h="0">
                  <a:moveTo>
                    <a:pt x="0" y="0"/>
                  </a:moveTo>
                  <a:lnTo>
                    <a:pt x="216649" y="0"/>
                  </a:lnTo>
                  <a:lnTo>
                    <a:pt x="216649"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3" name="pl23"/>
            <p:cNvSpPr/>
            <p:nvPr/>
          </p:nvSpPr>
          <p:spPr>
            <a:xfrm>
              <a:off x="8352246" y="2146496"/>
              <a:ext cx="288865" cy="0"/>
            </a:xfrm>
            <a:custGeom>
              <a:avLst/>
              <a:pathLst>
                <a:path w="288865" h="0">
                  <a:moveTo>
                    <a:pt x="0" y="0"/>
                  </a:moveTo>
                  <a:lnTo>
                    <a:pt x="216649" y="0"/>
                  </a:lnTo>
                  <a:lnTo>
                    <a:pt x="216649"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4" name="pl24"/>
            <p:cNvSpPr/>
            <p:nvPr/>
          </p:nvSpPr>
          <p:spPr>
            <a:xfrm>
              <a:off x="8568896" y="2559351"/>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5" name="pl25"/>
            <p:cNvSpPr/>
            <p:nvPr/>
          </p:nvSpPr>
          <p:spPr>
            <a:xfrm>
              <a:off x="8352246" y="2972206"/>
              <a:ext cx="288865" cy="0"/>
            </a:xfrm>
            <a:custGeom>
              <a:avLst/>
              <a:pathLst>
                <a:path w="288865" h="0">
                  <a:moveTo>
                    <a:pt x="0" y="0"/>
                  </a:moveTo>
                  <a:lnTo>
                    <a:pt x="216649" y="0"/>
                  </a:lnTo>
                  <a:lnTo>
                    <a:pt x="216649"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6" name="pl26"/>
            <p:cNvSpPr/>
            <p:nvPr/>
          </p:nvSpPr>
          <p:spPr>
            <a:xfrm>
              <a:off x="8424463" y="3385062"/>
              <a:ext cx="216649" cy="0"/>
            </a:xfrm>
            <a:custGeom>
              <a:avLst/>
              <a:pathLst>
                <a:path w="216649" h="0">
                  <a:moveTo>
                    <a:pt x="0" y="0"/>
                  </a:moveTo>
                  <a:lnTo>
                    <a:pt x="144432"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7" name="pl27"/>
            <p:cNvSpPr/>
            <p:nvPr/>
          </p:nvSpPr>
          <p:spPr>
            <a:xfrm>
              <a:off x="8496679" y="3797917"/>
              <a:ext cx="144432" cy="0"/>
            </a:xfrm>
            <a:custGeom>
              <a:avLst/>
              <a:pathLst>
                <a:path w="144432" h="0">
                  <a:moveTo>
                    <a:pt x="0" y="0"/>
                  </a:move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8" name="pl28"/>
            <p:cNvSpPr/>
            <p:nvPr/>
          </p:nvSpPr>
          <p:spPr>
            <a:xfrm>
              <a:off x="8424463" y="4210772"/>
              <a:ext cx="216649" cy="0"/>
            </a:xfrm>
            <a:custGeom>
              <a:avLst/>
              <a:pathLst>
                <a:path w="216649" h="0">
                  <a:moveTo>
                    <a:pt x="0" y="0"/>
                  </a:moveTo>
                  <a:lnTo>
                    <a:pt x="72216"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9" name="pl29"/>
            <p:cNvSpPr/>
            <p:nvPr/>
          </p:nvSpPr>
          <p:spPr>
            <a:xfrm>
              <a:off x="8496679" y="4623627"/>
              <a:ext cx="144432" cy="0"/>
            </a:xfrm>
            <a:custGeom>
              <a:avLst/>
              <a:pathLst>
                <a:path w="144432" h="0">
                  <a:moveTo>
                    <a:pt x="0" y="0"/>
                  </a:moveTo>
                  <a:lnTo>
                    <a:pt x="144432"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30" name="pl30"/>
            <p:cNvSpPr/>
            <p:nvPr/>
          </p:nvSpPr>
          <p:spPr>
            <a:xfrm>
              <a:off x="8496679" y="5036482"/>
              <a:ext cx="144432" cy="0"/>
            </a:xfrm>
            <a:custGeom>
              <a:avLst/>
              <a:pathLst>
                <a:path w="144432" h="0">
                  <a:moveTo>
                    <a:pt x="0" y="0"/>
                  </a:move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31" name="pt31"/>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34774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56439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56439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34774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56439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56439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1996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56439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9217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56439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41996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9217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56439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56439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49217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578344"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578344"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578344"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8506128"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8578344"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8578344"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8506128"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8506128"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8578344"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8506128"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8506128"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8578344"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8578344"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8578344"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8506128"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8506128"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8506128"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8578344"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8506128"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8578344"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8578344"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8578344"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8578344"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8578344"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8361695"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8578344"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8578344"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578344"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578344"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578344"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8578344"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8578344"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8578344"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31" name="tx131"/>
            <p:cNvSpPr/>
            <p:nvPr/>
          </p:nvSpPr>
          <p:spPr>
            <a:xfrm>
              <a:off x="609033" y="454458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Polio3</a:t>
              </a:r>
            </a:p>
          </p:txBody>
        </p:sp>
        <p:sp>
          <p:nvSpPr>
            <p:cNvPr id="132" name="tx132"/>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33" name="tx133"/>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34" name="tx134"/>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35" name="tx135"/>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36" name="tx136"/>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37" name="tx137"/>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38" name="tx138"/>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39" name="tx139"/>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40" name="tx140"/>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2893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Maldives,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(98%) and 2023 (99%). DTP1 coverage remained the same in 2024 (99%) compared to 2023, and was higher than in 2019. In 2019-2024, DTP1 coverage was at it's lowest level in 2021 (97%).
In 2023, 0 vaccines had lower coverage than in 2019.
In 2024, 1 vaccine had lower coverage than in 2019.
In 2024, 1 vaccine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21541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556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7572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5588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3604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6161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215412" y="1791911"/>
              <a:ext cx="5400786" cy="1130822"/>
            </a:xfrm>
            <a:custGeom>
              <a:avLst/>
              <a:pathLst>
                <a:path w="5400786" h="1130822">
                  <a:moveTo>
                    <a:pt x="0" y="0"/>
                  </a:moveTo>
                  <a:lnTo>
                    <a:pt x="1080157" y="753881"/>
                  </a:lnTo>
                  <a:lnTo>
                    <a:pt x="2160314" y="1130822"/>
                  </a:lnTo>
                  <a:lnTo>
                    <a:pt x="3240471" y="239871"/>
                  </a:lnTo>
                  <a:lnTo>
                    <a:pt x="4320628" y="1028020"/>
                  </a:lnTo>
                  <a:lnTo>
                    <a:pt x="5400786" y="514010"/>
                  </a:lnTo>
                </a:path>
              </a:pathLst>
            </a:custGeom>
            <a:ln w="29811" cap="flat">
              <a:solidFill>
                <a:srgbClr val="FF0000">
                  <a:alpha val="100000"/>
                </a:srgbClr>
              </a:solidFill>
              <a:prstDash val="solid"/>
              <a:round/>
            </a:ln>
          </p:spPr>
          <p:txBody>
            <a:bodyPr/>
            <a:lstStyle/>
            <a:p/>
          </p:txBody>
        </p:sp>
        <p:sp>
          <p:nvSpPr>
            <p:cNvPr id="24" name="pl24"/>
            <p:cNvSpPr/>
            <p:nvPr/>
          </p:nvSpPr>
          <p:spPr>
            <a:xfrm>
              <a:off x="3295569" y="2614328"/>
              <a:ext cx="4320628" cy="890951"/>
            </a:xfrm>
            <a:custGeom>
              <a:avLst/>
              <a:pathLst>
                <a:path w="4320628" h="890951">
                  <a:moveTo>
                    <a:pt x="0" y="0"/>
                  </a:moveTo>
                  <a:lnTo>
                    <a:pt x="1080157" y="890951"/>
                  </a:lnTo>
                  <a:lnTo>
                    <a:pt x="2160314" y="548277"/>
                  </a:lnTo>
                  <a:lnTo>
                    <a:pt x="3240471" y="137069"/>
                  </a:lnTo>
                  <a:lnTo>
                    <a:pt x="4320628" y="376940"/>
                  </a:lnTo>
                </a:path>
              </a:pathLst>
            </a:custGeom>
            <a:ln w="29811" cap="flat">
              <a:solidFill>
                <a:srgbClr val="0058AB">
                  <a:alpha val="100000"/>
                </a:srgbClr>
              </a:solidFill>
              <a:prstDash val="solid"/>
              <a:round/>
            </a:ln>
          </p:spPr>
          <p:txBody>
            <a:bodyPr/>
            <a:lstStyle/>
            <a:p/>
          </p:txBody>
        </p:sp>
        <p:sp>
          <p:nvSpPr>
            <p:cNvPr id="25" name="pt25"/>
            <p:cNvSpPr/>
            <p:nvPr/>
          </p:nvSpPr>
          <p:spPr>
            <a:xfrm>
              <a:off x="2190586" y="1767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3270743" y="25209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4350901" y="28979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5431058" y="200695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6511215" y="27951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7591372" y="22810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3270743" y="25895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2" name="pt32"/>
            <p:cNvSpPr/>
            <p:nvPr/>
          </p:nvSpPr>
          <p:spPr>
            <a:xfrm>
              <a:off x="4350901" y="348045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3" name="pt33"/>
            <p:cNvSpPr/>
            <p:nvPr/>
          </p:nvSpPr>
          <p:spPr>
            <a:xfrm>
              <a:off x="5431058" y="31377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6511215" y="27265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7591372" y="29664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tx36"/>
            <p:cNvSpPr/>
            <p:nvPr/>
          </p:nvSpPr>
          <p:spPr>
            <a:xfrm>
              <a:off x="3295569" y="26839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37" name="tx37"/>
            <p:cNvSpPr/>
            <p:nvPr/>
          </p:nvSpPr>
          <p:spPr>
            <a:xfrm>
              <a:off x="4375727" y="357490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40</a:t>
              </a:r>
            </a:p>
          </p:txBody>
        </p:sp>
        <p:sp>
          <p:nvSpPr>
            <p:cNvPr id="38" name="tx38"/>
            <p:cNvSpPr/>
            <p:nvPr/>
          </p:nvSpPr>
          <p:spPr>
            <a:xfrm>
              <a:off x="5455884" y="32322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50</a:t>
              </a:r>
            </a:p>
          </p:txBody>
        </p:sp>
        <p:sp>
          <p:nvSpPr>
            <p:cNvPr id="39" name="tx39"/>
            <p:cNvSpPr/>
            <p:nvPr/>
          </p:nvSpPr>
          <p:spPr>
            <a:xfrm>
              <a:off x="6536041" y="28210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62</a:t>
              </a:r>
            </a:p>
          </p:txBody>
        </p:sp>
        <p:sp>
          <p:nvSpPr>
            <p:cNvPr id="40" name="tx40"/>
            <p:cNvSpPr/>
            <p:nvPr/>
          </p:nvSpPr>
          <p:spPr>
            <a:xfrm>
              <a:off x="7616198" y="3062158"/>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41" name="tx41"/>
            <p:cNvSpPr/>
            <p:nvPr/>
          </p:nvSpPr>
          <p:spPr>
            <a:xfrm>
              <a:off x="2215412" y="16196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42" name="tx42"/>
            <p:cNvSpPr/>
            <p:nvPr/>
          </p:nvSpPr>
          <p:spPr>
            <a:xfrm>
              <a:off x="3295569" y="23735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43" name="tx43"/>
            <p:cNvSpPr/>
            <p:nvPr/>
          </p:nvSpPr>
          <p:spPr>
            <a:xfrm>
              <a:off x="4375727" y="275172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44" name="tx44"/>
            <p:cNvSpPr/>
            <p:nvPr/>
          </p:nvSpPr>
          <p:spPr>
            <a:xfrm>
              <a:off x="5455884" y="185951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45" name="tx45"/>
            <p:cNvSpPr/>
            <p:nvPr/>
          </p:nvSpPr>
          <p:spPr>
            <a:xfrm>
              <a:off x="6536041" y="26477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60</a:t>
              </a:r>
            </a:p>
          </p:txBody>
        </p:sp>
        <p:sp>
          <p:nvSpPr>
            <p:cNvPr id="46" name="tx46"/>
            <p:cNvSpPr/>
            <p:nvPr/>
          </p:nvSpPr>
          <p:spPr>
            <a:xfrm>
              <a:off x="7616198" y="213491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47" name="pl47"/>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48" name="pl48"/>
            <p:cNvSpPr/>
            <p:nvPr/>
          </p:nvSpPr>
          <p:spPr>
            <a:xfrm>
              <a:off x="7616198"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49" name="tx49"/>
            <p:cNvSpPr/>
            <p:nvPr/>
          </p:nvSpPr>
          <p:spPr>
            <a:xfrm>
              <a:off x="7336002"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50" name="tx50"/>
            <p:cNvSpPr/>
            <p:nvPr/>
          </p:nvSpPr>
          <p:spPr>
            <a:xfrm>
              <a:off x="7221430"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51" name="rc51"/>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52" name="tx52"/>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53" name="tx53"/>
            <p:cNvSpPr/>
            <p:nvPr/>
          </p:nvSpPr>
          <p:spPr>
            <a:xfrm rot="-5400000">
              <a:off x="20874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54" name="tx54"/>
            <p:cNvSpPr/>
            <p:nvPr/>
          </p:nvSpPr>
          <p:spPr>
            <a:xfrm rot="-5400000">
              <a:off x="316756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55" name="tx55"/>
            <p:cNvSpPr/>
            <p:nvPr/>
          </p:nvSpPr>
          <p:spPr>
            <a:xfrm rot="-5400000">
              <a:off x="424772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56" name="tx56"/>
            <p:cNvSpPr/>
            <p:nvPr/>
          </p:nvSpPr>
          <p:spPr>
            <a:xfrm rot="-5400000">
              <a:off x="532788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57" name="tx57"/>
            <p:cNvSpPr/>
            <p:nvPr/>
          </p:nvSpPr>
          <p:spPr>
            <a:xfrm rot="-5400000">
              <a:off x="6408012"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58" name="tx58"/>
            <p:cNvSpPr/>
            <p:nvPr/>
          </p:nvSpPr>
          <p:spPr>
            <a:xfrm rot="-5400000">
              <a:off x="748819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59" name="tx59"/>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0" name="tx60"/>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1" name="tx61"/>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2" name="tx62"/>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3" name="tx63"/>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4" name="tx64"/>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5" name="tx65"/>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6" name="pl66"/>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67" name="pl67"/>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68" name="tx68"/>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69" name="tx69"/>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70" name="tx70"/>
            <p:cNvSpPr/>
            <p:nvPr/>
          </p:nvSpPr>
          <p:spPr>
            <a:xfrm>
              <a:off x="757200" y="398022"/>
              <a:ext cx="546933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Maldives, 2019-2024</a:t>
              </a:r>
            </a:p>
          </p:txBody>
        </p:sp>
        <p:sp>
          <p:nvSpPr>
            <p:cNvPr id="71" name="tx71"/>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2" name="tx72"/>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Maldives was 2019.
In 2024, first dose (HPV1) programme coverage among girls was 75% and last dose (HPVc) programme coverage was 55%.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75000"/>
              <a:ext cx="6444618" cy="155820"/>
            </a:xfrm>
            <a:custGeom>
              <a:avLst/>
              <a:pathLst>
                <a:path w="6444618" h="155820">
                  <a:moveTo>
                    <a:pt x="0" y="38955"/>
                  </a:moveTo>
                  <a:lnTo>
                    <a:pt x="268525" y="38955"/>
                  </a:lnTo>
                  <a:lnTo>
                    <a:pt x="537051" y="38955"/>
                  </a:lnTo>
                  <a:lnTo>
                    <a:pt x="805577" y="38955"/>
                  </a:lnTo>
                  <a:lnTo>
                    <a:pt x="1074103" y="116865"/>
                  </a:lnTo>
                  <a:lnTo>
                    <a:pt x="1342628" y="38955"/>
                  </a:lnTo>
                  <a:lnTo>
                    <a:pt x="1611154" y="38955"/>
                  </a:lnTo>
                  <a:lnTo>
                    <a:pt x="1879680" y="38955"/>
                  </a:lnTo>
                  <a:lnTo>
                    <a:pt x="2148206" y="38955"/>
                  </a:lnTo>
                  <a:lnTo>
                    <a:pt x="2416732" y="38955"/>
                  </a:lnTo>
                  <a:lnTo>
                    <a:pt x="2685257" y="116865"/>
                  </a:lnTo>
                  <a:lnTo>
                    <a:pt x="2953783" y="116865"/>
                  </a:lnTo>
                  <a:lnTo>
                    <a:pt x="3222309" y="0"/>
                  </a:lnTo>
                  <a:lnTo>
                    <a:pt x="3490835" y="0"/>
                  </a:lnTo>
                  <a:lnTo>
                    <a:pt x="3759360" y="0"/>
                  </a:lnTo>
                  <a:lnTo>
                    <a:pt x="4027886" y="0"/>
                  </a:lnTo>
                  <a:lnTo>
                    <a:pt x="4296412" y="38955"/>
                  </a:lnTo>
                  <a:lnTo>
                    <a:pt x="4564938" y="38955"/>
                  </a:lnTo>
                  <a:lnTo>
                    <a:pt x="4833464" y="38955"/>
                  </a:lnTo>
                  <a:lnTo>
                    <a:pt x="5101989" y="38955"/>
                  </a:lnTo>
                  <a:lnTo>
                    <a:pt x="5370515" y="38955"/>
                  </a:lnTo>
                  <a:lnTo>
                    <a:pt x="5639041" y="155820"/>
                  </a:lnTo>
                  <a:lnTo>
                    <a:pt x="5907567" y="38955"/>
                  </a:lnTo>
                  <a:lnTo>
                    <a:pt x="6176092" y="38955"/>
                  </a:lnTo>
                  <a:lnTo>
                    <a:pt x="6444618" y="0"/>
                  </a:lnTo>
                </a:path>
              </a:pathLst>
            </a:custGeom>
            <a:ln w="27101" cap="flat">
              <a:solidFill>
                <a:srgbClr val="F8766D">
                  <a:alpha val="100000"/>
                </a:srgbClr>
              </a:solidFill>
              <a:prstDash val="solid"/>
              <a:round/>
            </a:ln>
          </p:spPr>
          <p:txBody>
            <a:bodyPr/>
            <a:lstStyle/>
            <a:p/>
          </p:txBody>
        </p:sp>
        <p:sp>
          <p:nvSpPr>
            <p:cNvPr id="27" name="pl27"/>
            <p:cNvSpPr/>
            <p:nvPr/>
          </p:nvSpPr>
          <p:spPr>
            <a:xfrm>
              <a:off x="3327959" y="1075000"/>
              <a:ext cx="4564938" cy="1675075"/>
            </a:xfrm>
            <a:custGeom>
              <a:avLst/>
              <a:pathLst>
                <a:path w="4564938" h="1675075">
                  <a:moveTo>
                    <a:pt x="0" y="1675075"/>
                  </a:moveTo>
                  <a:lnTo>
                    <a:pt x="268525" y="895970"/>
                  </a:lnTo>
                  <a:lnTo>
                    <a:pt x="537051" y="116865"/>
                  </a:lnTo>
                  <a:lnTo>
                    <a:pt x="805577" y="116865"/>
                  </a:lnTo>
                  <a:lnTo>
                    <a:pt x="1074103" y="116865"/>
                  </a:lnTo>
                  <a:lnTo>
                    <a:pt x="1342628" y="0"/>
                  </a:lnTo>
                  <a:lnTo>
                    <a:pt x="1611154" y="0"/>
                  </a:lnTo>
                  <a:lnTo>
                    <a:pt x="1879680" y="77910"/>
                  </a:lnTo>
                  <a:lnTo>
                    <a:pt x="2148206" y="0"/>
                  </a:lnTo>
                  <a:lnTo>
                    <a:pt x="2416732" y="0"/>
                  </a:lnTo>
                  <a:lnTo>
                    <a:pt x="2685257" y="0"/>
                  </a:lnTo>
                  <a:lnTo>
                    <a:pt x="2953783" y="0"/>
                  </a:lnTo>
                  <a:lnTo>
                    <a:pt x="3222309" y="116865"/>
                  </a:lnTo>
                  <a:lnTo>
                    <a:pt x="3490835" y="77910"/>
                  </a:lnTo>
                  <a:lnTo>
                    <a:pt x="3759360" y="38955"/>
                  </a:lnTo>
                  <a:lnTo>
                    <a:pt x="4027886" y="38955"/>
                  </a:lnTo>
                  <a:lnTo>
                    <a:pt x="4296412" y="0"/>
                  </a:lnTo>
                  <a:lnTo>
                    <a:pt x="4564938" y="0"/>
                  </a:lnTo>
                </a:path>
              </a:pathLst>
            </a:custGeom>
            <a:ln w="27101" cap="flat">
              <a:solidFill>
                <a:srgbClr val="00BA38">
                  <a:alpha val="100000"/>
                </a:srgbClr>
              </a:solidFill>
              <a:prstDash val="solid"/>
              <a:round/>
            </a:ln>
          </p:spPr>
          <p:txBody>
            <a:bodyPr/>
            <a:lstStyle/>
            <a:p/>
          </p:txBody>
        </p:sp>
        <p:sp>
          <p:nvSpPr>
            <p:cNvPr id="28" name="pl28"/>
            <p:cNvSpPr/>
            <p:nvPr/>
          </p:nvSpPr>
          <p:spPr>
            <a:xfrm>
              <a:off x="6818794" y="2360523"/>
              <a:ext cx="1074103" cy="1012836"/>
            </a:xfrm>
            <a:custGeom>
              <a:avLst/>
              <a:pathLst>
                <a:path w="1074103" h="1012836">
                  <a:moveTo>
                    <a:pt x="0" y="0"/>
                  </a:moveTo>
                  <a:lnTo>
                    <a:pt x="268525" y="1012836"/>
                  </a:lnTo>
                  <a:lnTo>
                    <a:pt x="537051" y="623283"/>
                  </a:lnTo>
                  <a:lnTo>
                    <a:pt x="805577" y="155820"/>
                  </a:lnTo>
                  <a:lnTo>
                    <a:pt x="1074103" y="428507"/>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03662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103662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2750654"/>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107557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3289582" y="2711699"/>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6780417" y="2322146"/>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05661" y="1082235"/>
              <a:ext cx="255761" cy="144969"/>
            </a:xfrm>
            <a:custGeom>
              <a:avLst/>
              <a:pathLst>
                <a:path w="255761" h="144969">
                  <a:moveTo>
                    <a:pt x="255761" y="144969"/>
                  </a:moveTo>
                  <a:lnTo>
                    <a:pt x="0" y="0"/>
                  </a:lnTo>
                </a:path>
              </a:pathLst>
            </a:custGeom>
          </p:spPr>
          <p:txBody>
            <a:bodyPr/>
            <a:lstStyle/>
            <a:p/>
          </p:txBody>
        </p:sp>
        <p:sp>
          <p:nvSpPr>
            <p:cNvPr id="37" name="pl37"/>
            <p:cNvSpPr/>
            <p:nvPr/>
          </p:nvSpPr>
          <p:spPr>
            <a:xfrm>
              <a:off x="7909315" y="995346"/>
              <a:ext cx="252107" cy="74783"/>
            </a:xfrm>
            <a:custGeom>
              <a:avLst/>
              <a:pathLst>
                <a:path w="252107" h="74783">
                  <a:moveTo>
                    <a:pt x="252107" y="0"/>
                  </a:moveTo>
                  <a:lnTo>
                    <a:pt x="0" y="74783"/>
                  </a:lnTo>
                </a:path>
              </a:pathLst>
            </a:custGeom>
          </p:spPr>
          <p:txBody>
            <a:bodyPr/>
            <a:lstStyle/>
            <a:p/>
          </p:txBody>
        </p:sp>
        <p:sp>
          <p:nvSpPr>
            <p:cNvPr id="38" name="pl38"/>
            <p:cNvSpPr/>
            <p:nvPr/>
          </p:nvSpPr>
          <p:spPr>
            <a:xfrm>
              <a:off x="7911816" y="2789029"/>
              <a:ext cx="249607" cy="1"/>
            </a:xfrm>
            <a:custGeom>
              <a:avLst/>
              <a:pathLst>
                <a:path w="249607" h="1">
                  <a:moveTo>
                    <a:pt x="249607" y="0"/>
                  </a:moveTo>
                  <a:lnTo>
                    <a:pt x="0" y="1"/>
                  </a:lnTo>
                </a:path>
              </a:pathLst>
            </a:custGeom>
          </p:spPr>
          <p:txBody>
            <a:bodyPr/>
            <a:lstStyle/>
            <a:p/>
          </p:txBody>
        </p:sp>
        <p:sp>
          <p:nvSpPr>
            <p:cNvPr id="39" name="pg39"/>
            <p:cNvSpPr/>
            <p:nvPr/>
          </p:nvSpPr>
          <p:spPr>
            <a:xfrm>
              <a:off x="8092843" y="116110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120194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99%</a:t>
              </a:r>
            </a:p>
          </p:txBody>
        </p:sp>
        <p:sp>
          <p:nvSpPr>
            <p:cNvPr id="41" name="pg41"/>
            <p:cNvSpPr/>
            <p:nvPr/>
          </p:nvSpPr>
          <p:spPr>
            <a:xfrm>
              <a:off x="8092843" y="88840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2" name="tx42"/>
            <p:cNvSpPr/>
            <p:nvPr/>
          </p:nvSpPr>
          <p:spPr>
            <a:xfrm>
              <a:off x="8115703" y="92924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99%</a:t>
              </a:r>
            </a:p>
          </p:txBody>
        </p:sp>
        <p:sp>
          <p:nvSpPr>
            <p:cNvPr id="43" name="pg43"/>
            <p:cNvSpPr/>
            <p:nvPr/>
          </p:nvSpPr>
          <p:spPr>
            <a:xfrm>
              <a:off x="8092843" y="269804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4" name="tx44"/>
            <p:cNvSpPr/>
            <p:nvPr/>
          </p:nvSpPr>
          <p:spPr>
            <a:xfrm>
              <a:off x="8115703" y="273888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HPVc : 55%</a:t>
              </a:r>
            </a:p>
          </p:txBody>
        </p:sp>
        <p:sp>
          <p:nvSpPr>
            <p:cNvPr id="45" name="pg45"/>
            <p:cNvSpPr/>
            <p:nvPr/>
          </p:nvSpPr>
          <p:spPr>
            <a:xfrm>
              <a:off x="1511201" y="93087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556921" y="9746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98</a:t>
              </a:r>
            </a:p>
          </p:txBody>
        </p:sp>
        <p:sp>
          <p:nvSpPr>
            <p:cNvPr id="47" name="pg47"/>
            <p:cNvSpPr/>
            <p:nvPr/>
          </p:nvSpPr>
          <p:spPr>
            <a:xfrm>
              <a:off x="3393346" y="256574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3439066" y="260955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56</a:t>
              </a:r>
            </a:p>
          </p:txBody>
        </p:sp>
        <p:sp>
          <p:nvSpPr>
            <p:cNvPr id="49" name="pg49"/>
            <p:cNvSpPr/>
            <p:nvPr/>
          </p:nvSpPr>
          <p:spPr>
            <a:xfrm>
              <a:off x="6883164" y="217675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6928884" y="22205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66</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6742"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22471"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9236"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73842"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9570"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6336" y="5930805"/>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3094050" y="580629"/>
              <a:ext cx="369012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Maldives,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1622" y="6568567"/>
              <a:ext cx="588278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(PCV3).</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Maldives has 3 out of the 4 SDG vaccines.
In 2024, Maldives had achieved at least 90% coverage of 2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2023 and 2024.
• DTP3 coverage increased 1 percentage point from 98% in 2023 to 99% in 2024.
• There were there were approximately the same number of zero-dose children in 2024. This leaves &lt;100 children without vaccination, vulnerable to vaccine-preventable diseases and a further &lt;100 with incomplete protection.
• Maldives accounted for &lt;0.1% of zero-dose children in South Asia (ROSA) and &lt;0.1% of zero-dose children globally.
• MCV1 coverage remained constant at 99% between 2023 and 2024. There were &lt;100 children who missed out on the first measles vaccination.
• MCV2 coverage remained constant at 99% between 2023 and 2024.
• Last dose coverage of HPV vaccination (HPVc) among girls decreased from 62% to 55%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Maldives,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Maldives.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DAPMHHIV-502652578-1605323</_dlc_DocId>
    <_dlc_DocIdUrl xmlns="9e17fbd9-fb4c-4d20-9ec4-18aa77a91b0d">
      <Url>https://unicef.sharepoint.com/teams/DAPM-Health-HIV/_layouts/15/DocIdRedir.aspx?ID=DAPMHHIV-502652578-1605323</Url>
      <Description>DAPMHHIV-502652578-1605323</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2025-07-14T16:19:07Z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6b450468-0a7e-48ab-a3ad-2409b56d6665</vt:lpwstr>
  </property>
  <property fmtid="{D5CDD505-2E9C-101B-9397-08002B2CF9AE}" pid="4" name="MediaServiceImageTags">
    <vt:lpwstr/>
  </property>
</Properties>
</file>