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docChgLst>
    <pc:chgData name="Lauren Francis" userId="b7c8c318-11b6-44df-a20d-cbfd05c86935" providerId="ADAL" clId="{D9F6B94F-5DC5-40CB-81CD-444775CCCF96}"/>
    <pc:docChg chg="modSld">
      <pc:chgData name="Lauren Francis" userId="b7c8c318-11b6-44df-a20d-cbfd05c86935" providerId="ADAL" clId="{D9F6B94F-5DC5-40CB-81CD-444775CCCF96}" dt="2025-07-14T19:30:58.567" v="1" actId="20577"/>
      <pc:docMkLst>
        <pc:docMk/>
      </pc:docMkLst>
      <pc:sldChg chg="modSp mod">
        <pc:chgData name="Lauren Francis" userId="b7c8c318-11b6-44df-a20d-cbfd05c86935" providerId="ADAL" clId="{D9F6B94F-5DC5-40CB-81CD-444775CCCF96}" dt="2025-07-14T19:30:58.567" v="1" actId="20577"/>
        <pc:sldMkLst>
          <pc:docMk/>
          <pc:sldMk cId="0" sldId="271"/>
        </pc:sldMkLst>
        <pc:spChg chg="mod">
          <ac:chgData name="Lauren Francis" userId="b7c8c318-11b6-44df-a20d-cbfd05c86935" providerId="ADAL" clId="{D9F6B94F-5DC5-40CB-81CD-444775CCCF96}" dt="2025-07-14T19:30:58.567" v="1" actId="20577"/>
          <ac:spMkLst>
            <pc:docMk/>
            <pc:sldMk cId="0" sldId="271"/>
            <ac:spMk id="144" creationId="{00000000-0000-0000-0000-000000000000}"/>
          </ac:spMkLst>
        </pc:spChg>
      </pc:sld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7.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Madagascar</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558029"/>
              <a:ext cx="6444618" cy="1157178"/>
            </a:xfrm>
            <a:custGeom>
              <a:avLst/>
              <a:gdLst/>
              <a:ahLst/>
              <a:cxnLst/>
              <a:rect l="0" t="0" r="0" b="0"/>
              <a:pathLst>
                <a:path w="6444618" h="1157178">
                  <a:moveTo>
                    <a:pt x="0" y="758151"/>
                  </a:moveTo>
                  <a:lnTo>
                    <a:pt x="268525" y="718249"/>
                  </a:lnTo>
                  <a:lnTo>
                    <a:pt x="537051" y="678346"/>
                  </a:lnTo>
                  <a:lnTo>
                    <a:pt x="805577" y="558638"/>
                  </a:lnTo>
                  <a:lnTo>
                    <a:pt x="1074103" y="438929"/>
                  </a:lnTo>
                  <a:lnTo>
                    <a:pt x="1342628" y="199513"/>
                  </a:lnTo>
                  <a:lnTo>
                    <a:pt x="1611154" y="0"/>
                  </a:lnTo>
                  <a:lnTo>
                    <a:pt x="1879680" y="39902"/>
                  </a:lnTo>
                  <a:lnTo>
                    <a:pt x="2148206" y="359124"/>
                  </a:lnTo>
                  <a:lnTo>
                    <a:pt x="2416732" y="518735"/>
                  </a:lnTo>
                  <a:lnTo>
                    <a:pt x="2685257" y="598540"/>
                  </a:lnTo>
                  <a:lnTo>
                    <a:pt x="2953783" y="518735"/>
                  </a:lnTo>
                  <a:lnTo>
                    <a:pt x="3222309" y="558638"/>
                  </a:lnTo>
                  <a:lnTo>
                    <a:pt x="3490835" y="678346"/>
                  </a:lnTo>
                  <a:lnTo>
                    <a:pt x="3759360" y="638443"/>
                  </a:lnTo>
                  <a:lnTo>
                    <a:pt x="4027886" y="877859"/>
                  </a:lnTo>
                  <a:lnTo>
                    <a:pt x="4296412" y="758151"/>
                  </a:lnTo>
                  <a:lnTo>
                    <a:pt x="4564938" y="877859"/>
                  </a:lnTo>
                  <a:lnTo>
                    <a:pt x="4833464" y="638443"/>
                  </a:lnTo>
                  <a:lnTo>
                    <a:pt x="5101989" y="638443"/>
                  </a:lnTo>
                  <a:lnTo>
                    <a:pt x="5370515" y="638443"/>
                  </a:lnTo>
                  <a:lnTo>
                    <a:pt x="5639041" y="1157178"/>
                  </a:lnTo>
                  <a:lnTo>
                    <a:pt x="5907567" y="1077373"/>
                  </a:lnTo>
                  <a:lnTo>
                    <a:pt x="6176092" y="758151"/>
                  </a:lnTo>
                  <a:lnTo>
                    <a:pt x="6444618" y="917762"/>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1877250"/>
              <a:ext cx="6444618" cy="1197081"/>
            </a:xfrm>
            <a:custGeom>
              <a:avLst/>
              <a:gdLst/>
              <a:ahLst/>
              <a:cxnLst/>
              <a:rect l="0" t="0" r="0" b="0"/>
              <a:pathLst>
                <a:path w="6444618" h="1197081">
                  <a:moveTo>
                    <a:pt x="0" y="1117276"/>
                  </a:moveTo>
                  <a:lnTo>
                    <a:pt x="268525" y="997568"/>
                  </a:lnTo>
                  <a:lnTo>
                    <a:pt x="537051" y="917762"/>
                  </a:lnTo>
                  <a:lnTo>
                    <a:pt x="805577" y="758151"/>
                  </a:lnTo>
                  <a:lnTo>
                    <a:pt x="1074103" y="279319"/>
                  </a:lnTo>
                  <a:lnTo>
                    <a:pt x="1342628" y="0"/>
                  </a:lnTo>
                  <a:lnTo>
                    <a:pt x="1611154" y="0"/>
                  </a:lnTo>
                  <a:lnTo>
                    <a:pt x="1879680" y="39902"/>
                  </a:lnTo>
                  <a:lnTo>
                    <a:pt x="2148206" y="319221"/>
                  </a:lnTo>
                  <a:lnTo>
                    <a:pt x="2416732" y="319221"/>
                  </a:lnTo>
                  <a:lnTo>
                    <a:pt x="2685257" y="598540"/>
                  </a:lnTo>
                  <a:lnTo>
                    <a:pt x="2953783" y="478832"/>
                  </a:lnTo>
                  <a:lnTo>
                    <a:pt x="3222309" y="678346"/>
                  </a:lnTo>
                  <a:lnTo>
                    <a:pt x="3490835" y="598540"/>
                  </a:lnTo>
                  <a:lnTo>
                    <a:pt x="3759360" y="678346"/>
                  </a:lnTo>
                  <a:lnTo>
                    <a:pt x="4027886" y="917762"/>
                  </a:lnTo>
                  <a:lnTo>
                    <a:pt x="4296412" y="678346"/>
                  </a:lnTo>
                  <a:lnTo>
                    <a:pt x="4564938" y="798054"/>
                  </a:lnTo>
                  <a:lnTo>
                    <a:pt x="4833464" y="438929"/>
                  </a:lnTo>
                  <a:lnTo>
                    <a:pt x="5101989" y="638443"/>
                  </a:lnTo>
                  <a:lnTo>
                    <a:pt x="5370515" y="718249"/>
                  </a:lnTo>
                  <a:lnTo>
                    <a:pt x="5639041" y="1197081"/>
                  </a:lnTo>
                  <a:lnTo>
                    <a:pt x="5907567" y="1117276"/>
                  </a:lnTo>
                  <a:lnTo>
                    <a:pt x="6176092" y="798054"/>
                  </a:lnTo>
                  <a:lnTo>
                    <a:pt x="6444618" y="997568"/>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2036861"/>
              <a:ext cx="6444618" cy="1516303"/>
            </a:xfrm>
            <a:custGeom>
              <a:avLst/>
              <a:gdLst/>
              <a:ahLst/>
              <a:cxnLst/>
              <a:rect l="0" t="0" r="0" b="0"/>
              <a:pathLst>
                <a:path w="6444618" h="1516303">
                  <a:moveTo>
                    <a:pt x="0" y="957665"/>
                  </a:moveTo>
                  <a:lnTo>
                    <a:pt x="268525" y="877859"/>
                  </a:lnTo>
                  <a:lnTo>
                    <a:pt x="537051" y="798054"/>
                  </a:lnTo>
                  <a:lnTo>
                    <a:pt x="805577" y="638443"/>
                  </a:lnTo>
                  <a:lnTo>
                    <a:pt x="1074103" y="79805"/>
                  </a:lnTo>
                  <a:lnTo>
                    <a:pt x="1342628" y="279319"/>
                  </a:lnTo>
                  <a:lnTo>
                    <a:pt x="1611154" y="399027"/>
                  </a:lnTo>
                  <a:lnTo>
                    <a:pt x="1879680" y="0"/>
                  </a:lnTo>
                  <a:lnTo>
                    <a:pt x="2148206" y="438929"/>
                  </a:lnTo>
                  <a:lnTo>
                    <a:pt x="2416732" y="718249"/>
                  </a:lnTo>
                  <a:lnTo>
                    <a:pt x="2685257" y="598540"/>
                  </a:lnTo>
                  <a:lnTo>
                    <a:pt x="2953783" y="758151"/>
                  </a:lnTo>
                  <a:lnTo>
                    <a:pt x="3222309" y="718249"/>
                  </a:lnTo>
                  <a:lnTo>
                    <a:pt x="3490835" y="678346"/>
                  </a:lnTo>
                  <a:lnTo>
                    <a:pt x="3759360" y="598540"/>
                  </a:lnTo>
                  <a:lnTo>
                    <a:pt x="4027886" y="837957"/>
                  </a:lnTo>
                  <a:lnTo>
                    <a:pt x="4296412" y="758151"/>
                  </a:lnTo>
                  <a:lnTo>
                    <a:pt x="4564938" y="1037470"/>
                  </a:lnTo>
                  <a:lnTo>
                    <a:pt x="4833464" y="518735"/>
                  </a:lnTo>
                  <a:lnTo>
                    <a:pt x="5101989" y="837957"/>
                  </a:lnTo>
                  <a:lnTo>
                    <a:pt x="5370515" y="1037470"/>
                  </a:lnTo>
                  <a:lnTo>
                    <a:pt x="5639041" y="1516303"/>
                  </a:lnTo>
                  <a:lnTo>
                    <a:pt x="5907567" y="1476400"/>
                  </a:lnTo>
                  <a:lnTo>
                    <a:pt x="6176092" y="1197081"/>
                  </a:lnTo>
                  <a:lnTo>
                    <a:pt x="6444618" y="1396595"/>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6818794" y="3393554"/>
              <a:ext cx="1074103" cy="1316789"/>
            </a:xfrm>
            <a:custGeom>
              <a:avLst/>
              <a:gdLst/>
              <a:ahLst/>
              <a:cxnLst/>
              <a:rect l="0" t="0" r="0" b="0"/>
              <a:pathLst>
                <a:path w="1074103" h="1316789">
                  <a:moveTo>
                    <a:pt x="0" y="1316789"/>
                  </a:moveTo>
                  <a:lnTo>
                    <a:pt x="268525" y="917762"/>
                  </a:lnTo>
                  <a:lnTo>
                    <a:pt x="537051" y="598540"/>
                  </a:lnTo>
                  <a:lnTo>
                    <a:pt x="805577" y="0"/>
                  </a:lnTo>
                  <a:lnTo>
                    <a:pt x="1074103" y="39902"/>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2437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8364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29561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6780417" y="46719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11385" y="2475785"/>
              <a:ext cx="250038" cy="6"/>
            </a:xfrm>
            <a:custGeom>
              <a:avLst/>
              <a:gdLst/>
              <a:ahLst/>
              <a:cxnLst/>
              <a:rect l="0" t="0" r="0" b="0"/>
              <a:pathLst>
                <a:path w="250038" h="6">
                  <a:moveTo>
                    <a:pt x="250038" y="0"/>
                  </a:moveTo>
                  <a:lnTo>
                    <a:pt x="0" y="6"/>
                  </a:lnTo>
                </a:path>
              </a:pathLst>
            </a:custGeom>
          </p:spPr>
          <p:txBody>
            <a:bodyPr/>
            <a:lstStyle/>
            <a:p>
              <a:endParaRPr/>
            </a:p>
          </p:txBody>
        </p:sp>
        <p:sp>
          <p:nvSpPr>
            <p:cNvPr id="41" name="pl41"/>
            <p:cNvSpPr/>
            <p:nvPr/>
          </p:nvSpPr>
          <p:spPr>
            <a:xfrm>
              <a:off x="7911385" y="2874817"/>
              <a:ext cx="250038" cy="1"/>
            </a:xfrm>
            <a:custGeom>
              <a:avLst/>
              <a:gdLst/>
              <a:ahLst/>
              <a:cxnLst/>
              <a:rect l="0" t="0" r="0" b="0"/>
              <a:pathLst>
                <a:path w="250038" h="1">
                  <a:moveTo>
                    <a:pt x="250038" y="0"/>
                  </a:moveTo>
                  <a:lnTo>
                    <a:pt x="0" y="1"/>
                  </a:lnTo>
                </a:path>
              </a:pathLst>
            </a:custGeom>
          </p:spPr>
          <p:txBody>
            <a:bodyPr/>
            <a:lstStyle/>
            <a:p>
              <a:endParaRPr/>
            </a:p>
          </p:txBody>
        </p:sp>
        <p:sp>
          <p:nvSpPr>
            <p:cNvPr id="42" name="pl42"/>
            <p:cNvSpPr/>
            <p:nvPr/>
          </p:nvSpPr>
          <p:spPr>
            <a:xfrm>
              <a:off x="7907350" y="3308410"/>
              <a:ext cx="254072" cy="118316"/>
            </a:xfrm>
            <a:custGeom>
              <a:avLst/>
              <a:gdLst/>
              <a:ahLst/>
              <a:cxnLst/>
              <a:rect l="0" t="0" r="0" b="0"/>
              <a:pathLst>
                <a:path w="254072" h="118316">
                  <a:moveTo>
                    <a:pt x="254072" y="0"/>
                  </a:moveTo>
                  <a:lnTo>
                    <a:pt x="0" y="118316"/>
                  </a:lnTo>
                </a:path>
              </a:pathLst>
            </a:custGeom>
          </p:spPr>
          <p:txBody>
            <a:bodyPr/>
            <a:lstStyle/>
            <a:p>
              <a:endParaRPr/>
            </a:p>
          </p:txBody>
        </p:sp>
        <p:sp>
          <p:nvSpPr>
            <p:cNvPr id="43" name="pl43"/>
            <p:cNvSpPr/>
            <p:nvPr/>
          </p:nvSpPr>
          <p:spPr>
            <a:xfrm>
              <a:off x="7908072" y="3439622"/>
              <a:ext cx="253351" cy="102930"/>
            </a:xfrm>
            <a:custGeom>
              <a:avLst/>
              <a:gdLst/>
              <a:ahLst/>
              <a:cxnLst/>
              <a:rect l="0" t="0" r="0" b="0"/>
              <a:pathLst>
                <a:path w="253351" h="102930">
                  <a:moveTo>
                    <a:pt x="253351" y="102930"/>
                  </a:moveTo>
                  <a:lnTo>
                    <a:pt x="0" y="0"/>
                  </a:lnTo>
                </a:path>
              </a:pathLst>
            </a:custGeom>
          </p:spPr>
          <p:txBody>
            <a:bodyPr/>
            <a:lstStyle/>
            <a:p>
              <a:endParaRPr/>
            </a:p>
          </p:txBody>
        </p:sp>
        <p:sp>
          <p:nvSpPr>
            <p:cNvPr id="44" name="pg44"/>
            <p:cNvSpPr/>
            <p:nvPr/>
          </p:nvSpPr>
          <p:spPr>
            <a:xfrm>
              <a:off x="8092843" y="2384799"/>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2425640"/>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70%</a:t>
              </a:r>
            </a:p>
          </p:txBody>
        </p:sp>
        <p:sp>
          <p:nvSpPr>
            <p:cNvPr id="46" name="pg46"/>
            <p:cNvSpPr/>
            <p:nvPr/>
          </p:nvSpPr>
          <p:spPr>
            <a:xfrm>
              <a:off x="8092843" y="2783831"/>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15703" y="2824672"/>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60%</a:t>
              </a:r>
            </a:p>
          </p:txBody>
        </p:sp>
        <p:sp>
          <p:nvSpPr>
            <p:cNvPr id="48" name="pg48"/>
            <p:cNvSpPr/>
            <p:nvPr/>
          </p:nvSpPr>
          <p:spPr>
            <a:xfrm>
              <a:off x="8092843" y="3197050"/>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15703" y="3237891"/>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46%</a:t>
              </a:r>
            </a:p>
          </p:txBody>
        </p:sp>
        <p:sp>
          <p:nvSpPr>
            <p:cNvPr id="50" name="pg50"/>
            <p:cNvSpPr/>
            <p:nvPr/>
          </p:nvSpPr>
          <p:spPr>
            <a:xfrm>
              <a:off x="8092843" y="3470091"/>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3510933"/>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46%</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6937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Madagascar, 2000-2024</a:t>
              </a:r>
            </a:p>
          </p:txBody>
        </p:sp>
        <p:sp>
          <p:nvSpPr>
            <p:cNvPr id="79" name="tx79"/>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46 %.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0 vaccin, a diminué pour 4 et est restée inchangée pour 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524986"/>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2753614"/>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198224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1210868"/>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391067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313930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236792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1596555"/>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355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1897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02384"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85796"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9252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920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5890"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257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925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593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11054" y="3470857"/>
              <a:ext cx="249014" cy="439816"/>
            </a:xfrm>
            <a:prstGeom prst="rect">
              <a:avLst/>
            </a:prstGeom>
            <a:solidFill>
              <a:srgbClr val="1CABE2">
                <a:alpha val="100000"/>
              </a:srgbClr>
            </a:solidFill>
          </p:spPr>
          <p:txBody>
            <a:bodyPr/>
            <a:lstStyle/>
            <a:p>
              <a:endParaRPr/>
            </a:p>
          </p:txBody>
        </p:sp>
        <p:sp>
          <p:nvSpPr>
            <p:cNvPr id="24" name="rc24"/>
            <p:cNvSpPr/>
            <p:nvPr/>
          </p:nvSpPr>
          <p:spPr>
            <a:xfrm>
              <a:off x="1587736" y="3482983"/>
              <a:ext cx="249014" cy="427690"/>
            </a:xfrm>
            <a:prstGeom prst="rect">
              <a:avLst/>
            </a:prstGeom>
            <a:solidFill>
              <a:srgbClr val="1CABE2">
                <a:alpha val="100000"/>
              </a:srgbClr>
            </a:solidFill>
          </p:spPr>
          <p:txBody>
            <a:bodyPr/>
            <a:lstStyle/>
            <a:p>
              <a:endParaRPr/>
            </a:p>
          </p:txBody>
        </p:sp>
        <p:sp>
          <p:nvSpPr>
            <p:cNvPr id="25" name="rc25"/>
            <p:cNvSpPr/>
            <p:nvPr/>
          </p:nvSpPr>
          <p:spPr>
            <a:xfrm>
              <a:off x="1864419" y="3496423"/>
              <a:ext cx="249014" cy="414250"/>
            </a:xfrm>
            <a:prstGeom prst="rect">
              <a:avLst/>
            </a:prstGeom>
            <a:solidFill>
              <a:srgbClr val="1CABE2">
                <a:alpha val="100000"/>
              </a:srgbClr>
            </a:solidFill>
          </p:spPr>
          <p:txBody>
            <a:bodyPr/>
            <a:lstStyle/>
            <a:p>
              <a:endParaRPr/>
            </a:p>
          </p:txBody>
        </p:sp>
        <p:sp>
          <p:nvSpPr>
            <p:cNvPr id="26" name="rc26"/>
            <p:cNvSpPr/>
            <p:nvPr/>
          </p:nvSpPr>
          <p:spPr>
            <a:xfrm>
              <a:off x="2141101" y="3543255"/>
              <a:ext cx="249014" cy="367417"/>
            </a:xfrm>
            <a:prstGeom prst="rect">
              <a:avLst/>
            </a:prstGeom>
            <a:solidFill>
              <a:srgbClr val="1CABE2">
                <a:alpha val="100000"/>
              </a:srgbClr>
            </a:solidFill>
          </p:spPr>
          <p:txBody>
            <a:bodyPr/>
            <a:lstStyle/>
            <a:p>
              <a:endParaRPr/>
            </a:p>
          </p:txBody>
        </p:sp>
        <p:sp>
          <p:nvSpPr>
            <p:cNvPr id="27" name="rc27"/>
            <p:cNvSpPr/>
            <p:nvPr/>
          </p:nvSpPr>
          <p:spPr>
            <a:xfrm>
              <a:off x="2417783" y="3590383"/>
              <a:ext cx="249014" cy="320289"/>
            </a:xfrm>
            <a:prstGeom prst="rect">
              <a:avLst/>
            </a:prstGeom>
            <a:solidFill>
              <a:srgbClr val="1CABE2">
                <a:alpha val="100000"/>
              </a:srgbClr>
            </a:solidFill>
          </p:spPr>
          <p:txBody>
            <a:bodyPr/>
            <a:lstStyle/>
            <a:p>
              <a:endParaRPr/>
            </a:p>
          </p:txBody>
        </p:sp>
        <p:sp>
          <p:nvSpPr>
            <p:cNvPr id="28" name="rc28"/>
            <p:cNvSpPr/>
            <p:nvPr/>
          </p:nvSpPr>
          <p:spPr>
            <a:xfrm>
              <a:off x="2694466" y="3693493"/>
              <a:ext cx="249014" cy="217179"/>
            </a:xfrm>
            <a:prstGeom prst="rect">
              <a:avLst/>
            </a:prstGeom>
            <a:solidFill>
              <a:srgbClr val="1CABE2">
                <a:alpha val="100000"/>
              </a:srgbClr>
            </a:solidFill>
          </p:spPr>
          <p:txBody>
            <a:bodyPr/>
            <a:lstStyle/>
            <a:p>
              <a:endParaRPr/>
            </a:p>
          </p:txBody>
        </p:sp>
        <p:sp>
          <p:nvSpPr>
            <p:cNvPr id="29" name="rc29"/>
            <p:cNvSpPr/>
            <p:nvPr/>
          </p:nvSpPr>
          <p:spPr>
            <a:xfrm>
              <a:off x="2971148" y="3781535"/>
              <a:ext cx="249014" cy="129138"/>
            </a:xfrm>
            <a:prstGeom prst="rect">
              <a:avLst/>
            </a:prstGeom>
            <a:solidFill>
              <a:srgbClr val="1CABE2">
                <a:alpha val="100000"/>
              </a:srgbClr>
            </a:solidFill>
          </p:spPr>
          <p:txBody>
            <a:bodyPr/>
            <a:lstStyle/>
            <a:p>
              <a:endParaRPr/>
            </a:p>
          </p:txBody>
        </p:sp>
        <p:sp>
          <p:nvSpPr>
            <p:cNvPr id="30" name="rc30"/>
            <p:cNvSpPr/>
            <p:nvPr/>
          </p:nvSpPr>
          <p:spPr>
            <a:xfrm>
              <a:off x="3247830" y="3759527"/>
              <a:ext cx="249014" cy="151145"/>
            </a:xfrm>
            <a:prstGeom prst="rect">
              <a:avLst/>
            </a:prstGeom>
            <a:solidFill>
              <a:srgbClr val="1CABE2">
                <a:alpha val="100000"/>
              </a:srgbClr>
            </a:solidFill>
          </p:spPr>
          <p:txBody>
            <a:bodyPr/>
            <a:lstStyle/>
            <a:p>
              <a:endParaRPr/>
            </a:p>
          </p:txBody>
        </p:sp>
        <p:sp>
          <p:nvSpPr>
            <p:cNvPr id="31" name="rc31"/>
            <p:cNvSpPr/>
            <p:nvPr/>
          </p:nvSpPr>
          <p:spPr>
            <a:xfrm>
              <a:off x="3524513" y="3600846"/>
              <a:ext cx="249014" cy="309826"/>
            </a:xfrm>
            <a:prstGeom prst="rect">
              <a:avLst/>
            </a:prstGeom>
            <a:solidFill>
              <a:srgbClr val="1CABE2">
                <a:alpha val="100000"/>
              </a:srgbClr>
            </a:solidFill>
          </p:spPr>
          <p:txBody>
            <a:bodyPr/>
            <a:lstStyle/>
            <a:p>
              <a:endParaRPr/>
            </a:p>
          </p:txBody>
        </p:sp>
        <p:sp>
          <p:nvSpPr>
            <p:cNvPr id="32" name="rc32"/>
            <p:cNvSpPr/>
            <p:nvPr/>
          </p:nvSpPr>
          <p:spPr>
            <a:xfrm>
              <a:off x="3801195" y="3512976"/>
              <a:ext cx="249014" cy="397696"/>
            </a:xfrm>
            <a:prstGeom prst="rect">
              <a:avLst/>
            </a:prstGeom>
            <a:solidFill>
              <a:srgbClr val="1CABE2">
                <a:alpha val="100000"/>
              </a:srgbClr>
            </a:solidFill>
          </p:spPr>
          <p:txBody>
            <a:bodyPr/>
            <a:lstStyle/>
            <a:p>
              <a:endParaRPr/>
            </a:p>
          </p:txBody>
        </p:sp>
        <p:sp>
          <p:nvSpPr>
            <p:cNvPr id="33" name="rc33"/>
            <p:cNvSpPr/>
            <p:nvPr/>
          </p:nvSpPr>
          <p:spPr>
            <a:xfrm>
              <a:off x="4077877" y="3467761"/>
              <a:ext cx="249014" cy="442911"/>
            </a:xfrm>
            <a:prstGeom prst="rect">
              <a:avLst/>
            </a:prstGeom>
            <a:solidFill>
              <a:srgbClr val="1CABE2">
                <a:alpha val="100000"/>
              </a:srgbClr>
            </a:solidFill>
          </p:spPr>
          <p:txBody>
            <a:bodyPr/>
            <a:lstStyle/>
            <a:p>
              <a:endParaRPr/>
            </a:p>
          </p:txBody>
        </p:sp>
        <p:sp>
          <p:nvSpPr>
            <p:cNvPr id="34" name="rc34"/>
            <p:cNvSpPr/>
            <p:nvPr/>
          </p:nvSpPr>
          <p:spPr>
            <a:xfrm>
              <a:off x="4354560" y="3507381"/>
              <a:ext cx="249014" cy="403291"/>
            </a:xfrm>
            <a:prstGeom prst="rect">
              <a:avLst/>
            </a:prstGeom>
            <a:solidFill>
              <a:srgbClr val="1CABE2">
                <a:alpha val="100000"/>
              </a:srgbClr>
            </a:solidFill>
          </p:spPr>
          <p:txBody>
            <a:bodyPr/>
            <a:lstStyle/>
            <a:p>
              <a:endParaRPr/>
            </a:p>
          </p:txBody>
        </p:sp>
        <p:sp>
          <p:nvSpPr>
            <p:cNvPr id="35" name="rc35"/>
            <p:cNvSpPr/>
            <p:nvPr/>
          </p:nvSpPr>
          <p:spPr>
            <a:xfrm>
              <a:off x="4631242" y="3483520"/>
              <a:ext cx="249014" cy="427152"/>
            </a:xfrm>
            <a:prstGeom prst="rect">
              <a:avLst/>
            </a:prstGeom>
            <a:solidFill>
              <a:srgbClr val="1CABE2">
                <a:alpha val="100000"/>
              </a:srgbClr>
            </a:solidFill>
          </p:spPr>
          <p:txBody>
            <a:bodyPr/>
            <a:lstStyle/>
            <a:p>
              <a:endParaRPr/>
            </a:p>
          </p:txBody>
        </p:sp>
        <p:sp>
          <p:nvSpPr>
            <p:cNvPr id="36" name="rc36"/>
            <p:cNvSpPr/>
            <p:nvPr/>
          </p:nvSpPr>
          <p:spPr>
            <a:xfrm>
              <a:off x="4907924" y="3414410"/>
              <a:ext cx="249014" cy="496262"/>
            </a:xfrm>
            <a:prstGeom prst="rect">
              <a:avLst/>
            </a:prstGeom>
            <a:solidFill>
              <a:srgbClr val="1CABE2">
                <a:alpha val="100000"/>
              </a:srgbClr>
            </a:solidFill>
          </p:spPr>
          <p:txBody>
            <a:bodyPr/>
            <a:lstStyle/>
            <a:p>
              <a:endParaRPr/>
            </a:p>
          </p:txBody>
        </p:sp>
        <p:sp>
          <p:nvSpPr>
            <p:cNvPr id="37" name="rc37"/>
            <p:cNvSpPr/>
            <p:nvPr/>
          </p:nvSpPr>
          <p:spPr>
            <a:xfrm>
              <a:off x="5184607" y="3428966"/>
              <a:ext cx="249014" cy="481706"/>
            </a:xfrm>
            <a:prstGeom prst="rect">
              <a:avLst/>
            </a:prstGeom>
            <a:solidFill>
              <a:srgbClr val="1CABE2">
                <a:alpha val="100000"/>
              </a:srgbClr>
            </a:solidFill>
          </p:spPr>
          <p:txBody>
            <a:bodyPr/>
            <a:lstStyle/>
            <a:p>
              <a:endParaRPr/>
            </a:p>
          </p:txBody>
        </p:sp>
        <p:sp>
          <p:nvSpPr>
            <p:cNvPr id="38" name="rc38"/>
            <p:cNvSpPr/>
            <p:nvPr/>
          </p:nvSpPr>
          <p:spPr>
            <a:xfrm>
              <a:off x="5461289" y="3294433"/>
              <a:ext cx="249014" cy="616239"/>
            </a:xfrm>
            <a:prstGeom prst="rect">
              <a:avLst/>
            </a:prstGeom>
            <a:solidFill>
              <a:srgbClr val="1CABE2">
                <a:alpha val="100000"/>
              </a:srgbClr>
            </a:solidFill>
          </p:spPr>
          <p:txBody>
            <a:bodyPr/>
            <a:lstStyle/>
            <a:p>
              <a:endParaRPr/>
            </a:p>
          </p:txBody>
        </p:sp>
        <p:sp>
          <p:nvSpPr>
            <p:cNvPr id="39" name="rc39"/>
            <p:cNvSpPr/>
            <p:nvPr/>
          </p:nvSpPr>
          <p:spPr>
            <a:xfrm>
              <a:off x="5737971" y="3346141"/>
              <a:ext cx="249014" cy="564531"/>
            </a:xfrm>
            <a:prstGeom prst="rect">
              <a:avLst/>
            </a:prstGeom>
            <a:solidFill>
              <a:srgbClr val="1CABE2">
                <a:alpha val="100000"/>
              </a:srgbClr>
            </a:solidFill>
          </p:spPr>
          <p:txBody>
            <a:bodyPr/>
            <a:lstStyle/>
            <a:p>
              <a:endParaRPr/>
            </a:p>
          </p:txBody>
        </p:sp>
        <p:sp>
          <p:nvSpPr>
            <p:cNvPr id="40" name="rc40"/>
            <p:cNvSpPr/>
            <p:nvPr/>
          </p:nvSpPr>
          <p:spPr>
            <a:xfrm>
              <a:off x="6014654" y="3264787"/>
              <a:ext cx="249014" cy="645885"/>
            </a:xfrm>
            <a:prstGeom prst="rect">
              <a:avLst/>
            </a:prstGeom>
            <a:solidFill>
              <a:srgbClr val="1CABE2">
                <a:alpha val="100000"/>
              </a:srgbClr>
            </a:solidFill>
          </p:spPr>
          <p:txBody>
            <a:bodyPr/>
            <a:lstStyle/>
            <a:p>
              <a:endParaRPr/>
            </a:p>
          </p:txBody>
        </p:sp>
        <p:sp>
          <p:nvSpPr>
            <p:cNvPr id="41" name="rc41"/>
            <p:cNvSpPr/>
            <p:nvPr/>
          </p:nvSpPr>
          <p:spPr>
            <a:xfrm>
              <a:off x="6291336" y="3383990"/>
              <a:ext cx="249014" cy="526682"/>
            </a:xfrm>
            <a:prstGeom prst="rect">
              <a:avLst/>
            </a:prstGeom>
            <a:solidFill>
              <a:srgbClr val="1CABE2">
                <a:alpha val="100000"/>
              </a:srgbClr>
            </a:solidFill>
          </p:spPr>
          <p:txBody>
            <a:bodyPr/>
            <a:lstStyle/>
            <a:p>
              <a:endParaRPr/>
            </a:p>
          </p:txBody>
        </p:sp>
        <p:sp>
          <p:nvSpPr>
            <p:cNvPr id="42" name="rc42"/>
            <p:cNvSpPr/>
            <p:nvPr/>
          </p:nvSpPr>
          <p:spPr>
            <a:xfrm>
              <a:off x="6568018" y="3371015"/>
              <a:ext cx="249014" cy="539657"/>
            </a:xfrm>
            <a:prstGeom prst="rect">
              <a:avLst/>
            </a:prstGeom>
            <a:solidFill>
              <a:srgbClr val="1CABE2">
                <a:alpha val="100000"/>
              </a:srgbClr>
            </a:solidFill>
          </p:spPr>
          <p:txBody>
            <a:bodyPr/>
            <a:lstStyle/>
            <a:p>
              <a:endParaRPr/>
            </a:p>
          </p:txBody>
        </p:sp>
        <p:sp>
          <p:nvSpPr>
            <p:cNvPr id="43" name="rc43"/>
            <p:cNvSpPr/>
            <p:nvPr/>
          </p:nvSpPr>
          <p:spPr>
            <a:xfrm>
              <a:off x="6844701" y="3361656"/>
              <a:ext cx="249014" cy="549016"/>
            </a:xfrm>
            <a:prstGeom prst="rect">
              <a:avLst/>
            </a:prstGeom>
            <a:solidFill>
              <a:srgbClr val="1CABE2">
                <a:alpha val="100000"/>
              </a:srgbClr>
            </a:solidFill>
          </p:spPr>
          <p:txBody>
            <a:bodyPr/>
            <a:lstStyle/>
            <a:p>
              <a:endParaRPr/>
            </a:p>
          </p:txBody>
        </p:sp>
        <p:sp>
          <p:nvSpPr>
            <p:cNvPr id="44" name="rc44"/>
            <p:cNvSpPr/>
            <p:nvPr/>
          </p:nvSpPr>
          <p:spPr>
            <a:xfrm>
              <a:off x="7121383" y="3039978"/>
              <a:ext cx="249014" cy="870694"/>
            </a:xfrm>
            <a:prstGeom prst="rect">
              <a:avLst/>
            </a:prstGeom>
            <a:solidFill>
              <a:srgbClr val="1CABE2">
                <a:alpha val="100000"/>
              </a:srgbClr>
            </a:solidFill>
          </p:spPr>
          <p:txBody>
            <a:bodyPr/>
            <a:lstStyle/>
            <a:p>
              <a:endParaRPr/>
            </a:p>
          </p:txBody>
        </p:sp>
        <p:sp>
          <p:nvSpPr>
            <p:cNvPr id="45" name="rc45"/>
            <p:cNvSpPr/>
            <p:nvPr/>
          </p:nvSpPr>
          <p:spPr>
            <a:xfrm>
              <a:off x="7398065" y="3078246"/>
              <a:ext cx="249014" cy="832426"/>
            </a:xfrm>
            <a:prstGeom prst="rect">
              <a:avLst/>
            </a:prstGeom>
            <a:solidFill>
              <a:srgbClr val="1CABE2">
                <a:alpha val="100000"/>
              </a:srgbClr>
            </a:solidFill>
          </p:spPr>
          <p:txBody>
            <a:bodyPr/>
            <a:lstStyle/>
            <a:p>
              <a:endParaRPr/>
            </a:p>
          </p:txBody>
        </p:sp>
        <p:sp>
          <p:nvSpPr>
            <p:cNvPr id="46" name="rc46"/>
            <p:cNvSpPr/>
            <p:nvPr/>
          </p:nvSpPr>
          <p:spPr>
            <a:xfrm>
              <a:off x="7674748" y="3266271"/>
              <a:ext cx="249014" cy="644402"/>
            </a:xfrm>
            <a:prstGeom prst="rect">
              <a:avLst/>
            </a:prstGeom>
            <a:solidFill>
              <a:srgbClr val="1CABE2">
                <a:alpha val="100000"/>
              </a:srgbClr>
            </a:solidFill>
          </p:spPr>
          <p:txBody>
            <a:bodyPr/>
            <a:lstStyle/>
            <a:p>
              <a:endParaRPr/>
            </a:p>
          </p:txBody>
        </p:sp>
        <p:sp>
          <p:nvSpPr>
            <p:cNvPr id="47" name="rc47"/>
            <p:cNvSpPr/>
            <p:nvPr/>
          </p:nvSpPr>
          <p:spPr>
            <a:xfrm>
              <a:off x="7951430" y="3157379"/>
              <a:ext cx="249014" cy="753294"/>
            </a:xfrm>
            <a:prstGeom prst="rect">
              <a:avLst/>
            </a:prstGeom>
            <a:solidFill>
              <a:srgbClr val="1CABE2">
                <a:alpha val="100000"/>
              </a:srgbClr>
            </a:solidFill>
          </p:spPr>
          <p:txBody>
            <a:bodyPr/>
            <a:lstStyle/>
            <a:p>
              <a:endParaRPr/>
            </a:p>
          </p:txBody>
        </p:sp>
        <p:sp>
          <p:nvSpPr>
            <p:cNvPr id="48" name="rc48"/>
            <p:cNvSpPr/>
            <p:nvPr/>
          </p:nvSpPr>
          <p:spPr>
            <a:xfrm>
              <a:off x="1311054" y="3183284"/>
              <a:ext cx="249014" cy="287572"/>
            </a:xfrm>
            <a:prstGeom prst="rect">
              <a:avLst/>
            </a:prstGeom>
            <a:solidFill>
              <a:srgbClr val="B3B3B3">
                <a:alpha val="100000"/>
              </a:srgbClr>
            </a:solidFill>
          </p:spPr>
          <p:txBody>
            <a:bodyPr/>
            <a:lstStyle/>
            <a:p>
              <a:endParaRPr/>
            </a:p>
          </p:txBody>
        </p:sp>
        <p:sp>
          <p:nvSpPr>
            <p:cNvPr id="49" name="rc49"/>
            <p:cNvSpPr/>
            <p:nvPr/>
          </p:nvSpPr>
          <p:spPr>
            <a:xfrm>
              <a:off x="1587736" y="3226370"/>
              <a:ext cx="249014" cy="256612"/>
            </a:xfrm>
            <a:prstGeom prst="rect">
              <a:avLst/>
            </a:prstGeom>
            <a:solidFill>
              <a:srgbClr val="B3B3B3">
                <a:alpha val="100000"/>
              </a:srgbClr>
            </a:solidFill>
          </p:spPr>
          <p:txBody>
            <a:bodyPr/>
            <a:lstStyle/>
            <a:p>
              <a:endParaRPr/>
            </a:p>
          </p:txBody>
        </p:sp>
        <p:sp>
          <p:nvSpPr>
            <p:cNvPr id="50" name="rc50"/>
            <p:cNvSpPr/>
            <p:nvPr/>
          </p:nvSpPr>
          <p:spPr>
            <a:xfrm>
              <a:off x="1864419" y="3254777"/>
              <a:ext cx="249014" cy="241645"/>
            </a:xfrm>
            <a:prstGeom prst="rect">
              <a:avLst/>
            </a:prstGeom>
            <a:solidFill>
              <a:srgbClr val="B3B3B3">
                <a:alpha val="100000"/>
              </a:srgbClr>
            </a:solidFill>
          </p:spPr>
          <p:txBody>
            <a:bodyPr/>
            <a:lstStyle/>
            <a:p>
              <a:endParaRPr/>
            </a:p>
          </p:txBody>
        </p:sp>
        <p:sp>
          <p:nvSpPr>
            <p:cNvPr id="51" name="rc51"/>
            <p:cNvSpPr/>
            <p:nvPr/>
          </p:nvSpPr>
          <p:spPr>
            <a:xfrm>
              <a:off x="2141101" y="3315806"/>
              <a:ext cx="249014" cy="227449"/>
            </a:xfrm>
            <a:prstGeom prst="rect">
              <a:avLst/>
            </a:prstGeom>
            <a:solidFill>
              <a:srgbClr val="B3B3B3">
                <a:alpha val="100000"/>
              </a:srgbClr>
            </a:solidFill>
          </p:spPr>
          <p:txBody>
            <a:bodyPr/>
            <a:lstStyle/>
            <a:p>
              <a:endParaRPr/>
            </a:p>
          </p:txBody>
        </p:sp>
        <p:sp>
          <p:nvSpPr>
            <p:cNvPr id="52" name="rc52"/>
            <p:cNvSpPr/>
            <p:nvPr/>
          </p:nvSpPr>
          <p:spPr>
            <a:xfrm>
              <a:off x="2417783" y="3519206"/>
              <a:ext cx="249014" cy="71177"/>
            </a:xfrm>
            <a:prstGeom prst="rect">
              <a:avLst/>
            </a:prstGeom>
            <a:solidFill>
              <a:srgbClr val="B3B3B3">
                <a:alpha val="100000"/>
              </a:srgbClr>
            </a:solidFill>
          </p:spPr>
          <p:txBody>
            <a:bodyPr/>
            <a:lstStyle/>
            <a:p>
              <a:endParaRPr/>
            </a:p>
          </p:txBody>
        </p:sp>
        <p:sp>
          <p:nvSpPr>
            <p:cNvPr id="53" name="rc53"/>
            <p:cNvSpPr/>
            <p:nvPr/>
          </p:nvSpPr>
          <p:spPr>
            <a:xfrm>
              <a:off x="2694466" y="3639196"/>
              <a:ext cx="249014" cy="54296"/>
            </a:xfrm>
            <a:prstGeom prst="rect">
              <a:avLst/>
            </a:prstGeom>
            <a:solidFill>
              <a:srgbClr val="B3B3B3">
                <a:alpha val="100000"/>
              </a:srgbClr>
            </a:solidFill>
          </p:spPr>
          <p:txBody>
            <a:bodyPr/>
            <a:lstStyle/>
            <a:p>
              <a:endParaRPr/>
            </a:p>
          </p:txBody>
        </p:sp>
        <p:sp>
          <p:nvSpPr>
            <p:cNvPr id="54" name="rc54"/>
            <p:cNvSpPr/>
            <p:nvPr/>
          </p:nvSpPr>
          <p:spPr>
            <a:xfrm>
              <a:off x="2971148" y="3633951"/>
              <a:ext cx="249014" cy="147584"/>
            </a:xfrm>
            <a:prstGeom prst="rect">
              <a:avLst/>
            </a:prstGeom>
            <a:solidFill>
              <a:srgbClr val="B3B3B3">
                <a:alpha val="100000"/>
              </a:srgbClr>
            </a:solidFill>
          </p:spPr>
          <p:txBody>
            <a:bodyPr/>
            <a:lstStyle/>
            <a:p>
              <a:endParaRPr/>
            </a:p>
          </p:txBody>
        </p:sp>
        <p:sp>
          <p:nvSpPr>
            <p:cNvPr id="55" name="rc55"/>
            <p:cNvSpPr/>
            <p:nvPr/>
          </p:nvSpPr>
          <p:spPr>
            <a:xfrm>
              <a:off x="3247830" y="3608382"/>
              <a:ext cx="249014" cy="151145"/>
            </a:xfrm>
            <a:prstGeom prst="rect">
              <a:avLst/>
            </a:prstGeom>
            <a:solidFill>
              <a:srgbClr val="B3B3B3">
                <a:alpha val="100000"/>
              </a:srgbClr>
            </a:solidFill>
          </p:spPr>
          <p:txBody>
            <a:bodyPr/>
            <a:lstStyle/>
            <a:p>
              <a:endParaRPr/>
            </a:p>
          </p:txBody>
        </p:sp>
        <p:sp>
          <p:nvSpPr>
            <p:cNvPr id="56" name="rc56"/>
            <p:cNvSpPr/>
            <p:nvPr/>
          </p:nvSpPr>
          <p:spPr>
            <a:xfrm>
              <a:off x="3524513" y="3465295"/>
              <a:ext cx="249014" cy="135550"/>
            </a:xfrm>
            <a:prstGeom prst="rect">
              <a:avLst/>
            </a:prstGeom>
            <a:solidFill>
              <a:srgbClr val="B3B3B3">
                <a:alpha val="100000"/>
              </a:srgbClr>
            </a:solidFill>
          </p:spPr>
          <p:txBody>
            <a:bodyPr/>
            <a:lstStyle/>
            <a:p>
              <a:endParaRPr/>
            </a:p>
          </p:txBody>
        </p:sp>
        <p:sp>
          <p:nvSpPr>
            <p:cNvPr id="57" name="rc57"/>
            <p:cNvSpPr/>
            <p:nvPr/>
          </p:nvSpPr>
          <p:spPr>
            <a:xfrm>
              <a:off x="3801195" y="3453323"/>
              <a:ext cx="249014" cy="59652"/>
            </a:xfrm>
            <a:prstGeom prst="rect">
              <a:avLst/>
            </a:prstGeom>
            <a:solidFill>
              <a:srgbClr val="B3B3B3">
                <a:alpha val="100000"/>
              </a:srgbClr>
            </a:solidFill>
          </p:spPr>
          <p:txBody>
            <a:bodyPr/>
            <a:lstStyle/>
            <a:p>
              <a:endParaRPr/>
            </a:p>
          </p:txBody>
        </p:sp>
        <p:sp>
          <p:nvSpPr>
            <p:cNvPr id="58" name="rc58"/>
            <p:cNvSpPr/>
            <p:nvPr/>
          </p:nvSpPr>
          <p:spPr>
            <a:xfrm>
              <a:off x="4077877" y="3306701"/>
              <a:ext cx="249014" cy="161060"/>
            </a:xfrm>
            <a:prstGeom prst="rect">
              <a:avLst/>
            </a:prstGeom>
            <a:solidFill>
              <a:srgbClr val="B3B3B3">
                <a:alpha val="100000"/>
              </a:srgbClr>
            </a:solidFill>
          </p:spPr>
          <p:txBody>
            <a:bodyPr/>
            <a:lstStyle/>
            <a:p>
              <a:endParaRPr/>
            </a:p>
          </p:txBody>
        </p:sp>
        <p:sp>
          <p:nvSpPr>
            <p:cNvPr id="59" name="rc59"/>
            <p:cNvSpPr/>
            <p:nvPr/>
          </p:nvSpPr>
          <p:spPr>
            <a:xfrm>
              <a:off x="4354560" y="3366228"/>
              <a:ext cx="249014" cy="141153"/>
            </a:xfrm>
            <a:prstGeom prst="rect">
              <a:avLst/>
            </a:prstGeom>
            <a:solidFill>
              <a:srgbClr val="B3B3B3">
                <a:alpha val="100000"/>
              </a:srgbClr>
            </a:solidFill>
          </p:spPr>
          <p:txBody>
            <a:bodyPr/>
            <a:lstStyle/>
            <a:p>
              <a:endParaRPr/>
            </a:p>
          </p:txBody>
        </p:sp>
        <p:sp>
          <p:nvSpPr>
            <p:cNvPr id="60" name="rc60"/>
            <p:cNvSpPr/>
            <p:nvPr/>
          </p:nvSpPr>
          <p:spPr>
            <a:xfrm>
              <a:off x="4631242" y="3259771"/>
              <a:ext cx="249014" cy="223749"/>
            </a:xfrm>
            <a:prstGeom prst="rect">
              <a:avLst/>
            </a:prstGeom>
            <a:solidFill>
              <a:srgbClr val="B3B3B3">
                <a:alpha val="100000"/>
              </a:srgbClr>
            </a:solidFill>
          </p:spPr>
          <p:txBody>
            <a:bodyPr/>
            <a:lstStyle/>
            <a:p>
              <a:endParaRPr/>
            </a:p>
          </p:txBody>
        </p:sp>
        <p:sp>
          <p:nvSpPr>
            <p:cNvPr id="61" name="rc61"/>
            <p:cNvSpPr/>
            <p:nvPr/>
          </p:nvSpPr>
          <p:spPr>
            <a:xfrm>
              <a:off x="4907924" y="3290345"/>
              <a:ext cx="249014" cy="124065"/>
            </a:xfrm>
            <a:prstGeom prst="rect">
              <a:avLst/>
            </a:prstGeom>
            <a:solidFill>
              <a:srgbClr val="B3B3B3">
                <a:alpha val="100000"/>
              </a:srgbClr>
            </a:solidFill>
          </p:spPr>
          <p:txBody>
            <a:bodyPr/>
            <a:lstStyle/>
            <a:p>
              <a:endParaRPr/>
            </a:p>
          </p:txBody>
        </p:sp>
        <p:sp>
          <p:nvSpPr>
            <p:cNvPr id="62" name="rc62"/>
            <p:cNvSpPr/>
            <p:nvPr/>
          </p:nvSpPr>
          <p:spPr>
            <a:xfrm>
              <a:off x="5184607" y="3240473"/>
              <a:ext cx="249014" cy="188492"/>
            </a:xfrm>
            <a:prstGeom prst="rect">
              <a:avLst/>
            </a:prstGeom>
            <a:solidFill>
              <a:srgbClr val="B3B3B3">
                <a:alpha val="100000"/>
              </a:srgbClr>
            </a:solidFill>
          </p:spPr>
          <p:txBody>
            <a:bodyPr/>
            <a:lstStyle/>
            <a:p>
              <a:endParaRPr/>
            </a:p>
          </p:txBody>
        </p:sp>
        <p:sp>
          <p:nvSpPr>
            <p:cNvPr id="63" name="rc63"/>
            <p:cNvSpPr/>
            <p:nvPr/>
          </p:nvSpPr>
          <p:spPr>
            <a:xfrm>
              <a:off x="5461289" y="3103187"/>
              <a:ext cx="249014" cy="191246"/>
            </a:xfrm>
            <a:prstGeom prst="rect">
              <a:avLst/>
            </a:prstGeom>
            <a:solidFill>
              <a:srgbClr val="B3B3B3">
                <a:alpha val="100000"/>
              </a:srgbClr>
            </a:solidFill>
          </p:spPr>
          <p:txBody>
            <a:bodyPr/>
            <a:lstStyle/>
            <a:p>
              <a:endParaRPr/>
            </a:p>
          </p:txBody>
        </p:sp>
        <p:sp>
          <p:nvSpPr>
            <p:cNvPr id="64" name="rc64"/>
            <p:cNvSpPr/>
            <p:nvPr/>
          </p:nvSpPr>
          <p:spPr>
            <a:xfrm>
              <a:off x="5737971" y="3215864"/>
              <a:ext cx="249014" cy="130277"/>
            </a:xfrm>
            <a:prstGeom prst="rect">
              <a:avLst/>
            </a:prstGeom>
            <a:solidFill>
              <a:srgbClr val="B3B3B3">
                <a:alpha val="100000"/>
              </a:srgbClr>
            </a:solidFill>
          </p:spPr>
          <p:txBody>
            <a:bodyPr/>
            <a:lstStyle/>
            <a:p>
              <a:endParaRPr/>
            </a:p>
          </p:txBody>
        </p:sp>
        <p:sp>
          <p:nvSpPr>
            <p:cNvPr id="65" name="rc65"/>
            <p:cNvSpPr/>
            <p:nvPr/>
          </p:nvSpPr>
          <p:spPr>
            <a:xfrm>
              <a:off x="6014654" y="3131154"/>
              <a:ext cx="249014" cy="133632"/>
            </a:xfrm>
            <a:prstGeom prst="rect">
              <a:avLst/>
            </a:prstGeom>
            <a:solidFill>
              <a:srgbClr val="B3B3B3">
                <a:alpha val="100000"/>
              </a:srgbClr>
            </a:solidFill>
          </p:spPr>
          <p:txBody>
            <a:bodyPr/>
            <a:lstStyle/>
            <a:p>
              <a:endParaRPr/>
            </a:p>
          </p:txBody>
        </p:sp>
        <p:sp>
          <p:nvSpPr>
            <p:cNvPr id="66" name="rc66"/>
            <p:cNvSpPr/>
            <p:nvPr/>
          </p:nvSpPr>
          <p:spPr>
            <a:xfrm>
              <a:off x="6291336" y="3315291"/>
              <a:ext cx="249014" cy="68698"/>
            </a:xfrm>
            <a:prstGeom prst="rect">
              <a:avLst/>
            </a:prstGeom>
            <a:solidFill>
              <a:srgbClr val="B3B3B3">
                <a:alpha val="100000"/>
              </a:srgbClr>
            </a:solidFill>
          </p:spPr>
          <p:txBody>
            <a:bodyPr/>
            <a:lstStyle/>
            <a:p>
              <a:endParaRPr/>
            </a:p>
          </p:txBody>
        </p:sp>
        <p:sp>
          <p:nvSpPr>
            <p:cNvPr id="67" name="rc67"/>
            <p:cNvSpPr/>
            <p:nvPr/>
          </p:nvSpPr>
          <p:spPr>
            <a:xfrm>
              <a:off x="6568018" y="3183307"/>
              <a:ext cx="249014" cy="187708"/>
            </a:xfrm>
            <a:prstGeom prst="rect">
              <a:avLst/>
            </a:prstGeom>
            <a:solidFill>
              <a:srgbClr val="B3B3B3">
                <a:alpha val="100000"/>
              </a:srgbClr>
            </a:solidFill>
          </p:spPr>
          <p:txBody>
            <a:bodyPr/>
            <a:lstStyle/>
            <a:p>
              <a:endParaRPr/>
            </a:p>
          </p:txBody>
        </p:sp>
        <p:sp>
          <p:nvSpPr>
            <p:cNvPr id="68" name="rc68"/>
            <p:cNvSpPr/>
            <p:nvPr/>
          </p:nvSpPr>
          <p:spPr>
            <a:xfrm>
              <a:off x="6844701" y="3122952"/>
              <a:ext cx="249014" cy="238703"/>
            </a:xfrm>
            <a:prstGeom prst="rect">
              <a:avLst/>
            </a:prstGeom>
            <a:solidFill>
              <a:srgbClr val="B3B3B3">
                <a:alpha val="100000"/>
              </a:srgbClr>
            </a:solidFill>
          </p:spPr>
          <p:txBody>
            <a:bodyPr/>
            <a:lstStyle/>
            <a:p>
              <a:endParaRPr/>
            </a:p>
          </p:txBody>
        </p:sp>
        <p:sp>
          <p:nvSpPr>
            <p:cNvPr id="69" name="rc69"/>
            <p:cNvSpPr/>
            <p:nvPr/>
          </p:nvSpPr>
          <p:spPr>
            <a:xfrm>
              <a:off x="7121383" y="2822304"/>
              <a:ext cx="249014" cy="217673"/>
            </a:xfrm>
            <a:prstGeom prst="rect">
              <a:avLst/>
            </a:prstGeom>
            <a:solidFill>
              <a:srgbClr val="B3B3B3">
                <a:alpha val="100000"/>
              </a:srgbClr>
            </a:solidFill>
          </p:spPr>
          <p:txBody>
            <a:bodyPr/>
            <a:lstStyle/>
            <a:p>
              <a:endParaRPr/>
            </a:p>
          </p:txBody>
        </p:sp>
        <p:sp>
          <p:nvSpPr>
            <p:cNvPr id="70" name="rc70"/>
            <p:cNvSpPr/>
            <p:nvPr/>
          </p:nvSpPr>
          <p:spPr>
            <a:xfrm>
              <a:off x="7398065" y="2857898"/>
              <a:ext cx="249014" cy="220347"/>
            </a:xfrm>
            <a:prstGeom prst="rect">
              <a:avLst/>
            </a:prstGeom>
            <a:solidFill>
              <a:srgbClr val="B3B3B3">
                <a:alpha val="100000"/>
              </a:srgbClr>
            </a:solidFill>
          </p:spPr>
          <p:txBody>
            <a:bodyPr/>
            <a:lstStyle/>
            <a:p>
              <a:endParaRPr/>
            </a:p>
          </p:txBody>
        </p:sp>
        <p:sp>
          <p:nvSpPr>
            <p:cNvPr id="71" name="rc71"/>
            <p:cNvSpPr/>
            <p:nvPr/>
          </p:nvSpPr>
          <p:spPr>
            <a:xfrm>
              <a:off x="7674748" y="3043208"/>
              <a:ext cx="249014" cy="223062"/>
            </a:xfrm>
            <a:prstGeom prst="rect">
              <a:avLst/>
            </a:prstGeom>
            <a:solidFill>
              <a:srgbClr val="B3B3B3">
                <a:alpha val="100000"/>
              </a:srgbClr>
            </a:solidFill>
          </p:spPr>
          <p:txBody>
            <a:bodyPr/>
            <a:lstStyle/>
            <a:p>
              <a:endParaRPr/>
            </a:p>
          </p:txBody>
        </p:sp>
        <p:sp>
          <p:nvSpPr>
            <p:cNvPr id="72" name="rc72"/>
            <p:cNvSpPr/>
            <p:nvPr/>
          </p:nvSpPr>
          <p:spPr>
            <a:xfrm>
              <a:off x="7951430" y="2906279"/>
              <a:ext cx="249014" cy="251099"/>
            </a:xfrm>
            <a:prstGeom prst="rect">
              <a:avLst/>
            </a:prstGeom>
            <a:solidFill>
              <a:srgbClr val="B3B3B3">
                <a:alpha val="100000"/>
              </a:srgbClr>
            </a:solidFill>
          </p:spPr>
          <p:txBody>
            <a:bodyPr/>
            <a:lstStyle/>
            <a:p>
              <a:endParaRPr/>
            </a:p>
          </p:txBody>
        </p:sp>
        <p:sp>
          <p:nvSpPr>
            <p:cNvPr id="73" name="pl73"/>
            <p:cNvSpPr/>
            <p:nvPr/>
          </p:nvSpPr>
          <p:spPr>
            <a:xfrm>
              <a:off x="1435561" y="1380216"/>
              <a:ext cx="6640376" cy="789067"/>
            </a:xfrm>
            <a:custGeom>
              <a:avLst/>
              <a:gdLst/>
              <a:ahLst/>
              <a:cxnLst/>
              <a:rect l="0" t="0" r="0" b="0"/>
              <a:pathLst>
                <a:path w="6640376" h="789067">
                  <a:moveTo>
                    <a:pt x="0" y="516974"/>
                  </a:moveTo>
                  <a:lnTo>
                    <a:pt x="276682" y="489765"/>
                  </a:lnTo>
                  <a:lnTo>
                    <a:pt x="553364" y="462556"/>
                  </a:lnTo>
                  <a:lnTo>
                    <a:pt x="830047" y="380928"/>
                  </a:lnTo>
                  <a:lnTo>
                    <a:pt x="1106729" y="299301"/>
                  </a:lnTo>
                  <a:lnTo>
                    <a:pt x="1383411" y="136046"/>
                  </a:lnTo>
                  <a:lnTo>
                    <a:pt x="1660094" y="0"/>
                  </a:lnTo>
                  <a:lnTo>
                    <a:pt x="1936776" y="27209"/>
                  </a:lnTo>
                  <a:lnTo>
                    <a:pt x="2213458" y="244882"/>
                  </a:lnTo>
                  <a:lnTo>
                    <a:pt x="2490141" y="353719"/>
                  </a:lnTo>
                  <a:lnTo>
                    <a:pt x="2766823" y="408138"/>
                  </a:lnTo>
                  <a:lnTo>
                    <a:pt x="3043505" y="353719"/>
                  </a:lnTo>
                  <a:lnTo>
                    <a:pt x="3320188" y="380928"/>
                  </a:lnTo>
                  <a:lnTo>
                    <a:pt x="3596870" y="462556"/>
                  </a:lnTo>
                  <a:lnTo>
                    <a:pt x="3873552" y="435347"/>
                  </a:lnTo>
                  <a:lnTo>
                    <a:pt x="4150235" y="598602"/>
                  </a:lnTo>
                  <a:lnTo>
                    <a:pt x="4426917" y="516974"/>
                  </a:lnTo>
                  <a:lnTo>
                    <a:pt x="4703599" y="598602"/>
                  </a:lnTo>
                  <a:lnTo>
                    <a:pt x="4980282" y="435347"/>
                  </a:lnTo>
                  <a:lnTo>
                    <a:pt x="5256964" y="435347"/>
                  </a:lnTo>
                  <a:lnTo>
                    <a:pt x="5533646" y="435347"/>
                  </a:lnTo>
                  <a:lnTo>
                    <a:pt x="5810329" y="789067"/>
                  </a:lnTo>
                  <a:lnTo>
                    <a:pt x="6087011" y="734648"/>
                  </a:lnTo>
                  <a:lnTo>
                    <a:pt x="6363693" y="516974"/>
                  </a:lnTo>
                  <a:lnTo>
                    <a:pt x="6640376" y="625811"/>
                  </a:lnTo>
                </a:path>
              </a:pathLst>
            </a:custGeom>
            <a:ln w="27101" cap="flat">
              <a:solidFill>
                <a:srgbClr val="0058AB">
                  <a:alpha val="50196"/>
                </a:srgbClr>
              </a:solidFill>
              <a:prstDash val="solid"/>
              <a:round/>
            </a:ln>
          </p:spPr>
          <p:txBody>
            <a:bodyPr/>
            <a:lstStyle/>
            <a:p>
              <a:endParaRPr/>
            </a:p>
          </p:txBody>
        </p:sp>
        <p:sp>
          <p:nvSpPr>
            <p:cNvPr id="74" name="pl74"/>
            <p:cNvSpPr/>
            <p:nvPr/>
          </p:nvSpPr>
          <p:spPr>
            <a:xfrm>
              <a:off x="1435561" y="1597890"/>
              <a:ext cx="6640376" cy="816276"/>
            </a:xfrm>
            <a:custGeom>
              <a:avLst/>
              <a:gdLst/>
              <a:ahLst/>
              <a:cxnLst/>
              <a:rect l="0" t="0" r="0" b="0"/>
              <a:pathLst>
                <a:path w="6640376" h="816276">
                  <a:moveTo>
                    <a:pt x="0" y="761857"/>
                  </a:moveTo>
                  <a:lnTo>
                    <a:pt x="276682" y="680230"/>
                  </a:lnTo>
                  <a:lnTo>
                    <a:pt x="553364" y="625811"/>
                  </a:lnTo>
                  <a:lnTo>
                    <a:pt x="830047" y="516974"/>
                  </a:lnTo>
                  <a:lnTo>
                    <a:pt x="1106729" y="190464"/>
                  </a:lnTo>
                  <a:lnTo>
                    <a:pt x="1383411" y="0"/>
                  </a:lnTo>
                  <a:lnTo>
                    <a:pt x="1660094" y="0"/>
                  </a:lnTo>
                  <a:lnTo>
                    <a:pt x="1936776" y="27209"/>
                  </a:lnTo>
                  <a:lnTo>
                    <a:pt x="2213458" y="217673"/>
                  </a:lnTo>
                  <a:lnTo>
                    <a:pt x="2490141" y="217673"/>
                  </a:lnTo>
                  <a:lnTo>
                    <a:pt x="2766823" y="408138"/>
                  </a:lnTo>
                  <a:lnTo>
                    <a:pt x="3043505" y="326510"/>
                  </a:lnTo>
                  <a:lnTo>
                    <a:pt x="3320188" y="462556"/>
                  </a:lnTo>
                  <a:lnTo>
                    <a:pt x="3596870" y="408138"/>
                  </a:lnTo>
                  <a:lnTo>
                    <a:pt x="3873552" y="462556"/>
                  </a:lnTo>
                  <a:lnTo>
                    <a:pt x="4150235" y="625811"/>
                  </a:lnTo>
                  <a:lnTo>
                    <a:pt x="4426917" y="462556"/>
                  </a:lnTo>
                  <a:lnTo>
                    <a:pt x="4703599" y="544184"/>
                  </a:lnTo>
                  <a:lnTo>
                    <a:pt x="4980282" y="299301"/>
                  </a:lnTo>
                  <a:lnTo>
                    <a:pt x="5256964" y="435347"/>
                  </a:lnTo>
                  <a:lnTo>
                    <a:pt x="5533646" y="489765"/>
                  </a:lnTo>
                  <a:lnTo>
                    <a:pt x="5810329" y="816276"/>
                  </a:lnTo>
                  <a:lnTo>
                    <a:pt x="6087011" y="761857"/>
                  </a:lnTo>
                  <a:lnTo>
                    <a:pt x="6363693" y="544184"/>
                  </a:lnTo>
                  <a:lnTo>
                    <a:pt x="6640376" y="680230"/>
                  </a:lnTo>
                </a:path>
              </a:pathLst>
            </a:custGeom>
            <a:ln w="27101" cap="flat">
              <a:solidFill>
                <a:srgbClr val="333333">
                  <a:alpha val="50196"/>
                </a:srgbClr>
              </a:solidFill>
              <a:prstDash val="solid"/>
              <a:round/>
            </a:ln>
          </p:spPr>
          <p:txBody>
            <a:bodyPr/>
            <a:lstStyle/>
            <a:p>
              <a:endParaRPr/>
            </a:p>
          </p:txBody>
        </p:sp>
        <p:sp>
          <p:nvSpPr>
            <p:cNvPr id="75" name="tx75"/>
            <p:cNvSpPr/>
            <p:nvPr/>
          </p:nvSpPr>
          <p:spPr>
            <a:xfrm>
              <a:off x="6632236" y="16613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6908918" y="1661373"/>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7185600" y="201244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7462283" y="19580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79" name="tx79"/>
            <p:cNvSpPr/>
            <p:nvPr/>
          </p:nvSpPr>
          <p:spPr>
            <a:xfrm>
              <a:off x="7738965" y="17419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8015647" y="18491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632236" y="20859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69</a:t>
              </a:r>
            </a:p>
          </p:txBody>
        </p:sp>
        <p:sp>
          <p:nvSpPr>
            <p:cNvPr id="82" name="tx82"/>
            <p:cNvSpPr/>
            <p:nvPr/>
          </p:nvSpPr>
          <p:spPr>
            <a:xfrm>
              <a:off x="6908918" y="2140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7185600" y="246822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55</a:t>
              </a:r>
            </a:p>
          </p:txBody>
        </p:sp>
        <p:sp>
          <p:nvSpPr>
            <p:cNvPr id="84" name="tx84"/>
            <p:cNvSpPr/>
            <p:nvPr/>
          </p:nvSpPr>
          <p:spPr>
            <a:xfrm>
              <a:off x="7462283" y="24137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57</a:t>
              </a:r>
            </a:p>
          </p:txBody>
        </p:sp>
        <p:sp>
          <p:nvSpPr>
            <p:cNvPr id="85" name="tx85"/>
            <p:cNvSpPr/>
            <p:nvPr/>
          </p:nvSpPr>
          <p:spPr>
            <a:xfrm>
              <a:off x="7738965" y="2194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65</a:t>
              </a:r>
            </a:p>
          </p:txBody>
        </p:sp>
        <p:sp>
          <p:nvSpPr>
            <p:cNvPr id="86" name="tx86"/>
            <p:cNvSpPr/>
            <p:nvPr/>
          </p:nvSpPr>
          <p:spPr>
            <a:xfrm>
              <a:off x="8015647" y="23307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60</a:t>
              </a:r>
            </a:p>
          </p:txBody>
        </p:sp>
        <p:sp>
          <p:nvSpPr>
            <p:cNvPr id="87" name="tx87"/>
            <p:cNvSpPr/>
            <p:nvPr/>
          </p:nvSpPr>
          <p:spPr>
            <a:xfrm>
              <a:off x="1345126" y="365164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171</a:t>
              </a:r>
            </a:p>
          </p:txBody>
        </p:sp>
        <p:sp>
          <p:nvSpPr>
            <p:cNvPr id="88" name="tx88"/>
            <p:cNvSpPr/>
            <p:nvPr/>
          </p:nvSpPr>
          <p:spPr>
            <a:xfrm>
              <a:off x="2758683" y="37616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89" name="tx89"/>
            <p:cNvSpPr/>
            <p:nvPr/>
          </p:nvSpPr>
          <p:spPr>
            <a:xfrm>
              <a:off x="4111950" y="365010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172</a:t>
              </a:r>
            </a:p>
          </p:txBody>
        </p:sp>
        <p:sp>
          <p:nvSpPr>
            <p:cNvPr id="90" name="tx90"/>
            <p:cNvSpPr/>
            <p:nvPr/>
          </p:nvSpPr>
          <p:spPr>
            <a:xfrm>
              <a:off x="5495361" y="356211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240</a:t>
              </a:r>
            </a:p>
          </p:txBody>
        </p:sp>
        <p:sp>
          <p:nvSpPr>
            <p:cNvPr id="91" name="tx91"/>
            <p:cNvSpPr/>
            <p:nvPr/>
          </p:nvSpPr>
          <p:spPr>
            <a:xfrm>
              <a:off x="6602091" y="360040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210</a:t>
              </a:r>
            </a:p>
          </p:txBody>
        </p:sp>
        <p:sp>
          <p:nvSpPr>
            <p:cNvPr id="92" name="tx92"/>
            <p:cNvSpPr/>
            <p:nvPr/>
          </p:nvSpPr>
          <p:spPr>
            <a:xfrm>
              <a:off x="6878773" y="359704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214</a:t>
              </a:r>
            </a:p>
          </p:txBody>
        </p:sp>
        <p:sp>
          <p:nvSpPr>
            <p:cNvPr id="93" name="tx93"/>
            <p:cNvSpPr/>
            <p:nvPr/>
          </p:nvSpPr>
          <p:spPr>
            <a:xfrm>
              <a:off x="7155455" y="343483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339</a:t>
              </a:r>
            </a:p>
          </p:txBody>
        </p:sp>
        <p:sp>
          <p:nvSpPr>
            <p:cNvPr id="94" name="tx94"/>
            <p:cNvSpPr/>
            <p:nvPr/>
          </p:nvSpPr>
          <p:spPr>
            <a:xfrm>
              <a:off x="7432138" y="345396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324</a:t>
              </a:r>
            </a:p>
          </p:txBody>
        </p:sp>
        <p:sp>
          <p:nvSpPr>
            <p:cNvPr id="95" name="tx95"/>
            <p:cNvSpPr/>
            <p:nvPr/>
          </p:nvSpPr>
          <p:spPr>
            <a:xfrm>
              <a:off x="7708820" y="354803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251</a:t>
              </a:r>
            </a:p>
          </p:txBody>
        </p:sp>
        <p:sp>
          <p:nvSpPr>
            <p:cNvPr id="96" name="tx96"/>
            <p:cNvSpPr/>
            <p:nvPr/>
          </p:nvSpPr>
          <p:spPr>
            <a:xfrm>
              <a:off x="7985502" y="349353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293</a:t>
              </a:r>
            </a:p>
          </p:txBody>
        </p:sp>
        <p:sp>
          <p:nvSpPr>
            <p:cNvPr id="97" name="tx97"/>
            <p:cNvSpPr/>
            <p:nvPr/>
          </p:nvSpPr>
          <p:spPr>
            <a:xfrm>
              <a:off x="1345126" y="3287953"/>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98" name="tx98"/>
            <p:cNvSpPr/>
            <p:nvPr/>
          </p:nvSpPr>
          <p:spPr>
            <a:xfrm>
              <a:off x="2758683" y="362722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4142095" y="33467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a:t>
              </a:r>
            </a:p>
          </p:txBody>
        </p:sp>
        <p:sp>
          <p:nvSpPr>
            <p:cNvPr id="100" name="tx100"/>
            <p:cNvSpPr/>
            <p:nvPr/>
          </p:nvSpPr>
          <p:spPr>
            <a:xfrm>
              <a:off x="5525506" y="3160011"/>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a:t>
              </a:r>
            </a:p>
          </p:txBody>
        </p:sp>
        <p:sp>
          <p:nvSpPr>
            <p:cNvPr id="101" name="tx101"/>
            <p:cNvSpPr/>
            <p:nvPr/>
          </p:nvSpPr>
          <p:spPr>
            <a:xfrm>
              <a:off x="6632236" y="323666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02" name="tx102"/>
            <p:cNvSpPr/>
            <p:nvPr/>
          </p:nvSpPr>
          <p:spPr>
            <a:xfrm>
              <a:off x="6908918" y="320181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103" name="tx103"/>
            <p:cNvSpPr/>
            <p:nvPr/>
          </p:nvSpPr>
          <p:spPr>
            <a:xfrm>
              <a:off x="7185600" y="2890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85</a:t>
              </a:r>
            </a:p>
          </p:txBody>
        </p:sp>
        <p:sp>
          <p:nvSpPr>
            <p:cNvPr id="104" name="tx104"/>
            <p:cNvSpPr/>
            <p:nvPr/>
          </p:nvSpPr>
          <p:spPr>
            <a:xfrm>
              <a:off x="7462283" y="29276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105" name="tx105"/>
            <p:cNvSpPr/>
            <p:nvPr/>
          </p:nvSpPr>
          <p:spPr>
            <a:xfrm>
              <a:off x="7738965" y="31142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87</a:t>
              </a:r>
            </a:p>
          </p:txBody>
        </p:sp>
        <p:sp>
          <p:nvSpPr>
            <p:cNvPr id="106" name="tx106"/>
            <p:cNvSpPr/>
            <p:nvPr/>
          </p:nvSpPr>
          <p:spPr>
            <a:xfrm>
              <a:off x="8015647" y="29913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98</a:t>
              </a:r>
            </a:p>
          </p:txBody>
        </p:sp>
        <p:sp>
          <p:nvSpPr>
            <p:cNvPr id="107" name="tx107"/>
            <p:cNvSpPr/>
            <p:nvPr/>
          </p:nvSpPr>
          <p:spPr>
            <a:xfrm>
              <a:off x="1345126" y="306519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283</a:t>
              </a:r>
            </a:p>
          </p:txBody>
        </p:sp>
        <p:sp>
          <p:nvSpPr>
            <p:cNvPr id="108" name="tx108"/>
            <p:cNvSpPr/>
            <p:nvPr/>
          </p:nvSpPr>
          <p:spPr>
            <a:xfrm>
              <a:off x="2728538" y="352115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106</a:t>
              </a:r>
            </a:p>
          </p:txBody>
        </p:sp>
        <p:sp>
          <p:nvSpPr>
            <p:cNvPr id="109" name="tx109"/>
            <p:cNvSpPr/>
            <p:nvPr/>
          </p:nvSpPr>
          <p:spPr>
            <a:xfrm>
              <a:off x="4111950" y="318860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235</a:t>
              </a:r>
            </a:p>
          </p:txBody>
        </p:sp>
        <p:sp>
          <p:nvSpPr>
            <p:cNvPr id="110" name="tx110"/>
            <p:cNvSpPr/>
            <p:nvPr/>
          </p:nvSpPr>
          <p:spPr>
            <a:xfrm>
              <a:off x="5495361" y="298509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314</a:t>
              </a:r>
            </a:p>
          </p:txBody>
        </p:sp>
        <p:sp>
          <p:nvSpPr>
            <p:cNvPr id="111" name="tx111"/>
            <p:cNvSpPr/>
            <p:nvPr/>
          </p:nvSpPr>
          <p:spPr>
            <a:xfrm>
              <a:off x="6602091" y="306521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283</a:t>
              </a:r>
            </a:p>
          </p:txBody>
        </p:sp>
        <p:sp>
          <p:nvSpPr>
            <p:cNvPr id="112" name="tx112"/>
            <p:cNvSpPr/>
            <p:nvPr/>
          </p:nvSpPr>
          <p:spPr>
            <a:xfrm>
              <a:off x="6878773" y="300486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306</a:t>
              </a:r>
            </a:p>
          </p:txBody>
        </p:sp>
        <p:sp>
          <p:nvSpPr>
            <p:cNvPr id="113" name="tx113"/>
            <p:cNvSpPr/>
            <p:nvPr/>
          </p:nvSpPr>
          <p:spPr>
            <a:xfrm>
              <a:off x="7155455" y="270421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423</a:t>
              </a:r>
            </a:p>
          </p:txBody>
        </p:sp>
        <p:sp>
          <p:nvSpPr>
            <p:cNvPr id="114" name="tx114"/>
            <p:cNvSpPr/>
            <p:nvPr/>
          </p:nvSpPr>
          <p:spPr>
            <a:xfrm>
              <a:off x="7432138" y="273986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409</a:t>
              </a:r>
            </a:p>
          </p:txBody>
        </p:sp>
        <p:sp>
          <p:nvSpPr>
            <p:cNvPr id="115" name="tx115"/>
            <p:cNvSpPr/>
            <p:nvPr/>
          </p:nvSpPr>
          <p:spPr>
            <a:xfrm>
              <a:off x="7708820" y="292511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337</a:t>
              </a:r>
            </a:p>
          </p:txBody>
        </p:sp>
        <p:sp>
          <p:nvSpPr>
            <p:cNvPr id="116" name="tx116"/>
            <p:cNvSpPr/>
            <p:nvPr/>
          </p:nvSpPr>
          <p:spPr>
            <a:xfrm>
              <a:off x="7985502" y="278818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391</a:t>
              </a:r>
            </a:p>
          </p:txBody>
        </p:sp>
        <p:sp>
          <p:nvSpPr>
            <p:cNvPr id="117" name="tx117"/>
            <p:cNvSpPr/>
            <p:nvPr/>
          </p:nvSpPr>
          <p:spPr>
            <a:xfrm>
              <a:off x="733081"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087117"/>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19" name="tx119"/>
            <p:cNvSpPr/>
            <p:nvPr/>
          </p:nvSpPr>
          <p:spPr>
            <a:xfrm>
              <a:off x="577692" y="231581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577692" y="154444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900K</a:t>
              </a:r>
            </a:p>
          </p:txBody>
        </p:sp>
        <p:sp>
          <p:nvSpPr>
            <p:cNvPr id="121" name="tx121"/>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903044" y="2416637"/>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7" name="tx137"/>
            <p:cNvSpPr/>
            <p:nvPr/>
          </p:nvSpPr>
          <p:spPr>
            <a:xfrm rot="5400000">
              <a:off x="8333845" y="241663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8" name="pl138"/>
            <p:cNvSpPr/>
            <p:nvPr/>
          </p:nvSpPr>
          <p:spPr>
            <a:xfrm>
              <a:off x="3043633"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39" name="pl139"/>
            <p:cNvSpPr/>
            <p:nvPr/>
          </p:nvSpPr>
          <p:spPr>
            <a:xfrm>
              <a:off x="3759362"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40" name="tx140"/>
            <p:cNvSpPr/>
            <p:nvPr/>
          </p:nvSpPr>
          <p:spPr>
            <a:xfrm>
              <a:off x="3310733"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808891"/>
              <a:ext cx="201456" cy="201456"/>
            </a:xfrm>
            <a:prstGeom prst="rect">
              <a:avLst/>
            </a:prstGeom>
            <a:solidFill>
              <a:srgbClr val="B3B3B3">
                <a:alpha val="100000"/>
              </a:srgbClr>
            </a:solidFill>
          </p:spPr>
          <p:txBody>
            <a:bodyPr/>
            <a:lstStyle/>
            <a:p>
              <a:endParaRPr/>
            </a:p>
          </p:txBody>
        </p:sp>
        <p:sp>
          <p:nvSpPr>
            <p:cNvPr id="143" name="rc143"/>
            <p:cNvSpPr/>
            <p:nvPr/>
          </p:nvSpPr>
          <p:spPr>
            <a:xfrm>
              <a:off x="5573066" y="4808891"/>
              <a:ext cx="201456" cy="201456"/>
            </a:xfrm>
            <a:prstGeom prst="rect">
              <a:avLst/>
            </a:prstGeom>
            <a:solidFill>
              <a:srgbClr val="1CABE2">
                <a:alpha val="100000"/>
              </a:srgbClr>
            </a:solidFill>
          </p:spPr>
          <p:txBody>
            <a:bodyPr/>
            <a:lstStyle/>
            <a:p>
              <a:endParaRPr/>
            </a:p>
          </p:txBody>
        </p:sp>
        <p:sp>
          <p:nvSpPr>
            <p:cNvPr id="144" name="tx144"/>
            <p:cNvSpPr/>
            <p:nvPr/>
          </p:nvSpPr>
          <p:spPr>
            <a:xfrm>
              <a:off x="4950957"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9576"/>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7" name="tx147"/>
            <p:cNvSpPr/>
            <p:nvPr/>
          </p:nvSpPr>
          <p:spPr>
            <a:xfrm>
              <a:off x="966584" y="650218"/>
              <a:ext cx="181735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48" name="pl148"/>
            <p:cNvSpPr/>
            <p:nvPr/>
          </p:nvSpPr>
          <p:spPr>
            <a:xfrm>
              <a:off x="2192894"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3956573"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5720252"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7483932"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966584" y="573879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966584" y="554238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66584" y="5345964"/>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1311054"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3074733"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838413"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602092"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365771"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rc160"/>
            <p:cNvSpPr/>
            <p:nvPr/>
          </p:nvSpPr>
          <p:spPr>
            <a:xfrm>
              <a:off x="1311054" y="5660230"/>
              <a:ext cx="3701645" cy="157133"/>
            </a:xfrm>
            <a:prstGeom prst="rect">
              <a:avLst/>
            </a:prstGeom>
            <a:solidFill>
              <a:srgbClr val="1CABE2">
                <a:alpha val="100000"/>
              </a:srgbClr>
            </a:solidFill>
          </p:spPr>
          <p:txBody>
            <a:bodyPr/>
            <a:lstStyle/>
            <a:p>
              <a:endParaRPr/>
            </a:p>
          </p:txBody>
        </p:sp>
        <p:sp>
          <p:nvSpPr>
            <p:cNvPr id="161" name="rc161"/>
            <p:cNvSpPr/>
            <p:nvPr/>
          </p:nvSpPr>
          <p:spPr>
            <a:xfrm>
              <a:off x="1311054" y="5463814"/>
              <a:ext cx="4420115" cy="157133"/>
            </a:xfrm>
            <a:prstGeom prst="rect">
              <a:avLst/>
            </a:prstGeom>
            <a:solidFill>
              <a:srgbClr val="1CABE2">
                <a:alpha val="100000"/>
              </a:srgbClr>
            </a:solidFill>
          </p:spPr>
          <p:txBody>
            <a:bodyPr/>
            <a:lstStyle/>
            <a:p>
              <a:endParaRPr/>
            </a:p>
          </p:txBody>
        </p:sp>
        <p:sp>
          <p:nvSpPr>
            <p:cNvPr id="162" name="rc162"/>
            <p:cNvSpPr/>
            <p:nvPr/>
          </p:nvSpPr>
          <p:spPr>
            <a:xfrm>
              <a:off x="1311054" y="5267397"/>
              <a:ext cx="5167033" cy="157133"/>
            </a:xfrm>
            <a:prstGeom prst="rect">
              <a:avLst/>
            </a:prstGeom>
            <a:solidFill>
              <a:srgbClr val="1CABE2">
                <a:alpha val="100000"/>
              </a:srgbClr>
            </a:solidFill>
          </p:spPr>
          <p:txBody>
            <a:bodyPr/>
            <a:lstStyle/>
            <a:p>
              <a:endParaRPr/>
            </a:p>
          </p:txBody>
        </p:sp>
        <p:sp>
          <p:nvSpPr>
            <p:cNvPr id="163" name="rc163"/>
            <p:cNvSpPr/>
            <p:nvPr/>
          </p:nvSpPr>
          <p:spPr>
            <a:xfrm>
              <a:off x="5012699" y="5660230"/>
              <a:ext cx="1287538" cy="157133"/>
            </a:xfrm>
            <a:prstGeom prst="rect">
              <a:avLst/>
            </a:prstGeom>
            <a:solidFill>
              <a:srgbClr val="B3B3B3">
                <a:alpha val="100000"/>
              </a:srgbClr>
            </a:solidFill>
          </p:spPr>
          <p:txBody>
            <a:bodyPr/>
            <a:lstStyle/>
            <a:p>
              <a:endParaRPr/>
            </a:p>
          </p:txBody>
        </p:sp>
        <p:sp>
          <p:nvSpPr>
            <p:cNvPr id="164" name="rc164"/>
            <p:cNvSpPr/>
            <p:nvPr/>
          </p:nvSpPr>
          <p:spPr>
            <a:xfrm>
              <a:off x="5731169" y="5463814"/>
              <a:ext cx="1530044" cy="157133"/>
            </a:xfrm>
            <a:prstGeom prst="rect">
              <a:avLst/>
            </a:prstGeom>
            <a:solidFill>
              <a:srgbClr val="B3B3B3">
                <a:alpha val="100000"/>
              </a:srgbClr>
            </a:solidFill>
          </p:spPr>
          <p:txBody>
            <a:bodyPr/>
            <a:lstStyle/>
            <a:p>
              <a:endParaRPr/>
            </a:p>
          </p:txBody>
        </p:sp>
        <p:sp>
          <p:nvSpPr>
            <p:cNvPr id="165" name="rc165"/>
            <p:cNvSpPr/>
            <p:nvPr/>
          </p:nvSpPr>
          <p:spPr>
            <a:xfrm>
              <a:off x="6478088" y="5267397"/>
              <a:ext cx="1722356" cy="157133"/>
            </a:xfrm>
            <a:prstGeom prst="rect">
              <a:avLst/>
            </a:prstGeom>
            <a:solidFill>
              <a:srgbClr val="B3B3B3">
                <a:alpha val="100000"/>
              </a:srgbClr>
            </a:solidFill>
          </p:spPr>
          <p:txBody>
            <a:bodyPr/>
            <a:lstStyle/>
            <a:p>
              <a:endParaRPr/>
            </a:p>
          </p:txBody>
        </p:sp>
        <p:sp>
          <p:nvSpPr>
            <p:cNvPr id="166" name="tx166"/>
            <p:cNvSpPr/>
            <p:nvPr/>
          </p:nvSpPr>
          <p:spPr>
            <a:xfrm>
              <a:off x="6444919"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282.9</a:t>
              </a:r>
            </a:p>
          </p:txBody>
        </p:sp>
        <p:sp>
          <p:nvSpPr>
            <p:cNvPr id="167" name="tx167"/>
            <p:cNvSpPr/>
            <p:nvPr/>
          </p:nvSpPr>
          <p:spPr>
            <a:xfrm>
              <a:off x="7405895" y="5499188"/>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337.4</a:t>
              </a:r>
            </a:p>
          </p:txBody>
        </p:sp>
        <p:sp>
          <p:nvSpPr>
            <p:cNvPr id="168" name="tx168"/>
            <p:cNvSpPr/>
            <p:nvPr/>
          </p:nvSpPr>
          <p:spPr>
            <a:xfrm>
              <a:off x="8345125" y="5302771"/>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390.6</a:t>
              </a:r>
            </a:p>
          </p:txBody>
        </p:sp>
        <p:sp>
          <p:nvSpPr>
            <p:cNvPr id="169" name="tx169"/>
            <p:cNvSpPr/>
            <p:nvPr/>
          </p:nvSpPr>
          <p:spPr>
            <a:xfrm>
              <a:off x="3017195"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209.9</a:t>
              </a:r>
            </a:p>
          </p:txBody>
        </p:sp>
        <p:sp>
          <p:nvSpPr>
            <p:cNvPr id="170" name="tx170"/>
            <p:cNvSpPr/>
            <p:nvPr/>
          </p:nvSpPr>
          <p:spPr>
            <a:xfrm>
              <a:off x="3376430"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250.6</a:t>
              </a:r>
            </a:p>
          </p:txBody>
        </p:sp>
        <p:sp>
          <p:nvSpPr>
            <p:cNvPr id="171" name="tx171"/>
            <p:cNvSpPr/>
            <p:nvPr/>
          </p:nvSpPr>
          <p:spPr>
            <a:xfrm>
              <a:off x="3798107" y="5302771"/>
              <a:ext cx="192927"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293</a:t>
              </a:r>
            </a:p>
          </p:txBody>
        </p:sp>
        <p:sp>
          <p:nvSpPr>
            <p:cNvPr id="172" name="tx172"/>
            <p:cNvSpPr/>
            <p:nvPr/>
          </p:nvSpPr>
          <p:spPr>
            <a:xfrm>
              <a:off x="5592160" y="5695604"/>
              <a:ext cx="128618"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73</a:t>
              </a:r>
            </a:p>
          </p:txBody>
        </p:sp>
        <p:sp>
          <p:nvSpPr>
            <p:cNvPr id="173" name="tx173"/>
            <p:cNvSpPr/>
            <p:nvPr/>
          </p:nvSpPr>
          <p:spPr>
            <a:xfrm>
              <a:off x="6383665" y="549924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86.8</a:t>
              </a:r>
            </a:p>
          </p:txBody>
        </p:sp>
        <p:sp>
          <p:nvSpPr>
            <p:cNvPr id="174" name="tx174"/>
            <p:cNvSpPr/>
            <p:nvPr/>
          </p:nvSpPr>
          <p:spPr>
            <a:xfrm>
              <a:off x="7226739" y="5302828"/>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97.7</a:t>
              </a:r>
            </a:p>
          </p:txBody>
        </p:sp>
        <p:sp>
          <p:nvSpPr>
            <p:cNvPr id="175" name="tx175"/>
            <p:cNvSpPr/>
            <p:nvPr/>
          </p:nvSpPr>
          <p:spPr>
            <a:xfrm>
              <a:off x="593176"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911602"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4675281"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81" name="tx181"/>
            <p:cNvSpPr/>
            <p:nvPr/>
          </p:nvSpPr>
          <p:spPr>
            <a:xfrm>
              <a:off x="6438961" y="5917094"/>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82" name="tx182"/>
            <p:cNvSpPr/>
            <p:nvPr/>
          </p:nvSpPr>
          <p:spPr>
            <a:xfrm>
              <a:off x="8202640"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83" name="tx183"/>
            <p:cNvSpPr/>
            <p:nvPr/>
          </p:nvSpPr>
          <p:spPr>
            <a:xfrm>
              <a:off x="3404758" y="6052366"/>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4" name="tx184"/>
            <p:cNvSpPr/>
            <p:nvPr/>
          </p:nvSpPr>
          <p:spPr>
            <a:xfrm>
              <a:off x="4246355"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5" name="tx185"/>
            <p:cNvSpPr/>
            <p:nvPr/>
          </p:nvSpPr>
          <p:spPr>
            <a:xfrm>
              <a:off x="3920079" y="6378277"/>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6" name="tx186"/>
            <p:cNvSpPr/>
            <p:nvPr/>
          </p:nvSpPr>
          <p:spPr>
            <a:xfrm>
              <a:off x="4420544" y="6498977"/>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Madagascar.
En 2024, la couverture du DTC1 à Madagascar a baissé à 70 %. Le nombre d'enfants n'ayant reçu aucune dose de vaccin DTC (enfants n'ayant reçu aucune dose) est passé de 251 000 en 2023 à 293 000 en 2024.
La couverture du DTC3 a baissé à 60% en 2024, laissant 391 000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193274"/>
              <a:ext cx="3397293" cy="802893"/>
            </a:xfrm>
            <a:custGeom>
              <a:avLst/>
              <a:gdLst/>
              <a:ahLst/>
              <a:cxnLst/>
              <a:rect l="0" t="0" r="0" b="0"/>
              <a:pathLst>
                <a:path w="3397293" h="802893">
                  <a:moveTo>
                    <a:pt x="0" y="526033"/>
                  </a:moveTo>
                  <a:lnTo>
                    <a:pt x="141553" y="498347"/>
                  </a:lnTo>
                  <a:lnTo>
                    <a:pt x="283107" y="470661"/>
                  </a:lnTo>
                  <a:lnTo>
                    <a:pt x="424661" y="387603"/>
                  </a:lnTo>
                  <a:lnTo>
                    <a:pt x="566215" y="304545"/>
                  </a:lnTo>
                  <a:lnTo>
                    <a:pt x="707769" y="138429"/>
                  </a:lnTo>
                  <a:lnTo>
                    <a:pt x="849323" y="0"/>
                  </a:lnTo>
                  <a:lnTo>
                    <a:pt x="990877" y="27685"/>
                  </a:lnTo>
                  <a:lnTo>
                    <a:pt x="1132431" y="249173"/>
                  </a:lnTo>
                  <a:lnTo>
                    <a:pt x="1273984" y="359917"/>
                  </a:lnTo>
                  <a:lnTo>
                    <a:pt x="1415538" y="415289"/>
                  </a:lnTo>
                  <a:lnTo>
                    <a:pt x="1557092" y="359917"/>
                  </a:lnTo>
                  <a:lnTo>
                    <a:pt x="1698646" y="387603"/>
                  </a:lnTo>
                  <a:lnTo>
                    <a:pt x="1840200" y="470661"/>
                  </a:lnTo>
                  <a:lnTo>
                    <a:pt x="1981754" y="442975"/>
                  </a:lnTo>
                  <a:lnTo>
                    <a:pt x="2123308" y="609091"/>
                  </a:lnTo>
                  <a:lnTo>
                    <a:pt x="2264862" y="526033"/>
                  </a:lnTo>
                  <a:lnTo>
                    <a:pt x="2406416" y="609091"/>
                  </a:lnTo>
                  <a:lnTo>
                    <a:pt x="2547969" y="442975"/>
                  </a:lnTo>
                  <a:lnTo>
                    <a:pt x="2689523" y="442975"/>
                  </a:lnTo>
                  <a:lnTo>
                    <a:pt x="2831077" y="442975"/>
                  </a:lnTo>
                  <a:lnTo>
                    <a:pt x="2972631" y="802893"/>
                  </a:lnTo>
                  <a:lnTo>
                    <a:pt x="3114185" y="747521"/>
                  </a:lnTo>
                  <a:lnTo>
                    <a:pt x="3255739" y="526033"/>
                  </a:lnTo>
                  <a:lnTo>
                    <a:pt x="3397293" y="63677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276332"/>
              <a:ext cx="3397293" cy="221487"/>
            </a:xfrm>
            <a:custGeom>
              <a:avLst/>
              <a:gdLst/>
              <a:ahLst/>
              <a:cxnLst/>
              <a:rect l="0" t="0" r="0" b="0"/>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387076"/>
              <a:ext cx="3397293" cy="359917"/>
            </a:xfrm>
            <a:custGeom>
              <a:avLst/>
              <a:gdLst/>
              <a:ahLst/>
              <a:cxnLst/>
              <a:rect l="0" t="0" r="0" b="0"/>
              <a:pathLst>
                <a:path w="3397293" h="359917">
                  <a:moveTo>
                    <a:pt x="0" y="359917"/>
                  </a:moveTo>
                  <a:lnTo>
                    <a:pt x="141553" y="304545"/>
                  </a:lnTo>
                  <a:lnTo>
                    <a:pt x="283107" y="249173"/>
                  </a:lnTo>
                  <a:lnTo>
                    <a:pt x="424661" y="193801"/>
                  </a:lnTo>
                  <a:lnTo>
                    <a:pt x="566215" y="166115"/>
                  </a:lnTo>
                  <a:lnTo>
                    <a:pt x="707769" y="166115"/>
                  </a:lnTo>
                  <a:lnTo>
                    <a:pt x="849323" y="110743"/>
                  </a:lnTo>
                  <a:lnTo>
                    <a:pt x="990877" y="83057"/>
                  </a:lnTo>
                  <a:lnTo>
                    <a:pt x="1132431" y="83057"/>
                  </a:lnTo>
                  <a:lnTo>
                    <a:pt x="1273984" y="55371"/>
                  </a:lnTo>
                  <a:lnTo>
                    <a:pt x="1415538" y="27685"/>
                  </a:lnTo>
                  <a:lnTo>
                    <a:pt x="1557092" y="0"/>
                  </a:lnTo>
                  <a:lnTo>
                    <a:pt x="1698646" y="27685"/>
                  </a:lnTo>
                  <a:lnTo>
                    <a:pt x="1840200" y="83057"/>
                  </a:lnTo>
                  <a:lnTo>
                    <a:pt x="1981754" y="27685"/>
                  </a:lnTo>
                  <a:lnTo>
                    <a:pt x="2123308" y="27685"/>
                  </a:lnTo>
                  <a:lnTo>
                    <a:pt x="2264862" y="27685"/>
                  </a:lnTo>
                  <a:lnTo>
                    <a:pt x="2406416" y="55371"/>
                  </a:lnTo>
                  <a:lnTo>
                    <a:pt x="2547969" y="27685"/>
                  </a:lnTo>
                  <a:lnTo>
                    <a:pt x="2689523" y="27685"/>
                  </a:lnTo>
                  <a:lnTo>
                    <a:pt x="2831077" y="55371"/>
                  </a:lnTo>
                  <a:lnTo>
                    <a:pt x="2972631" y="55371"/>
                  </a:lnTo>
                  <a:lnTo>
                    <a:pt x="3114185" y="55371"/>
                  </a:lnTo>
                  <a:lnTo>
                    <a:pt x="3255739" y="27685"/>
                  </a:lnTo>
                  <a:lnTo>
                    <a:pt x="3397293" y="27685"/>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193274"/>
              <a:ext cx="3397293" cy="802893"/>
            </a:xfrm>
            <a:custGeom>
              <a:avLst/>
              <a:gdLst/>
              <a:ahLst/>
              <a:cxnLst/>
              <a:rect l="0" t="0" r="0" b="0"/>
              <a:pathLst>
                <a:path w="3397293" h="802893">
                  <a:moveTo>
                    <a:pt x="0" y="526033"/>
                  </a:moveTo>
                  <a:lnTo>
                    <a:pt x="141553" y="498347"/>
                  </a:lnTo>
                  <a:lnTo>
                    <a:pt x="283107" y="470661"/>
                  </a:lnTo>
                  <a:lnTo>
                    <a:pt x="424661" y="387603"/>
                  </a:lnTo>
                  <a:lnTo>
                    <a:pt x="566215" y="304545"/>
                  </a:lnTo>
                  <a:lnTo>
                    <a:pt x="707769" y="138429"/>
                  </a:lnTo>
                  <a:lnTo>
                    <a:pt x="849323" y="0"/>
                  </a:lnTo>
                  <a:lnTo>
                    <a:pt x="990877" y="27685"/>
                  </a:lnTo>
                  <a:lnTo>
                    <a:pt x="1132431" y="249173"/>
                  </a:lnTo>
                  <a:lnTo>
                    <a:pt x="1273984" y="359917"/>
                  </a:lnTo>
                  <a:lnTo>
                    <a:pt x="1415538" y="415289"/>
                  </a:lnTo>
                  <a:lnTo>
                    <a:pt x="1557092" y="359917"/>
                  </a:lnTo>
                  <a:lnTo>
                    <a:pt x="1698646" y="387603"/>
                  </a:lnTo>
                  <a:lnTo>
                    <a:pt x="1840200" y="470661"/>
                  </a:lnTo>
                  <a:lnTo>
                    <a:pt x="1981754" y="442975"/>
                  </a:lnTo>
                  <a:lnTo>
                    <a:pt x="2123308" y="609091"/>
                  </a:lnTo>
                  <a:lnTo>
                    <a:pt x="2264862" y="526033"/>
                  </a:lnTo>
                  <a:lnTo>
                    <a:pt x="2406416" y="609091"/>
                  </a:lnTo>
                  <a:lnTo>
                    <a:pt x="2547969" y="442975"/>
                  </a:lnTo>
                  <a:lnTo>
                    <a:pt x="2689523" y="442975"/>
                  </a:lnTo>
                  <a:lnTo>
                    <a:pt x="2831077" y="442975"/>
                  </a:lnTo>
                  <a:lnTo>
                    <a:pt x="2972631" y="802893"/>
                  </a:lnTo>
                  <a:lnTo>
                    <a:pt x="3114185" y="747521"/>
                  </a:lnTo>
                  <a:lnTo>
                    <a:pt x="3255739" y="526033"/>
                  </a:lnTo>
                  <a:lnTo>
                    <a:pt x="3397293" y="63677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775207"/>
            </a:xfrm>
            <a:custGeom>
              <a:avLst/>
              <a:gdLst/>
              <a:ahLst/>
              <a:cxnLst/>
              <a:rect l="0" t="0" r="0" b="0"/>
              <a:pathLst>
                <a:path h="775207">
                  <a:moveTo>
                    <a:pt x="0" y="0"/>
                  </a:moveTo>
                  <a:lnTo>
                    <a:pt x="0" y="77520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387603"/>
            </a:xfrm>
            <a:custGeom>
              <a:avLst/>
              <a:gdLst/>
              <a:ahLst/>
              <a:cxnLst/>
              <a:rect l="0" t="0" r="0" b="0"/>
              <a:pathLst>
                <a:path h="387603">
                  <a:moveTo>
                    <a:pt x="0" y="0"/>
                  </a:moveTo>
                  <a:lnTo>
                    <a:pt x="0" y="387603"/>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664463"/>
            </a:xfrm>
            <a:custGeom>
              <a:avLst/>
              <a:gdLst/>
              <a:ahLst/>
              <a:cxnLst/>
              <a:rect l="0" t="0" r="0" b="0"/>
              <a:pathLst>
                <a:path h="664463">
                  <a:moveTo>
                    <a:pt x="0" y="0"/>
                  </a:moveTo>
                  <a:lnTo>
                    <a:pt x="0" y="664463"/>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858265"/>
            </a:xfrm>
            <a:custGeom>
              <a:avLst/>
              <a:gdLst/>
              <a:ahLst/>
              <a:cxnLst/>
              <a:rect l="0" t="0" r="0" b="0"/>
              <a:pathLst>
                <a:path h="858265">
                  <a:moveTo>
                    <a:pt x="0" y="0"/>
                  </a:moveTo>
                  <a:lnTo>
                    <a:pt x="0" y="85826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692149"/>
            </a:xfrm>
            <a:custGeom>
              <a:avLst/>
              <a:gdLst/>
              <a:ahLst/>
              <a:cxnLst/>
              <a:rect l="0" t="0" r="0" b="0"/>
              <a:pathLst>
                <a:path h="692149">
                  <a:moveTo>
                    <a:pt x="0" y="0"/>
                  </a:moveTo>
                  <a:lnTo>
                    <a:pt x="0" y="69214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775207"/>
            </a:xfrm>
            <a:custGeom>
              <a:avLst/>
              <a:gdLst/>
              <a:ahLst/>
              <a:cxnLst/>
              <a:rect l="0" t="0" r="0" b="0"/>
              <a:pathLst>
                <a:path h="775207">
                  <a:moveTo>
                    <a:pt x="0" y="0"/>
                  </a:moveTo>
                  <a:lnTo>
                    <a:pt x="0" y="775207"/>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193274"/>
              <a:ext cx="3397293" cy="802893"/>
            </a:xfrm>
            <a:custGeom>
              <a:avLst/>
              <a:gdLst/>
              <a:ahLst/>
              <a:cxnLst/>
              <a:rect l="0" t="0" r="0" b="0"/>
              <a:pathLst>
                <a:path w="3397293" h="802893">
                  <a:moveTo>
                    <a:pt x="0" y="526033"/>
                  </a:moveTo>
                  <a:lnTo>
                    <a:pt x="141553" y="498347"/>
                  </a:lnTo>
                  <a:lnTo>
                    <a:pt x="283107" y="470661"/>
                  </a:lnTo>
                  <a:lnTo>
                    <a:pt x="424661" y="387603"/>
                  </a:lnTo>
                  <a:lnTo>
                    <a:pt x="566215" y="304545"/>
                  </a:lnTo>
                  <a:lnTo>
                    <a:pt x="707769" y="138429"/>
                  </a:lnTo>
                  <a:lnTo>
                    <a:pt x="849323" y="0"/>
                  </a:lnTo>
                  <a:lnTo>
                    <a:pt x="990877" y="27685"/>
                  </a:lnTo>
                  <a:lnTo>
                    <a:pt x="1132431" y="249173"/>
                  </a:lnTo>
                  <a:lnTo>
                    <a:pt x="1273984" y="359917"/>
                  </a:lnTo>
                  <a:lnTo>
                    <a:pt x="1415538" y="415289"/>
                  </a:lnTo>
                  <a:lnTo>
                    <a:pt x="1557092" y="359917"/>
                  </a:lnTo>
                  <a:lnTo>
                    <a:pt x="1698646" y="387603"/>
                  </a:lnTo>
                  <a:lnTo>
                    <a:pt x="1840200" y="470661"/>
                  </a:lnTo>
                  <a:lnTo>
                    <a:pt x="1981754" y="442975"/>
                  </a:lnTo>
                  <a:lnTo>
                    <a:pt x="2123308" y="609091"/>
                  </a:lnTo>
                  <a:lnTo>
                    <a:pt x="2264862" y="526033"/>
                  </a:lnTo>
                  <a:lnTo>
                    <a:pt x="2406416" y="609091"/>
                  </a:lnTo>
                  <a:lnTo>
                    <a:pt x="2547969" y="442975"/>
                  </a:lnTo>
                  <a:lnTo>
                    <a:pt x="2689523" y="442975"/>
                  </a:lnTo>
                  <a:lnTo>
                    <a:pt x="2831077" y="442975"/>
                  </a:lnTo>
                  <a:lnTo>
                    <a:pt x="2972631" y="802893"/>
                  </a:lnTo>
                  <a:lnTo>
                    <a:pt x="3114185" y="747521"/>
                  </a:lnTo>
                  <a:lnTo>
                    <a:pt x="3255739" y="526033"/>
                  </a:lnTo>
                  <a:lnTo>
                    <a:pt x="3397293" y="63677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87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750199" y="82976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287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6189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6189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89292"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51747"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28998" y="4701884"/>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75234" y="472419"/>
              <a:ext cx="2888753"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Madagascar, 2000-2024</a:t>
              </a:r>
            </a:p>
          </p:txBody>
        </p:sp>
        <p:sp>
          <p:nvSpPr>
            <p:cNvPr id="63" name="pl63"/>
            <p:cNvSpPr/>
            <p:nvPr/>
          </p:nvSpPr>
          <p:spPr>
            <a:xfrm>
              <a:off x="5267799" y="317175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426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68097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93558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354445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79906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05366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130827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437664" y="1606434"/>
              <a:ext cx="3397293" cy="2161637"/>
            </a:xfrm>
            <a:custGeom>
              <a:avLst/>
              <a:gdLst/>
              <a:ahLst/>
              <a:cxnLst/>
              <a:rect l="0" t="0" r="0" b="0"/>
              <a:pathLst>
                <a:path w="3397293" h="2161637">
                  <a:moveTo>
                    <a:pt x="0" y="1416245"/>
                  </a:moveTo>
                  <a:lnTo>
                    <a:pt x="141553" y="1341705"/>
                  </a:lnTo>
                  <a:lnTo>
                    <a:pt x="283107" y="1267166"/>
                  </a:lnTo>
                  <a:lnTo>
                    <a:pt x="424661" y="1043549"/>
                  </a:lnTo>
                  <a:lnTo>
                    <a:pt x="566215" y="819931"/>
                  </a:lnTo>
                  <a:lnTo>
                    <a:pt x="707769" y="372696"/>
                  </a:lnTo>
                  <a:lnTo>
                    <a:pt x="849323" y="0"/>
                  </a:lnTo>
                  <a:lnTo>
                    <a:pt x="990877" y="74539"/>
                  </a:lnTo>
                  <a:lnTo>
                    <a:pt x="1132431" y="670852"/>
                  </a:lnTo>
                  <a:lnTo>
                    <a:pt x="1273984" y="969009"/>
                  </a:lnTo>
                  <a:lnTo>
                    <a:pt x="1415538" y="1118088"/>
                  </a:lnTo>
                  <a:lnTo>
                    <a:pt x="1557092" y="969009"/>
                  </a:lnTo>
                  <a:lnTo>
                    <a:pt x="1698646" y="1043549"/>
                  </a:lnTo>
                  <a:lnTo>
                    <a:pt x="1840200" y="1267166"/>
                  </a:lnTo>
                  <a:lnTo>
                    <a:pt x="1981754" y="1192627"/>
                  </a:lnTo>
                  <a:lnTo>
                    <a:pt x="2123308" y="1639862"/>
                  </a:lnTo>
                  <a:lnTo>
                    <a:pt x="2264862" y="1416245"/>
                  </a:lnTo>
                  <a:lnTo>
                    <a:pt x="2406416" y="1639862"/>
                  </a:lnTo>
                  <a:lnTo>
                    <a:pt x="2547969" y="1192627"/>
                  </a:lnTo>
                  <a:lnTo>
                    <a:pt x="2689523" y="1192627"/>
                  </a:lnTo>
                  <a:lnTo>
                    <a:pt x="2831077" y="1192627"/>
                  </a:lnTo>
                  <a:lnTo>
                    <a:pt x="2972631" y="2161637"/>
                  </a:lnTo>
                  <a:lnTo>
                    <a:pt x="3114185" y="2012558"/>
                  </a:lnTo>
                  <a:lnTo>
                    <a:pt x="3255739" y="1416245"/>
                  </a:lnTo>
                  <a:lnTo>
                    <a:pt x="3397293" y="1714402"/>
                  </a:lnTo>
                </a:path>
              </a:pathLst>
            </a:custGeom>
            <a:ln w="27101" cap="flat">
              <a:solidFill>
                <a:srgbClr val="0058AB">
                  <a:alpha val="100000"/>
                </a:srgbClr>
              </a:solidFill>
              <a:prstDash val="solid"/>
              <a:round/>
            </a:ln>
          </p:spPr>
          <p:txBody>
            <a:bodyPr/>
            <a:lstStyle/>
            <a:p>
              <a:endParaRPr/>
            </a:p>
          </p:txBody>
        </p:sp>
        <p:sp>
          <p:nvSpPr>
            <p:cNvPr id="79" name="pl79"/>
            <p:cNvSpPr/>
            <p:nvPr/>
          </p:nvSpPr>
          <p:spPr>
            <a:xfrm>
              <a:off x="5437664" y="2799061"/>
              <a:ext cx="3397293" cy="596313"/>
            </a:xfrm>
            <a:custGeom>
              <a:avLst/>
              <a:gdLst/>
              <a:ahLst/>
              <a:cxnLst/>
              <a:rect l="0" t="0" r="0" b="0"/>
              <a:pathLst>
                <a:path w="3397293" h="596313">
                  <a:moveTo>
                    <a:pt x="0" y="596313"/>
                  </a:moveTo>
                  <a:lnTo>
                    <a:pt x="141553" y="521774"/>
                  </a:lnTo>
                  <a:lnTo>
                    <a:pt x="283107" y="521774"/>
                  </a:lnTo>
                  <a:lnTo>
                    <a:pt x="424661" y="447235"/>
                  </a:lnTo>
                  <a:lnTo>
                    <a:pt x="566215" y="372696"/>
                  </a:lnTo>
                  <a:lnTo>
                    <a:pt x="707769" y="298156"/>
                  </a:lnTo>
                  <a:lnTo>
                    <a:pt x="849323" y="223617"/>
                  </a:lnTo>
                  <a:lnTo>
                    <a:pt x="990877" y="223617"/>
                  </a:lnTo>
                  <a:lnTo>
                    <a:pt x="1132431" y="149078"/>
                  </a:lnTo>
                  <a:lnTo>
                    <a:pt x="1273984" y="74539"/>
                  </a:lnTo>
                  <a:lnTo>
                    <a:pt x="1415538" y="74539"/>
                  </a:lnTo>
                  <a:lnTo>
                    <a:pt x="1557092" y="74539"/>
                  </a:lnTo>
                  <a:lnTo>
                    <a:pt x="1698646" y="74539"/>
                  </a:lnTo>
                  <a:lnTo>
                    <a:pt x="1840200" y="74539"/>
                  </a:lnTo>
                  <a:lnTo>
                    <a:pt x="1981754" y="74539"/>
                  </a:lnTo>
                  <a:lnTo>
                    <a:pt x="2123308" y="74539"/>
                  </a:lnTo>
                  <a:lnTo>
                    <a:pt x="2264862" y="0"/>
                  </a:lnTo>
                  <a:lnTo>
                    <a:pt x="2406416" y="0"/>
                  </a:lnTo>
                  <a:lnTo>
                    <a:pt x="2547969" y="0"/>
                  </a:lnTo>
                  <a:lnTo>
                    <a:pt x="2689523" y="0"/>
                  </a:lnTo>
                  <a:lnTo>
                    <a:pt x="2831077" y="149078"/>
                  </a:lnTo>
                  <a:lnTo>
                    <a:pt x="2972631" y="223617"/>
                  </a:lnTo>
                  <a:lnTo>
                    <a:pt x="3114185" y="74539"/>
                  </a:lnTo>
                  <a:lnTo>
                    <a:pt x="3255739" y="74539"/>
                  </a:lnTo>
                  <a:lnTo>
                    <a:pt x="3397293" y="74539"/>
                  </a:lnTo>
                </a:path>
              </a:pathLst>
            </a:custGeom>
            <a:ln w="27101" cap="flat">
              <a:solidFill>
                <a:srgbClr val="80BD41">
                  <a:alpha val="100000"/>
                </a:srgbClr>
              </a:solidFill>
              <a:prstDash val="solid"/>
              <a:round/>
            </a:ln>
          </p:spPr>
          <p:txBody>
            <a:bodyPr/>
            <a:lstStyle/>
            <a:p>
              <a:endParaRPr/>
            </a:p>
          </p:txBody>
        </p:sp>
        <p:sp>
          <p:nvSpPr>
            <p:cNvPr id="80" name="pl80"/>
            <p:cNvSpPr/>
            <p:nvPr/>
          </p:nvSpPr>
          <p:spPr>
            <a:xfrm>
              <a:off x="5437664" y="2724522"/>
              <a:ext cx="3397293" cy="969009"/>
            </a:xfrm>
            <a:custGeom>
              <a:avLst/>
              <a:gdLst/>
              <a:ahLst/>
              <a:cxnLst/>
              <a:rect l="0" t="0" r="0" b="0"/>
              <a:pathLst>
                <a:path w="3397293" h="969009">
                  <a:moveTo>
                    <a:pt x="0" y="969009"/>
                  </a:moveTo>
                  <a:lnTo>
                    <a:pt x="141553" y="819931"/>
                  </a:lnTo>
                  <a:lnTo>
                    <a:pt x="283107" y="670852"/>
                  </a:lnTo>
                  <a:lnTo>
                    <a:pt x="424661" y="521774"/>
                  </a:lnTo>
                  <a:lnTo>
                    <a:pt x="566215" y="447235"/>
                  </a:lnTo>
                  <a:lnTo>
                    <a:pt x="707769" y="447235"/>
                  </a:lnTo>
                  <a:lnTo>
                    <a:pt x="849323" y="298156"/>
                  </a:lnTo>
                  <a:lnTo>
                    <a:pt x="990877" y="223617"/>
                  </a:lnTo>
                  <a:lnTo>
                    <a:pt x="1132431" y="223617"/>
                  </a:lnTo>
                  <a:lnTo>
                    <a:pt x="1273984" y="149078"/>
                  </a:lnTo>
                  <a:lnTo>
                    <a:pt x="1415538" y="74539"/>
                  </a:lnTo>
                  <a:lnTo>
                    <a:pt x="1557092" y="0"/>
                  </a:lnTo>
                  <a:lnTo>
                    <a:pt x="1698646" y="74539"/>
                  </a:lnTo>
                  <a:lnTo>
                    <a:pt x="1840200" y="223617"/>
                  </a:lnTo>
                  <a:lnTo>
                    <a:pt x="1981754" y="74539"/>
                  </a:lnTo>
                  <a:lnTo>
                    <a:pt x="2123308" y="74539"/>
                  </a:lnTo>
                  <a:lnTo>
                    <a:pt x="2264862" y="74539"/>
                  </a:lnTo>
                  <a:lnTo>
                    <a:pt x="2406416" y="149078"/>
                  </a:lnTo>
                  <a:lnTo>
                    <a:pt x="2547969" y="74539"/>
                  </a:lnTo>
                  <a:lnTo>
                    <a:pt x="2689523" y="74539"/>
                  </a:lnTo>
                  <a:lnTo>
                    <a:pt x="2831077" y="149078"/>
                  </a:lnTo>
                  <a:lnTo>
                    <a:pt x="2972631" y="149078"/>
                  </a:lnTo>
                  <a:lnTo>
                    <a:pt x="3114185" y="149078"/>
                  </a:lnTo>
                  <a:lnTo>
                    <a:pt x="3255739" y="74539"/>
                  </a:lnTo>
                  <a:lnTo>
                    <a:pt x="3397293" y="74539"/>
                  </a:lnTo>
                </a:path>
              </a:pathLst>
            </a:custGeom>
            <a:ln w="27101" cap="flat">
              <a:solidFill>
                <a:srgbClr val="961A49">
                  <a:alpha val="100000"/>
                </a:srgbClr>
              </a:solidFill>
              <a:prstDash val="solid"/>
              <a:round/>
            </a:ln>
          </p:spPr>
          <p:txBody>
            <a:bodyPr/>
            <a:lstStyle/>
            <a:p>
              <a:endParaRPr/>
            </a:p>
          </p:txBody>
        </p:sp>
        <p:sp>
          <p:nvSpPr>
            <p:cNvPr id="81" name="pl81"/>
            <p:cNvSpPr/>
            <p:nvPr/>
          </p:nvSpPr>
          <p:spPr>
            <a:xfrm>
              <a:off x="5437664" y="2799061"/>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2" name="pl82"/>
            <p:cNvSpPr/>
            <p:nvPr/>
          </p:nvSpPr>
          <p:spPr>
            <a:xfrm>
              <a:off x="5437664" y="1606434"/>
              <a:ext cx="3397293" cy="2161637"/>
            </a:xfrm>
            <a:custGeom>
              <a:avLst/>
              <a:gdLst/>
              <a:ahLst/>
              <a:cxnLst/>
              <a:rect l="0" t="0" r="0" b="0"/>
              <a:pathLst>
                <a:path w="3397293" h="2161637">
                  <a:moveTo>
                    <a:pt x="0" y="1416245"/>
                  </a:moveTo>
                  <a:lnTo>
                    <a:pt x="141553" y="1341705"/>
                  </a:lnTo>
                  <a:lnTo>
                    <a:pt x="283107" y="1267166"/>
                  </a:lnTo>
                  <a:lnTo>
                    <a:pt x="424661" y="1043549"/>
                  </a:lnTo>
                  <a:lnTo>
                    <a:pt x="566215" y="819931"/>
                  </a:lnTo>
                  <a:lnTo>
                    <a:pt x="707769" y="372696"/>
                  </a:lnTo>
                  <a:lnTo>
                    <a:pt x="849323" y="0"/>
                  </a:lnTo>
                  <a:lnTo>
                    <a:pt x="990877" y="74539"/>
                  </a:lnTo>
                  <a:lnTo>
                    <a:pt x="1132431" y="670852"/>
                  </a:lnTo>
                  <a:lnTo>
                    <a:pt x="1273984" y="969009"/>
                  </a:lnTo>
                  <a:lnTo>
                    <a:pt x="1415538" y="1118088"/>
                  </a:lnTo>
                  <a:lnTo>
                    <a:pt x="1557092" y="969009"/>
                  </a:lnTo>
                  <a:lnTo>
                    <a:pt x="1698646" y="1043549"/>
                  </a:lnTo>
                  <a:lnTo>
                    <a:pt x="1840200" y="1267166"/>
                  </a:lnTo>
                  <a:lnTo>
                    <a:pt x="1981754" y="1192627"/>
                  </a:lnTo>
                  <a:lnTo>
                    <a:pt x="2123308" y="1639862"/>
                  </a:lnTo>
                  <a:lnTo>
                    <a:pt x="2264862" y="1416245"/>
                  </a:lnTo>
                  <a:lnTo>
                    <a:pt x="2406416" y="1639862"/>
                  </a:lnTo>
                  <a:lnTo>
                    <a:pt x="2547969" y="1192627"/>
                  </a:lnTo>
                  <a:lnTo>
                    <a:pt x="2689523" y="1192627"/>
                  </a:lnTo>
                  <a:lnTo>
                    <a:pt x="2831077" y="1192627"/>
                  </a:lnTo>
                  <a:lnTo>
                    <a:pt x="2972631" y="2161637"/>
                  </a:lnTo>
                  <a:lnTo>
                    <a:pt x="3114185" y="2012558"/>
                  </a:lnTo>
                  <a:lnTo>
                    <a:pt x="3255739" y="1416245"/>
                  </a:lnTo>
                  <a:lnTo>
                    <a:pt x="3397293" y="1714402"/>
                  </a:lnTo>
                </a:path>
              </a:pathLst>
            </a:custGeom>
            <a:ln w="43362" cap="flat">
              <a:solidFill>
                <a:srgbClr val="000000">
                  <a:alpha val="100000"/>
                </a:srgbClr>
              </a:solidFill>
              <a:prstDash val="solid"/>
              <a:round/>
            </a:ln>
          </p:spPr>
          <p:txBody>
            <a:bodyPr/>
            <a:lstStyle/>
            <a:p>
              <a:endParaRPr/>
            </a:p>
          </p:txBody>
        </p:sp>
        <p:sp>
          <p:nvSpPr>
            <p:cNvPr id="83" name="pl83"/>
            <p:cNvSpPr/>
            <p:nvPr/>
          </p:nvSpPr>
          <p:spPr>
            <a:xfrm>
              <a:off x="5437664" y="1114475"/>
              <a:ext cx="0" cy="1908204"/>
            </a:xfrm>
            <a:custGeom>
              <a:avLst/>
              <a:gdLst/>
              <a:ahLst/>
              <a:cxnLst/>
              <a:rect l="0" t="0" r="0" b="0"/>
              <a:pathLst>
                <a:path h="1908204">
                  <a:moveTo>
                    <a:pt x="0" y="1908204"/>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6145433" y="1114475"/>
              <a:ext cx="0" cy="864654"/>
            </a:xfrm>
            <a:custGeom>
              <a:avLst/>
              <a:gdLst/>
              <a:ahLst/>
              <a:cxnLst/>
              <a:rect l="0" t="0" r="0" b="0"/>
              <a:pathLst>
                <a:path h="864654">
                  <a:moveTo>
                    <a:pt x="0" y="864654"/>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6853202" y="1114475"/>
              <a:ext cx="0" cy="1610047"/>
            </a:xfrm>
            <a:custGeom>
              <a:avLst/>
              <a:gdLst/>
              <a:ahLst/>
              <a:cxnLst/>
              <a:rect l="0" t="0" r="0" b="0"/>
              <a:pathLst>
                <a:path h="1610047">
                  <a:moveTo>
                    <a:pt x="0" y="1610047"/>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7560972" y="1114475"/>
              <a:ext cx="0" cy="2131821"/>
            </a:xfrm>
            <a:custGeom>
              <a:avLst/>
              <a:gdLst/>
              <a:ahLst/>
              <a:cxnLst/>
              <a:rect l="0" t="0" r="0" b="0"/>
              <a:pathLst>
                <a:path h="2131821">
                  <a:moveTo>
                    <a:pt x="0" y="2131821"/>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127187" y="1114475"/>
              <a:ext cx="0" cy="1684586"/>
            </a:xfrm>
            <a:custGeom>
              <a:avLst/>
              <a:gdLst/>
              <a:ahLst/>
              <a:cxnLst/>
              <a:rect l="0" t="0" r="0" b="0"/>
              <a:pathLst>
                <a:path h="1684586">
                  <a:moveTo>
                    <a:pt x="0" y="1684586"/>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8693403" y="1114475"/>
              <a:ext cx="0" cy="1908204"/>
            </a:xfrm>
            <a:custGeom>
              <a:avLst/>
              <a:gdLst/>
              <a:ahLst/>
              <a:cxnLst/>
              <a:rect l="0" t="0" r="0" b="0"/>
              <a:pathLst>
                <a:path h="1908204">
                  <a:moveTo>
                    <a:pt x="0" y="1908204"/>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834957" y="1114475"/>
              <a:ext cx="0" cy="2206360"/>
            </a:xfrm>
            <a:custGeom>
              <a:avLst/>
              <a:gdLst/>
              <a:ahLst/>
              <a:cxnLst/>
              <a:rect l="0" t="0" r="0" b="0"/>
              <a:pathLst>
                <a:path h="2206360">
                  <a:moveTo>
                    <a:pt x="0" y="2206360"/>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5437664" y="1606434"/>
              <a:ext cx="3397293" cy="2161637"/>
            </a:xfrm>
            <a:custGeom>
              <a:avLst/>
              <a:gdLst/>
              <a:ahLst/>
              <a:cxnLst/>
              <a:rect l="0" t="0" r="0" b="0"/>
              <a:pathLst>
                <a:path w="3397293" h="2161637">
                  <a:moveTo>
                    <a:pt x="0" y="1416245"/>
                  </a:moveTo>
                  <a:lnTo>
                    <a:pt x="141553" y="1341705"/>
                  </a:lnTo>
                  <a:lnTo>
                    <a:pt x="283107" y="1267166"/>
                  </a:lnTo>
                  <a:lnTo>
                    <a:pt x="424661" y="1043549"/>
                  </a:lnTo>
                  <a:lnTo>
                    <a:pt x="566215" y="819931"/>
                  </a:lnTo>
                  <a:lnTo>
                    <a:pt x="707769" y="372696"/>
                  </a:lnTo>
                  <a:lnTo>
                    <a:pt x="849323" y="0"/>
                  </a:lnTo>
                  <a:lnTo>
                    <a:pt x="990877" y="74539"/>
                  </a:lnTo>
                  <a:lnTo>
                    <a:pt x="1132431" y="670852"/>
                  </a:lnTo>
                  <a:lnTo>
                    <a:pt x="1273984" y="969009"/>
                  </a:lnTo>
                  <a:lnTo>
                    <a:pt x="1415538" y="1118088"/>
                  </a:lnTo>
                  <a:lnTo>
                    <a:pt x="1557092" y="969009"/>
                  </a:lnTo>
                  <a:lnTo>
                    <a:pt x="1698646" y="1043549"/>
                  </a:lnTo>
                  <a:lnTo>
                    <a:pt x="1840200" y="1267166"/>
                  </a:lnTo>
                  <a:lnTo>
                    <a:pt x="1981754" y="1192627"/>
                  </a:lnTo>
                  <a:lnTo>
                    <a:pt x="2123308" y="1639862"/>
                  </a:lnTo>
                  <a:lnTo>
                    <a:pt x="2264862" y="1416245"/>
                  </a:lnTo>
                  <a:lnTo>
                    <a:pt x="2406416" y="1639862"/>
                  </a:lnTo>
                  <a:lnTo>
                    <a:pt x="2547969" y="1192627"/>
                  </a:lnTo>
                  <a:lnTo>
                    <a:pt x="2689523" y="1192627"/>
                  </a:lnTo>
                  <a:lnTo>
                    <a:pt x="2831077" y="1192627"/>
                  </a:lnTo>
                  <a:lnTo>
                    <a:pt x="2972631" y="2161637"/>
                  </a:lnTo>
                  <a:lnTo>
                    <a:pt x="3114185" y="2012558"/>
                  </a:lnTo>
                  <a:lnTo>
                    <a:pt x="3255739" y="1416245"/>
                  </a:lnTo>
                  <a:lnTo>
                    <a:pt x="3397293" y="1714402"/>
                  </a:lnTo>
                </a:path>
              </a:pathLst>
            </a:custGeom>
            <a:ln w="27101" cap="flat">
              <a:solidFill>
                <a:srgbClr val="0058AB">
                  <a:alpha val="100000"/>
                </a:srgbClr>
              </a:solidFill>
              <a:prstDash val="solid"/>
              <a:round/>
            </a:ln>
          </p:spPr>
          <p:txBody>
            <a:bodyPr/>
            <a:lstStyle/>
            <a:p>
              <a:endParaRPr/>
            </a:p>
          </p:txBody>
        </p:sp>
        <p:sp>
          <p:nvSpPr>
            <p:cNvPr id="91" name="tx91"/>
            <p:cNvSpPr/>
            <p:nvPr/>
          </p:nvSpPr>
          <p:spPr>
            <a:xfrm>
              <a:off x="5389469" y="104416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85143" y="10455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823058" y="10455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04421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0442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04416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046866"/>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283448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75862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9233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74694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00155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2561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87859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587859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7005991"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5" name="pl115"/>
            <p:cNvSpPr/>
            <p:nvPr/>
          </p:nvSpPr>
          <p:spPr>
            <a:xfrm>
              <a:off x="7768445"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6" name="tx116"/>
            <p:cNvSpPr/>
            <p:nvPr/>
          </p:nvSpPr>
          <p:spPr>
            <a:xfrm>
              <a:off x="6145697" y="4701884"/>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117" name="tx117"/>
            <p:cNvSpPr/>
            <p:nvPr/>
          </p:nvSpPr>
          <p:spPr>
            <a:xfrm>
              <a:off x="7273091"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5545"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56672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506581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756490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81627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631536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81445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rc130"/>
            <p:cNvSpPr/>
            <p:nvPr/>
          </p:nvSpPr>
          <p:spPr>
            <a:xfrm>
              <a:off x="1317178" y="5710248"/>
              <a:ext cx="5245144" cy="145351"/>
            </a:xfrm>
            <a:prstGeom prst="rect">
              <a:avLst/>
            </a:prstGeom>
            <a:solidFill>
              <a:srgbClr val="1CABE2">
                <a:alpha val="80000"/>
              </a:srgbClr>
            </a:solidFill>
          </p:spPr>
          <p:txBody>
            <a:bodyPr/>
            <a:lstStyle/>
            <a:p>
              <a:endParaRPr/>
            </a:p>
          </p:txBody>
        </p:sp>
        <p:sp>
          <p:nvSpPr>
            <p:cNvPr id="131" name="rc131"/>
            <p:cNvSpPr/>
            <p:nvPr/>
          </p:nvSpPr>
          <p:spPr>
            <a:xfrm>
              <a:off x="1317178" y="5528559"/>
              <a:ext cx="6263199" cy="145351"/>
            </a:xfrm>
            <a:prstGeom prst="rect">
              <a:avLst/>
            </a:prstGeom>
            <a:solidFill>
              <a:srgbClr val="1CABE2">
                <a:alpha val="80000"/>
              </a:srgbClr>
            </a:solidFill>
          </p:spPr>
          <p:txBody>
            <a:bodyPr/>
            <a:lstStyle/>
            <a:p>
              <a:endParaRPr/>
            </a:p>
          </p:txBody>
        </p:sp>
        <p:sp>
          <p:nvSpPr>
            <p:cNvPr id="132" name="rc132"/>
            <p:cNvSpPr/>
            <p:nvPr/>
          </p:nvSpPr>
          <p:spPr>
            <a:xfrm>
              <a:off x="1317178" y="5346869"/>
              <a:ext cx="7321564" cy="145351"/>
            </a:xfrm>
            <a:prstGeom prst="rect">
              <a:avLst/>
            </a:prstGeom>
            <a:solidFill>
              <a:srgbClr val="1CABE2">
                <a:alpha val="80000"/>
              </a:srgbClr>
            </a:solidFill>
          </p:spPr>
          <p:txBody>
            <a:bodyPr/>
            <a:lstStyle/>
            <a:p>
              <a:endParaRPr/>
            </a:p>
          </p:txBody>
        </p:sp>
        <p:sp>
          <p:nvSpPr>
            <p:cNvPr id="133" name="tx133"/>
            <p:cNvSpPr/>
            <p:nvPr/>
          </p:nvSpPr>
          <p:spPr>
            <a:xfrm>
              <a:off x="6052909"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210,000</a:t>
              </a:r>
            </a:p>
          </p:txBody>
        </p:sp>
        <p:sp>
          <p:nvSpPr>
            <p:cNvPr id="134" name="tx134"/>
            <p:cNvSpPr/>
            <p:nvPr/>
          </p:nvSpPr>
          <p:spPr>
            <a:xfrm>
              <a:off x="7070964"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251,000</a:t>
              </a:r>
            </a:p>
          </p:txBody>
        </p:sp>
        <p:sp>
          <p:nvSpPr>
            <p:cNvPr id="135" name="tx135"/>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293,000</a:t>
              </a:r>
            </a:p>
          </p:txBody>
        </p:sp>
        <p:sp>
          <p:nvSpPr>
            <p:cNvPr id="136" name="tx136"/>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11290"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581038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830947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3" name="tx143"/>
            <p:cNvSpPr/>
            <p:nvPr/>
          </p:nvSpPr>
          <p:spPr>
            <a:xfrm>
              <a:off x="951100" y="5065846"/>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4" name="tx144"/>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DTC1 à Madagascar (70 %) était inférieure de 19 points de pourcentage à la moyenne mondiale (89 %) et de 15 points de pourcentage à la moyenne de l'ensemble des pays du site ESAR (85 %).
La couverture nationale en DTC1 était inférieure de 7 points de pourcentage à celle de 2019 (77%).
Cela équivaut à 293 000 enfants recevant une dose zéro en 2024, contre 210 000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98971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13763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28554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43346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4157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5636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71158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85950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100742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62335" y="2029923"/>
              <a:ext cx="351110" cy="23858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252457" y="2029923"/>
              <a:ext cx="351110" cy="2385830"/>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642580"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2032702"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422824" y="1757257"/>
              <a:ext cx="351110" cy="26584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812947" y="1723173"/>
              <a:ext cx="351110" cy="26925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203069" y="1689090"/>
              <a:ext cx="351110" cy="27266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593191" y="1655007"/>
              <a:ext cx="351110" cy="27607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83314" y="1484590"/>
              <a:ext cx="351110" cy="29311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373436" y="1450507"/>
              <a:ext cx="351110" cy="29652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763558" y="1382340"/>
              <a:ext cx="351110" cy="303341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153681" y="1348257"/>
              <a:ext cx="351110" cy="306749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933925"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543803"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324048" y="1246007"/>
              <a:ext cx="351110" cy="31697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104293"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714170"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494415" y="1177840"/>
              <a:ext cx="351110" cy="323791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884537" y="1109674"/>
              <a:ext cx="351110" cy="33060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8274660" y="1075591"/>
              <a:ext cx="351110" cy="33401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2335" y="2029923"/>
              <a:ext cx="351110" cy="2385830"/>
            </a:xfrm>
            <a:prstGeom prst="rect">
              <a:avLst/>
            </a:prstGeom>
            <a:solidFill>
              <a:srgbClr val="0083CF">
                <a:alpha val="100000"/>
              </a:srgbClr>
            </a:solidFill>
          </p:spPr>
          <p:txBody>
            <a:bodyPr/>
            <a:lstStyle/>
            <a:p>
              <a:endParaRPr/>
            </a:p>
          </p:txBody>
        </p:sp>
        <p:sp>
          <p:nvSpPr>
            <p:cNvPr id="35" name="rc35"/>
            <p:cNvSpPr/>
            <p:nvPr/>
          </p:nvSpPr>
          <p:spPr>
            <a:xfrm>
              <a:off x="1252457" y="2029923"/>
              <a:ext cx="351110" cy="2385830"/>
            </a:xfrm>
            <a:prstGeom prst="rect">
              <a:avLst/>
            </a:prstGeom>
            <a:solidFill>
              <a:srgbClr val="F26A21">
                <a:alpha val="100000"/>
              </a:srgbClr>
            </a:solidFill>
          </p:spPr>
          <p:txBody>
            <a:bodyPr/>
            <a:lstStyle/>
            <a:p>
              <a:endParaRPr/>
            </a:p>
          </p:txBody>
        </p:sp>
        <p:sp>
          <p:nvSpPr>
            <p:cNvPr id="36" name="rc36"/>
            <p:cNvSpPr/>
            <p:nvPr/>
          </p:nvSpPr>
          <p:spPr>
            <a:xfrm>
              <a:off x="1642580" y="1825423"/>
              <a:ext cx="351110" cy="2590330"/>
            </a:xfrm>
            <a:prstGeom prst="rect">
              <a:avLst/>
            </a:prstGeom>
            <a:solidFill>
              <a:srgbClr val="0083CF">
                <a:alpha val="100000"/>
              </a:srgbClr>
            </a:solidFill>
          </p:spPr>
          <p:txBody>
            <a:bodyPr/>
            <a:lstStyle/>
            <a:p>
              <a:endParaRPr/>
            </a:p>
          </p:txBody>
        </p:sp>
        <p:sp>
          <p:nvSpPr>
            <p:cNvPr id="37" name="rc37"/>
            <p:cNvSpPr/>
            <p:nvPr/>
          </p:nvSpPr>
          <p:spPr>
            <a:xfrm>
              <a:off x="2032702" y="1825423"/>
              <a:ext cx="351110" cy="2590330"/>
            </a:xfrm>
            <a:prstGeom prst="rect">
              <a:avLst/>
            </a:prstGeom>
            <a:solidFill>
              <a:srgbClr val="0083CF">
                <a:alpha val="100000"/>
              </a:srgbClr>
            </a:solidFill>
          </p:spPr>
          <p:txBody>
            <a:bodyPr/>
            <a:lstStyle/>
            <a:p>
              <a:endParaRPr/>
            </a:p>
          </p:txBody>
        </p:sp>
        <p:sp>
          <p:nvSpPr>
            <p:cNvPr id="38" name="rc38"/>
            <p:cNvSpPr/>
            <p:nvPr/>
          </p:nvSpPr>
          <p:spPr>
            <a:xfrm>
              <a:off x="2422824" y="1757257"/>
              <a:ext cx="351110" cy="2658497"/>
            </a:xfrm>
            <a:prstGeom prst="rect">
              <a:avLst/>
            </a:prstGeom>
            <a:solidFill>
              <a:srgbClr val="0083CF">
                <a:alpha val="100000"/>
              </a:srgbClr>
            </a:solidFill>
          </p:spPr>
          <p:txBody>
            <a:bodyPr/>
            <a:lstStyle/>
            <a:p>
              <a:endParaRPr/>
            </a:p>
          </p:txBody>
        </p:sp>
        <p:sp>
          <p:nvSpPr>
            <p:cNvPr id="39" name="rc39"/>
            <p:cNvSpPr/>
            <p:nvPr/>
          </p:nvSpPr>
          <p:spPr>
            <a:xfrm>
              <a:off x="3593191" y="1655007"/>
              <a:ext cx="351110" cy="2760747"/>
            </a:xfrm>
            <a:prstGeom prst="rect">
              <a:avLst/>
            </a:prstGeom>
            <a:solidFill>
              <a:srgbClr val="0083CF">
                <a:alpha val="100000"/>
              </a:srgbClr>
            </a:solidFill>
          </p:spPr>
          <p:txBody>
            <a:bodyPr/>
            <a:lstStyle/>
            <a:p>
              <a:endParaRPr/>
            </a:p>
          </p:txBody>
        </p:sp>
        <p:sp>
          <p:nvSpPr>
            <p:cNvPr id="40" name="rc40"/>
            <p:cNvSpPr/>
            <p:nvPr/>
          </p:nvSpPr>
          <p:spPr>
            <a:xfrm>
              <a:off x="4373436" y="1450507"/>
              <a:ext cx="351110" cy="2965247"/>
            </a:xfrm>
            <a:prstGeom prst="rect">
              <a:avLst/>
            </a:prstGeom>
            <a:solidFill>
              <a:srgbClr val="0083CF">
                <a:alpha val="100000"/>
              </a:srgbClr>
            </a:solidFill>
          </p:spPr>
          <p:txBody>
            <a:bodyPr/>
            <a:lstStyle/>
            <a:p>
              <a:endParaRPr/>
            </a:p>
          </p:txBody>
        </p:sp>
        <p:sp>
          <p:nvSpPr>
            <p:cNvPr id="41" name="rc41"/>
            <p:cNvSpPr/>
            <p:nvPr/>
          </p:nvSpPr>
          <p:spPr>
            <a:xfrm>
              <a:off x="5153681" y="1348257"/>
              <a:ext cx="351110" cy="3067496"/>
            </a:xfrm>
            <a:prstGeom prst="rect">
              <a:avLst/>
            </a:prstGeom>
            <a:solidFill>
              <a:srgbClr val="0083CF">
                <a:alpha val="100000"/>
              </a:srgbClr>
            </a:solidFill>
          </p:spPr>
          <p:txBody>
            <a:bodyPr/>
            <a:lstStyle/>
            <a:p>
              <a:endParaRPr/>
            </a:p>
          </p:txBody>
        </p:sp>
        <p:sp>
          <p:nvSpPr>
            <p:cNvPr id="42" name="rc42"/>
            <p:cNvSpPr/>
            <p:nvPr/>
          </p:nvSpPr>
          <p:spPr>
            <a:xfrm>
              <a:off x="5933925" y="1314174"/>
              <a:ext cx="351110" cy="3101580"/>
            </a:xfrm>
            <a:prstGeom prst="rect">
              <a:avLst/>
            </a:prstGeom>
            <a:solidFill>
              <a:srgbClr val="0083CF">
                <a:alpha val="100000"/>
              </a:srgbClr>
            </a:solidFill>
          </p:spPr>
          <p:txBody>
            <a:bodyPr/>
            <a:lstStyle/>
            <a:p>
              <a:endParaRPr/>
            </a:p>
          </p:txBody>
        </p:sp>
        <p:sp>
          <p:nvSpPr>
            <p:cNvPr id="43" name="rc43"/>
            <p:cNvSpPr/>
            <p:nvPr/>
          </p:nvSpPr>
          <p:spPr>
            <a:xfrm>
              <a:off x="7494415" y="1177840"/>
              <a:ext cx="351110" cy="3237913"/>
            </a:xfrm>
            <a:prstGeom prst="rect">
              <a:avLst/>
            </a:prstGeom>
            <a:solidFill>
              <a:srgbClr val="0083CF">
                <a:alpha val="100000"/>
              </a:srgbClr>
            </a:solidFill>
          </p:spPr>
          <p:txBody>
            <a:bodyPr/>
            <a:lstStyle/>
            <a:p>
              <a:endParaRPr/>
            </a:p>
          </p:txBody>
        </p:sp>
        <p:sp>
          <p:nvSpPr>
            <p:cNvPr id="44" name="pg44"/>
            <p:cNvSpPr/>
            <p:nvPr/>
          </p:nvSpPr>
          <p:spPr>
            <a:xfrm>
              <a:off x="1142144" y="4344453"/>
              <a:ext cx="71301" cy="71301"/>
            </a:xfrm>
            <a:custGeom>
              <a:avLst/>
              <a:gdLst/>
              <a:ahLst/>
              <a:cxnLst/>
              <a:rect l="0" t="0" r="0" b="0"/>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 name="pg45"/>
            <p:cNvSpPr/>
            <p:nvPr/>
          </p:nvSpPr>
          <p:spPr>
            <a:xfrm>
              <a:off x="1030863" y="4233172"/>
              <a:ext cx="182582" cy="182582"/>
            </a:xfrm>
            <a:custGeom>
              <a:avLst/>
              <a:gdLst/>
              <a:ahLst/>
              <a:cxnLst/>
              <a:rect l="0" t="0" r="0" b="0"/>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 name="pg46"/>
            <p:cNvSpPr/>
            <p:nvPr/>
          </p:nvSpPr>
          <p:spPr>
            <a:xfrm>
              <a:off x="919582" y="4121891"/>
              <a:ext cx="293862" cy="293862"/>
            </a:xfrm>
            <a:custGeom>
              <a:avLst/>
              <a:gdLst/>
              <a:ahLst/>
              <a:cxnLst/>
              <a:rect l="0" t="0" r="0" b="0"/>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 name="pg47"/>
            <p:cNvSpPr/>
            <p:nvPr/>
          </p:nvSpPr>
          <p:spPr>
            <a:xfrm>
              <a:off x="862335" y="40106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862335" y="38993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62335" y="37880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62335" y="36767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62335" y="35654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62335" y="34542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62335" y="33429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62335" y="32316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62335" y="31203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62335" y="30090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62335" y="28978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62335" y="27865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62335" y="26752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62335" y="25639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62335" y="24526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62335" y="23413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62335" y="22301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62335" y="21188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62335" y="2029923"/>
              <a:ext cx="339870" cy="339870"/>
            </a:xfrm>
            <a:custGeom>
              <a:avLst/>
              <a:gdLst/>
              <a:ahLst/>
              <a:cxnLst/>
              <a:rect l="0" t="0" r="0" b="0"/>
              <a:pathLst>
                <a:path w="339870" h="339870">
                  <a:moveTo>
                    <a:pt x="328742" y="0"/>
                  </a:moveTo>
                  <a:lnTo>
                    <a:pt x="339870" y="0"/>
                  </a:lnTo>
                  <a:lnTo>
                    <a:pt x="0" y="339870"/>
                  </a:lnTo>
                  <a:lnTo>
                    <a:pt x="0" y="3287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862335" y="2029923"/>
              <a:ext cx="228589" cy="228589"/>
            </a:xfrm>
            <a:custGeom>
              <a:avLst/>
              <a:gdLst/>
              <a:ahLst/>
              <a:cxnLst/>
              <a:rect l="0" t="0" r="0" b="0"/>
              <a:pathLst>
                <a:path w="228589" h="228589">
                  <a:moveTo>
                    <a:pt x="217461" y="0"/>
                  </a:moveTo>
                  <a:lnTo>
                    <a:pt x="228589" y="0"/>
                  </a:lnTo>
                  <a:lnTo>
                    <a:pt x="0" y="228589"/>
                  </a:lnTo>
                  <a:lnTo>
                    <a:pt x="0" y="2174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862335" y="2029923"/>
              <a:ext cx="117308" cy="117308"/>
            </a:xfrm>
            <a:custGeom>
              <a:avLst/>
              <a:gdLst/>
              <a:ahLst/>
              <a:cxnLst/>
              <a:rect l="0" t="0" r="0" b="0"/>
              <a:pathLst>
                <a:path w="117308" h="117308">
                  <a:moveTo>
                    <a:pt x="106180" y="0"/>
                  </a:moveTo>
                  <a:lnTo>
                    <a:pt x="117308" y="0"/>
                  </a:lnTo>
                  <a:lnTo>
                    <a:pt x="0" y="117308"/>
                  </a:lnTo>
                  <a:lnTo>
                    <a:pt x="0" y="1061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862335" y="2029923"/>
              <a:ext cx="6027" cy="6027"/>
            </a:xfrm>
            <a:custGeom>
              <a:avLst/>
              <a:gdLst/>
              <a:ahLst/>
              <a:cxnLst/>
              <a:rect l="0" t="0" r="0" b="0"/>
              <a:pathLst>
                <a:path w="6027" h="6027">
                  <a:moveTo>
                    <a:pt x="0" y="6027"/>
                  </a:moveTo>
                  <a:lnTo>
                    <a:pt x="0" y="0"/>
                  </a:lnTo>
                  <a:lnTo>
                    <a:pt x="6027"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587267" y="4399454"/>
              <a:ext cx="16300" cy="16300"/>
            </a:xfrm>
            <a:custGeom>
              <a:avLst/>
              <a:gdLst/>
              <a:ahLst/>
              <a:cxnLst/>
              <a:rect l="0" t="0" r="0" b="0"/>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475986" y="4288173"/>
              <a:ext cx="127581" cy="127581"/>
            </a:xfrm>
            <a:custGeom>
              <a:avLst/>
              <a:gdLst/>
              <a:ahLst/>
              <a:cxnLst/>
              <a:rect l="0" t="0" r="0" b="0"/>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364705" y="4176892"/>
              <a:ext cx="238861" cy="238861"/>
            </a:xfrm>
            <a:custGeom>
              <a:avLst/>
              <a:gdLst/>
              <a:ahLst/>
              <a:cxnLst/>
              <a:rect l="0" t="0" r="0" b="0"/>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253425" y="4065611"/>
              <a:ext cx="350142" cy="350142"/>
            </a:xfrm>
            <a:custGeom>
              <a:avLst/>
              <a:gdLst/>
              <a:ahLst/>
              <a:cxnLst/>
              <a:rect l="0" t="0" r="0" b="0"/>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252457" y="39543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252457" y="38430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252457" y="37317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252457" y="36204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252457" y="35092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252457" y="33979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252457" y="32866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252457" y="31753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252457" y="30640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252457" y="29528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252457" y="28415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252457" y="27302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252457" y="26189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252457" y="25076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252457" y="23963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252457" y="22851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252457" y="217383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252457" y="206255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252457" y="2029923"/>
              <a:ext cx="283590" cy="283590"/>
            </a:xfrm>
            <a:custGeom>
              <a:avLst/>
              <a:gdLst/>
              <a:ahLst/>
              <a:cxnLst/>
              <a:rect l="0" t="0" r="0" b="0"/>
              <a:pathLst>
                <a:path w="283590" h="283590">
                  <a:moveTo>
                    <a:pt x="272462" y="0"/>
                  </a:moveTo>
                  <a:lnTo>
                    <a:pt x="283590" y="0"/>
                  </a:lnTo>
                  <a:lnTo>
                    <a:pt x="0" y="283590"/>
                  </a:lnTo>
                  <a:lnTo>
                    <a:pt x="0" y="2724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252457" y="2029923"/>
              <a:ext cx="172309" cy="172309"/>
            </a:xfrm>
            <a:custGeom>
              <a:avLst/>
              <a:gdLst/>
              <a:ahLst/>
              <a:cxnLst/>
              <a:rect l="0" t="0" r="0" b="0"/>
              <a:pathLst>
                <a:path w="172309" h="172309">
                  <a:moveTo>
                    <a:pt x="161181" y="0"/>
                  </a:moveTo>
                  <a:lnTo>
                    <a:pt x="172309" y="0"/>
                  </a:lnTo>
                  <a:lnTo>
                    <a:pt x="0" y="172309"/>
                  </a:lnTo>
                  <a:lnTo>
                    <a:pt x="0" y="1611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252457" y="2029923"/>
              <a:ext cx="61028" cy="61028"/>
            </a:xfrm>
            <a:custGeom>
              <a:avLst/>
              <a:gdLst/>
              <a:ahLst/>
              <a:cxnLst/>
              <a:rect l="0" t="0" r="0" b="0"/>
              <a:pathLst>
                <a:path w="61028" h="61028">
                  <a:moveTo>
                    <a:pt x="49900" y="0"/>
                  </a:moveTo>
                  <a:lnTo>
                    <a:pt x="61028" y="0"/>
                  </a:lnTo>
                  <a:lnTo>
                    <a:pt x="0" y="61028"/>
                  </a:lnTo>
                  <a:lnTo>
                    <a:pt x="0" y="499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921110" y="4343174"/>
              <a:ext cx="72580" cy="72580"/>
            </a:xfrm>
            <a:custGeom>
              <a:avLst/>
              <a:gdLst/>
              <a:ahLst/>
              <a:cxnLst/>
              <a:rect l="0" t="0" r="0" b="0"/>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809829" y="4231893"/>
              <a:ext cx="183860" cy="183860"/>
            </a:xfrm>
            <a:custGeom>
              <a:avLst/>
              <a:gdLst/>
              <a:ahLst/>
              <a:cxnLst/>
              <a:rect l="0" t="0" r="0" b="0"/>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698548" y="4120612"/>
              <a:ext cx="295141" cy="295141"/>
            </a:xfrm>
            <a:custGeom>
              <a:avLst/>
              <a:gdLst/>
              <a:ahLst/>
              <a:cxnLst/>
              <a:rect l="0" t="0" r="0" b="0"/>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642580" y="40093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642580" y="38980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642580" y="37867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642580" y="36754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642580" y="35642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642580" y="34529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642580" y="33416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42580" y="32303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42580" y="31190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642580" y="30078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642580" y="28965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642580" y="27852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642580" y="26739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642580" y="25626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42580" y="24514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42580" y="23401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42580" y="22288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642580" y="21175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642580" y="20062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642580" y="18949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642580" y="1825423"/>
              <a:ext cx="320529" cy="320529"/>
            </a:xfrm>
            <a:custGeom>
              <a:avLst/>
              <a:gdLst/>
              <a:ahLst/>
              <a:cxnLst/>
              <a:rect l="0" t="0" r="0" b="0"/>
              <a:pathLst>
                <a:path w="320529" h="320529">
                  <a:moveTo>
                    <a:pt x="309401" y="0"/>
                  </a:moveTo>
                  <a:lnTo>
                    <a:pt x="320529" y="0"/>
                  </a:lnTo>
                  <a:lnTo>
                    <a:pt x="0" y="320529"/>
                  </a:lnTo>
                  <a:lnTo>
                    <a:pt x="0" y="3094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642580" y="1825423"/>
              <a:ext cx="209248" cy="209248"/>
            </a:xfrm>
            <a:custGeom>
              <a:avLst/>
              <a:gdLst/>
              <a:ahLst/>
              <a:cxnLst/>
              <a:rect l="0" t="0" r="0" b="0"/>
              <a:pathLst>
                <a:path w="209248" h="209248">
                  <a:moveTo>
                    <a:pt x="198120" y="0"/>
                  </a:moveTo>
                  <a:lnTo>
                    <a:pt x="209248" y="0"/>
                  </a:lnTo>
                  <a:lnTo>
                    <a:pt x="0" y="209248"/>
                  </a:lnTo>
                  <a:lnTo>
                    <a:pt x="0" y="1981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642580" y="1825423"/>
              <a:ext cx="97967" cy="97967"/>
            </a:xfrm>
            <a:custGeom>
              <a:avLst/>
              <a:gdLst/>
              <a:ahLst/>
              <a:cxnLst/>
              <a:rect l="0" t="0" r="0" b="0"/>
              <a:pathLst>
                <a:path w="97967" h="97967">
                  <a:moveTo>
                    <a:pt x="86839" y="0"/>
                  </a:moveTo>
                  <a:lnTo>
                    <a:pt x="97967" y="0"/>
                  </a:lnTo>
                  <a:lnTo>
                    <a:pt x="0" y="97967"/>
                  </a:lnTo>
                  <a:lnTo>
                    <a:pt x="0" y="868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366233" y="4398175"/>
              <a:ext cx="17579" cy="17579"/>
            </a:xfrm>
            <a:custGeom>
              <a:avLst/>
              <a:gdLst/>
              <a:ahLst/>
              <a:cxnLst/>
              <a:rect l="0" t="0" r="0" b="0"/>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254952" y="4286894"/>
              <a:ext cx="128860" cy="128860"/>
            </a:xfrm>
            <a:custGeom>
              <a:avLst/>
              <a:gdLst/>
              <a:ahLst/>
              <a:cxnLst/>
              <a:rect l="0" t="0" r="0" b="0"/>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143671" y="4175613"/>
              <a:ext cx="240140" cy="240140"/>
            </a:xfrm>
            <a:custGeom>
              <a:avLst/>
              <a:gdLst/>
              <a:ahLst/>
              <a:cxnLst/>
              <a:rect l="0" t="0" r="0" b="0"/>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032702" y="4064332"/>
              <a:ext cx="351110" cy="351421"/>
            </a:xfrm>
            <a:custGeom>
              <a:avLst/>
              <a:gdLst/>
              <a:ahLst/>
              <a:cxnLst/>
              <a:rect l="0" t="0" r="0" b="0"/>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032702" y="39530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032702" y="38417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32702" y="37304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32702" y="36192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032702" y="35079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032702" y="33966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032702" y="32853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032702" y="31740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032702" y="30628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032702" y="29515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032702" y="28402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032702" y="27289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032702" y="26176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032702" y="25064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032702" y="23951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032702" y="22838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032702" y="21725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032702" y="20612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032702" y="194999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032702" y="183871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032702" y="1825423"/>
              <a:ext cx="264249" cy="264249"/>
            </a:xfrm>
            <a:custGeom>
              <a:avLst/>
              <a:gdLst/>
              <a:ahLst/>
              <a:cxnLst/>
              <a:rect l="0" t="0" r="0" b="0"/>
              <a:pathLst>
                <a:path w="264249" h="264249">
                  <a:moveTo>
                    <a:pt x="253121" y="0"/>
                  </a:moveTo>
                  <a:lnTo>
                    <a:pt x="264249" y="0"/>
                  </a:lnTo>
                  <a:lnTo>
                    <a:pt x="0" y="264249"/>
                  </a:lnTo>
                  <a:lnTo>
                    <a:pt x="0" y="2531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032702" y="1825423"/>
              <a:ext cx="152968" cy="152968"/>
            </a:xfrm>
            <a:custGeom>
              <a:avLst/>
              <a:gdLst/>
              <a:ahLst/>
              <a:cxnLst/>
              <a:rect l="0" t="0" r="0" b="0"/>
              <a:pathLst>
                <a:path w="152968" h="152968">
                  <a:moveTo>
                    <a:pt x="141840" y="0"/>
                  </a:moveTo>
                  <a:lnTo>
                    <a:pt x="152968" y="0"/>
                  </a:lnTo>
                  <a:lnTo>
                    <a:pt x="0" y="152968"/>
                  </a:lnTo>
                  <a:lnTo>
                    <a:pt x="0" y="1418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032702" y="1825423"/>
              <a:ext cx="41688" cy="41688"/>
            </a:xfrm>
            <a:custGeom>
              <a:avLst/>
              <a:gdLst/>
              <a:ahLst/>
              <a:cxnLst/>
              <a:rect l="0" t="0" r="0" b="0"/>
              <a:pathLst>
                <a:path w="41688" h="41688">
                  <a:moveTo>
                    <a:pt x="30560" y="0"/>
                  </a:moveTo>
                  <a:lnTo>
                    <a:pt x="41688" y="0"/>
                  </a:lnTo>
                  <a:lnTo>
                    <a:pt x="0" y="41688"/>
                  </a:lnTo>
                  <a:lnTo>
                    <a:pt x="0" y="305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700075" y="4341895"/>
              <a:ext cx="73859" cy="73859"/>
            </a:xfrm>
            <a:custGeom>
              <a:avLst/>
              <a:gdLst/>
              <a:ahLst/>
              <a:cxnLst/>
              <a:rect l="0" t="0" r="0" b="0"/>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588795" y="4230614"/>
              <a:ext cx="185139" cy="185139"/>
            </a:xfrm>
            <a:custGeom>
              <a:avLst/>
              <a:gdLst/>
              <a:ahLst/>
              <a:cxnLst/>
              <a:rect l="0" t="0" r="0" b="0"/>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77514" y="4119333"/>
              <a:ext cx="296420" cy="296420"/>
            </a:xfrm>
            <a:custGeom>
              <a:avLst/>
              <a:gdLst/>
              <a:ahLst/>
              <a:cxnLst/>
              <a:rect l="0" t="0" r="0" b="0"/>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2824" y="40080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2824" y="38967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2824" y="37854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2824" y="36742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2824" y="35629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2824" y="34516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2824" y="33403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2824" y="32290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2824" y="31178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2824" y="30065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2824" y="28952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2824" y="27839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422824" y="26726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422824" y="25614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422824" y="24501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422824" y="23388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422824" y="22275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422824" y="21162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422824" y="200499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422824" y="18937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422824" y="17824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422824" y="1757257"/>
              <a:ext cx="276136" cy="276136"/>
            </a:xfrm>
            <a:custGeom>
              <a:avLst/>
              <a:gdLst/>
              <a:ahLst/>
              <a:cxnLst/>
              <a:rect l="0" t="0" r="0" b="0"/>
              <a:pathLst>
                <a:path w="276136" h="276136">
                  <a:moveTo>
                    <a:pt x="265008" y="0"/>
                  </a:moveTo>
                  <a:lnTo>
                    <a:pt x="276136" y="0"/>
                  </a:lnTo>
                  <a:lnTo>
                    <a:pt x="0" y="276136"/>
                  </a:lnTo>
                  <a:lnTo>
                    <a:pt x="0" y="2650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422824" y="1757257"/>
              <a:ext cx="164855" cy="164855"/>
            </a:xfrm>
            <a:custGeom>
              <a:avLst/>
              <a:gdLst/>
              <a:ahLst/>
              <a:cxnLst/>
              <a:rect l="0" t="0" r="0" b="0"/>
              <a:pathLst>
                <a:path w="164855" h="164855">
                  <a:moveTo>
                    <a:pt x="153727" y="0"/>
                  </a:moveTo>
                  <a:lnTo>
                    <a:pt x="164855" y="0"/>
                  </a:lnTo>
                  <a:lnTo>
                    <a:pt x="0" y="164855"/>
                  </a:lnTo>
                  <a:lnTo>
                    <a:pt x="0" y="1537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422824" y="1757257"/>
              <a:ext cx="53574" cy="53574"/>
            </a:xfrm>
            <a:custGeom>
              <a:avLst/>
              <a:gdLst/>
              <a:ahLst/>
              <a:cxnLst/>
              <a:rect l="0" t="0" r="0" b="0"/>
              <a:pathLst>
                <a:path w="53574" h="53574">
                  <a:moveTo>
                    <a:pt x="42446" y="0"/>
                  </a:moveTo>
                  <a:lnTo>
                    <a:pt x="53574" y="0"/>
                  </a:lnTo>
                  <a:lnTo>
                    <a:pt x="0" y="53574"/>
                  </a:lnTo>
                  <a:lnTo>
                    <a:pt x="0" y="424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924165" y="4395617"/>
              <a:ext cx="20136" cy="20136"/>
            </a:xfrm>
            <a:custGeom>
              <a:avLst/>
              <a:gdLst/>
              <a:ahLst/>
              <a:cxnLst/>
              <a:rect l="0" t="0" r="0" b="0"/>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812884" y="4284336"/>
              <a:ext cx="131417" cy="131417"/>
            </a:xfrm>
            <a:custGeom>
              <a:avLst/>
              <a:gdLst/>
              <a:ahLst/>
              <a:cxnLst/>
              <a:rect l="0" t="0" r="0" b="0"/>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701603" y="4173055"/>
              <a:ext cx="242698" cy="242698"/>
            </a:xfrm>
            <a:custGeom>
              <a:avLst/>
              <a:gdLst/>
              <a:ahLst/>
              <a:cxnLst/>
              <a:rect l="0" t="0" r="0" b="0"/>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593191" y="4061775"/>
              <a:ext cx="351110" cy="353979"/>
            </a:xfrm>
            <a:custGeom>
              <a:avLst/>
              <a:gdLst/>
              <a:ahLst/>
              <a:cxnLst/>
              <a:rect l="0" t="0" r="0" b="0"/>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593191" y="39504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593191" y="38392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593191" y="37279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593191" y="36166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593191" y="35053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93191" y="33940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593191" y="32828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593191" y="31715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593191" y="30602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593191" y="29489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593191" y="28376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593191" y="27264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593191" y="26151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593191" y="25038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593191" y="23925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593191" y="22812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593191" y="21700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593191" y="20587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593191" y="19474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593191" y="18361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593191" y="17248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593191" y="1655007"/>
              <a:ext cx="320827" cy="320827"/>
            </a:xfrm>
            <a:custGeom>
              <a:avLst/>
              <a:gdLst/>
              <a:ahLst/>
              <a:cxnLst/>
              <a:rect l="0" t="0" r="0" b="0"/>
              <a:pathLst>
                <a:path w="320827" h="320827">
                  <a:moveTo>
                    <a:pt x="309699" y="0"/>
                  </a:moveTo>
                  <a:lnTo>
                    <a:pt x="320827" y="0"/>
                  </a:lnTo>
                  <a:lnTo>
                    <a:pt x="0" y="320827"/>
                  </a:lnTo>
                  <a:lnTo>
                    <a:pt x="0" y="309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593191" y="1655007"/>
              <a:ext cx="209546" cy="209546"/>
            </a:xfrm>
            <a:custGeom>
              <a:avLst/>
              <a:gdLst/>
              <a:ahLst/>
              <a:cxnLst/>
              <a:rect l="0" t="0" r="0" b="0"/>
              <a:pathLst>
                <a:path w="209546" h="209546">
                  <a:moveTo>
                    <a:pt x="198418" y="0"/>
                  </a:moveTo>
                  <a:lnTo>
                    <a:pt x="209546" y="0"/>
                  </a:lnTo>
                  <a:lnTo>
                    <a:pt x="0" y="209546"/>
                  </a:lnTo>
                  <a:lnTo>
                    <a:pt x="0" y="198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593191" y="1655007"/>
              <a:ext cx="98266" cy="98266"/>
            </a:xfrm>
            <a:custGeom>
              <a:avLst/>
              <a:gdLst/>
              <a:ahLst/>
              <a:cxnLst/>
              <a:rect l="0" t="0" r="0" b="0"/>
              <a:pathLst>
                <a:path w="98266" h="98266">
                  <a:moveTo>
                    <a:pt x="87137" y="0"/>
                  </a:moveTo>
                  <a:lnTo>
                    <a:pt x="98266" y="0"/>
                  </a:lnTo>
                  <a:lnTo>
                    <a:pt x="0" y="98266"/>
                  </a:lnTo>
                  <a:lnTo>
                    <a:pt x="0" y="871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703130" y="4394338"/>
              <a:ext cx="21415" cy="21415"/>
            </a:xfrm>
            <a:custGeom>
              <a:avLst/>
              <a:gdLst/>
              <a:ahLst/>
              <a:cxnLst/>
              <a:rect l="0" t="0" r="0" b="0"/>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591850" y="4283057"/>
              <a:ext cx="132696" cy="132696"/>
            </a:xfrm>
            <a:custGeom>
              <a:avLst/>
              <a:gdLst/>
              <a:ahLst/>
              <a:cxnLst/>
              <a:rect l="0" t="0" r="0" b="0"/>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480569" y="4171776"/>
              <a:ext cx="243977" cy="243977"/>
            </a:xfrm>
            <a:custGeom>
              <a:avLst/>
              <a:gdLst/>
              <a:ahLst/>
              <a:cxnLst/>
              <a:rect l="0" t="0" r="0" b="0"/>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373436" y="4060496"/>
              <a:ext cx="351110" cy="355258"/>
            </a:xfrm>
            <a:custGeom>
              <a:avLst/>
              <a:gdLst/>
              <a:ahLst/>
              <a:cxnLst/>
              <a:rect l="0" t="0" r="0" b="0"/>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373436" y="39492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373436" y="38379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373436" y="37266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373436" y="36153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373436" y="35040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373436" y="33928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373436" y="32815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373436" y="31702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373436" y="30589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373436" y="29476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373436" y="28364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373436" y="27251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373436" y="26138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373436" y="25025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373436" y="23912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373436" y="22800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373436" y="21687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373436" y="20574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373436" y="19461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373436" y="18348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73436" y="17235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73436" y="16123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373436" y="15010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373436" y="1450507"/>
              <a:ext cx="301486" cy="301486"/>
            </a:xfrm>
            <a:custGeom>
              <a:avLst/>
              <a:gdLst/>
              <a:ahLst/>
              <a:cxnLst/>
              <a:rect l="0" t="0" r="0" b="0"/>
              <a:pathLst>
                <a:path w="301486" h="301486">
                  <a:moveTo>
                    <a:pt x="290358" y="0"/>
                  </a:moveTo>
                  <a:lnTo>
                    <a:pt x="301486" y="0"/>
                  </a:lnTo>
                  <a:lnTo>
                    <a:pt x="0" y="301486"/>
                  </a:lnTo>
                  <a:lnTo>
                    <a:pt x="0" y="2903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373436" y="1450507"/>
              <a:ext cx="190206" cy="190206"/>
            </a:xfrm>
            <a:custGeom>
              <a:avLst/>
              <a:gdLst/>
              <a:ahLst/>
              <a:cxnLst/>
              <a:rect l="0" t="0" r="0" b="0"/>
              <a:pathLst>
                <a:path w="190206" h="190206">
                  <a:moveTo>
                    <a:pt x="179078" y="0"/>
                  </a:moveTo>
                  <a:lnTo>
                    <a:pt x="190206" y="0"/>
                  </a:lnTo>
                  <a:lnTo>
                    <a:pt x="0" y="190206"/>
                  </a:lnTo>
                  <a:lnTo>
                    <a:pt x="0" y="179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373436" y="1450507"/>
              <a:ext cx="78925" cy="78925"/>
            </a:xfrm>
            <a:custGeom>
              <a:avLst/>
              <a:gdLst/>
              <a:ahLst/>
              <a:cxnLst/>
              <a:rect l="0" t="0" r="0" b="0"/>
              <a:pathLst>
                <a:path w="78925" h="78925">
                  <a:moveTo>
                    <a:pt x="67797" y="0"/>
                  </a:moveTo>
                  <a:lnTo>
                    <a:pt x="78925" y="0"/>
                  </a:lnTo>
                  <a:lnTo>
                    <a:pt x="0" y="78925"/>
                  </a:lnTo>
                  <a:lnTo>
                    <a:pt x="0" y="677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5482096" y="4393059"/>
              <a:ext cx="22694" cy="22694"/>
            </a:xfrm>
            <a:custGeom>
              <a:avLst/>
              <a:gdLst/>
              <a:ahLst/>
              <a:cxnLst/>
              <a:rect l="0" t="0" r="0" b="0"/>
              <a:pathLst>
                <a:path w="22694" h="22694">
                  <a:moveTo>
                    <a:pt x="22694" y="0"/>
                  </a:moveTo>
                  <a:lnTo>
                    <a:pt x="22694" y="11128"/>
                  </a:lnTo>
                  <a:lnTo>
                    <a:pt x="11128" y="22694"/>
                  </a:lnTo>
                  <a:lnTo>
                    <a:pt x="0" y="226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5370815" y="4281778"/>
              <a:ext cx="133975" cy="133975"/>
            </a:xfrm>
            <a:custGeom>
              <a:avLst/>
              <a:gdLst/>
              <a:ahLst/>
              <a:cxnLst/>
              <a:rect l="0" t="0" r="0" b="0"/>
              <a:pathLst>
                <a:path w="133975" h="133975">
                  <a:moveTo>
                    <a:pt x="133975" y="0"/>
                  </a:moveTo>
                  <a:lnTo>
                    <a:pt x="133975" y="11128"/>
                  </a:lnTo>
                  <a:lnTo>
                    <a:pt x="11128" y="133975"/>
                  </a:lnTo>
                  <a:lnTo>
                    <a:pt x="0" y="133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5259535" y="4170498"/>
              <a:ext cx="245256" cy="245256"/>
            </a:xfrm>
            <a:custGeom>
              <a:avLst/>
              <a:gdLst/>
              <a:ahLst/>
              <a:cxnLst/>
              <a:rect l="0" t="0" r="0" b="0"/>
              <a:pathLst>
                <a:path w="245256" h="245256">
                  <a:moveTo>
                    <a:pt x="245256" y="0"/>
                  </a:moveTo>
                  <a:lnTo>
                    <a:pt x="245256" y="11128"/>
                  </a:lnTo>
                  <a:lnTo>
                    <a:pt x="11128" y="245256"/>
                  </a:lnTo>
                  <a:lnTo>
                    <a:pt x="0" y="2452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5153681" y="4059217"/>
              <a:ext cx="351110" cy="356537"/>
            </a:xfrm>
            <a:custGeom>
              <a:avLst/>
              <a:gdLst/>
              <a:ahLst/>
              <a:cxnLst/>
              <a:rect l="0" t="0" r="0" b="0"/>
              <a:pathLst>
                <a:path w="351110" h="356537">
                  <a:moveTo>
                    <a:pt x="351110" y="0"/>
                  </a:moveTo>
                  <a:lnTo>
                    <a:pt x="351110" y="11128"/>
                  </a:lnTo>
                  <a:lnTo>
                    <a:pt x="5701" y="356537"/>
                  </a:lnTo>
                  <a:lnTo>
                    <a:pt x="0" y="356537"/>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5153681" y="39479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5153681" y="383665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5153681" y="37253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5153681" y="36140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153681" y="35028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153681" y="33915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153681" y="32802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153681" y="31689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153681" y="30576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153681" y="29464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153681" y="28351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153681" y="27238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153681" y="26125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153681" y="25012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153681" y="23900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153681" y="22787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153681" y="21674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153681" y="20561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153681" y="19448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153681" y="18336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153681" y="17223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153681" y="16110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153681" y="14997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153681" y="13884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153681" y="1348257"/>
              <a:ext cx="291177" cy="291177"/>
            </a:xfrm>
            <a:custGeom>
              <a:avLst/>
              <a:gdLst/>
              <a:ahLst/>
              <a:cxnLst/>
              <a:rect l="0" t="0" r="0" b="0"/>
              <a:pathLst>
                <a:path w="291177" h="291177">
                  <a:moveTo>
                    <a:pt x="280049" y="0"/>
                  </a:moveTo>
                  <a:lnTo>
                    <a:pt x="291177" y="0"/>
                  </a:lnTo>
                  <a:lnTo>
                    <a:pt x="0" y="291177"/>
                  </a:lnTo>
                  <a:lnTo>
                    <a:pt x="0" y="2800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153681" y="1348257"/>
              <a:ext cx="179896" cy="179896"/>
            </a:xfrm>
            <a:custGeom>
              <a:avLst/>
              <a:gdLst/>
              <a:ahLst/>
              <a:cxnLst/>
              <a:rect l="0" t="0" r="0" b="0"/>
              <a:pathLst>
                <a:path w="179896" h="179896">
                  <a:moveTo>
                    <a:pt x="168768" y="0"/>
                  </a:moveTo>
                  <a:lnTo>
                    <a:pt x="179896" y="0"/>
                  </a:lnTo>
                  <a:lnTo>
                    <a:pt x="0" y="179896"/>
                  </a:lnTo>
                  <a:lnTo>
                    <a:pt x="0" y="1687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153681" y="1348257"/>
              <a:ext cx="68615" cy="68615"/>
            </a:xfrm>
            <a:custGeom>
              <a:avLst/>
              <a:gdLst/>
              <a:ahLst/>
              <a:cxnLst/>
              <a:rect l="0" t="0" r="0" b="0"/>
              <a:pathLst>
                <a:path w="68615" h="68615">
                  <a:moveTo>
                    <a:pt x="57487" y="0"/>
                  </a:moveTo>
                  <a:lnTo>
                    <a:pt x="68615" y="0"/>
                  </a:lnTo>
                  <a:lnTo>
                    <a:pt x="0" y="68615"/>
                  </a:lnTo>
                  <a:lnTo>
                    <a:pt x="0" y="5748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6261062" y="4391780"/>
              <a:ext cx="23973" cy="23973"/>
            </a:xfrm>
            <a:custGeom>
              <a:avLst/>
              <a:gdLst/>
              <a:ahLst/>
              <a:cxnLst/>
              <a:rect l="0" t="0" r="0" b="0"/>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6149781" y="4280500"/>
              <a:ext cx="135254" cy="135254"/>
            </a:xfrm>
            <a:custGeom>
              <a:avLst/>
              <a:gdLst/>
              <a:ahLst/>
              <a:cxnLst/>
              <a:rect l="0" t="0" r="0" b="0"/>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6038500" y="4169219"/>
              <a:ext cx="246535" cy="246535"/>
            </a:xfrm>
            <a:custGeom>
              <a:avLst/>
              <a:gdLst/>
              <a:ahLst/>
              <a:cxnLst/>
              <a:rect l="0" t="0" r="0" b="0"/>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933925" y="4057938"/>
              <a:ext cx="351110" cy="357816"/>
            </a:xfrm>
            <a:custGeom>
              <a:avLst/>
              <a:gdLst/>
              <a:ahLst/>
              <a:cxnLst/>
              <a:rect l="0" t="0" r="0" b="0"/>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933925" y="39466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933925" y="38353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933925" y="37240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933925" y="36128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933925" y="35015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933925" y="33902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933925" y="32789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933925" y="31676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933925" y="30564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933925" y="29451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933925" y="28338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933925" y="27225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933925" y="26112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933925" y="25000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33925" y="23887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33925" y="22774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33925" y="21661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33925" y="20548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33925" y="19436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33925" y="18323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33925" y="17210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33925" y="16097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33925" y="14984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933925" y="13871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933925" y="1314174"/>
              <a:ext cx="323981" cy="323981"/>
            </a:xfrm>
            <a:custGeom>
              <a:avLst/>
              <a:gdLst/>
              <a:ahLst/>
              <a:cxnLst/>
              <a:rect l="0" t="0" r="0" b="0"/>
              <a:pathLst>
                <a:path w="323981" h="323981">
                  <a:moveTo>
                    <a:pt x="312853" y="0"/>
                  </a:moveTo>
                  <a:lnTo>
                    <a:pt x="323981" y="0"/>
                  </a:lnTo>
                  <a:lnTo>
                    <a:pt x="0" y="323981"/>
                  </a:lnTo>
                  <a:lnTo>
                    <a:pt x="0" y="3128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933925" y="1314174"/>
              <a:ext cx="212700" cy="212700"/>
            </a:xfrm>
            <a:custGeom>
              <a:avLst/>
              <a:gdLst/>
              <a:ahLst/>
              <a:cxnLst/>
              <a:rect l="0" t="0" r="0" b="0"/>
              <a:pathLst>
                <a:path w="212700" h="212700">
                  <a:moveTo>
                    <a:pt x="201572" y="0"/>
                  </a:moveTo>
                  <a:lnTo>
                    <a:pt x="212700" y="0"/>
                  </a:lnTo>
                  <a:lnTo>
                    <a:pt x="0" y="212700"/>
                  </a:lnTo>
                  <a:lnTo>
                    <a:pt x="0" y="2015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933925" y="1314174"/>
              <a:ext cx="101419" cy="101419"/>
            </a:xfrm>
            <a:custGeom>
              <a:avLst/>
              <a:gdLst/>
              <a:ahLst/>
              <a:cxnLst/>
              <a:rect l="0" t="0" r="0" b="0"/>
              <a:pathLst>
                <a:path w="101419" h="101419">
                  <a:moveTo>
                    <a:pt x="90291" y="0"/>
                  </a:moveTo>
                  <a:lnTo>
                    <a:pt x="101419" y="0"/>
                  </a:lnTo>
                  <a:lnTo>
                    <a:pt x="0" y="101419"/>
                  </a:lnTo>
                  <a:lnTo>
                    <a:pt x="0" y="902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818994" y="4389223"/>
              <a:ext cx="26531" cy="26531"/>
            </a:xfrm>
            <a:custGeom>
              <a:avLst/>
              <a:gdLst/>
              <a:ahLst/>
              <a:cxnLst/>
              <a:rect l="0" t="0" r="0" b="0"/>
              <a:pathLst>
                <a:path w="26531" h="26531">
                  <a:moveTo>
                    <a:pt x="26531" y="0"/>
                  </a:moveTo>
                  <a:lnTo>
                    <a:pt x="26531" y="11128"/>
                  </a:lnTo>
                  <a:lnTo>
                    <a:pt x="11128" y="26531"/>
                  </a:lnTo>
                  <a:lnTo>
                    <a:pt x="0" y="265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707713" y="4277942"/>
              <a:ext cx="137812" cy="137812"/>
            </a:xfrm>
            <a:custGeom>
              <a:avLst/>
              <a:gdLst/>
              <a:ahLst/>
              <a:cxnLst/>
              <a:rect l="0" t="0" r="0" b="0"/>
              <a:pathLst>
                <a:path w="137812" h="137812">
                  <a:moveTo>
                    <a:pt x="137812" y="0"/>
                  </a:moveTo>
                  <a:lnTo>
                    <a:pt x="137812" y="11128"/>
                  </a:lnTo>
                  <a:lnTo>
                    <a:pt x="11128"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596432" y="4166661"/>
              <a:ext cx="249092" cy="249092"/>
            </a:xfrm>
            <a:custGeom>
              <a:avLst/>
              <a:gdLst/>
              <a:ahLst/>
              <a:cxnLst/>
              <a:rect l="0" t="0" r="0" b="0"/>
              <a:pathLst>
                <a:path w="249092" h="249092">
                  <a:moveTo>
                    <a:pt x="249092" y="0"/>
                  </a:moveTo>
                  <a:lnTo>
                    <a:pt x="249092" y="11128"/>
                  </a:lnTo>
                  <a:lnTo>
                    <a:pt x="11128" y="249092"/>
                  </a:lnTo>
                  <a:lnTo>
                    <a:pt x="0" y="2490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494415" y="4055380"/>
              <a:ext cx="351110" cy="360373"/>
            </a:xfrm>
            <a:custGeom>
              <a:avLst/>
              <a:gdLst/>
              <a:ahLst/>
              <a:cxnLst/>
              <a:rect l="0" t="0" r="0" b="0"/>
              <a:pathLst>
                <a:path w="351110" h="360373">
                  <a:moveTo>
                    <a:pt x="351110" y="0"/>
                  </a:moveTo>
                  <a:lnTo>
                    <a:pt x="351110" y="11128"/>
                  </a:lnTo>
                  <a:lnTo>
                    <a:pt x="1864" y="360373"/>
                  </a:lnTo>
                  <a:lnTo>
                    <a:pt x="0" y="360373"/>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494415" y="39440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7494415" y="38328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7494415" y="37215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7494415" y="36102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7494415" y="34989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7494415" y="33876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7494415" y="327641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7494415" y="316513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7494415" y="30538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7494415" y="29425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7494415" y="28312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7494415" y="27200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7494415" y="26087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7494415" y="24974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7494415" y="23861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7494415" y="22748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7494415" y="21636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7494415" y="20523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7494415" y="19410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7494415" y="18297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7494415" y="17184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7494415" y="16072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7494415" y="14959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7494415" y="13846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7494415" y="12733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7494415" y="1177840"/>
              <a:ext cx="346476" cy="346476"/>
            </a:xfrm>
            <a:custGeom>
              <a:avLst/>
              <a:gdLst/>
              <a:ahLst/>
              <a:cxnLst/>
              <a:rect l="0" t="0" r="0" b="0"/>
              <a:pathLst>
                <a:path w="346476" h="346476">
                  <a:moveTo>
                    <a:pt x="335348" y="0"/>
                  </a:moveTo>
                  <a:lnTo>
                    <a:pt x="346476" y="0"/>
                  </a:lnTo>
                  <a:lnTo>
                    <a:pt x="0" y="346476"/>
                  </a:lnTo>
                  <a:lnTo>
                    <a:pt x="0" y="3353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7494415" y="1177840"/>
              <a:ext cx="235195" cy="235195"/>
            </a:xfrm>
            <a:custGeom>
              <a:avLst/>
              <a:gdLst/>
              <a:ahLst/>
              <a:cxnLst/>
              <a:rect l="0" t="0" r="0" b="0"/>
              <a:pathLst>
                <a:path w="235195" h="235195">
                  <a:moveTo>
                    <a:pt x="224067" y="0"/>
                  </a:moveTo>
                  <a:lnTo>
                    <a:pt x="235195" y="0"/>
                  </a:lnTo>
                  <a:lnTo>
                    <a:pt x="0" y="235195"/>
                  </a:lnTo>
                  <a:lnTo>
                    <a:pt x="0" y="224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7494415" y="1177840"/>
              <a:ext cx="123914" cy="123914"/>
            </a:xfrm>
            <a:custGeom>
              <a:avLst/>
              <a:gdLst/>
              <a:ahLst/>
              <a:cxnLst/>
              <a:rect l="0" t="0" r="0" b="0"/>
              <a:pathLst>
                <a:path w="123914" h="123914">
                  <a:moveTo>
                    <a:pt x="112786" y="0"/>
                  </a:moveTo>
                  <a:lnTo>
                    <a:pt x="123914" y="0"/>
                  </a:lnTo>
                  <a:lnTo>
                    <a:pt x="0" y="123914"/>
                  </a:lnTo>
                  <a:lnTo>
                    <a:pt x="0" y="112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7494415" y="1177840"/>
              <a:ext cx="12633" cy="12633"/>
            </a:xfrm>
            <a:custGeom>
              <a:avLst/>
              <a:gdLst/>
              <a:ahLst/>
              <a:cxnLst/>
              <a:rect l="0" t="0" r="0" b="0"/>
              <a:pathLst>
                <a:path w="12633" h="12633">
                  <a:moveTo>
                    <a:pt x="1505" y="0"/>
                  </a:moveTo>
                  <a:lnTo>
                    <a:pt x="12633" y="0"/>
                  </a:lnTo>
                  <a:lnTo>
                    <a:pt x="0" y="12633"/>
                  </a:lnTo>
                  <a:lnTo>
                    <a:pt x="0" y="15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rc327"/>
            <p:cNvSpPr/>
            <p:nvPr/>
          </p:nvSpPr>
          <p:spPr>
            <a:xfrm>
              <a:off x="862335" y="2029923"/>
              <a:ext cx="351110" cy="2385830"/>
            </a:xfrm>
            <a:prstGeom prst="rect">
              <a:avLst/>
            </a:prstGeom>
            <a:ln w="1355" cap="flat">
              <a:solidFill>
                <a:srgbClr val="000000">
                  <a:alpha val="100000"/>
                </a:srgbClr>
              </a:solidFill>
              <a:prstDash val="solid"/>
              <a:miter/>
            </a:ln>
          </p:spPr>
          <p:txBody>
            <a:bodyPr/>
            <a:lstStyle/>
            <a:p>
              <a:endParaRPr/>
            </a:p>
          </p:txBody>
        </p:sp>
        <p:sp>
          <p:nvSpPr>
            <p:cNvPr id="328" name="rc328"/>
            <p:cNvSpPr/>
            <p:nvPr/>
          </p:nvSpPr>
          <p:spPr>
            <a:xfrm>
              <a:off x="1252457" y="2029923"/>
              <a:ext cx="351110" cy="2385830"/>
            </a:xfrm>
            <a:prstGeom prst="rect">
              <a:avLst/>
            </a:prstGeom>
            <a:ln w="1355" cap="flat">
              <a:solidFill>
                <a:srgbClr val="000000">
                  <a:alpha val="100000"/>
                </a:srgbClr>
              </a:solidFill>
              <a:prstDash val="solid"/>
              <a:miter/>
            </a:ln>
          </p:spPr>
          <p:txBody>
            <a:bodyPr/>
            <a:lstStyle/>
            <a:p>
              <a:endParaRPr/>
            </a:p>
          </p:txBody>
        </p:sp>
        <p:sp>
          <p:nvSpPr>
            <p:cNvPr id="329" name="rc329"/>
            <p:cNvSpPr/>
            <p:nvPr/>
          </p:nvSpPr>
          <p:spPr>
            <a:xfrm>
              <a:off x="1642580" y="1825423"/>
              <a:ext cx="351110" cy="2590330"/>
            </a:xfrm>
            <a:prstGeom prst="rect">
              <a:avLst/>
            </a:prstGeom>
            <a:ln w="1355" cap="flat">
              <a:solidFill>
                <a:srgbClr val="000000">
                  <a:alpha val="100000"/>
                </a:srgbClr>
              </a:solidFill>
              <a:prstDash val="solid"/>
              <a:miter/>
            </a:ln>
          </p:spPr>
          <p:txBody>
            <a:bodyPr/>
            <a:lstStyle/>
            <a:p>
              <a:endParaRPr/>
            </a:p>
          </p:txBody>
        </p:sp>
        <p:sp>
          <p:nvSpPr>
            <p:cNvPr id="330" name="rc330"/>
            <p:cNvSpPr/>
            <p:nvPr/>
          </p:nvSpPr>
          <p:spPr>
            <a:xfrm>
              <a:off x="2032702" y="1825423"/>
              <a:ext cx="351110" cy="2590330"/>
            </a:xfrm>
            <a:prstGeom prst="rect">
              <a:avLst/>
            </a:prstGeom>
            <a:ln w="1355" cap="flat">
              <a:solidFill>
                <a:srgbClr val="000000">
                  <a:alpha val="100000"/>
                </a:srgbClr>
              </a:solidFill>
              <a:prstDash val="solid"/>
              <a:miter/>
            </a:ln>
          </p:spPr>
          <p:txBody>
            <a:bodyPr/>
            <a:lstStyle/>
            <a:p>
              <a:endParaRPr/>
            </a:p>
          </p:txBody>
        </p:sp>
        <p:sp>
          <p:nvSpPr>
            <p:cNvPr id="331" name="rc331"/>
            <p:cNvSpPr/>
            <p:nvPr/>
          </p:nvSpPr>
          <p:spPr>
            <a:xfrm>
              <a:off x="2422824" y="1757257"/>
              <a:ext cx="351110" cy="2658497"/>
            </a:xfrm>
            <a:prstGeom prst="rect">
              <a:avLst/>
            </a:prstGeom>
            <a:ln w="1355" cap="flat">
              <a:solidFill>
                <a:srgbClr val="000000">
                  <a:alpha val="100000"/>
                </a:srgbClr>
              </a:solidFill>
              <a:prstDash val="solid"/>
              <a:miter/>
            </a:ln>
          </p:spPr>
          <p:txBody>
            <a:bodyPr/>
            <a:lstStyle/>
            <a:p>
              <a:endParaRPr/>
            </a:p>
          </p:txBody>
        </p:sp>
        <p:sp>
          <p:nvSpPr>
            <p:cNvPr id="332" name="rc332"/>
            <p:cNvSpPr/>
            <p:nvPr/>
          </p:nvSpPr>
          <p:spPr>
            <a:xfrm>
              <a:off x="3593191" y="1655007"/>
              <a:ext cx="351110" cy="2760747"/>
            </a:xfrm>
            <a:prstGeom prst="rect">
              <a:avLst/>
            </a:prstGeom>
            <a:ln w="1355" cap="flat">
              <a:solidFill>
                <a:srgbClr val="000000">
                  <a:alpha val="100000"/>
                </a:srgbClr>
              </a:solidFill>
              <a:prstDash val="solid"/>
              <a:miter/>
            </a:ln>
          </p:spPr>
          <p:txBody>
            <a:bodyPr/>
            <a:lstStyle/>
            <a:p>
              <a:endParaRPr/>
            </a:p>
          </p:txBody>
        </p:sp>
        <p:sp>
          <p:nvSpPr>
            <p:cNvPr id="333" name="rc333"/>
            <p:cNvSpPr/>
            <p:nvPr/>
          </p:nvSpPr>
          <p:spPr>
            <a:xfrm>
              <a:off x="4373436" y="1450507"/>
              <a:ext cx="351110" cy="2965247"/>
            </a:xfrm>
            <a:prstGeom prst="rect">
              <a:avLst/>
            </a:prstGeom>
            <a:ln w="1355" cap="flat">
              <a:solidFill>
                <a:srgbClr val="000000">
                  <a:alpha val="100000"/>
                </a:srgbClr>
              </a:solidFill>
              <a:prstDash val="solid"/>
              <a:miter/>
            </a:ln>
          </p:spPr>
          <p:txBody>
            <a:bodyPr/>
            <a:lstStyle/>
            <a:p>
              <a:endParaRPr/>
            </a:p>
          </p:txBody>
        </p:sp>
        <p:sp>
          <p:nvSpPr>
            <p:cNvPr id="334" name="rc334"/>
            <p:cNvSpPr/>
            <p:nvPr/>
          </p:nvSpPr>
          <p:spPr>
            <a:xfrm>
              <a:off x="5153681" y="1348257"/>
              <a:ext cx="351110" cy="3067496"/>
            </a:xfrm>
            <a:prstGeom prst="rect">
              <a:avLst/>
            </a:prstGeom>
            <a:ln w="1355" cap="flat">
              <a:solidFill>
                <a:srgbClr val="000000">
                  <a:alpha val="100000"/>
                </a:srgbClr>
              </a:solidFill>
              <a:prstDash val="solid"/>
              <a:miter/>
            </a:ln>
          </p:spPr>
          <p:txBody>
            <a:bodyPr/>
            <a:lstStyle/>
            <a:p>
              <a:endParaRPr/>
            </a:p>
          </p:txBody>
        </p:sp>
        <p:sp>
          <p:nvSpPr>
            <p:cNvPr id="335" name="rc335"/>
            <p:cNvSpPr/>
            <p:nvPr/>
          </p:nvSpPr>
          <p:spPr>
            <a:xfrm>
              <a:off x="5933925" y="1314174"/>
              <a:ext cx="351110" cy="3101580"/>
            </a:xfrm>
            <a:prstGeom prst="rect">
              <a:avLst/>
            </a:prstGeom>
            <a:ln w="1355" cap="flat">
              <a:solidFill>
                <a:srgbClr val="000000">
                  <a:alpha val="100000"/>
                </a:srgbClr>
              </a:solidFill>
              <a:prstDash val="solid"/>
              <a:miter/>
            </a:ln>
          </p:spPr>
          <p:txBody>
            <a:bodyPr/>
            <a:lstStyle/>
            <a:p>
              <a:endParaRPr/>
            </a:p>
          </p:txBody>
        </p:sp>
        <p:sp>
          <p:nvSpPr>
            <p:cNvPr id="336" name="rc336"/>
            <p:cNvSpPr/>
            <p:nvPr/>
          </p:nvSpPr>
          <p:spPr>
            <a:xfrm>
              <a:off x="7494415" y="1177840"/>
              <a:ext cx="351110" cy="3237913"/>
            </a:xfrm>
            <a:prstGeom prst="rect">
              <a:avLst/>
            </a:prstGeom>
            <a:ln w="1355" cap="flat">
              <a:solidFill>
                <a:srgbClr val="000000">
                  <a:alpha val="100000"/>
                </a:srgbClr>
              </a:solidFill>
              <a:prstDash val="solid"/>
              <a:miter/>
            </a:ln>
          </p:spPr>
          <p:txBody>
            <a:bodyPr/>
            <a:lstStyle/>
            <a:p>
              <a:endParaRPr/>
            </a:p>
          </p:txBody>
        </p:sp>
        <p:sp>
          <p:nvSpPr>
            <p:cNvPr id="337" name="tx337"/>
            <p:cNvSpPr/>
            <p:nvPr/>
          </p:nvSpPr>
          <p:spPr>
            <a:xfrm>
              <a:off x="957504" y="183285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38" name="tx338"/>
            <p:cNvSpPr/>
            <p:nvPr/>
          </p:nvSpPr>
          <p:spPr>
            <a:xfrm>
              <a:off x="1347626" y="183285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39" name="tx339"/>
            <p:cNvSpPr/>
            <p:nvPr/>
          </p:nvSpPr>
          <p:spPr>
            <a:xfrm>
              <a:off x="1737748" y="161608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40" name="tx340"/>
            <p:cNvSpPr/>
            <p:nvPr/>
          </p:nvSpPr>
          <p:spPr>
            <a:xfrm>
              <a:off x="2127871" y="161608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41" name="tx341"/>
            <p:cNvSpPr/>
            <p:nvPr/>
          </p:nvSpPr>
          <p:spPr>
            <a:xfrm>
              <a:off x="2517993" y="15438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42" name="tx342"/>
            <p:cNvSpPr/>
            <p:nvPr/>
          </p:nvSpPr>
          <p:spPr>
            <a:xfrm>
              <a:off x="2908115" y="150769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43" name="tx343"/>
            <p:cNvSpPr/>
            <p:nvPr/>
          </p:nvSpPr>
          <p:spPr>
            <a:xfrm>
              <a:off x="3298238" y="147157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44" name="tx344"/>
            <p:cNvSpPr/>
            <p:nvPr/>
          </p:nvSpPr>
          <p:spPr>
            <a:xfrm>
              <a:off x="3688360" y="14354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45" name="tx345"/>
            <p:cNvSpPr/>
            <p:nvPr/>
          </p:nvSpPr>
          <p:spPr>
            <a:xfrm>
              <a:off x="4078483" y="1254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46" name="tx346"/>
            <p:cNvSpPr/>
            <p:nvPr/>
          </p:nvSpPr>
          <p:spPr>
            <a:xfrm>
              <a:off x="4468605" y="121867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47" name="tx347"/>
            <p:cNvSpPr/>
            <p:nvPr/>
          </p:nvSpPr>
          <p:spPr>
            <a:xfrm>
              <a:off x="4858727" y="114641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48" name="tx348"/>
            <p:cNvSpPr/>
            <p:nvPr/>
          </p:nvSpPr>
          <p:spPr>
            <a:xfrm>
              <a:off x="5248850" y="11102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49" name="tx349"/>
            <p:cNvSpPr/>
            <p:nvPr/>
          </p:nvSpPr>
          <p:spPr>
            <a:xfrm>
              <a:off x="6029094" y="10741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50" name="tx350"/>
            <p:cNvSpPr/>
            <p:nvPr/>
          </p:nvSpPr>
          <p:spPr>
            <a:xfrm>
              <a:off x="5638972" y="10741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51" name="tx351"/>
            <p:cNvSpPr/>
            <p:nvPr/>
          </p:nvSpPr>
          <p:spPr>
            <a:xfrm>
              <a:off x="6419217" y="1001831"/>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52" name="tx352"/>
            <p:cNvSpPr/>
            <p:nvPr/>
          </p:nvSpPr>
          <p:spPr>
            <a:xfrm>
              <a:off x="7199461" y="96577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53" name="tx353"/>
            <p:cNvSpPr/>
            <p:nvPr/>
          </p:nvSpPr>
          <p:spPr>
            <a:xfrm>
              <a:off x="6809339" y="96577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54" name="tx354"/>
            <p:cNvSpPr/>
            <p:nvPr/>
          </p:nvSpPr>
          <p:spPr>
            <a:xfrm>
              <a:off x="7589584" y="9296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7979706" y="85738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56" name="tx356"/>
            <p:cNvSpPr/>
            <p:nvPr/>
          </p:nvSpPr>
          <p:spPr>
            <a:xfrm>
              <a:off x="8369828" y="82126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7" name="tx357"/>
            <p:cNvSpPr/>
            <p:nvPr/>
          </p:nvSpPr>
          <p:spPr>
            <a:xfrm>
              <a:off x="8759951"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8" name="pg358"/>
            <p:cNvSpPr/>
            <p:nvPr/>
          </p:nvSpPr>
          <p:spPr>
            <a:xfrm>
              <a:off x="975224" y="311743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9" name="tx359"/>
            <p:cNvSpPr/>
            <p:nvPr/>
          </p:nvSpPr>
          <p:spPr>
            <a:xfrm>
              <a:off x="1007745" y="31496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0" name="pg360"/>
            <p:cNvSpPr/>
            <p:nvPr/>
          </p:nvSpPr>
          <p:spPr>
            <a:xfrm>
              <a:off x="1365346" y="311743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1" name="tx361"/>
            <p:cNvSpPr/>
            <p:nvPr/>
          </p:nvSpPr>
          <p:spPr>
            <a:xfrm>
              <a:off x="1397867" y="314995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2" name="pg362"/>
            <p:cNvSpPr/>
            <p:nvPr/>
          </p:nvSpPr>
          <p:spPr>
            <a:xfrm>
              <a:off x="1755468" y="30151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3" name="tx363"/>
            <p:cNvSpPr/>
            <p:nvPr/>
          </p:nvSpPr>
          <p:spPr>
            <a:xfrm>
              <a:off x="1787990" y="304744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4" name="pg364"/>
            <p:cNvSpPr/>
            <p:nvPr/>
          </p:nvSpPr>
          <p:spPr>
            <a:xfrm>
              <a:off x="2115446" y="301518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5" name="tx365"/>
            <p:cNvSpPr/>
            <p:nvPr/>
          </p:nvSpPr>
          <p:spPr>
            <a:xfrm>
              <a:off x="2147967" y="3046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66" name="pg366"/>
            <p:cNvSpPr/>
            <p:nvPr/>
          </p:nvSpPr>
          <p:spPr>
            <a:xfrm>
              <a:off x="2535713" y="298110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7" name="tx367"/>
            <p:cNvSpPr/>
            <p:nvPr/>
          </p:nvSpPr>
          <p:spPr>
            <a:xfrm>
              <a:off x="2568234" y="30119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3706080" y="29299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9" name="tx369"/>
            <p:cNvSpPr/>
            <p:nvPr/>
          </p:nvSpPr>
          <p:spPr>
            <a:xfrm>
              <a:off x="3738602" y="29621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4486325" y="282772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1" name="tx371"/>
            <p:cNvSpPr/>
            <p:nvPr/>
          </p:nvSpPr>
          <p:spPr>
            <a:xfrm>
              <a:off x="4518846" y="285855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72" name="pg372"/>
            <p:cNvSpPr/>
            <p:nvPr/>
          </p:nvSpPr>
          <p:spPr>
            <a:xfrm>
              <a:off x="5266569" y="277660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3" name="tx373"/>
            <p:cNvSpPr/>
            <p:nvPr/>
          </p:nvSpPr>
          <p:spPr>
            <a:xfrm>
              <a:off x="5299091" y="28074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74" name="pg374"/>
            <p:cNvSpPr/>
            <p:nvPr/>
          </p:nvSpPr>
          <p:spPr>
            <a:xfrm>
              <a:off x="6046814" y="275956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5" name="tx375"/>
            <p:cNvSpPr/>
            <p:nvPr/>
          </p:nvSpPr>
          <p:spPr>
            <a:xfrm>
              <a:off x="6079336" y="279308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76" name="pg376"/>
            <p:cNvSpPr/>
            <p:nvPr/>
          </p:nvSpPr>
          <p:spPr>
            <a:xfrm>
              <a:off x="7607304" y="269139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7" name="tx377"/>
            <p:cNvSpPr/>
            <p:nvPr/>
          </p:nvSpPr>
          <p:spPr>
            <a:xfrm>
              <a:off x="7639825" y="27222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78" name="tx378"/>
            <p:cNvSpPr/>
            <p:nvPr/>
          </p:nvSpPr>
          <p:spPr>
            <a:xfrm>
              <a:off x="663492" y="43636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9" name="tx379"/>
            <p:cNvSpPr/>
            <p:nvPr/>
          </p:nvSpPr>
          <p:spPr>
            <a:xfrm>
              <a:off x="585797" y="35115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80" name="tx380"/>
            <p:cNvSpPr/>
            <p:nvPr/>
          </p:nvSpPr>
          <p:spPr>
            <a:xfrm>
              <a:off x="585797" y="265947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81" name="tx381"/>
            <p:cNvSpPr/>
            <p:nvPr/>
          </p:nvSpPr>
          <p:spPr>
            <a:xfrm>
              <a:off x="585797" y="1809097"/>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82" name="tx382"/>
            <p:cNvSpPr/>
            <p:nvPr/>
          </p:nvSpPr>
          <p:spPr>
            <a:xfrm>
              <a:off x="508103" y="95530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83" name="tx383"/>
            <p:cNvSpPr/>
            <p:nvPr/>
          </p:nvSpPr>
          <p:spPr>
            <a:xfrm rot="-5400000">
              <a:off x="805693" y="481001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384" name="tx384"/>
            <p:cNvSpPr/>
            <p:nvPr/>
          </p:nvSpPr>
          <p:spPr>
            <a:xfrm rot="-5400000">
              <a:off x="1028933" y="497689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385" name="tx385"/>
            <p:cNvSpPr/>
            <p:nvPr/>
          </p:nvSpPr>
          <p:spPr>
            <a:xfrm rot="-5400000">
              <a:off x="1341292" y="5054593"/>
              <a:ext cx="924216"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Afrique du Sud</a:t>
              </a:r>
            </a:p>
          </p:txBody>
        </p:sp>
        <p:sp>
          <p:nvSpPr>
            <p:cNvPr id="386" name="tx386"/>
            <p:cNvSpPr/>
            <p:nvPr/>
          </p:nvSpPr>
          <p:spPr>
            <a:xfrm rot="-5400000">
              <a:off x="1724935" y="5087131"/>
              <a:ext cx="96323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Soudan du Sud</a:t>
              </a:r>
            </a:p>
          </p:txBody>
        </p:sp>
        <p:sp>
          <p:nvSpPr>
            <p:cNvPr id="387" name="tx387"/>
            <p:cNvSpPr/>
            <p:nvPr/>
          </p:nvSpPr>
          <p:spPr>
            <a:xfrm rot="-5400000">
              <a:off x="2344320" y="4857867"/>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Somalie</a:t>
              </a:r>
            </a:p>
          </p:txBody>
        </p:sp>
        <p:sp>
          <p:nvSpPr>
            <p:cNvPr id="388" name="tx388"/>
            <p:cNvSpPr/>
            <p:nvPr/>
          </p:nvSpPr>
          <p:spPr>
            <a:xfrm rot="-5400000">
              <a:off x="2731476" y="486260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Namibie</a:t>
              </a:r>
            </a:p>
          </p:txBody>
        </p:sp>
        <p:sp>
          <p:nvSpPr>
            <p:cNvPr id="389" name="tx389"/>
            <p:cNvSpPr/>
            <p:nvPr/>
          </p:nvSpPr>
          <p:spPr>
            <a:xfrm rot="-5400000">
              <a:off x="3093562" y="4888870"/>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Comores</a:t>
              </a:r>
            </a:p>
          </p:txBody>
        </p:sp>
        <p:sp>
          <p:nvSpPr>
            <p:cNvPr id="390" name="tx390"/>
            <p:cNvSpPr/>
            <p:nvPr/>
          </p:nvSpPr>
          <p:spPr>
            <a:xfrm rot="-5400000">
              <a:off x="3489824" y="4833140"/>
              <a:ext cx="504843" cy="15300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Éthiopie</a:t>
              </a:r>
            </a:p>
          </p:txBody>
        </p:sp>
        <p:sp>
          <p:nvSpPr>
            <p:cNvPr id="391" name="tx391"/>
            <p:cNvSpPr/>
            <p:nvPr/>
          </p:nvSpPr>
          <p:spPr>
            <a:xfrm rot="-5400000">
              <a:off x="3909482" y="485496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392" name="tx392"/>
            <p:cNvSpPr/>
            <p:nvPr/>
          </p:nvSpPr>
          <p:spPr>
            <a:xfrm rot="-5400000">
              <a:off x="4260826" y="4893747"/>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Tanzanie</a:t>
              </a:r>
            </a:p>
          </p:txBody>
        </p:sp>
        <p:sp>
          <p:nvSpPr>
            <p:cNvPr id="393" name="tx393"/>
            <p:cNvSpPr/>
            <p:nvPr/>
          </p:nvSpPr>
          <p:spPr>
            <a:xfrm rot="-5400000">
              <a:off x="4697538" y="4847158"/>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394" name="tx394"/>
            <p:cNvSpPr/>
            <p:nvPr/>
          </p:nvSpPr>
          <p:spPr>
            <a:xfrm rot="-5400000">
              <a:off x="4915456" y="4993236"/>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395" name="tx395"/>
            <p:cNvSpPr/>
            <p:nvPr/>
          </p:nvSpPr>
          <p:spPr>
            <a:xfrm rot="-5400000">
              <a:off x="5458444" y="486649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396" name="tx396"/>
            <p:cNvSpPr/>
            <p:nvPr/>
          </p:nvSpPr>
          <p:spPr>
            <a:xfrm rot="-5400000">
              <a:off x="5896725" y="4790575"/>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397" name="tx397"/>
            <p:cNvSpPr/>
            <p:nvPr/>
          </p:nvSpPr>
          <p:spPr>
            <a:xfrm rot="-5400000">
              <a:off x="6176581" y="492860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398" name="tx398"/>
            <p:cNvSpPr/>
            <p:nvPr/>
          </p:nvSpPr>
          <p:spPr>
            <a:xfrm rot="-5400000">
              <a:off x="6671546" y="482376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399" name="tx399"/>
            <p:cNvSpPr/>
            <p:nvPr/>
          </p:nvSpPr>
          <p:spPr>
            <a:xfrm rot="-5400000">
              <a:off x="7046116" y="4839313"/>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Zambie</a:t>
              </a:r>
            </a:p>
          </p:txBody>
        </p:sp>
        <p:sp>
          <p:nvSpPr>
            <p:cNvPr id="400" name="tx400"/>
            <p:cNvSpPr/>
            <p:nvPr/>
          </p:nvSpPr>
          <p:spPr>
            <a:xfrm rot="-5400000">
              <a:off x="7366968" y="4879047"/>
              <a:ext cx="57483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Ouganda</a:t>
              </a:r>
            </a:p>
          </p:txBody>
        </p:sp>
        <p:sp>
          <p:nvSpPr>
            <p:cNvPr id="401" name="tx401"/>
            <p:cNvSpPr/>
            <p:nvPr/>
          </p:nvSpPr>
          <p:spPr>
            <a:xfrm rot="-5400000">
              <a:off x="7768789" y="4843884"/>
              <a:ext cx="527967" cy="15463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Érythrée</a:t>
              </a:r>
            </a:p>
          </p:txBody>
        </p:sp>
        <p:sp>
          <p:nvSpPr>
            <p:cNvPr id="402" name="tx402"/>
            <p:cNvSpPr/>
            <p:nvPr/>
          </p:nvSpPr>
          <p:spPr>
            <a:xfrm rot="-5400000">
              <a:off x="8142643" y="491315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403" name="tx403"/>
            <p:cNvSpPr/>
            <p:nvPr/>
          </p:nvSpPr>
          <p:spPr>
            <a:xfrm rot="-5400000">
              <a:off x="8583243" y="4862676"/>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404" name="tx404"/>
            <p:cNvSpPr/>
            <p:nvPr/>
          </p:nvSpPr>
          <p:spPr>
            <a:xfrm rot="-5400000">
              <a:off x="-95211" y="25618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5" name="rc405"/>
            <p:cNvSpPr/>
            <p:nvPr/>
          </p:nvSpPr>
          <p:spPr>
            <a:xfrm>
              <a:off x="4250968" y="5993415"/>
              <a:ext cx="219455" cy="219455"/>
            </a:xfrm>
            <a:prstGeom prst="rect">
              <a:avLst/>
            </a:prstGeom>
            <a:solidFill>
              <a:srgbClr val="FFFFFF">
                <a:alpha val="100000"/>
              </a:srgbClr>
            </a:solidFill>
          </p:spPr>
          <p:txBody>
            <a:bodyPr/>
            <a:lstStyle/>
            <a:p>
              <a:endParaRPr/>
            </a:p>
          </p:txBody>
        </p:sp>
        <p:sp>
          <p:nvSpPr>
            <p:cNvPr id="406" name="pg406"/>
            <p:cNvSpPr/>
            <p:nvPr/>
          </p:nvSpPr>
          <p:spPr>
            <a:xfrm>
              <a:off x="443551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434090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425103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425103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425103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rc411"/>
            <p:cNvSpPr/>
            <p:nvPr/>
          </p:nvSpPr>
          <p:spPr>
            <a:xfrm>
              <a:off x="4250968" y="5993415"/>
              <a:ext cx="219455" cy="219455"/>
            </a:xfrm>
            <a:prstGeom prst="rect">
              <a:avLst/>
            </a:prstGeom>
            <a:ln w="476" cap="sq">
              <a:solidFill>
                <a:srgbClr val="000000">
                  <a:alpha val="100000"/>
                </a:srgbClr>
              </a:solidFill>
              <a:prstDash val="solid"/>
              <a:miter/>
            </a:ln>
          </p:spPr>
          <p:txBody>
            <a:bodyPr/>
            <a:lstStyle/>
            <a:p>
              <a:endParaRPr/>
            </a:p>
          </p:txBody>
        </p:sp>
        <p:sp>
          <p:nvSpPr>
            <p:cNvPr id="412" name="tx412"/>
            <p:cNvSpPr/>
            <p:nvPr/>
          </p:nvSpPr>
          <p:spPr>
            <a:xfrm>
              <a:off x="4540013" y="6024834"/>
              <a:ext cx="108724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3" name="tx413"/>
            <p:cNvSpPr/>
            <p:nvPr/>
          </p:nvSpPr>
          <p:spPr>
            <a:xfrm>
              <a:off x="803816" y="398022"/>
              <a:ext cx="573061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ESAR, 2024</a:t>
              </a:r>
            </a:p>
          </p:txBody>
        </p:sp>
        <p:sp>
          <p:nvSpPr>
            <p:cNvPr id="414" name="tx414"/>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5" name="tx415"/>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6" name="tx416"/>
            <p:cNvSpPr/>
            <p:nvPr/>
          </p:nvSpPr>
          <p:spPr>
            <a:xfrm>
              <a:off x="7301039" y="6590777"/>
              <a:ext cx="177337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2024, Madagascar se classera au premier rang des 21 pays où la couverture en DTC1 est la plus faible (sur la base d'un classement ex æquo).
Madagascar était dans le top 10 des pays ayant le plus grand nombre d'enfants n'ayant reçu aucune dose (rang=4).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F26A21">
                  <a:alpha val="100000"/>
                </a:srgbClr>
              </a:solidFill>
              <a:prstDash val="solid"/>
              <a:round/>
            </a:ln>
          </p:spPr>
          <p:txBody>
            <a:bodyPr/>
            <a:lstStyle/>
            <a:p>
              <a:endParaRPr/>
            </a:p>
          </p:txBody>
        </p:sp>
        <p:sp>
          <p:nvSpPr>
            <p:cNvPr id="33" name="pl33"/>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905509" y="857129"/>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1" name="tx81"/>
            <p:cNvSpPr/>
            <p:nvPr/>
          </p:nvSpPr>
          <p:spPr>
            <a:xfrm>
              <a:off x="1728927" y="1091352"/>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2" name="tx82"/>
            <p:cNvSpPr/>
            <p:nvPr/>
          </p:nvSpPr>
          <p:spPr>
            <a:xfrm>
              <a:off x="1559968" y="1383590"/>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3" name="tx83"/>
            <p:cNvSpPr/>
            <p:nvPr/>
          </p:nvSpPr>
          <p:spPr>
            <a:xfrm>
              <a:off x="1664491" y="1594523"/>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4" name="tx84"/>
            <p:cNvSpPr/>
            <p:nvPr/>
          </p:nvSpPr>
          <p:spPr>
            <a:xfrm>
              <a:off x="1487768" y="188414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7641"/>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7" name="tx87"/>
            <p:cNvSpPr/>
            <p:nvPr/>
          </p:nvSpPr>
          <p:spPr>
            <a:xfrm>
              <a:off x="1632450" y="2701719"/>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4" name="tx94"/>
            <p:cNvSpPr/>
            <p:nvPr/>
          </p:nvSpPr>
          <p:spPr>
            <a:xfrm>
              <a:off x="1640495" y="4519279"/>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785106" y="5600361"/>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7839"/>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1" name="tx101"/>
            <p:cNvSpPr/>
            <p:nvPr/>
          </p:nvSpPr>
          <p:spPr>
            <a:xfrm>
              <a:off x="7265229" y="1120641"/>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2" name="tx102"/>
            <p:cNvSpPr/>
            <p:nvPr/>
          </p:nvSpPr>
          <p:spPr>
            <a:xfrm>
              <a:off x="7265229" y="1382319"/>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58036"/>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265229" y="2174128"/>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6" name="tx106"/>
            <p:cNvSpPr/>
            <p:nvPr/>
          </p:nvSpPr>
          <p:spPr>
            <a:xfrm>
              <a:off x="7265229" y="2437641"/>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7" name="tx107"/>
            <p:cNvSpPr/>
            <p:nvPr/>
          </p:nvSpPr>
          <p:spPr>
            <a:xfrm>
              <a:off x="7265229" y="2671230"/>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65227"/>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1" name="tx111"/>
            <p:cNvSpPr/>
            <p:nvPr/>
          </p:nvSpPr>
          <p:spPr>
            <a:xfrm>
              <a:off x="7265229" y="3728740"/>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17514"/>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6" name="tx116"/>
            <p:cNvSpPr/>
            <p:nvPr/>
          </p:nvSpPr>
          <p:spPr>
            <a:xfrm>
              <a:off x="7265229" y="5072770"/>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8022"/>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2021-2024</a:t>
              </a:r>
            </a:p>
          </p:txBody>
        </p:sp>
        <p:sp>
          <p:nvSpPr>
            <p:cNvPr id="143" name="tx143"/>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Vingt pays </a:t>
            </a:r>
            <a:r>
              <a:rPr sz="1200" b="0" i="0" u="none" cap="none" dirty="0" err="1">
                <a:solidFill>
                  <a:srgbClr val="FFFFFF">
                    <a:alpha val="100000"/>
                  </a:srgbClr>
                </a:solidFill>
                <a:latin typeface="Arial"/>
                <a:cs typeface="Arial"/>
                <a:sym typeface="Arial"/>
              </a:rPr>
              <a:t>ont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classés</a:t>
            </a:r>
            <a:r>
              <a:rPr sz="1200" b="0" i="0" u="none" cap="none" dirty="0">
                <a:solidFill>
                  <a:srgbClr val="FFFFFF">
                    <a:alpha val="100000"/>
                  </a:srgbClr>
                </a:solidFill>
                <a:latin typeface="Arial"/>
                <a:cs typeface="Arial"/>
                <a:sym typeface="Arial"/>
              </a:rPr>
              <a:t> par </a:t>
            </a:r>
            <a:r>
              <a:rPr sz="1200" b="0" i="0" u="none" cap="none" dirty="0" err="1">
                <a:solidFill>
                  <a:srgbClr val="FFFFFF">
                    <a:alpha val="100000"/>
                  </a:srgbClr>
                </a:solidFill>
                <a:latin typeface="Arial"/>
                <a:cs typeface="Arial"/>
                <a:sym typeface="Arial"/>
              </a:rPr>
              <a:t>ordre</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priorité</a:t>
            </a:r>
            <a:r>
              <a:rPr sz="1200" b="0" i="0" u="none" cap="none" dirty="0">
                <a:solidFill>
                  <a:srgbClr val="FFFFFF">
                    <a:alpha val="100000"/>
                  </a:srgbClr>
                </a:solidFill>
                <a:latin typeface="Arial"/>
                <a:cs typeface="Arial"/>
                <a:sym typeface="Arial"/>
              </a:rPr>
              <a:t> dans le cadre du Programme de vaccination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fonction</a:t>
            </a:r>
            <a:r>
              <a:rPr sz="1200" b="0" i="0" u="none" cap="none" dirty="0">
                <a:solidFill>
                  <a:srgbClr val="FFFFFF">
                    <a:alpha val="100000"/>
                  </a:srgbClr>
                </a:solidFill>
                <a:latin typeface="Arial"/>
                <a:cs typeface="Arial"/>
                <a:sym typeface="Arial"/>
              </a:rPr>
              <a:t> du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Ce </a:t>
            </a:r>
            <a:r>
              <a:rPr sz="1200" b="0" i="0" u="none" cap="none" dirty="0" err="1">
                <a:solidFill>
                  <a:srgbClr val="FFFFFF">
                    <a:alpha val="100000"/>
                  </a:srgbClr>
                </a:solidFill>
                <a:latin typeface="Arial"/>
                <a:cs typeface="Arial"/>
                <a:sym typeface="Arial"/>
              </a:rPr>
              <a:t>graphique</a:t>
            </a:r>
            <a:r>
              <a:rPr sz="1200" b="0" i="0" u="none" cap="none" dirty="0">
                <a:solidFill>
                  <a:srgbClr val="FFFFFF">
                    <a:alpha val="100000"/>
                  </a:srgbClr>
                </a:solidFill>
                <a:latin typeface="Arial"/>
                <a:cs typeface="Arial"/>
                <a:sym typeface="Arial"/>
              </a:rPr>
              <a:t> compare le </a:t>
            </a:r>
            <a:r>
              <a:rPr sz="1200" b="0" i="0" u="none" cap="none" dirty="0" err="1">
                <a:solidFill>
                  <a:srgbClr val="FFFFFF">
                    <a:alpha val="100000"/>
                  </a:srgbClr>
                </a:solidFill>
                <a:latin typeface="Arial"/>
                <a:cs typeface="Arial"/>
                <a:sym typeface="Arial"/>
              </a:rPr>
              <a:t>classement</a:t>
            </a:r>
            <a:r>
              <a:rPr sz="1200" b="0" i="0" u="none" cap="none" dirty="0">
                <a:solidFill>
                  <a:srgbClr val="FFFFFF">
                    <a:alpha val="100000"/>
                  </a:srgbClr>
                </a:solidFill>
                <a:latin typeface="Arial"/>
                <a:cs typeface="Arial"/>
                <a:sym typeface="Arial"/>
              </a:rPr>
              <a:t> des 20 premiers pays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 La première place correspond au pays </a:t>
            </a:r>
            <a:r>
              <a:rPr sz="1200" b="0" i="0" u="none" cap="none" dirty="0" err="1">
                <a:solidFill>
                  <a:srgbClr val="FFFFFF">
                    <a:alpha val="100000"/>
                  </a:srgbClr>
                </a:solidFill>
                <a:latin typeface="Arial"/>
                <a:cs typeface="Arial"/>
                <a:sym typeface="Arial"/>
              </a:rPr>
              <a:t>ayant</a:t>
            </a:r>
            <a:r>
              <a:rPr sz="1200" b="0" i="0" u="none" cap="none" dirty="0">
                <a:solidFill>
                  <a:srgbClr val="FFFFFF">
                    <a:alpha val="100000"/>
                  </a:srgbClr>
                </a:solidFill>
                <a:latin typeface="Arial"/>
                <a:cs typeface="Arial"/>
                <a:sym typeface="Arial"/>
              </a:rPr>
              <a:t> le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a:t>
            </a:r>
            <a:r>
              <a:rPr sz="1200" b="0" i="0" u="none" cap="none" dirty="0">
                <a:solidFill>
                  <a:srgbClr val="FFFFFF">
                    <a:alpha val="100000"/>
                  </a:srgbClr>
                </a:solidFill>
                <a:latin typeface="Arial"/>
                <a:cs typeface="Arial"/>
                <a:sym typeface="Arial"/>
              </a:rPr>
              <a:t> le plus </a:t>
            </a:r>
            <a:r>
              <a:rPr sz="1200" b="0" i="0" u="none" cap="none" dirty="0" err="1">
                <a:solidFill>
                  <a:srgbClr val="FFFFFF">
                    <a:alpha val="100000"/>
                  </a:srgbClr>
                </a:solidFill>
                <a:latin typeface="Arial"/>
                <a:cs typeface="Arial"/>
                <a:sym typeface="Arial"/>
              </a:rPr>
              <a:t>élevé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err="1">
                <a:solidFill>
                  <a:srgbClr val="FFFFFF">
                    <a:alpha val="100000"/>
                  </a:srgbClr>
                </a:solidFill>
                <a:latin typeface="Arial"/>
                <a:cs typeface="Arial"/>
                <a:sym typeface="Arial"/>
              </a:rPr>
              <a:t>vaccin</a:t>
            </a:r>
            <a:r>
              <a:rPr sz="1200" b="0" i="0" u="none" cap="none">
                <a:solidFill>
                  <a:srgbClr val="FFFFFF">
                    <a:alpha val="100000"/>
                  </a:srgbClr>
                </a:solidFill>
                <a:latin typeface="Arial"/>
                <a:cs typeface="Arial"/>
                <a:sym typeface="Arial"/>
              </a:rPr>
              <a:t>.</a:t>
            </a:r>
            <a:r>
              <a:rPr sz="1200" b="0" i="0" u="none" cap="none" dirty="0">
                <a:solidFill>
                  <a:srgbClr val="FFFFFF">
                    <a:alpha val="100000"/>
                  </a:srgbClr>
                </a:solidFill>
                <a:latin typeface="Arial"/>
                <a:cs typeface="Arial"/>
                <a:sym typeface="Arial"/>
              </a:rPr>
              <a:t>
Madagascar </a:t>
            </a:r>
            <a:r>
              <a:rPr sz="1200" b="0" i="0" u="none" cap="none" dirty="0" err="1">
                <a:solidFill>
                  <a:srgbClr val="FFFFFF">
                    <a:alpha val="100000"/>
                  </a:srgbClr>
                </a:solidFill>
                <a:latin typeface="Arial"/>
                <a:cs typeface="Arial"/>
                <a:sym typeface="Arial"/>
              </a:rPr>
              <a:t>figurait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parmi</a:t>
            </a:r>
            <a:r>
              <a:rPr sz="1200" b="0" i="0" u="none" cap="none" dirty="0">
                <a:solidFill>
                  <a:srgbClr val="FFFFFF">
                    <a:alpha val="100000"/>
                  </a:srgbClr>
                </a:solidFill>
                <a:latin typeface="Arial"/>
                <a:cs typeface="Arial"/>
                <a:sym typeface="Arial"/>
              </a:rPr>
              <a:t> les 20 premiers pays à dose </a:t>
            </a:r>
            <a:r>
              <a:rPr sz="1200" b="0" i="0" u="none" cap="none" dirty="0" err="1">
                <a:solidFill>
                  <a:srgbClr val="FFFFFF">
                    <a:alpha val="100000"/>
                  </a:srgbClr>
                </a:solidFill>
                <a:latin typeface="Arial"/>
                <a:cs typeface="Arial"/>
                <a:sym typeface="Arial"/>
              </a:rPr>
              <a:t>zéro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389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783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1767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8570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09640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3357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5751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8144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5386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932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3259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7719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113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250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49004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7294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96877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2081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44750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737948" y="1857040"/>
              <a:ext cx="4155057" cy="478728"/>
            </a:xfrm>
            <a:custGeom>
              <a:avLst/>
              <a:gdLst/>
              <a:ahLst/>
              <a:cxnLst/>
              <a:rect l="0" t="0" r="0" b="0"/>
              <a:pathLst>
                <a:path w="4155057" h="478728">
                  <a:moveTo>
                    <a:pt x="0" y="478728"/>
                  </a:moveTo>
                  <a:lnTo>
                    <a:pt x="13990" y="478728"/>
                  </a:lnTo>
                  <a:lnTo>
                    <a:pt x="27980" y="478728"/>
                  </a:lnTo>
                  <a:lnTo>
                    <a:pt x="41970" y="478728"/>
                  </a:lnTo>
                  <a:lnTo>
                    <a:pt x="55960" y="478728"/>
                  </a:lnTo>
                  <a:lnTo>
                    <a:pt x="69950" y="478728"/>
                  </a:lnTo>
                  <a:lnTo>
                    <a:pt x="83940" y="478728"/>
                  </a:lnTo>
                  <a:lnTo>
                    <a:pt x="97930" y="478728"/>
                  </a:lnTo>
                  <a:lnTo>
                    <a:pt x="111920" y="478728"/>
                  </a:lnTo>
                  <a:lnTo>
                    <a:pt x="125910" y="478728"/>
                  </a:lnTo>
                  <a:lnTo>
                    <a:pt x="139900" y="478728"/>
                  </a:lnTo>
                  <a:lnTo>
                    <a:pt x="153891" y="478728"/>
                  </a:lnTo>
                  <a:lnTo>
                    <a:pt x="167881" y="478728"/>
                  </a:lnTo>
                  <a:lnTo>
                    <a:pt x="181871" y="478728"/>
                  </a:lnTo>
                  <a:lnTo>
                    <a:pt x="195861" y="478728"/>
                  </a:lnTo>
                  <a:lnTo>
                    <a:pt x="209851" y="478728"/>
                  </a:lnTo>
                  <a:lnTo>
                    <a:pt x="223841" y="478728"/>
                  </a:lnTo>
                  <a:lnTo>
                    <a:pt x="237831" y="478728"/>
                  </a:lnTo>
                  <a:lnTo>
                    <a:pt x="251821" y="478728"/>
                  </a:lnTo>
                  <a:lnTo>
                    <a:pt x="265811" y="478728"/>
                  </a:lnTo>
                  <a:lnTo>
                    <a:pt x="279801" y="478728"/>
                  </a:lnTo>
                  <a:lnTo>
                    <a:pt x="293791" y="478728"/>
                  </a:lnTo>
                  <a:lnTo>
                    <a:pt x="307782" y="478728"/>
                  </a:lnTo>
                  <a:lnTo>
                    <a:pt x="321772" y="478728"/>
                  </a:lnTo>
                  <a:lnTo>
                    <a:pt x="335762" y="478728"/>
                  </a:lnTo>
                  <a:lnTo>
                    <a:pt x="349752" y="478728"/>
                  </a:lnTo>
                  <a:lnTo>
                    <a:pt x="363742" y="478728"/>
                  </a:lnTo>
                  <a:lnTo>
                    <a:pt x="377732" y="478728"/>
                  </a:lnTo>
                  <a:lnTo>
                    <a:pt x="391722" y="478728"/>
                  </a:lnTo>
                  <a:lnTo>
                    <a:pt x="405712" y="478728"/>
                  </a:lnTo>
                  <a:lnTo>
                    <a:pt x="419702" y="478728"/>
                  </a:lnTo>
                  <a:lnTo>
                    <a:pt x="433692" y="478728"/>
                  </a:lnTo>
                  <a:lnTo>
                    <a:pt x="447682" y="478728"/>
                  </a:lnTo>
                  <a:lnTo>
                    <a:pt x="461673" y="478728"/>
                  </a:lnTo>
                  <a:lnTo>
                    <a:pt x="475663" y="478728"/>
                  </a:lnTo>
                  <a:lnTo>
                    <a:pt x="489653" y="478728"/>
                  </a:lnTo>
                  <a:lnTo>
                    <a:pt x="503643" y="478728"/>
                  </a:lnTo>
                  <a:lnTo>
                    <a:pt x="517633" y="478728"/>
                  </a:lnTo>
                  <a:lnTo>
                    <a:pt x="531623" y="478728"/>
                  </a:lnTo>
                  <a:lnTo>
                    <a:pt x="545613" y="478728"/>
                  </a:lnTo>
                  <a:lnTo>
                    <a:pt x="559603" y="478728"/>
                  </a:lnTo>
                  <a:lnTo>
                    <a:pt x="573593" y="478728"/>
                  </a:lnTo>
                  <a:lnTo>
                    <a:pt x="587583" y="478728"/>
                  </a:lnTo>
                  <a:lnTo>
                    <a:pt x="601574" y="478728"/>
                  </a:lnTo>
                  <a:lnTo>
                    <a:pt x="615564" y="478728"/>
                  </a:lnTo>
                  <a:lnTo>
                    <a:pt x="629554" y="478728"/>
                  </a:lnTo>
                  <a:lnTo>
                    <a:pt x="643544" y="478728"/>
                  </a:lnTo>
                  <a:lnTo>
                    <a:pt x="657534" y="478728"/>
                  </a:lnTo>
                  <a:lnTo>
                    <a:pt x="671524" y="478728"/>
                  </a:lnTo>
                  <a:lnTo>
                    <a:pt x="685514" y="478728"/>
                  </a:lnTo>
                  <a:lnTo>
                    <a:pt x="699504" y="478728"/>
                  </a:lnTo>
                  <a:lnTo>
                    <a:pt x="713494" y="478728"/>
                  </a:lnTo>
                  <a:lnTo>
                    <a:pt x="727484" y="478728"/>
                  </a:lnTo>
                  <a:lnTo>
                    <a:pt x="741474" y="478728"/>
                  </a:lnTo>
                  <a:lnTo>
                    <a:pt x="755465" y="478728"/>
                  </a:lnTo>
                  <a:lnTo>
                    <a:pt x="769455" y="478728"/>
                  </a:lnTo>
                  <a:lnTo>
                    <a:pt x="783445" y="478728"/>
                  </a:lnTo>
                  <a:lnTo>
                    <a:pt x="797435" y="478728"/>
                  </a:lnTo>
                  <a:lnTo>
                    <a:pt x="811425" y="478728"/>
                  </a:lnTo>
                  <a:lnTo>
                    <a:pt x="825415" y="478728"/>
                  </a:lnTo>
                  <a:lnTo>
                    <a:pt x="839405" y="478728"/>
                  </a:lnTo>
                  <a:lnTo>
                    <a:pt x="853395" y="478728"/>
                  </a:lnTo>
                  <a:lnTo>
                    <a:pt x="867385" y="478728"/>
                  </a:lnTo>
                  <a:lnTo>
                    <a:pt x="881375" y="478728"/>
                  </a:lnTo>
                  <a:lnTo>
                    <a:pt x="895365" y="478728"/>
                  </a:lnTo>
                  <a:lnTo>
                    <a:pt x="909356" y="478728"/>
                  </a:lnTo>
                  <a:lnTo>
                    <a:pt x="923346" y="478728"/>
                  </a:lnTo>
                  <a:lnTo>
                    <a:pt x="937336" y="478728"/>
                  </a:lnTo>
                  <a:lnTo>
                    <a:pt x="951326" y="478728"/>
                  </a:lnTo>
                  <a:lnTo>
                    <a:pt x="965316" y="478728"/>
                  </a:lnTo>
                  <a:lnTo>
                    <a:pt x="979306" y="478728"/>
                  </a:lnTo>
                  <a:lnTo>
                    <a:pt x="993296" y="478728"/>
                  </a:lnTo>
                  <a:lnTo>
                    <a:pt x="1007286" y="478728"/>
                  </a:lnTo>
                  <a:lnTo>
                    <a:pt x="1021276" y="478728"/>
                  </a:lnTo>
                  <a:lnTo>
                    <a:pt x="1035266" y="478728"/>
                  </a:lnTo>
                  <a:lnTo>
                    <a:pt x="1049256" y="478728"/>
                  </a:lnTo>
                  <a:lnTo>
                    <a:pt x="1063247" y="478728"/>
                  </a:lnTo>
                  <a:lnTo>
                    <a:pt x="1077237" y="478728"/>
                  </a:lnTo>
                  <a:lnTo>
                    <a:pt x="1091227" y="478728"/>
                  </a:lnTo>
                  <a:lnTo>
                    <a:pt x="1105217" y="478728"/>
                  </a:lnTo>
                  <a:lnTo>
                    <a:pt x="1119207" y="478728"/>
                  </a:lnTo>
                  <a:lnTo>
                    <a:pt x="1133197" y="478728"/>
                  </a:lnTo>
                  <a:lnTo>
                    <a:pt x="1147187" y="478728"/>
                  </a:lnTo>
                  <a:lnTo>
                    <a:pt x="1161177" y="478728"/>
                  </a:lnTo>
                  <a:lnTo>
                    <a:pt x="1175167" y="478728"/>
                  </a:lnTo>
                  <a:lnTo>
                    <a:pt x="1189157" y="478728"/>
                  </a:lnTo>
                  <a:lnTo>
                    <a:pt x="1203148" y="478728"/>
                  </a:lnTo>
                  <a:lnTo>
                    <a:pt x="1217138" y="478728"/>
                  </a:lnTo>
                  <a:lnTo>
                    <a:pt x="1231128" y="478728"/>
                  </a:lnTo>
                  <a:lnTo>
                    <a:pt x="1245118" y="478728"/>
                  </a:lnTo>
                  <a:lnTo>
                    <a:pt x="1259108" y="478728"/>
                  </a:lnTo>
                  <a:lnTo>
                    <a:pt x="1273098" y="478728"/>
                  </a:lnTo>
                  <a:lnTo>
                    <a:pt x="1287088" y="478728"/>
                  </a:lnTo>
                  <a:lnTo>
                    <a:pt x="1301078" y="478728"/>
                  </a:lnTo>
                  <a:lnTo>
                    <a:pt x="1315068" y="478728"/>
                  </a:lnTo>
                  <a:lnTo>
                    <a:pt x="1329058" y="478728"/>
                  </a:lnTo>
                  <a:lnTo>
                    <a:pt x="1343048" y="478728"/>
                  </a:lnTo>
                  <a:lnTo>
                    <a:pt x="1357039" y="478728"/>
                  </a:lnTo>
                  <a:lnTo>
                    <a:pt x="1371029" y="478728"/>
                  </a:lnTo>
                  <a:lnTo>
                    <a:pt x="1385019" y="478728"/>
                  </a:lnTo>
                  <a:lnTo>
                    <a:pt x="1385019" y="478568"/>
                  </a:lnTo>
                  <a:lnTo>
                    <a:pt x="1399009" y="478540"/>
                  </a:lnTo>
                  <a:lnTo>
                    <a:pt x="1412999" y="478507"/>
                  </a:lnTo>
                  <a:lnTo>
                    <a:pt x="1426989" y="478468"/>
                  </a:lnTo>
                  <a:lnTo>
                    <a:pt x="1440979" y="478422"/>
                  </a:lnTo>
                  <a:lnTo>
                    <a:pt x="1454969" y="478368"/>
                  </a:lnTo>
                  <a:lnTo>
                    <a:pt x="1468959" y="478305"/>
                  </a:lnTo>
                  <a:lnTo>
                    <a:pt x="1482949" y="478231"/>
                  </a:lnTo>
                  <a:lnTo>
                    <a:pt x="1496939" y="478144"/>
                  </a:lnTo>
                  <a:lnTo>
                    <a:pt x="1510930" y="478042"/>
                  </a:lnTo>
                  <a:lnTo>
                    <a:pt x="1524920" y="477921"/>
                  </a:lnTo>
                  <a:lnTo>
                    <a:pt x="1538910" y="477780"/>
                  </a:lnTo>
                  <a:lnTo>
                    <a:pt x="1552900" y="477614"/>
                  </a:lnTo>
                  <a:lnTo>
                    <a:pt x="1566890" y="477419"/>
                  </a:lnTo>
                  <a:lnTo>
                    <a:pt x="1580880" y="477190"/>
                  </a:lnTo>
                  <a:lnTo>
                    <a:pt x="1594870" y="476922"/>
                  </a:lnTo>
                  <a:lnTo>
                    <a:pt x="1608860" y="476606"/>
                  </a:lnTo>
                  <a:lnTo>
                    <a:pt x="1622850" y="476236"/>
                  </a:lnTo>
                  <a:lnTo>
                    <a:pt x="1636840" y="475801"/>
                  </a:lnTo>
                  <a:lnTo>
                    <a:pt x="1650830" y="475291"/>
                  </a:lnTo>
                  <a:lnTo>
                    <a:pt x="1664821" y="474693"/>
                  </a:lnTo>
                  <a:lnTo>
                    <a:pt x="1678811" y="473993"/>
                  </a:lnTo>
                  <a:lnTo>
                    <a:pt x="1692801" y="473172"/>
                  </a:lnTo>
                  <a:lnTo>
                    <a:pt x="1706791" y="472210"/>
                  </a:lnTo>
                  <a:lnTo>
                    <a:pt x="1720781" y="471085"/>
                  </a:lnTo>
                  <a:lnTo>
                    <a:pt x="1734771" y="469770"/>
                  </a:lnTo>
                  <a:lnTo>
                    <a:pt x="1748761" y="468233"/>
                  </a:lnTo>
                  <a:lnTo>
                    <a:pt x="1762751" y="466439"/>
                  </a:lnTo>
                  <a:lnTo>
                    <a:pt x="1776741" y="464348"/>
                  </a:lnTo>
                  <a:lnTo>
                    <a:pt x="1790731" y="461914"/>
                  </a:lnTo>
                  <a:lnTo>
                    <a:pt x="1804722" y="459085"/>
                  </a:lnTo>
                  <a:lnTo>
                    <a:pt x="1818712" y="455805"/>
                  </a:lnTo>
                  <a:lnTo>
                    <a:pt x="1832702" y="452008"/>
                  </a:lnTo>
                  <a:lnTo>
                    <a:pt x="1846692" y="447626"/>
                  </a:lnTo>
                  <a:lnTo>
                    <a:pt x="1860682" y="442582"/>
                  </a:lnTo>
                  <a:lnTo>
                    <a:pt x="1874672" y="436797"/>
                  </a:lnTo>
                  <a:lnTo>
                    <a:pt x="1888662" y="430188"/>
                  </a:lnTo>
                  <a:lnTo>
                    <a:pt x="1902652" y="422670"/>
                  </a:lnTo>
                  <a:lnTo>
                    <a:pt x="1916642" y="414163"/>
                  </a:lnTo>
                  <a:lnTo>
                    <a:pt x="1930632" y="404592"/>
                  </a:lnTo>
                  <a:lnTo>
                    <a:pt x="1944622" y="393892"/>
                  </a:lnTo>
                  <a:lnTo>
                    <a:pt x="1958613" y="382017"/>
                  </a:lnTo>
                  <a:lnTo>
                    <a:pt x="1972603" y="368943"/>
                  </a:lnTo>
                  <a:lnTo>
                    <a:pt x="1986593" y="354676"/>
                  </a:lnTo>
                  <a:lnTo>
                    <a:pt x="2000583" y="339256"/>
                  </a:lnTo>
                  <a:lnTo>
                    <a:pt x="2014573" y="322762"/>
                  </a:lnTo>
                  <a:lnTo>
                    <a:pt x="2028563" y="305314"/>
                  </a:lnTo>
                  <a:lnTo>
                    <a:pt x="2042553" y="287073"/>
                  </a:lnTo>
                  <a:lnTo>
                    <a:pt x="2056543" y="268237"/>
                  </a:lnTo>
                  <a:lnTo>
                    <a:pt x="2070533" y="249030"/>
                  </a:lnTo>
                  <a:lnTo>
                    <a:pt x="2084523" y="229698"/>
                  </a:lnTo>
                  <a:lnTo>
                    <a:pt x="2098513" y="210491"/>
                  </a:lnTo>
                  <a:lnTo>
                    <a:pt x="2112504" y="191655"/>
                  </a:lnTo>
                  <a:lnTo>
                    <a:pt x="2126494" y="173414"/>
                  </a:lnTo>
                  <a:lnTo>
                    <a:pt x="2140484" y="155966"/>
                  </a:lnTo>
                  <a:lnTo>
                    <a:pt x="2154474" y="139472"/>
                  </a:lnTo>
                  <a:lnTo>
                    <a:pt x="2168464" y="124052"/>
                  </a:lnTo>
                  <a:lnTo>
                    <a:pt x="2182454" y="109784"/>
                  </a:lnTo>
                  <a:lnTo>
                    <a:pt x="2196444" y="96711"/>
                  </a:lnTo>
                  <a:lnTo>
                    <a:pt x="2210434" y="84836"/>
                  </a:lnTo>
                  <a:lnTo>
                    <a:pt x="2224424" y="74136"/>
                  </a:lnTo>
                  <a:lnTo>
                    <a:pt x="2238414" y="64565"/>
                  </a:lnTo>
                  <a:lnTo>
                    <a:pt x="2252404" y="56058"/>
                  </a:lnTo>
                  <a:lnTo>
                    <a:pt x="2266395" y="48540"/>
                  </a:lnTo>
                  <a:lnTo>
                    <a:pt x="2280385" y="41931"/>
                  </a:lnTo>
                  <a:lnTo>
                    <a:pt x="2294375" y="36146"/>
                  </a:lnTo>
                  <a:lnTo>
                    <a:pt x="2308365" y="31102"/>
                  </a:lnTo>
                  <a:lnTo>
                    <a:pt x="2322355" y="26720"/>
                  </a:lnTo>
                  <a:lnTo>
                    <a:pt x="2336345" y="22923"/>
                  </a:lnTo>
                  <a:lnTo>
                    <a:pt x="2350335" y="19643"/>
                  </a:lnTo>
                  <a:lnTo>
                    <a:pt x="2364325" y="16814"/>
                  </a:lnTo>
                  <a:lnTo>
                    <a:pt x="2378315" y="14380"/>
                  </a:lnTo>
                  <a:lnTo>
                    <a:pt x="2392305" y="12289"/>
                  </a:lnTo>
                  <a:lnTo>
                    <a:pt x="2406296" y="10495"/>
                  </a:lnTo>
                  <a:lnTo>
                    <a:pt x="2420286" y="8958"/>
                  </a:lnTo>
                  <a:lnTo>
                    <a:pt x="2434276" y="7643"/>
                  </a:lnTo>
                  <a:lnTo>
                    <a:pt x="2448266" y="6518"/>
                  </a:lnTo>
                  <a:lnTo>
                    <a:pt x="2462256" y="5556"/>
                  </a:lnTo>
                  <a:lnTo>
                    <a:pt x="2476246" y="4735"/>
                  </a:lnTo>
                  <a:lnTo>
                    <a:pt x="2490236" y="4034"/>
                  </a:lnTo>
                  <a:lnTo>
                    <a:pt x="2504226" y="3437"/>
                  </a:lnTo>
                  <a:lnTo>
                    <a:pt x="2518216" y="2927"/>
                  </a:lnTo>
                  <a:lnTo>
                    <a:pt x="2532206" y="2492"/>
                  </a:lnTo>
                  <a:lnTo>
                    <a:pt x="2546196" y="2122"/>
                  </a:lnTo>
                  <a:lnTo>
                    <a:pt x="2560187" y="1806"/>
                  </a:lnTo>
                  <a:lnTo>
                    <a:pt x="2574177" y="1538"/>
                  </a:lnTo>
                  <a:lnTo>
                    <a:pt x="2588167" y="1309"/>
                  </a:lnTo>
                  <a:lnTo>
                    <a:pt x="2602157" y="1114"/>
                  </a:lnTo>
                  <a:lnTo>
                    <a:pt x="2616147" y="948"/>
                  </a:lnTo>
                  <a:lnTo>
                    <a:pt x="2630137" y="807"/>
                  </a:lnTo>
                  <a:lnTo>
                    <a:pt x="2644127" y="686"/>
                  </a:lnTo>
                  <a:lnTo>
                    <a:pt x="2658117" y="584"/>
                  </a:lnTo>
                  <a:lnTo>
                    <a:pt x="2672107" y="497"/>
                  </a:lnTo>
                  <a:lnTo>
                    <a:pt x="2686097" y="423"/>
                  </a:lnTo>
                  <a:lnTo>
                    <a:pt x="2700087" y="360"/>
                  </a:lnTo>
                  <a:lnTo>
                    <a:pt x="2714078" y="306"/>
                  </a:lnTo>
                  <a:lnTo>
                    <a:pt x="2728068" y="260"/>
                  </a:lnTo>
                  <a:lnTo>
                    <a:pt x="2742058" y="221"/>
                  </a:lnTo>
                  <a:lnTo>
                    <a:pt x="2756048" y="188"/>
                  </a:lnTo>
                  <a:lnTo>
                    <a:pt x="2770038" y="16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737948" y="1138946"/>
              <a:ext cx="4155057" cy="239284"/>
            </a:xfrm>
            <a:custGeom>
              <a:avLst/>
              <a:gdLst/>
              <a:ahLst/>
              <a:cxnLst/>
              <a:rect l="0" t="0" r="0" b="0"/>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737948" y="5447587"/>
              <a:ext cx="4155057" cy="239284"/>
            </a:xfrm>
            <a:custGeom>
              <a:avLst/>
              <a:gdLst/>
              <a:ahLst/>
              <a:cxnLst/>
              <a:rect l="0" t="0" r="0" b="0"/>
              <a:pathLst>
                <a:path w="4155057" h="239284">
                  <a:moveTo>
                    <a:pt x="0" y="239203"/>
                  </a:moveTo>
                  <a:lnTo>
                    <a:pt x="13990" y="239189"/>
                  </a:lnTo>
                  <a:lnTo>
                    <a:pt x="27980" y="239173"/>
                  </a:lnTo>
                  <a:lnTo>
                    <a:pt x="41970" y="239153"/>
                  </a:lnTo>
                  <a:lnTo>
                    <a:pt x="55960" y="239131"/>
                  </a:lnTo>
                  <a:lnTo>
                    <a:pt x="69950" y="239104"/>
                  </a:lnTo>
                  <a:lnTo>
                    <a:pt x="83940" y="239072"/>
                  </a:lnTo>
                  <a:lnTo>
                    <a:pt x="97930" y="239035"/>
                  </a:lnTo>
                  <a:lnTo>
                    <a:pt x="111920" y="238991"/>
                  </a:lnTo>
                  <a:lnTo>
                    <a:pt x="125910" y="238940"/>
                  </a:lnTo>
                  <a:lnTo>
                    <a:pt x="139900" y="238880"/>
                  </a:lnTo>
                  <a:lnTo>
                    <a:pt x="153891" y="238810"/>
                  </a:lnTo>
                  <a:lnTo>
                    <a:pt x="167881" y="238727"/>
                  </a:lnTo>
                  <a:lnTo>
                    <a:pt x="181871" y="238629"/>
                  </a:lnTo>
                  <a:lnTo>
                    <a:pt x="195861" y="238515"/>
                  </a:lnTo>
                  <a:lnTo>
                    <a:pt x="209851" y="238380"/>
                  </a:lnTo>
                  <a:lnTo>
                    <a:pt x="223841" y="238222"/>
                  </a:lnTo>
                  <a:lnTo>
                    <a:pt x="237831" y="238037"/>
                  </a:lnTo>
                  <a:lnTo>
                    <a:pt x="251821" y="237820"/>
                  </a:lnTo>
                  <a:lnTo>
                    <a:pt x="265811" y="237565"/>
                  </a:lnTo>
                  <a:lnTo>
                    <a:pt x="279801" y="237266"/>
                  </a:lnTo>
                  <a:lnTo>
                    <a:pt x="293791" y="236916"/>
                  </a:lnTo>
                  <a:lnTo>
                    <a:pt x="307782" y="236505"/>
                  </a:lnTo>
                  <a:lnTo>
                    <a:pt x="321772" y="236025"/>
                  </a:lnTo>
                  <a:lnTo>
                    <a:pt x="335762" y="235462"/>
                  </a:lnTo>
                  <a:lnTo>
                    <a:pt x="349752" y="234804"/>
                  </a:lnTo>
                  <a:lnTo>
                    <a:pt x="363742" y="234036"/>
                  </a:lnTo>
                  <a:lnTo>
                    <a:pt x="377732" y="233139"/>
                  </a:lnTo>
                  <a:lnTo>
                    <a:pt x="391722" y="232093"/>
                  </a:lnTo>
                  <a:lnTo>
                    <a:pt x="405712" y="230876"/>
                  </a:lnTo>
                  <a:lnTo>
                    <a:pt x="419702" y="229462"/>
                  </a:lnTo>
                  <a:lnTo>
                    <a:pt x="433692" y="227822"/>
                  </a:lnTo>
                  <a:lnTo>
                    <a:pt x="447682" y="225924"/>
                  </a:lnTo>
                  <a:lnTo>
                    <a:pt x="461673" y="223732"/>
                  </a:lnTo>
                  <a:lnTo>
                    <a:pt x="475663" y="221211"/>
                  </a:lnTo>
                  <a:lnTo>
                    <a:pt x="489653" y="218318"/>
                  </a:lnTo>
                  <a:lnTo>
                    <a:pt x="503643" y="215013"/>
                  </a:lnTo>
                  <a:lnTo>
                    <a:pt x="517633" y="211255"/>
                  </a:lnTo>
                  <a:lnTo>
                    <a:pt x="531623" y="207001"/>
                  </a:lnTo>
                  <a:lnTo>
                    <a:pt x="545613" y="202215"/>
                  </a:lnTo>
                  <a:lnTo>
                    <a:pt x="559603" y="196865"/>
                  </a:lnTo>
                  <a:lnTo>
                    <a:pt x="573593" y="190928"/>
                  </a:lnTo>
                  <a:lnTo>
                    <a:pt x="587583" y="184391"/>
                  </a:lnTo>
                  <a:lnTo>
                    <a:pt x="601574" y="177258"/>
                  </a:lnTo>
                  <a:lnTo>
                    <a:pt x="615564" y="169547"/>
                  </a:lnTo>
                  <a:lnTo>
                    <a:pt x="629554" y="161300"/>
                  </a:lnTo>
                  <a:lnTo>
                    <a:pt x="643544" y="152576"/>
                  </a:lnTo>
                  <a:lnTo>
                    <a:pt x="657534" y="143456"/>
                  </a:lnTo>
                  <a:lnTo>
                    <a:pt x="671524" y="134038"/>
                  </a:lnTo>
                  <a:lnTo>
                    <a:pt x="685514" y="124434"/>
                  </a:lnTo>
                  <a:lnTo>
                    <a:pt x="699504" y="114768"/>
                  </a:lnTo>
                  <a:lnTo>
                    <a:pt x="713494" y="105165"/>
                  </a:lnTo>
                  <a:lnTo>
                    <a:pt x="727484" y="95747"/>
                  </a:lnTo>
                  <a:lnTo>
                    <a:pt x="741474" y="86627"/>
                  </a:lnTo>
                  <a:lnTo>
                    <a:pt x="755465" y="77903"/>
                  </a:lnTo>
                  <a:lnTo>
                    <a:pt x="769455" y="69655"/>
                  </a:lnTo>
                  <a:lnTo>
                    <a:pt x="783445" y="61945"/>
                  </a:lnTo>
                  <a:lnTo>
                    <a:pt x="797435" y="54812"/>
                  </a:lnTo>
                  <a:lnTo>
                    <a:pt x="811425" y="48275"/>
                  </a:lnTo>
                  <a:lnTo>
                    <a:pt x="825415" y="42337"/>
                  </a:lnTo>
                  <a:lnTo>
                    <a:pt x="839405" y="36988"/>
                  </a:lnTo>
                  <a:lnTo>
                    <a:pt x="853395" y="32202"/>
                  </a:lnTo>
                  <a:lnTo>
                    <a:pt x="867385" y="27948"/>
                  </a:lnTo>
                  <a:lnTo>
                    <a:pt x="881375" y="24190"/>
                  </a:lnTo>
                  <a:lnTo>
                    <a:pt x="895365" y="20885"/>
                  </a:lnTo>
                  <a:lnTo>
                    <a:pt x="909356" y="17992"/>
                  </a:lnTo>
                  <a:lnTo>
                    <a:pt x="923346" y="15471"/>
                  </a:lnTo>
                  <a:lnTo>
                    <a:pt x="937336" y="13279"/>
                  </a:lnTo>
                  <a:lnTo>
                    <a:pt x="951326" y="11381"/>
                  </a:lnTo>
                  <a:lnTo>
                    <a:pt x="965316" y="9741"/>
                  </a:lnTo>
                  <a:lnTo>
                    <a:pt x="979306" y="8327"/>
                  </a:lnTo>
                  <a:lnTo>
                    <a:pt x="993296" y="7110"/>
                  </a:lnTo>
                  <a:lnTo>
                    <a:pt x="1007286" y="6064"/>
                  </a:lnTo>
                  <a:lnTo>
                    <a:pt x="1021276" y="5167"/>
                  </a:lnTo>
                  <a:lnTo>
                    <a:pt x="1035266" y="4399"/>
                  </a:lnTo>
                  <a:lnTo>
                    <a:pt x="1049256" y="3741"/>
                  </a:lnTo>
                  <a:lnTo>
                    <a:pt x="1063247" y="3178"/>
                  </a:lnTo>
                  <a:lnTo>
                    <a:pt x="1077237" y="2698"/>
                  </a:lnTo>
                  <a:lnTo>
                    <a:pt x="1091227" y="2287"/>
                  </a:lnTo>
                  <a:lnTo>
                    <a:pt x="1105217" y="1937"/>
                  </a:lnTo>
                  <a:lnTo>
                    <a:pt x="1119207" y="1638"/>
                  </a:lnTo>
                  <a:lnTo>
                    <a:pt x="1133197" y="1383"/>
                  </a:lnTo>
                  <a:lnTo>
                    <a:pt x="1147187" y="1166"/>
                  </a:lnTo>
                  <a:lnTo>
                    <a:pt x="1161177" y="980"/>
                  </a:lnTo>
                  <a:lnTo>
                    <a:pt x="1175167" y="823"/>
                  </a:lnTo>
                  <a:lnTo>
                    <a:pt x="1189157" y="688"/>
                  </a:lnTo>
                  <a:lnTo>
                    <a:pt x="1203148" y="574"/>
                  </a:lnTo>
                  <a:lnTo>
                    <a:pt x="1217138" y="476"/>
                  </a:lnTo>
                  <a:lnTo>
                    <a:pt x="1231128" y="393"/>
                  </a:lnTo>
                  <a:lnTo>
                    <a:pt x="1245118" y="323"/>
                  </a:lnTo>
                  <a:lnTo>
                    <a:pt x="1259108" y="263"/>
                  </a:lnTo>
                  <a:lnTo>
                    <a:pt x="1273098" y="211"/>
                  </a:lnTo>
                  <a:lnTo>
                    <a:pt x="1287088" y="168"/>
                  </a:lnTo>
                  <a:lnTo>
                    <a:pt x="1301078" y="131"/>
                  </a:lnTo>
                  <a:lnTo>
                    <a:pt x="1315068" y="99"/>
                  </a:lnTo>
                  <a:lnTo>
                    <a:pt x="1329058" y="72"/>
                  </a:lnTo>
                  <a:lnTo>
                    <a:pt x="1343048" y="50"/>
                  </a:lnTo>
                  <a:lnTo>
                    <a:pt x="1357039" y="30"/>
                  </a:lnTo>
                  <a:lnTo>
                    <a:pt x="1371029" y="14"/>
                  </a:lnTo>
                  <a:lnTo>
                    <a:pt x="1385019" y="0"/>
                  </a:lnTo>
                  <a:lnTo>
                    <a:pt x="1385019" y="0"/>
                  </a:lnTo>
                  <a:lnTo>
                    <a:pt x="1399009" y="14"/>
                  </a:lnTo>
                  <a:lnTo>
                    <a:pt x="1412999" y="30"/>
                  </a:lnTo>
                  <a:lnTo>
                    <a:pt x="1426989" y="50"/>
                  </a:lnTo>
                  <a:lnTo>
                    <a:pt x="1440979" y="72"/>
                  </a:lnTo>
                  <a:lnTo>
                    <a:pt x="1454969" y="99"/>
                  </a:lnTo>
                  <a:lnTo>
                    <a:pt x="1468959" y="131"/>
                  </a:lnTo>
                  <a:lnTo>
                    <a:pt x="1482949" y="168"/>
                  </a:lnTo>
                  <a:lnTo>
                    <a:pt x="1496939" y="211"/>
                  </a:lnTo>
                  <a:lnTo>
                    <a:pt x="1510930" y="263"/>
                  </a:lnTo>
                  <a:lnTo>
                    <a:pt x="1524920" y="323"/>
                  </a:lnTo>
                  <a:lnTo>
                    <a:pt x="1538910" y="393"/>
                  </a:lnTo>
                  <a:lnTo>
                    <a:pt x="1552900" y="476"/>
                  </a:lnTo>
                  <a:lnTo>
                    <a:pt x="1566890" y="574"/>
                  </a:lnTo>
                  <a:lnTo>
                    <a:pt x="1580880" y="688"/>
                  </a:lnTo>
                  <a:lnTo>
                    <a:pt x="1594870" y="823"/>
                  </a:lnTo>
                  <a:lnTo>
                    <a:pt x="1608860" y="980"/>
                  </a:lnTo>
                  <a:lnTo>
                    <a:pt x="1622850" y="1166"/>
                  </a:lnTo>
                  <a:lnTo>
                    <a:pt x="1636840" y="1383"/>
                  </a:lnTo>
                  <a:lnTo>
                    <a:pt x="1650830" y="1638"/>
                  </a:lnTo>
                  <a:lnTo>
                    <a:pt x="1664821" y="1937"/>
                  </a:lnTo>
                  <a:lnTo>
                    <a:pt x="1678811" y="2287"/>
                  </a:lnTo>
                  <a:lnTo>
                    <a:pt x="1692801" y="2698"/>
                  </a:lnTo>
                  <a:lnTo>
                    <a:pt x="1706791" y="3178"/>
                  </a:lnTo>
                  <a:lnTo>
                    <a:pt x="1720781" y="3741"/>
                  </a:lnTo>
                  <a:lnTo>
                    <a:pt x="1734771" y="4399"/>
                  </a:lnTo>
                  <a:lnTo>
                    <a:pt x="1748761" y="5167"/>
                  </a:lnTo>
                  <a:lnTo>
                    <a:pt x="1762751" y="6064"/>
                  </a:lnTo>
                  <a:lnTo>
                    <a:pt x="1776741" y="7110"/>
                  </a:lnTo>
                  <a:lnTo>
                    <a:pt x="1790731" y="8327"/>
                  </a:lnTo>
                  <a:lnTo>
                    <a:pt x="1804722" y="9741"/>
                  </a:lnTo>
                  <a:lnTo>
                    <a:pt x="1818712" y="11381"/>
                  </a:lnTo>
                  <a:lnTo>
                    <a:pt x="1832702" y="13279"/>
                  </a:lnTo>
                  <a:lnTo>
                    <a:pt x="1846692" y="15471"/>
                  </a:lnTo>
                  <a:lnTo>
                    <a:pt x="1860682" y="17992"/>
                  </a:lnTo>
                  <a:lnTo>
                    <a:pt x="1874672" y="20885"/>
                  </a:lnTo>
                  <a:lnTo>
                    <a:pt x="1888662" y="24190"/>
                  </a:lnTo>
                  <a:lnTo>
                    <a:pt x="1902652" y="27948"/>
                  </a:lnTo>
                  <a:lnTo>
                    <a:pt x="1916642" y="32202"/>
                  </a:lnTo>
                  <a:lnTo>
                    <a:pt x="1930632" y="36988"/>
                  </a:lnTo>
                  <a:lnTo>
                    <a:pt x="1944622" y="42337"/>
                  </a:lnTo>
                  <a:lnTo>
                    <a:pt x="1958613" y="48275"/>
                  </a:lnTo>
                  <a:lnTo>
                    <a:pt x="1972603" y="54812"/>
                  </a:lnTo>
                  <a:lnTo>
                    <a:pt x="1986593" y="61945"/>
                  </a:lnTo>
                  <a:lnTo>
                    <a:pt x="2000583" y="69655"/>
                  </a:lnTo>
                  <a:lnTo>
                    <a:pt x="2014573" y="77903"/>
                  </a:lnTo>
                  <a:lnTo>
                    <a:pt x="2028563" y="86627"/>
                  </a:lnTo>
                  <a:lnTo>
                    <a:pt x="2042553" y="95747"/>
                  </a:lnTo>
                  <a:lnTo>
                    <a:pt x="2056543" y="105165"/>
                  </a:lnTo>
                  <a:lnTo>
                    <a:pt x="2070533" y="114768"/>
                  </a:lnTo>
                  <a:lnTo>
                    <a:pt x="2084523" y="124434"/>
                  </a:lnTo>
                  <a:lnTo>
                    <a:pt x="2098513" y="134038"/>
                  </a:lnTo>
                  <a:lnTo>
                    <a:pt x="2112504" y="143456"/>
                  </a:lnTo>
                  <a:lnTo>
                    <a:pt x="2126494" y="152576"/>
                  </a:lnTo>
                  <a:lnTo>
                    <a:pt x="2140484" y="161300"/>
                  </a:lnTo>
                  <a:lnTo>
                    <a:pt x="2154474" y="169547"/>
                  </a:lnTo>
                  <a:lnTo>
                    <a:pt x="2168464" y="177258"/>
                  </a:lnTo>
                  <a:lnTo>
                    <a:pt x="2182454" y="184391"/>
                  </a:lnTo>
                  <a:lnTo>
                    <a:pt x="2196444" y="190928"/>
                  </a:lnTo>
                  <a:lnTo>
                    <a:pt x="2210434" y="196865"/>
                  </a:lnTo>
                  <a:lnTo>
                    <a:pt x="2224424" y="202215"/>
                  </a:lnTo>
                  <a:lnTo>
                    <a:pt x="2238414" y="207001"/>
                  </a:lnTo>
                  <a:lnTo>
                    <a:pt x="2252404" y="211255"/>
                  </a:lnTo>
                  <a:lnTo>
                    <a:pt x="2266395" y="215013"/>
                  </a:lnTo>
                  <a:lnTo>
                    <a:pt x="2280385" y="218318"/>
                  </a:lnTo>
                  <a:lnTo>
                    <a:pt x="2294375" y="221211"/>
                  </a:lnTo>
                  <a:lnTo>
                    <a:pt x="2308365" y="223732"/>
                  </a:lnTo>
                  <a:lnTo>
                    <a:pt x="2322355" y="225924"/>
                  </a:lnTo>
                  <a:lnTo>
                    <a:pt x="2336345" y="227822"/>
                  </a:lnTo>
                  <a:lnTo>
                    <a:pt x="2350335" y="229462"/>
                  </a:lnTo>
                  <a:lnTo>
                    <a:pt x="2364325" y="230876"/>
                  </a:lnTo>
                  <a:lnTo>
                    <a:pt x="2378315" y="232093"/>
                  </a:lnTo>
                  <a:lnTo>
                    <a:pt x="2392305" y="233139"/>
                  </a:lnTo>
                  <a:lnTo>
                    <a:pt x="2406296" y="234036"/>
                  </a:lnTo>
                  <a:lnTo>
                    <a:pt x="2420286" y="234804"/>
                  </a:lnTo>
                  <a:lnTo>
                    <a:pt x="2434276" y="235462"/>
                  </a:lnTo>
                  <a:lnTo>
                    <a:pt x="2448266" y="236025"/>
                  </a:lnTo>
                  <a:lnTo>
                    <a:pt x="2462256" y="236505"/>
                  </a:lnTo>
                  <a:lnTo>
                    <a:pt x="2476246" y="236916"/>
                  </a:lnTo>
                  <a:lnTo>
                    <a:pt x="2490236" y="237266"/>
                  </a:lnTo>
                  <a:lnTo>
                    <a:pt x="2504226" y="237565"/>
                  </a:lnTo>
                  <a:lnTo>
                    <a:pt x="2518216" y="237820"/>
                  </a:lnTo>
                  <a:lnTo>
                    <a:pt x="2532206" y="238037"/>
                  </a:lnTo>
                  <a:lnTo>
                    <a:pt x="2546196" y="238222"/>
                  </a:lnTo>
                  <a:lnTo>
                    <a:pt x="2560187" y="238380"/>
                  </a:lnTo>
                  <a:lnTo>
                    <a:pt x="2574177" y="238515"/>
                  </a:lnTo>
                  <a:lnTo>
                    <a:pt x="2588167" y="238629"/>
                  </a:lnTo>
                  <a:lnTo>
                    <a:pt x="2602157" y="238727"/>
                  </a:lnTo>
                  <a:lnTo>
                    <a:pt x="2616147" y="238810"/>
                  </a:lnTo>
                  <a:lnTo>
                    <a:pt x="2630137" y="238880"/>
                  </a:lnTo>
                  <a:lnTo>
                    <a:pt x="2644127" y="238940"/>
                  </a:lnTo>
                  <a:lnTo>
                    <a:pt x="2658117" y="238991"/>
                  </a:lnTo>
                  <a:lnTo>
                    <a:pt x="2672107" y="239035"/>
                  </a:lnTo>
                  <a:lnTo>
                    <a:pt x="2686097" y="239072"/>
                  </a:lnTo>
                  <a:lnTo>
                    <a:pt x="2700087" y="239104"/>
                  </a:lnTo>
                  <a:lnTo>
                    <a:pt x="2714078" y="239131"/>
                  </a:lnTo>
                  <a:lnTo>
                    <a:pt x="2728068" y="239153"/>
                  </a:lnTo>
                  <a:lnTo>
                    <a:pt x="2742058" y="239173"/>
                  </a:lnTo>
                  <a:lnTo>
                    <a:pt x="2756048" y="239189"/>
                  </a:lnTo>
                  <a:lnTo>
                    <a:pt x="2770038" y="239203"/>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737948" y="3053942"/>
              <a:ext cx="4155057" cy="957217"/>
            </a:xfrm>
            <a:custGeom>
              <a:avLst/>
              <a:gdLst/>
              <a:ahLst/>
              <a:cxnLst/>
              <a:rect l="0" t="0" r="0" b="0"/>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488"/>
                  </a:lnTo>
                  <a:lnTo>
                    <a:pt x="1399009" y="478459"/>
                  </a:lnTo>
                  <a:lnTo>
                    <a:pt x="1412999" y="478426"/>
                  </a:lnTo>
                  <a:lnTo>
                    <a:pt x="1426989" y="478387"/>
                  </a:lnTo>
                  <a:lnTo>
                    <a:pt x="1440979" y="478342"/>
                  </a:lnTo>
                  <a:lnTo>
                    <a:pt x="1454969" y="478288"/>
                  </a:lnTo>
                  <a:lnTo>
                    <a:pt x="1468959" y="478225"/>
                  </a:lnTo>
                  <a:lnTo>
                    <a:pt x="1482949" y="478151"/>
                  </a:lnTo>
                  <a:lnTo>
                    <a:pt x="1496939" y="478064"/>
                  </a:lnTo>
                  <a:lnTo>
                    <a:pt x="1510930" y="477961"/>
                  </a:lnTo>
                  <a:lnTo>
                    <a:pt x="1524920" y="477841"/>
                  </a:lnTo>
                  <a:lnTo>
                    <a:pt x="1538910" y="477700"/>
                  </a:lnTo>
                  <a:lnTo>
                    <a:pt x="1552900" y="477534"/>
                  </a:lnTo>
                  <a:lnTo>
                    <a:pt x="1566890" y="477339"/>
                  </a:lnTo>
                  <a:lnTo>
                    <a:pt x="1580880" y="477110"/>
                  </a:lnTo>
                  <a:lnTo>
                    <a:pt x="1594870" y="476841"/>
                  </a:lnTo>
                  <a:lnTo>
                    <a:pt x="1608860" y="476526"/>
                  </a:lnTo>
                  <a:lnTo>
                    <a:pt x="1622850" y="476155"/>
                  </a:lnTo>
                  <a:lnTo>
                    <a:pt x="1636840" y="475721"/>
                  </a:lnTo>
                  <a:lnTo>
                    <a:pt x="1650830" y="475211"/>
                  </a:lnTo>
                  <a:lnTo>
                    <a:pt x="1664821" y="474613"/>
                  </a:lnTo>
                  <a:lnTo>
                    <a:pt x="1678811" y="473912"/>
                  </a:lnTo>
                  <a:lnTo>
                    <a:pt x="1692801" y="473091"/>
                  </a:lnTo>
                  <a:lnTo>
                    <a:pt x="1706791" y="472130"/>
                  </a:lnTo>
                  <a:lnTo>
                    <a:pt x="1720781" y="471005"/>
                  </a:lnTo>
                  <a:lnTo>
                    <a:pt x="1734771" y="469689"/>
                  </a:lnTo>
                  <a:lnTo>
                    <a:pt x="1748761" y="468152"/>
                  </a:lnTo>
                  <a:lnTo>
                    <a:pt x="1762751" y="466358"/>
                  </a:lnTo>
                  <a:lnTo>
                    <a:pt x="1776741" y="464267"/>
                  </a:lnTo>
                  <a:lnTo>
                    <a:pt x="1790731" y="461834"/>
                  </a:lnTo>
                  <a:lnTo>
                    <a:pt x="1804722" y="459005"/>
                  </a:lnTo>
                  <a:lnTo>
                    <a:pt x="1818712" y="455725"/>
                  </a:lnTo>
                  <a:lnTo>
                    <a:pt x="1832702" y="451928"/>
                  </a:lnTo>
                  <a:lnTo>
                    <a:pt x="1846692" y="447546"/>
                  </a:lnTo>
                  <a:lnTo>
                    <a:pt x="1860682" y="442502"/>
                  </a:lnTo>
                  <a:lnTo>
                    <a:pt x="1874672" y="436717"/>
                  </a:lnTo>
                  <a:lnTo>
                    <a:pt x="1888662" y="430107"/>
                  </a:lnTo>
                  <a:lnTo>
                    <a:pt x="1902652" y="422590"/>
                  </a:lnTo>
                  <a:lnTo>
                    <a:pt x="1916642" y="414083"/>
                  </a:lnTo>
                  <a:lnTo>
                    <a:pt x="1930632" y="404511"/>
                  </a:lnTo>
                  <a:lnTo>
                    <a:pt x="1944622" y="393812"/>
                  </a:lnTo>
                  <a:lnTo>
                    <a:pt x="1958613" y="381937"/>
                  </a:lnTo>
                  <a:lnTo>
                    <a:pt x="1972603" y="368863"/>
                  </a:lnTo>
                  <a:lnTo>
                    <a:pt x="1986593" y="354596"/>
                  </a:lnTo>
                  <a:lnTo>
                    <a:pt x="2000583" y="339176"/>
                  </a:lnTo>
                  <a:lnTo>
                    <a:pt x="2014573" y="322681"/>
                  </a:lnTo>
                  <a:lnTo>
                    <a:pt x="2028563" y="305234"/>
                  </a:lnTo>
                  <a:lnTo>
                    <a:pt x="2042553" y="286993"/>
                  </a:lnTo>
                  <a:lnTo>
                    <a:pt x="2056543" y="268156"/>
                  </a:lnTo>
                  <a:lnTo>
                    <a:pt x="2070533" y="248950"/>
                  </a:lnTo>
                  <a:lnTo>
                    <a:pt x="2084523" y="229618"/>
                  </a:lnTo>
                  <a:lnTo>
                    <a:pt x="2098513" y="210411"/>
                  </a:lnTo>
                  <a:lnTo>
                    <a:pt x="2112504" y="191575"/>
                  </a:lnTo>
                  <a:lnTo>
                    <a:pt x="2126494" y="173334"/>
                  </a:lnTo>
                  <a:lnTo>
                    <a:pt x="2140484" y="155886"/>
                  </a:lnTo>
                  <a:lnTo>
                    <a:pt x="2154474" y="139392"/>
                  </a:lnTo>
                  <a:lnTo>
                    <a:pt x="2168464" y="123971"/>
                  </a:lnTo>
                  <a:lnTo>
                    <a:pt x="2182454" y="109704"/>
                  </a:lnTo>
                  <a:lnTo>
                    <a:pt x="2196444" y="96630"/>
                  </a:lnTo>
                  <a:lnTo>
                    <a:pt x="2210434" y="84756"/>
                  </a:lnTo>
                  <a:lnTo>
                    <a:pt x="2224424" y="74056"/>
                  </a:lnTo>
                  <a:lnTo>
                    <a:pt x="2238414" y="64484"/>
                  </a:lnTo>
                  <a:lnTo>
                    <a:pt x="2252404" y="55977"/>
                  </a:lnTo>
                  <a:lnTo>
                    <a:pt x="2266395" y="48460"/>
                  </a:lnTo>
                  <a:lnTo>
                    <a:pt x="2280385" y="41851"/>
                  </a:lnTo>
                  <a:lnTo>
                    <a:pt x="2294375" y="36066"/>
                  </a:lnTo>
                  <a:lnTo>
                    <a:pt x="2308365" y="31022"/>
                  </a:lnTo>
                  <a:lnTo>
                    <a:pt x="2322355" y="26639"/>
                  </a:lnTo>
                  <a:lnTo>
                    <a:pt x="2336345" y="22843"/>
                  </a:lnTo>
                  <a:lnTo>
                    <a:pt x="2350335" y="19562"/>
                  </a:lnTo>
                  <a:lnTo>
                    <a:pt x="2364325" y="16734"/>
                  </a:lnTo>
                  <a:lnTo>
                    <a:pt x="2378315" y="14300"/>
                  </a:lnTo>
                  <a:lnTo>
                    <a:pt x="2392305" y="12209"/>
                  </a:lnTo>
                  <a:lnTo>
                    <a:pt x="2406296" y="10415"/>
                  </a:lnTo>
                  <a:lnTo>
                    <a:pt x="2420286" y="8878"/>
                  </a:lnTo>
                  <a:lnTo>
                    <a:pt x="2434276" y="7563"/>
                  </a:lnTo>
                  <a:lnTo>
                    <a:pt x="2448266" y="6437"/>
                  </a:lnTo>
                  <a:lnTo>
                    <a:pt x="2462256" y="5476"/>
                  </a:lnTo>
                  <a:lnTo>
                    <a:pt x="2476246" y="4655"/>
                  </a:lnTo>
                  <a:lnTo>
                    <a:pt x="2490236" y="3954"/>
                  </a:lnTo>
                  <a:lnTo>
                    <a:pt x="2504226" y="3356"/>
                  </a:lnTo>
                  <a:lnTo>
                    <a:pt x="2518216" y="2847"/>
                  </a:lnTo>
                  <a:lnTo>
                    <a:pt x="2532206" y="2412"/>
                  </a:lnTo>
                  <a:lnTo>
                    <a:pt x="2546196" y="2042"/>
                  </a:lnTo>
                  <a:lnTo>
                    <a:pt x="2560187" y="1726"/>
                  </a:lnTo>
                  <a:lnTo>
                    <a:pt x="2574177" y="1457"/>
                  </a:lnTo>
                  <a:lnTo>
                    <a:pt x="2588167" y="1228"/>
                  </a:lnTo>
                  <a:lnTo>
                    <a:pt x="2602157" y="1033"/>
                  </a:lnTo>
                  <a:lnTo>
                    <a:pt x="2616147" y="868"/>
                  </a:lnTo>
                  <a:lnTo>
                    <a:pt x="2630137" y="726"/>
                  </a:lnTo>
                  <a:lnTo>
                    <a:pt x="2644127" y="606"/>
                  </a:lnTo>
                  <a:lnTo>
                    <a:pt x="2658117" y="504"/>
                  </a:lnTo>
                  <a:lnTo>
                    <a:pt x="2672107" y="417"/>
                  </a:lnTo>
                  <a:lnTo>
                    <a:pt x="2686097" y="342"/>
                  </a:lnTo>
                  <a:lnTo>
                    <a:pt x="2700087" y="279"/>
                  </a:lnTo>
                  <a:lnTo>
                    <a:pt x="2714078" y="226"/>
                  </a:lnTo>
                  <a:lnTo>
                    <a:pt x="2728068" y="180"/>
                  </a:lnTo>
                  <a:lnTo>
                    <a:pt x="2742058" y="141"/>
                  </a:lnTo>
                  <a:lnTo>
                    <a:pt x="2756048" y="108"/>
                  </a:lnTo>
                  <a:lnTo>
                    <a:pt x="2770038" y="8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737948" y="4490129"/>
              <a:ext cx="4155057" cy="478568"/>
            </a:xfrm>
            <a:custGeom>
              <a:avLst/>
              <a:gdLst/>
              <a:ahLst/>
              <a:cxnLst/>
              <a:rect l="0" t="0" r="0" b="0"/>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364"/>
                  </a:lnTo>
                  <a:lnTo>
                    <a:pt x="1399009" y="239378"/>
                  </a:lnTo>
                  <a:lnTo>
                    <a:pt x="1412999" y="239395"/>
                  </a:lnTo>
                  <a:lnTo>
                    <a:pt x="1426989" y="239414"/>
                  </a:lnTo>
                  <a:lnTo>
                    <a:pt x="1440979" y="239437"/>
                  </a:lnTo>
                  <a:lnTo>
                    <a:pt x="1454969" y="239464"/>
                  </a:lnTo>
                  <a:lnTo>
                    <a:pt x="1468959" y="239495"/>
                  </a:lnTo>
                  <a:lnTo>
                    <a:pt x="1482949" y="239532"/>
                  </a:lnTo>
                  <a:lnTo>
                    <a:pt x="1496939" y="239576"/>
                  </a:lnTo>
                  <a:lnTo>
                    <a:pt x="1510930" y="239627"/>
                  </a:lnTo>
                  <a:lnTo>
                    <a:pt x="1524920" y="239687"/>
                  </a:lnTo>
                  <a:lnTo>
                    <a:pt x="1538910" y="239758"/>
                  </a:lnTo>
                  <a:lnTo>
                    <a:pt x="1552900" y="239841"/>
                  </a:lnTo>
                  <a:lnTo>
                    <a:pt x="1566890" y="239938"/>
                  </a:lnTo>
                  <a:lnTo>
                    <a:pt x="1580880" y="240053"/>
                  </a:lnTo>
                  <a:lnTo>
                    <a:pt x="1594870" y="240187"/>
                  </a:lnTo>
                  <a:lnTo>
                    <a:pt x="1608860" y="240345"/>
                  </a:lnTo>
                  <a:lnTo>
                    <a:pt x="1622850" y="240530"/>
                  </a:lnTo>
                  <a:lnTo>
                    <a:pt x="1636840" y="240747"/>
                  </a:lnTo>
                  <a:lnTo>
                    <a:pt x="1650830" y="241002"/>
                  </a:lnTo>
                  <a:lnTo>
                    <a:pt x="1664821" y="241301"/>
                  </a:lnTo>
                  <a:lnTo>
                    <a:pt x="1678811" y="241652"/>
                  </a:lnTo>
                  <a:lnTo>
                    <a:pt x="1692801" y="242062"/>
                  </a:lnTo>
                  <a:lnTo>
                    <a:pt x="1706791" y="242543"/>
                  </a:lnTo>
                  <a:lnTo>
                    <a:pt x="1720781" y="243105"/>
                  </a:lnTo>
                  <a:lnTo>
                    <a:pt x="1734771" y="243763"/>
                  </a:lnTo>
                  <a:lnTo>
                    <a:pt x="1748761" y="244532"/>
                  </a:lnTo>
                  <a:lnTo>
                    <a:pt x="1762751" y="245429"/>
                  </a:lnTo>
                  <a:lnTo>
                    <a:pt x="1776741" y="246474"/>
                  </a:lnTo>
                  <a:lnTo>
                    <a:pt x="1790731" y="247691"/>
                  </a:lnTo>
                  <a:lnTo>
                    <a:pt x="1804722" y="249105"/>
                  </a:lnTo>
                  <a:lnTo>
                    <a:pt x="1818712" y="250745"/>
                  </a:lnTo>
                  <a:lnTo>
                    <a:pt x="1832702" y="252644"/>
                  </a:lnTo>
                  <a:lnTo>
                    <a:pt x="1846692" y="254835"/>
                  </a:lnTo>
                  <a:lnTo>
                    <a:pt x="1860682" y="257357"/>
                  </a:lnTo>
                  <a:lnTo>
                    <a:pt x="1874672" y="260249"/>
                  </a:lnTo>
                  <a:lnTo>
                    <a:pt x="1888662" y="263554"/>
                  </a:lnTo>
                  <a:lnTo>
                    <a:pt x="1902652" y="267313"/>
                  </a:lnTo>
                  <a:lnTo>
                    <a:pt x="1916642" y="271566"/>
                  </a:lnTo>
                  <a:lnTo>
                    <a:pt x="1930632" y="276352"/>
                  </a:lnTo>
                  <a:lnTo>
                    <a:pt x="1944622" y="281702"/>
                  </a:lnTo>
                  <a:lnTo>
                    <a:pt x="1958613" y="287639"/>
                  </a:lnTo>
                  <a:lnTo>
                    <a:pt x="1972603" y="294176"/>
                  </a:lnTo>
                  <a:lnTo>
                    <a:pt x="1986593" y="301310"/>
                  </a:lnTo>
                  <a:lnTo>
                    <a:pt x="2000583" y="309020"/>
                  </a:lnTo>
                  <a:lnTo>
                    <a:pt x="2014573" y="317267"/>
                  </a:lnTo>
                  <a:lnTo>
                    <a:pt x="2028563" y="325991"/>
                  </a:lnTo>
                  <a:lnTo>
                    <a:pt x="2042553" y="335111"/>
                  </a:lnTo>
                  <a:lnTo>
                    <a:pt x="2056543" y="344530"/>
                  </a:lnTo>
                  <a:lnTo>
                    <a:pt x="2070533" y="354133"/>
                  </a:lnTo>
                  <a:lnTo>
                    <a:pt x="2084523" y="363799"/>
                  </a:lnTo>
                  <a:lnTo>
                    <a:pt x="2098513" y="373402"/>
                  </a:lnTo>
                  <a:lnTo>
                    <a:pt x="2112504" y="382821"/>
                  </a:lnTo>
                  <a:lnTo>
                    <a:pt x="2126494" y="391941"/>
                  </a:lnTo>
                  <a:lnTo>
                    <a:pt x="2140484" y="400665"/>
                  </a:lnTo>
                  <a:lnTo>
                    <a:pt x="2154474" y="408912"/>
                  </a:lnTo>
                  <a:lnTo>
                    <a:pt x="2168464" y="416622"/>
                  </a:lnTo>
                  <a:lnTo>
                    <a:pt x="2182454" y="423756"/>
                  </a:lnTo>
                  <a:lnTo>
                    <a:pt x="2196444" y="430293"/>
                  </a:lnTo>
                  <a:lnTo>
                    <a:pt x="2210434" y="436230"/>
                  </a:lnTo>
                  <a:lnTo>
                    <a:pt x="2224424" y="441580"/>
                  </a:lnTo>
                  <a:lnTo>
                    <a:pt x="2238414" y="446366"/>
                  </a:lnTo>
                  <a:lnTo>
                    <a:pt x="2252404" y="450619"/>
                  </a:lnTo>
                  <a:lnTo>
                    <a:pt x="2266395" y="454378"/>
                  </a:lnTo>
                  <a:lnTo>
                    <a:pt x="2280385" y="457682"/>
                  </a:lnTo>
                  <a:lnTo>
                    <a:pt x="2294375" y="460575"/>
                  </a:lnTo>
                  <a:lnTo>
                    <a:pt x="2308365" y="463097"/>
                  </a:lnTo>
                  <a:lnTo>
                    <a:pt x="2322355" y="465288"/>
                  </a:lnTo>
                  <a:lnTo>
                    <a:pt x="2336345" y="467186"/>
                  </a:lnTo>
                  <a:lnTo>
                    <a:pt x="2350335" y="468827"/>
                  </a:lnTo>
                  <a:lnTo>
                    <a:pt x="2364325" y="470241"/>
                  </a:lnTo>
                  <a:lnTo>
                    <a:pt x="2378315" y="471458"/>
                  </a:lnTo>
                  <a:lnTo>
                    <a:pt x="2392305" y="472503"/>
                  </a:lnTo>
                  <a:lnTo>
                    <a:pt x="2406296" y="473400"/>
                  </a:lnTo>
                  <a:lnTo>
                    <a:pt x="2420286" y="474169"/>
                  </a:lnTo>
                  <a:lnTo>
                    <a:pt x="2434276" y="474827"/>
                  </a:lnTo>
                  <a:lnTo>
                    <a:pt x="2448266" y="475389"/>
                  </a:lnTo>
                  <a:lnTo>
                    <a:pt x="2462256" y="475870"/>
                  </a:lnTo>
                  <a:lnTo>
                    <a:pt x="2476246" y="476280"/>
                  </a:lnTo>
                  <a:lnTo>
                    <a:pt x="2490236" y="476631"/>
                  </a:lnTo>
                  <a:lnTo>
                    <a:pt x="2504226" y="476930"/>
                  </a:lnTo>
                  <a:lnTo>
                    <a:pt x="2518216" y="477184"/>
                  </a:lnTo>
                  <a:lnTo>
                    <a:pt x="2532206" y="477402"/>
                  </a:lnTo>
                  <a:lnTo>
                    <a:pt x="2546196" y="477587"/>
                  </a:lnTo>
                  <a:lnTo>
                    <a:pt x="2560187" y="477745"/>
                  </a:lnTo>
                  <a:lnTo>
                    <a:pt x="2574177" y="477879"/>
                  </a:lnTo>
                  <a:lnTo>
                    <a:pt x="2588167" y="477994"/>
                  </a:lnTo>
                  <a:lnTo>
                    <a:pt x="2602157" y="478091"/>
                  </a:lnTo>
                  <a:lnTo>
                    <a:pt x="2616147" y="478174"/>
                  </a:lnTo>
                  <a:lnTo>
                    <a:pt x="2630137" y="478245"/>
                  </a:lnTo>
                  <a:lnTo>
                    <a:pt x="2644127" y="478305"/>
                  </a:lnTo>
                  <a:lnTo>
                    <a:pt x="2658117" y="478356"/>
                  </a:lnTo>
                  <a:lnTo>
                    <a:pt x="2672107" y="478400"/>
                  </a:lnTo>
                  <a:lnTo>
                    <a:pt x="2686097" y="478437"/>
                  </a:lnTo>
                  <a:lnTo>
                    <a:pt x="2700087" y="478468"/>
                  </a:lnTo>
                  <a:lnTo>
                    <a:pt x="2714078" y="478495"/>
                  </a:lnTo>
                  <a:lnTo>
                    <a:pt x="2728068" y="478518"/>
                  </a:lnTo>
                  <a:lnTo>
                    <a:pt x="2742058" y="478537"/>
                  </a:lnTo>
                  <a:lnTo>
                    <a:pt x="2756048" y="478554"/>
                  </a:lnTo>
                  <a:lnTo>
                    <a:pt x="2770038" y="478568"/>
                  </a:lnTo>
                  <a:lnTo>
                    <a:pt x="2770038" y="478568"/>
                  </a:lnTo>
                  <a:lnTo>
                    <a:pt x="2784028" y="478554"/>
                  </a:lnTo>
                  <a:lnTo>
                    <a:pt x="2798018" y="478537"/>
                  </a:lnTo>
                  <a:lnTo>
                    <a:pt x="2812008" y="478518"/>
                  </a:lnTo>
                  <a:lnTo>
                    <a:pt x="2825998" y="478495"/>
                  </a:lnTo>
                  <a:lnTo>
                    <a:pt x="2839988" y="478468"/>
                  </a:lnTo>
                  <a:lnTo>
                    <a:pt x="2853978" y="478437"/>
                  </a:lnTo>
                  <a:lnTo>
                    <a:pt x="2867969" y="478400"/>
                  </a:lnTo>
                  <a:lnTo>
                    <a:pt x="2881959" y="478356"/>
                  </a:lnTo>
                  <a:lnTo>
                    <a:pt x="2895949" y="478305"/>
                  </a:lnTo>
                  <a:lnTo>
                    <a:pt x="2909939" y="478245"/>
                  </a:lnTo>
                  <a:lnTo>
                    <a:pt x="2923929" y="478174"/>
                  </a:lnTo>
                  <a:lnTo>
                    <a:pt x="2937919" y="478091"/>
                  </a:lnTo>
                  <a:lnTo>
                    <a:pt x="2951909" y="477994"/>
                  </a:lnTo>
                  <a:lnTo>
                    <a:pt x="2965899" y="477879"/>
                  </a:lnTo>
                  <a:lnTo>
                    <a:pt x="2979889" y="477745"/>
                  </a:lnTo>
                  <a:lnTo>
                    <a:pt x="2993879" y="477587"/>
                  </a:lnTo>
                  <a:lnTo>
                    <a:pt x="3007870" y="477402"/>
                  </a:lnTo>
                  <a:lnTo>
                    <a:pt x="3021860" y="477184"/>
                  </a:lnTo>
                  <a:lnTo>
                    <a:pt x="3035850" y="476930"/>
                  </a:lnTo>
                  <a:lnTo>
                    <a:pt x="3049840" y="476631"/>
                  </a:lnTo>
                  <a:lnTo>
                    <a:pt x="3063830" y="476280"/>
                  </a:lnTo>
                  <a:lnTo>
                    <a:pt x="3077820" y="475870"/>
                  </a:lnTo>
                  <a:lnTo>
                    <a:pt x="3091810" y="475389"/>
                  </a:lnTo>
                  <a:lnTo>
                    <a:pt x="3105800" y="474827"/>
                  </a:lnTo>
                  <a:lnTo>
                    <a:pt x="3119790" y="474169"/>
                  </a:lnTo>
                  <a:lnTo>
                    <a:pt x="3133780" y="473400"/>
                  </a:lnTo>
                  <a:lnTo>
                    <a:pt x="3147770" y="472503"/>
                  </a:lnTo>
                  <a:lnTo>
                    <a:pt x="3161761" y="471458"/>
                  </a:lnTo>
                  <a:lnTo>
                    <a:pt x="3175751" y="470241"/>
                  </a:lnTo>
                  <a:lnTo>
                    <a:pt x="3189741" y="468827"/>
                  </a:lnTo>
                  <a:lnTo>
                    <a:pt x="3203731" y="467186"/>
                  </a:lnTo>
                  <a:lnTo>
                    <a:pt x="3217721" y="465288"/>
                  </a:lnTo>
                  <a:lnTo>
                    <a:pt x="3231711" y="463097"/>
                  </a:lnTo>
                  <a:lnTo>
                    <a:pt x="3245701" y="460575"/>
                  </a:lnTo>
                  <a:lnTo>
                    <a:pt x="3259691" y="457682"/>
                  </a:lnTo>
                  <a:lnTo>
                    <a:pt x="3273681" y="454378"/>
                  </a:lnTo>
                  <a:lnTo>
                    <a:pt x="3287671" y="450619"/>
                  </a:lnTo>
                  <a:lnTo>
                    <a:pt x="3301661" y="446366"/>
                  </a:lnTo>
                  <a:lnTo>
                    <a:pt x="3315652" y="441580"/>
                  </a:lnTo>
                  <a:lnTo>
                    <a:pt x="3329642" y="436230"/>
                  </a:lnTo>
                  <a:lnTo>
                    <a:pt x="3343632" y="430293"/>
                  </a:lnTo>
                  <a:lnTo>
                    <a:pt x="3357622" y="423756"/>
                  </a:lnTo>
                  <a:lnTo>
                    <a:pt x="3371612" y="416622"/>
                  </a:lnTo>
                  <a:lnTo>
                    <a:pt x="3385602" y="408912"/>
                  </a:lnTo>
                  <a:lnTo>
                    <a:pt x="3399592" y="400665"/>
                  </a:lnTo>
                  <a:lnTo>
                    <a:pt x="3413582" y="391941"/>
                  </a:lnTo>
                  <a:lnTo>
                    <a:pt x="3427572" y="382821"/>
                  </a:lnTo>
                  <a:lnTo>
                    <a:pt x="3441562" y="373402"/>
                  </a:lnTo>
                  <a:lnTo>
                    <a:pt x="3455552" y="363799"/>
                  </a:lnTo>
                  <a:lnTo>
                    <a:pt x="3469543" y="354133"/>
                  </a:lnTo>
                  <a:lnTo>
                    <a:pt x="3483533" y="344530"/>
                  </a:lnTo>
                  <a:lnTo>
                    <a:pt x="3497523" y="335111"/>
                  </a:lnTo>
                  <a:lnTo>
                    <a:pt x="3511513" y="325991"/>
                  </a:lnTo>
                  <a:lnTo>
                    <a:pt x="3525503" y="317267"/>
                  </a:lnTo>
                  <a:lnTo>
                    <a:pt x="3539493" y="309020"/>
                  </a:lnTo>
                  <a:lnTo>
                    <a:pt x="3553483" y="301310"/>
                  </a:lnTo>
                  <a:lnTo>
                    <a:pt x="3567473" y="294176"/>
                  </a:lnTo>
                  <a:lnTo>
                    <a:pt x="3581463" y="287639"/>
                  </a:lnTo>
                  <a:lnTo>
                    <a:pt x="3595453" y="281702"/>
                  </a:lnTo>
                  <a:lnTo>
                    <a:pt x="3609444" y="276352"/>
                  </a:lnTo>
                  <a:lnTo>
                    <a:pt x="3623434" y="271566"/>
                  </a:lnTo>
                  <a:lnTo>
                    <a:pt x="3637424" y="267313"/>
                  </a:lnTo>
                  <a:lnTo>
                    <a:pt x="3651414" y="263554"/>
                  </a:lnTo>
                  <a:lnTo>
                    <a:pt x="3665404" y="260249"/>
                  </a:lnTo>
                  <a:lnTo>
                    <a:pt x="3679394" y="257357"/>
                  </a:lnTo>
                  <a:lnTo>
                    <a:pt x="3693384" y="254835"/>
                  </a:lnTo>
                  <a:lnTo>
                    <a:pt x="3707374" y="252644"/>
                  </a:lnTo>
                  <a:lnTo>
                    <a:pt x="3721364" y="250745"/>
                  </a:lnTo>
                  <a:lnTo>
                    <a:pt x="3735354" y="249105"/>
                  </a:lnTo>
                  <a:lnTo>
                    <a:pt x="3749344" y="247691"/>
                  </a:lnTo>
                  <a:lnTo>
                    <a:pt x="3763335" y="246474"/>
                  </a:lnTo>
                  <a:lnTo>
                    <a:pt x="3777325" y="245429"/>
                  </a:lnTo>
                  <a:lnTo>
                    <a:pt x="3791315" y="244532"/>
                  </a:lnTo>
                  <a:lnTo>
                    <a:pt x="3805305" y="243763"/>
                  </a:lnTo>
                  <a:lnTo>
                    <a:pt x="3819295" y="243105"/>
                  </a:lnTo>
                  <a:lnTo>
                    <a:pt x="3833285" y="242543"/>
                  </a:lnTo>
                  <a:lnTo>
                    <a:pt x="3847275" y="242062"/>
                  </a:lnTo>
                  <a:lnTo>
                    <a:pt x="3861265" y="241652"/>
                  </a:lnTo>
                  <a:lnTo>
                    <a:pt x="3875255" y="241301"/>
                  </a:lnTo>
                  <a:lnTo>
                    <a:pt x="3889245" y="241002"/>
                  </a:lnTo>
                  <a:lnTo>
                    <a:pt x="3903235" y="240747"/>
                  </a:lnTo>
                  <a:lnTo>
                    <a:pt x="3917226" y="240530"/>
                  </a:lnTo>
                  <a:lnTo>
                    <a:pt x="3931216" y="240345"/>
                  </a:lnTo>
                  <a:lnTo>
                    <a:pt x="3945206" y="240187"/>
                  </a:lnTo>
                  <a:lnTo>
                    <a:pt x="3959196" y="240053"/>
                  </a:lnTo>
                  <a:lnTo>
                    <a:pt x="3973186" y="239938"/>
                  </a:lnTo>
                  <a:lnTo>
                    <a:pt x="3987176" y="239841"/>
                  </a:lnTo>
                  <a:lnTo>
                    <a:pt x="4001166" y="239758"/>
                  </a:lnTo>
                  <a:lnTo>
                    <a:pt x="4015156" y="239687"/>
                  </a:lnTo>
                  <a:lnTo>
                    <a:pt x="4029146" y="239627"/>
                  </a:lnTo>
                  <a:lnTo>
                    <a:pt x="4043136" y="239576"/>
                  </a:lnTo>
                  <a:lnTo>
                    <a:pt x="4057126" y="239532"/>
                  </a:lnTo>
                  <a:lnTo>
                    <a:pt x="4071117" y="239495"/>
                  </a:lnTo>
                  <a:lnTo>
                    <a:pt x="4085107" y="239464"/>
                  </a:lnTo>
                  <a:lnTo>
                    <a:pt x="4099097" y="239437"/>
                  </a:lnTo>
                  <a:lnTo>
                    <a:pt x="4113087" y="239414"/>
                  </a:lnTo>
                  <a:lnTo>
                    <a:pt x="4127077" y="239395"/>
                  </a:lnTo>
                  <a:lnTo>
                    <a:pt x="4141067" y="239378"/>
                  </a:lnTo>
                  <a:lnTo>
                    <a:pt x="4155057" y="239364"/>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737948" y="5208142"/>
              <a:ext cx="4155057" cy="239284"/>
            </a:xfrm>
            <a:custGeom>
              <a:avLst/>
              <a:gdLst/>
              <a:ahLst/>
              <a:cxnLst/>
              <a:rect l="0" t="0" r="0" b="0"/>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737948" y="4969019"/>
              <a:ext cx="4155057" cy="717692"/>
            </a:xfrm>
            <a:custGeom>
              <a:avLst/>
              <a:gdLst/>
              <a:ahLst/>
              <a:cxnLst/>
              <a:rect l="0" t="0" r="0" b="0"/>
              <a:pathLst>
                <a:path w="4155057" h="717692">
                  <a:moveTo>
                    <a:pt x="0" y="0"/>
                  </a:moveTo>
                  <a:lnTo>
                    <a:pt x="13990" y="42"/>
                  </a:lnTo>
                  <a:lnTo>
                    <a:pt x="27980" y="91"/>
                  </a:lnTo>
                  <a:lnTo>
                    <a:pt x="41970" y="150"/>
                  </a:lnTo>
                  <a:lnTo>
                    <a:pt x="55960" y="218"/>
                  </a:lnTo>
                  <a:lnTo>
                    <a:pt x="69950" y="299"/>
                  </a:lnTo>
                  <a:lnTo>
                    <a:pt x="83940" y="393"/>
                  </a:lnTo>
                  <a:lnTo>
                    <a:pt x="97930" y="505"/>
                  </a:lnTo>
                  <a:lnTo>
                    <a:pt x="111920" y="635"/>
                  </a:lnTo>
                  <a:lnTo>
                    <a:pt x="125910" y="789"/>
                  </a:lnTo>
                  <a:lnTo>
                    <a:pt x="139900" y="969"/>
                  </a:lnTo>
                  <a:lnTo>
                    <a:pt x="153891" y="1181"/>
                  </a:lnTo>
                  <a:lnTo>
                    <a:pt x="167881" y="1430"/>
                  </a:lnTo>
                  <a:lnTo>
                    <a:pt x="181871" y="1722"/>
                  </a:lnTo>
                  <a:lnTo>
                    <a:pt x="195861" y="2066"/>
                  </a:lnTo>
                  <a:lnTo>
                    <a:pt x="209851" y="2469"/>
                  </a:lnTo>
                  <a:lnTo>
                    <a:pt x="223841" y="2942"/>
                  </a:lnTo>
                  <a:lnTo>
                    <a:pt x="237831" y="3498"/>
                  </a:lnTo>
                  <a:lnTo>
                    <a:pt x="251821" y="4150"/>
                  </a:lnTo>
                  <a:lnTo>
                    <a:pt x="265811" y="4914"/>
                  </a:lnTo>
                  <a:lnTo>
                    <a:pt x="279801" y="5811"/>
                  </a:lnTo>
                  <a:lnTo>
                    <a:pt x="293791" y="6862"/>
                  </a:lnTo>
                  <a:lnTo>
                    <a:pt x="307782" y="8094"/>
                  </a:lnTo>
                  <a:lnTo>
                    <a:pt x="321772" y="9536"/>
                  </a:lnTo>
                  <a:lnTo>
                    <a:pt x="335762" y="11224"/>
                  </a:lnTo>
                  <a:lnTo>
                    <a:pt x="349752" y="13197"/>
                  </a:lnTo>
                  <a:lnTo>
                    <a:pt x="363742" y="15503"/>
                  </a:lnTo>
                  <a:lnTo>
                    <a:pt x="377732" y="18193"/>
                  </a:lnTo>
                  <a:lnTo>
                    <a:pt x="391722" y="21330"/>
                  </a:lnTo>
                  <a:lnTo>
                    <a:pt x="405712" y="24981"/>
                  </a:lnTo>
                  <a:lnTo>
                    <a:pt x="419702" y="29223"/>
                  </a:lnTo>
                  <a:lnTo>
                    <a:pt x="433692" y="34144"/>
                  </a:lnTo>
                  <a:lnTo>
                    <a:pt x="447682" y="39839"/>
                  </a:lnTo>
                  <a:lnTo>
                    <a:pt x="461673" y="46413"/>
                  </a:lnTo>
                  <a:lnTo>
                    <a:pt x="475663" y="53978"/>
                  </a:lnTo>
                  <a:lnTo>
                    <a:pt x="489653" y="62656"/>
                  </a:lnTo>
                  <a:lnTo>
                    <a:pt x="503643" y="72570"/>
                  </a:lnTo>
                  <a:lnTo>
                    <a:pt x="517633" y="83846"/>
                  </a:lnTo>
                  <a:lnTo>
                    <a:pt x="531623" y="96606"/>
                  </a:lnTo>
                  <a:lnTo>
                    <a:pt x="545613" y="110964"/>
                  </a:lnTo>
                  <a:lnTo>
                    <a:pt x="559603" y="127013"/>
                  </a:lnTo>
                  <a:lnTo>
                    <a:pt x="573593" y="144826"/>
                  </a:lnTo>
                  <a:lnTo>
                    <a:pt x="587583" y="164436"/>
                  </a:lnTo>
                  <a:lnTo>
                    <a:pt x="601574" y="185837"/>
                  </a:lnTo>
                  <a:lnTo>
                    <a:pt x="615564" y="208967"/>
                  </a:lnTo>
                  <a:lnTo>
                    <a:pt x="629554" y="233709"/>
                  </a:lnTo>
                  <a:lnTo>
                    <a:pt x="643544" y="259881"/>
                  </a:lnTo>
                  <a:lnTo>
                    <a:pt x="657534" y="287242"/>
                  </a:lnTo>
                  <a:lnTo>
                    <a:pt x="671524" y="315496"/>
                  </a:lnTo>
                  <a:lnTo>
                    <a:pt x="685514" y="344306"/>
                  </a:lnTo>
                  <a:lnTo>
                    <a:pt x="699504" y="373304"/>
                  </a:lnTo>
                  <a:lnTo>
                    <a:pt x="713494" y="402114"/>
                  </a:lnTo>
                  <a:lnTo>
                    <a:pt x="727484" y="430369"/>
                  </a:lnTo>
                  <a:lnTo>
                    <a:pt x="741474" y="457730"/>
                  </a:lnTo>
                  <a:lnTo>
                    <a:pt x="755465" y="483902"/>
                  </a:lnTo>
                  <a:lnTo>
                    <a:pt x="769455" y="508643"/>
                  </a:lnTo>
                  <a:lnTo>
                    <a:pt x="783445" y="531774"/>
                  </a:lnTo>
                  <a:lnTo>
                    <a:pt x="797435" y="553175"/>
                  </a:lnTo>
                  <a:lnTo>
                    <a:pt x="811425" y="572785"/>
                  </a:lnTo>
                  <a:lnTo>
                    <a:pt x="825415" y="590597"/>
                  </a:lnTo>
                  <a:lnTo>
                    <a:pt x="839405" y="606647"/>
                  </a:lnTo>
                  <a:lnTo>
                    <a:pt x="853395" y="621004"/>
                  </a:lnTo>
                  <a:lnTo>
                    <a:pt x="867385" y="633765"/>
                  </a:lnTo>
                  <a:lnTo>
                    <a:pt x="881375" y="645041"/>
                  </a:lnTo>
                  <a:lnTo>
                    <a:pt x="895365" y="654955"/>
                  </a:lnTo>
                  <a:lnTo>
                    <a:pt x="909356" y="663633"/>
                  </a:lnTo>
                  <a:lnTo>
                    <a:pt x="923346" y="671198"/>
                  </a:lnTo>
                  <a:lnTo>
                    <a:pt x="937336" y="677772"/>
                  </a:lnTo>
                  <a:lnTo>
                    <a:pt x="951326" y="683467"/>
                  </a:lnTo>
                  <a:lnTo>
                    <a:pt x="965316" y="688388"/>
                  </a:lnTo>
                  <a:lnTo>
                    <a:pt x="979306" y="692630"/>
                  </a:lnTo>
                  <a:lnTo>
                    <a:pt x="993296" y="696281"/>
                  </a:lnTo>
                  <a:lnTo>
                    <a:pt x="1007286" y="699417"/>
                  </a:lnTo>
                  <a:lnTo>
                    <a:pt x="1021276" y="702108"/>
                  </a:lnTo>
                  <a:lnTo>
                    <a:pt x="1035266" y="704414"/>
                  </a:lnTo>
                  <a:lnTo>
                    <a:pt x="1049256" y="706387"/>
                  </a:lnTo>
                  <a:lnTo>
                    <a:pt x="1063247" y="708075"/>
                  </a:lnTo>
                  <a:lnTo>
                    <a:pt x="1077237" y="709517"/>
                  </a:lnTo>
                  <a:lnTo>
                    <a:pt x="1091227" y="710749"/>
                  </a:lnTo>
                  <a:lnTo>
                    <a:pt x="1105217" y="711800"/>
                  </a:lnTo>
                  <a:lnTo>
                    <a:pt x="1119207" y="712696"/>
                  </a:lnTo>
                  <a:lnTo>
                    <a:pt x="1133197" y="713461"/>
                  </a:lnTo>
                  <a:lnTo>
                    <a:pt x="1147187" y="714113"/>
                  </a:lnTo>
                  <a:lnTo>
                    <a:pt x="1161177" y="714668"/>
                  </a:lnTo>
                  <a:lnTo>
                    <a:pt x="1175167" y="715142"/>
                  </a:lnTo>
                  <a:lnTo>
                    <a:pt x="1189157" y="715545"/>
                  </a:lnTo>
                  <a:lnTo>
                    <a:pt x="1203148" y="715888"/>
                  </a:lnTo>
                  <a:lnTo>
                    <a:pt x="1217138" y="716181"/>
                  </a:lnTo>
                  <a:lnTo>
                    <a:pt x="1231128" y="716430"/>
                  </a:lnTo>
                  <a:lnTo>
                    <a:pt x="1245118" y="716642"/>
                  </a:lnTo>
                  <a:lnTo>
                    <a:pt x="1259108" y="716822"/>
                  </a:lnTo>
                  <a:lnTo>
                    <a:pt x="1273098" y="716975"/>
                  </a:lnTo>
                  <a:lnTo>
                    <a:pt x="1287088" y="717106"/>
                  </a:lnTo>
                  <a:lnTo>
                    <a:pt x="1301078" y="717217"/>
                  </a:lnTo>
                  <a:lnTo>
                    <a:pt x="1315068" y="717312"/>
                  </a:lnTo>
                  <a:lnTo>
                    <a:pt x="1329058" y="717393"/>
                  </a:lnTo>
                  <a:lnTo>
                    <a:pt x="1343048" y="717461"/>
                  </a:lnTo>
                  <a:lnTo>
                    <a:pt x="1357039" y="717519"/>
                  </a:lnTo>
                  <a:lnTo>
                    <a:pt x="1371029" y="717569"/>
                  </a:lnTo>
                  <a:lnTo>
                    <a:pt x="1385019" y="717611"/>
                  </a:lnTo>
                  <a:lnTo>
                    <a:pt x="1385019" y="717692"/>
                  </a:lnTo>
                  <a:lnTo>
                    <a:pt x="1399009" y="717663"/>
                  </a:lnTo>
                  <a:lnTo>
                    <a:pt x="1412999" y="717630"/>
                  </a:lnTo>
                  <a:lnTo>
                    <a:pt x="1426989" y="717591"/>
                  </a:lnTo>
                  <a:lnTo>
                    <a:pt x="1440979" y="717546"/>
                  </a:lnTo>
                  <a:lnTo>
                    <a:pt x="1454969" y="717492"/>
                  </a:lnTo>
                  <a:lnTo>
                    <a:pt x="1468959" y="717429"/>
                  </a:lnTo>
                  <a:lnTo>
                    <a:pt x="1482949" y="717355"/>
                  </a:lnTo>
                  <a:lnTo>
                    <a:pt x="1496939" y="717268"/>
                  </a:lnTo>
                  <a:lnTo>
                    <a:pt x="1510930" y="717165"/>
                  </a:lnTo>
                  <a:lnTo>
                    <a:pt x="1524920" y="717045"/>
                  </a:lnTo>
                  <a:lnTo>
                    <a:pt x="1538910" y="716904"/>
                  </a:lnTo>
                  <a:lnTo>
                    <a:pt x="1552900" y="716738"/>
                  </a:lnTo>
                  <a:lnTo>
                    <a:pt x="1566890" y="716543"/>
                  </a:lnTo>
                  <a:lnTo>
                    <a:pt x="1580880" y="716314"/>
                  </a:lnTo>
                  <a:lnTo>
                    <a:pt x="1594870" y="716045"/>
                  </a:lnTo>
                  <a:lnTo>
                    <a:pt x="1608860" y="715730"/>
                  </a:lnTo>
                  <a:lnTo>
                    <a:pt x="1622850" y="715359"/>
                  </a:lnTo>
                  <a:lnTo>
                    <a:pt x="1636840" y="714925"/>
                  </a:lnTo>
                  <a:lnTo>
                    <a:pt x="1650830" y="714415"/>
                  </a:lnTo>
                  <a:lnTo>
                    <a:pt x="1664821" y="713817"/>
                  </a:lnTo>
                  <a:lnTo>
                    <a:pt x="1678811" y="713116"/>
                  </a:lnTo>
                  <a:lnTo>
                    <a:pt x="1692801" y="712295"/>
                  </a:lnTo>
                  <a:lnTo>
                    <a:pt x="1706791" y="711334"/>
                  </a:lnTo>
                  <a:lnTo>
                    <a:pt x="1720781" y="710209"/>
                  </a:lnTo>
                  <a:lnTo>
                    <a:pt x="1734771" y="708893"/>
                  </a:lnTo>
                  <a:lnTo>
                    <a:pt x="1748761" y="707356"/>
                  </a:lnTo>
                  <a:lnTo>
                    <a:pt x="1762751" y="705562"/>
                  </a:lnTo>
                  <a:lnTo>
                    <a:pt x="1776741" y="703471"/>
                  </a:lnTo>
                  <a:lnTo>
                    <a:pt x="1790731" y="701037"/>
                  </a:lnTo>
                  <a:lnTo>
                    <a:pt x="1804722" y="698209"/>
                  </a:lnTo>
                  <a:lnTo>
                    <a:pt x="1818712" y="694928"/>
                  </a:lnTo>
                  <a:lnTo>
                    <a:pt x="1832702" y="691132"/>
                  </a:lnTo>
                  <a:lnTo>
                    <a:pt x="1846692" y="686749"/>
                  </a:lnTo>
                  <a:lnTo>
                    <a:pt x="1860682" y="681706"/>
                  </a:lnTo>
                  <a:lnTo>
                    <a:pt x="1874672" y="675921"/>
                  </a:lnTo>
                  <a:lnTo>
                    <a:pt x="1888662" y="669311"/>
                  </a:lnTo>
                  <a:lnTo>
                    <a:pt x="1902652" y="661794"/>
                  </a:lnTo>
                  <a:lnTo>
                    <a:pt x="1916642" y="653287"/>
                  </a:lnTo>
                  <a:lnTo>
                    <a:pt x="1930632" y="643715"/>
                  </a:lnTo>
                  <a:lnTo>
                    <a:pt x="1944622" y="633016"/>
                  </a:lnTo>
                  <a:lnTo>
                    <a:pt x="1958613" y="621141"/>
                  </a:lnTo>
                  <a:lnTo>
                    <a:pt x="1972603" y="608067"/>
                  </a:lnTo>
                  <a:lnTo>
                    <a:pt x="1986593" y="593800"/>
                  </a:lnTo>
                  <a:lnTo>
                    <a:pt x="2000583" y="578380"/>
                  </a:lnTo>
                  <a:lnTo>
                    <a:pt x="2014573" y="561885"/>
                  </a:lnTo>
                  <a:lnTo>
                    <a:pt x="2028563" y="544437"/>
                  </a:lnTo>
                  <a:lnTo>
                    <a:pt x="2042553" y="526197"/>
                  </a:lnTo>
                  <a:lnTo>
                    <a:pt x="2056543" y="507360"/>
                  </a:lnTo>
                  <a:lnTo>
                    <a:pt x="2070533" y="488154"/>
                  </a:lnTo>
                  <a:lnTo>
                    <a:pt x="2084523" y="468822"/>
                  </a:lnTo>
                  <a:lnTo>
                    <a:pt x="2098513" y="449615"/>
                  </a:lnTo>
                  <a:lnTo>
                    <a:pt x="2112504" y="430778"/>
                  </a:lnTo>
                  <a:lnTo>
                    <a:pt x="2126494" y="412538"/>
                  </a:lnTo>
                  <a:lnTo>
                    <a:pt x="2140484" y="395090"/>
                  </a:lnTo>
                  <a:lnTo>
                    <a:pt x="2154474" y="378596"/>
                  </a:lnTo>
                  <a:lnTo>
                    <a:pt x="2168464" y="363175"/>
                  </a:lnTo>
                  <a:lnTo>
                    <a:pt x="2182454" y="348908"/>
                  </a:lnTo>
                  <a:lnTo>
                    <a:pt x="2196444" y="335834"/>
                  </a:lnTo>
                  <a:lnTo>
                    <a:pt x="2210434" y="323960"/>
                  </a:lnTo>
                  <a:lnTo>
                    <a:pt x="2224424" y="313260"/>
                  </a:lnTo>
                  <a:lnTo>
                    <a:pt x="2238414" y="303688"/>
                  </a:lnTo>
                  <a:lnTo>
                    <a:pt x="2252404" y="295181"/>
                  </a:lnTo>
                  <a:lnTo>
                    <a:pt x="2266395" y="287664"/>
                  </a:lnTo>
                  <a:lnTo>
                    <a:pt x="2280385" y="281055"/>
                  </a:lnTo>
                  <a:lnTo>
                    <a:pt x="2294375" y="275270"/>
                  </a:lnTo>
                  <a:lnTo>
                    <a:pt x="2308365" y="270226"/>
                  </a:lnTo>
                  <a:lnTo>
                    <a:pt x="2322355" y="265843"/>
                  </a:lnTo>
                  <a:lnTo>
                    <a:pt x="2336345" y="262047"/>
                  </a:lnTo>
                  <a:lnTo>
                    <a:pt x="2350335" y="258766"/>
                  </a:lnTo>
                  <a:lnTo>
                    <a:pt x="2364325" y="255938"/>
                  </a:lnTo>
                  <a:lnTo>
                    <a:pt x="2378315" y="253504"/>
                  </a:lnTo>
                  <a:lnTo>
                    <a:pt x="2392305" y="251413"/>
                  </a:lnTo>
                  <a:lnTo>
                    <a:pt x="2406296" y="249619"/>
                  </a:lnTo>
                  <a:lnTo>
                    <a:pt x="2420286" y="248082"/>
                  </a:lnTo>
                  <a:lnTo>
                    <a:pt x="2434276" y="246766"/>
                  </a:lnTo>
                  <a:lnTo>
                    <a:pt x="2448266" y="245641"/>
                  </a:lnTo>
                  <a:lnTo>
                    <a:pt x="2462256" y="244680"/>
                  </a:lnTo>
                  <a:lnTo>
                    <a:pt x="2476246" y="243859"/>
                  </a:lnTo>
                  <a:lnTo>
                    <a:pt x="2490236" y="243158"/>
                  </a:lnTo>
                  <a:lnTo>
                    <a:pt x="2504226" y="242560"/>
                  </a:lnTo>
                  <a:lnTo>
                    <a:pt x="2518216" y="242050"/>
                  </a:lnTo>
                  <a:lnTo>
                    <a:pt x="2532206" y="241616"/>
                  </a:lnTo>
                  <a:lnTo>
                    <a:pt x="2546196" y="241246"/>
                  </a:lnTo>
                  <a:lnTo>
                    <a:pt x="2560187" y="240930"/>
                  </a:lnTo>
                  <a:lnTo>
                    <a:pt x="2574177" y="240661"/>
                  </a:lnTo>
                  <a:lnTo>
                    <a:pt x="2588167" y="240432"/>
                  </a:lnTo>
                  <a:lnTo>
                    <a:pt x="2602157" y="240237"/>
                  </a:lnTo>
                  <a:lnTo>
                    <a:pt x="2616147" y="240071"/>
                  </a:lnTo>
                  <a:lnTo>
                    <a:pt x="2630137" y="239930"/>
                  </a:lnTo>
                  <a:lnTo>
                    <a:pt x="2644127" y="239810"/>
                  </a:lnTo>
                  <a:lnTo>
                    <a:pt x="2658117" y="239708"/>
                  </a:lnTo>
                  <a:lnTo>
                    <a:pt x="2672107" y="239620"/>
                  </a:lnTo>
                  <a:lnTo>
                    <a:pt x="2686097" y="239546"/>
                  </a:lnTo>
                  <a:lnTo>
                    <a:pt x="2700087" y="239483"/>
                  </a:lnTo>
                  <a:lnTo>
                    <a:pt x="2714078" y="239429"/>
                  </a:lnTo>
                  <a:lnTo>
                    <a:pt x="2728068" y="239384"/>
                  </a:lnTo>
                  <a:lnTo>
                    <a:pt x="2742058" y="239345"/>
                  </a:lnTo>
                  <a:lnTo>
                    <a:pt x="2756048" y="239312"/>
                  </a:lnTo>
                  <a:lnTo>
                    <a:pt x="2770038" y="239284"/>
                  </a:lnTo>
                  <a:lnTo>
                    <a:pt x="2770038" y="239203"/>
                  </a:lnTo>
                  <a:lnTo>
                    <a:pt x="2784028" y="239217"/>
                  </a:lnTo>
                  <a:lnTo>
                    <a:pt x="2798018" y="239234"/>
                  </a:lnTo>
                  <a:lnTo>
                    <a:pt x="2812008" y="239253"/>
                  </a:lnTo>
                  <a:lnTo>
                    <a:pt x="2825998" y="239276"/>
                  </a:lnTo>
                  <a:lnTo>
                    <a:pt x="2839988" y="239303"/>
                  </a:lnTo>
                  <a:lnTo>
                    <a:pt x="2853978" y="239335"/>
                  </a:lnTo>
                  <a:lnTo>
                    <a:pt x="2867969" y="239372"/>
                  </a:lnTo>
                  <a:lnTo>
                    <a:pt x="2881959" y="239415"/>
                  </a:lnTo>
                  <a:lnTo>
                    <a:pt x="2895949" y="239467"/>
                  </a:lnTo>
                  <a:lnTo>
                    <a:pt x="2909939" y="239527"/>
                  </a:lnTo>
                  <a:lnTo>
                    <a:pt x="2923929" y="239597"/>
                  </a:lnTo>
                  <a:lnTo>
                    <a:pt x="2937919" y="239680"/>
                  </a:lnTo>
                  <a:lnTo>
                    <a:pt x="2951909" y="239778"/>
                  </a:lnTo>
                  <a:lnTo>
                    <a:pt x="2965899" y="239892"/>
                  </a:lnTo>
                  <a:lnTo>
                    <a:pt x="2979889" y="240027"/>
                  </a:lnTo>
                  <a:lnTo>
                    <a:pt x="2993879" y="240184"/>
                  </a:lnTo>
                  <a:lnTo>
                    <a:pt x="3007870" y="240370"/>
                  </a:lnTo>
                  <a:lnTo>
                    <a:pt x="3021860" y="240587"/>
                  </a:lnTo>
                  <a:lnTo>
                    <a:pt x="3035850" y="240842"/>
                  </a:lnTo>
                  <a:lnTo>
                    <a:pt x="3049840" y="241141"/>
                  </a:lnTo>
                  <a:lnTo>
                    <a:pt x="3063830" y="241491"/>
                  </a:lnTo>
                  <a:lnTo>
                    <a:pt x="3077820" y="241902"/>
                  </a:lnTo>
                  <a:lnTo>
                    <a:pt x="3091810" y="242382"/>
                  </a:lnTo>
                  <a:lnTo>
                    <a:pt x="3105800" y="242945"/>
                  </a:lnTo>
                  <a:lnTo>
                    <a:pt x="3119790" y="243603"/>
                  </a:lnTo>
                  <a:lnTo>
                    <a:pt x="3133780" y="244371"/>
                  </a:lnTo>
                  <a:lnTo>
                    <a:pt x="3147770" y="245268"/>
                  </a:lnTo>
                  <a:lnTo>
                    <a:pt x="3161761" y="246314"/>
                  </a:lnTo>
                  <a:lnTo>
                    <a:pt x="3175751" y="247530"/>
                  </a:lnTo>
                  <a:lnTo>
                    <a:pt x="3189741" y="248945"/>
                  </a:lnTo>
                  <a:lnTo>
                    <a:pt x="3203731" y="250585"/>
                  </a:lnTo>
                  <a:lnTo>
                    <a:pt x="3217721" y="252483"/>
                  </a:lnTo>
                  <a:lnTo>
                    <a:pt x="3231711" y="254674"/>
                  </a:lnTo>
                  <a:lnTo>
                    <a:pt x="3245701" y="257196"/>
                  </a:lnTo>
                  <a:lnTo>
                    <a:pt x="3259691" y="260089"/>
                  </a:lnTo>
                  <a:lnTo>
                    <a:pt x="3273681" y="263394"/>
                  </a:lnTo>
                  <a:lnTo>
                    <a:pt x="3287671" y="267152"/>
                  </a:lnTo>
                  <a:lnTo>
                    <a:pt x="3301661" y="271406"/>
                  </a:lnTo>
                  <a:lnTo>
                    <a:pt x="3315652" y="276191"/>
                  </a:lnTo>
                  <a:lnTo>
                    <a:pt x="3329642" y="281541"/>
                  </a:lnTo>
                  <a:lnTo>
                    <a:pt x="3343632" y="287479"/>
                  </a:lnTo>
                  <a:lnTo>
                    <a:pt x="3357622" y="294016"/>
                  </a:lnTo>
                  <a:lnTo>
                    <a:pt x="3371612" y="301149"/>
                  </a:lnTo>
                  <a:lnTo>
                    <a:pt x="3385602" y="308859"/>
                  </a:lnTo>
                  <a:lnTo>
                    <a:pt x="3399592" y="317107"/>
                  </a:lnTo>
                  <a:lnTo>
                    <a:pt x="3413582" y="325830"/>
                  </a:lnTo>
                  <a:lnTo>
                    <a:pt x="3427572" y="334951"/>
                  </a:lnTo>
                  <a:lnTo>
                    <a:pt x="3441562" y="344369"/>
                  </a:lnTo>
                  <a:lnTo>
                    <a:pt x="3455552" y="353972"/>
                  </a:lnTo>
                  <a:lnTo>
                    <a:pt x="3469543" y="363638"/>
                  </a:lnTo>
                  <a:lnTo>
                    <a:pt x="3483533" y="373242"/>
                  </a:lnTo>
                  <a:lnTo>
                    <a:pt x="3497523" y="382660"/>
                  </a:lnTo>
                  <a:lnTo>
                    <a:pt x="3511513" y="391780"/>
                  </a:lnTo>
                  <a:lnTo>
                    <a:pt x="3525503" y="400504"/>
                  </a:lnTo>
                  <a:lnTo>
                    <a:pt x="3539493" y="408751"/>
                  </a:lnTo>
                  <a:lnTo>
                    <a:pt x="3553483" y="416462"/>
                  </a:lnTo>
                  <a:lnTo>
                    <a:pt x="3567473" y="423595"/>
                  </a:lnTo>
                  <a:lnTo>
                    <a:pt x="3581463" y="430132"/>
                  </a:lnTo>
                  <a:lnTo>
                    <a:pt x="3595453" y="436069"/>
                  </a:lnTo>
                  <a:lnTo>
                    <a:pt x="3609444" y="441419"/>
                  </a:lnTo>
                  <a:lnTo>
                    <a:pt x="3623434" y="446205"/>
                  </a:lnTo>
                  <a:lnTo>
                    <a:pt x="3637424" y="450458"/>
                  </a:lnTo>
                  <a:lnTo>
                    <a:pt x="3651414" y="454217"/>
                  </a:lnTo>
                  <a:lnTo>
                    <a:pt x="3665404" y="457522"/>
                  </a:lnTo>
                  <a:lnTo>
                    <a:pt x="3679394" y="460414"/>
                  </a:lnTo>
                  <a:lnTo>
                    <a:pt x="3693384" y="462936"/>
                  </a:lnTo>
                  <a:lnTo>
                    <a:pt x="3707374" y="465128"/>
                  </a:lnTo>
                  <a:lnTo>
                    <a:pt x="3721364" y="467026"/>
                  </a:lnTo>
                  <a:lnTo>
                    <a:pt x="3735354" y="468666"/>
                  </a:lnTo>
                  <a:lnTo>
                    <a:pt x="3749344" y="470080"/>
                  </a:lnTo>
                  <a:lnTo>
                    <a:pt x="3763335" y="471297"/>
                  </a:lnTo>
                  <a:lnTo>
                    <a:pt x="3777325" y="472343"/>
                  </a:lnTo>
                  <a:lnTo>
                    <a:pt x="3791315" y="473240"/>
                  </a:lnTo>
                  <a:lnTo>
                    <a:pt x="3805305" y="474008"/>
                  </a:lnTo>
                  <a:lnTo>
                    <a:pt x="3819295" y="474666"/>
                  </a:lnTo>
                  <a:lnTo>
                    <a:pt x="3833285" y="475229"/>
                  </a:lnTo>
                  <a:lnTo>
                    <a:pt x="3847275" y="475709"/>
                  </a:lnTo>
                  <a:lnTo>
                    <a:pt x="3861265" y="476120"/>
                  </a:lnTo>
                  <a:lnTo>
                    <a:pt x="3875255" y="476470"/>
                  </a:lnTo>
                  <a:lnTo>
                    <a:pt x="3889245" y="476769"/>
                  </a:lnTo>
                  <a:lnTo>
                    <a:pt x="3903235" y="477024"/>
                  </a:lnTo>
                  <a:lnTo>
                    <a:pt x="3917226" y="477241"/>
                  </a:lnTo>
                  <a:lnTo>
                    <a:pt x="3931216" y="477426"/>
                  </a:lnTo>
                  <a:lnTo>
                    <a:pt x="3945206" y="477584"/>
                  </a:lnTo>
                  <a:lnTo>
                    <a:pt x="3959196" y="477719"/>
                  </a:lnTo>
                  <a:lnTo>
                    <a:pt x="3973186" y="477833"/>
                  </a:lnTo>
                  <a:lnTo>
                    <a:pt x="3987176" y="477930"/>
                  </a:lnTo>
                  <a:lnTo>
                    <a:pt x="4001166" y="478013"/>
                  </a:lnTo>
                  <a:lnTo>
                    <a:pt x="4015156" y="478084"/>
                  </a:lnTo>
                  <a:lnTo>
                    <a:pt x="4029146" y="478144"/>
                  </a:lnTo>
                  <a:lnTo>
                    <a:pt x="4043136" y="478195"/>
                  </a:lnTo>
                  <a:lnTo>
                    <a:pt x="4057126" y="478239"/>
                  </a:lnTo>
                  <a:lnTo>
                    <a:pt x="4071117" y="478276"/>
                  </a:lnTo>
                  <a:lnTo>
                    <a:pt x="4085107" y="478308"/>
                  </a:lnTo>
                  <a:lnTo>
                    <a:pt x="4099097" y="478334"/>
                  </a:lnTo>
                  <a:lnTo>
                    <a:pt x="4113087" y="478357"/>
                  </a:lnTo>
                  <a:lnTo>
                    <a:pt x="4127077" y="478377"/>
                  </a:lnTo>
                  <a:lnTo>
                    <a:pt x="4141067" y="478393"/>
                  </a:lnTo>
                  <a:lnTo>
                    <a:pt x="4155057" y="478407"/>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737948" y="899582"/>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737948" y="2336090"/>
              <a:ext cx="4155057" cy="1914434"/>
            </a:xfrm>
            <a:custGeom>
              <a:avLst/>
              <a:gdLst/>
              <a:ahLst/>
              <a:cxnLst/>
              <a:rect l="0" t="0" r="0" b="0"/>
              <a:pathLst>
                <a:path w="4155057" h="1914434">
                  <a:moveTo>
                    <a:pt x="0" y="1914434"/>
                  </a:moveTo>
                  <a:lnTo>
                    <a:pt x="13990" y="1914405"/>
                  </a:lnTo>
                  <a:lnTo>
                    <a:pt x="27980" y="1914372"/>
                  </a:lnTo>
                  <a:lnTo>
                    <a:pt x="41970" y="1914333"/>
                  </a:lnTo>
                  <a:lnTo>
                    <a:pt x="55960" y="1914288"/>
                  </a:lnTo>
                  <a:lnTo>
                    <a:pt x="69950" y="1914234"/>
                  </a:lnTo>
                  <a:lnTo>
                    <a:pt x="83940" y="1914171"/>
                  </a:lnTo>
                  <a:lnTo>
                    <a:pt x="97930" y="1914097"/>
                  </a:lnTo>
                  <a:lnTo>
                    <a:pt x="111920" y="1914010"/>
                  </a:lnTo>
                  <a:lnTo>
                    <a:pt x="125910" y="1913907"/>
                  </a:lnTo>
                  <a:lnTo>
                    <a:pt x="139900" y="1913787"/>
                  </a:lnTo>
                  <a:lnTo>
                    <a:pt x="153891" y="1913646"/>
                  </a:lnTo>
                  <a:lnTo>
                    <a:pt x="167881" y="1913480"/>
                  </a:lnTo>
                  <a:lnTo>
                    <a:pt x="181871" y="1913285"/>
                  </a:lnTo>
                  <a:lnTo>
                    <a:pt x="195861" y="1913056"/>
                  </a:lnTo>
                  <a:lnTo>
                    <a:pt x="209851" y="1912787"/>
                  </a:lnTo>
                  <a:lnTo>
                    <a:pt x="223841" y="1912472"/>
                  </a:lnTo>
                  <a:lnTo>
                    <a:pt x="237831" y="1912101"/>
                  </a:lnTo>
                  <a:lnTo>
                    <a:pt x="251821" y="1911667"/>
                  </a:lnTo>
                  <a:lnTo>
                    <a:pt x="265811" y="1911157"/>
                  </a:lnTo>
                  <a:lnTo>
                    <a:pt x="279801" y="1910559"/>
                  </a:lnTo>
                  <a:lnTo>
                    <a:pt x="293791" y="1909858"/>
                  </a:lnTo>
                  <a:lnTo>
                    <a:pt x="307782" y="1909037"/>
                  </a:lnTo>
                  <a:lnTo>
                    <a:pt x="321772" y="1908076"/>
                  </a:lnTo>
                  <a:lnTo>
                    <a:pt x="335762" y="1906951"/>
                  </a:lnTo>
                  <a:lnTo>
                    <a:pt x="349752" y="1905635"/>
                  </a:lnTo>
                  <a:lnTo>
                    <a:pt x="363742" y="1904098"/>
                  </a:lnTo>
                  <a:lnTo>
                    <a:pt x="377732" y="1902304"/>
                  </a:lnTo>
                  <a:lnTo>
                    <a:pt x="391722" y="1900213"/>
                  </a:lnTo>
                  <a:lnTo>
                    <a:pt x="405712" y="1897780"/>
                  </a:lnTo>
                  <a:lnTo>
                    <a:pt x="419702" y="1894951"/>
                  </a:lnTo>
                  <a:lnTo>
                    <a:pt x="433692" y="1891671"/>
                  </a:lnTo>
                  <a:lnTo>
                    <a:pt x="447682" y="1887874"/>
                  </a:lnTo>
                  <a:lnTo>
                    <a:pt x="461673" y="1883491"/>
                  </a:lnTo>
                  <a:lnTo>
                    <a:pt x="475663" y="1878448"/>
                  </a:lnTo>
                  <a:lnTo>
                    <a:pt x="489653" y="1872663"/>
                  </a:lnTo>
                  <a:lnTo>
                    <a:pt x="503643" y="1866053"/>
                  </a:lnTo>
                  <a:lnTo>
                    <a:pt x="517633" y="1858536"/>
                  </a:lnTo>
                  <a:lnTo>
                    <a:pt x="531623" y="1850029"/>
                  </a:lnTo>
                  <a:lnTo>
                    <a:pt x="545613" y="1840457"/>
                  </a:lnTo>
                  <a:lnTo>
                    <a:pt x="559603" y="1829758"/>
                  </a:lnTo>
                  <a:lnTo>
                    <a:pt x="573593" y="1817883"/>
                  </a:lnTo>
                  <a:lnTo>
                    <a:pt x="587583" y="1804809"/>
                  </a:lnTo>
                  <a:lnTo>
                    <a:pt x="601574" y="1790542"/>
                  </a:lnTo>
                  <a:lnTo>
                    <a:pt x="615564" y="1775122"/>
                  </a:lnTo>
                  <a:lnTo>
                    <a:pt x="629554" y="1758627"/>
                  </a:lnTo>
                  <a:lnTo>
                    <a:pt x="643544" y="1741180"/>
                  </a:lnTo>
                  <a:lnTo>
                    <a:pt x="657534" y="1722939"/>
                  </a:lnTo>
                  <a:lnTo>
                    <a:pt x="671524" y="1704102"/>
                  </a:lnTo>
                  <a:lnTo>
                    <a:pt x="685514" y="1684896"/>
                  </a:lnTo>
                  <a:lnTo>
                    <a:pt x="699504" y="1665564"/>
                  </a:lnTo>
                  <a:lnTo>
                    <a:pt x="713494" y="1646357"/>
                  </a:lnTo>
                  <a:lnTo>
                    <a:pt x="727484" y="1627520"/>
                  </a:lnTo>
                  <a:lnTo>
                    <a:pt x="741474" y="1609280"/>
                  </a:lnTo>
                  <a:lnTo>
                    <a:pt x="755465" y="1591832"/>
                  </a:lnTo>
                  <a:lnTo>
                    <a:pt x="769455" y="1575338"/>
                  </a:lnTo>
                  <a:lnTo>
                    <a:pt x="783445" y="1559917"/>
                  </a:lnTo>
                  <a:lnTo>
                    <a:pt x="797435" y="1545650"/>
                  </a:lnTo>
                  <a:lnTo>
                    <a:pt x="811425" y="1532576"/>
                  </a:lnTo>
                  <a:lnTo>
                    <a:pt x="825415" y="1520702"/>
                  </a:lnTo>
                  <a:lnTo>
                    <a:pt x="839405" y="1510002"/>
                  </a:lnTo>
                  <a:lnTo>
                    <a:pt x="853395" y="1500430"/>
                  </a:lnTo>
                  <a:lnTo>
                    <a:pt x="867385" y="1491923"/>
                  </a:lnTo>
                  <a:lnTo>
                    <a:pt x="881375" y="1484406"/>
                  </a:lnTo>
                  <a:lnTo>
                    <a:pt x="895365" y="1477797"/>
                  </a:lnTo>
                  <a:lnTo>
                    <a:pt x="909356" y="1472012"/>
                  </a:lnTo>
                  <a:lnTo>
                    <a:pt x="923346" y="1466968"/>
                  </a:lnTo>
                  <a:lnTo>
                    <a:pt x="937336" y="1462585"/>
                  </a:lnTo>
                  <a:lnTo>
                    <a:pt x="951326" y="1458789"/>
                  </a:lnTo>
                  <a:lnTo>
                    <a:pt x="965316" y="1455508"/>
                  </a:lnTo>
                  <a:lnTo>
                    <a:pt x="979306" y="1452680"/>
                  </a:lnTo>
                  <a:lnTo>
                    <a:pt x="993296" y="1450246"/>
                  </a:lnTo>
                  <a:lnTo>
                    <a:pt x="1007286" y="1448155"/>
                  </a:lnTo>
                  <a:lnTo>
                    <a:pt x="1021276" y="1446361"/>
                  </a:lnTo>
                  <a:lnTo>
                    <a:pt x="1035266" y="1444824"/>
                  </a:lnTo>
                  <a:lnTo>
                    <a:pt x="1049256" y="1443508"/>
                  </a:lnTo>
                  <a:lnTo>
                    <a:pt x="1063247" y="1442383"/>
                  </a:lnTo>
                  <a:lnTo>
                    <a:pt x="1077237" y="1441422"/>
                  </a:lnTo>
                  <a:lnTo>
                    <a:pt x="1091227" y="1440601"/>
                  </a:lnTo>
                  <a:lnTo>
                    <a:pt x="1105217" y="1439900"/>
                  </a:lnTo>
                  <a:lnTo>
                    <a:pt x="1119207" y="1439302"/>
                  </a:lnTo>
                  <a:lnTo>
                    <a:pt x="1133197" y="1438793"/>
                  </a:lnTo>
                  <a:lnTo>
                    <a:pt x="1147187" y="1438358"/>
                  </a:lnTo>
                  <a:lnTo>
                    <a:pt x="1161177" y="1437988"/>
                  </a:lnTo>
                  <a:lnTo>
                    <a:pt x="1175167" y="1437672"/>
                  </a:lnTo>
                  <a:lnTo>
                    <a:pt x="1189157" y="1437403"/>
                  </a:lnTo>
                  <a:lnTo>
                    <a:pt x="1203148" y="1437174"/>
                  </a:lnTo>
                  <a:lnTo>
                    <a:pt x="1217138" y="1436979"/>
                  </a:lnTo>
                  <a:lnTo>
                    <a:pt x="1231128" y="1436814"/>
                  </a:lnTo>
                  <a:lnTo>
                    <a:pt x="1245118" y="1436672"/>
                  </a:lnTo>
                  <a:lnTo>
                    <a:pt x="1259108" y="1436552"/>
                  </a:lnTo>
                  <a:lnTo>
                    <a:pt x="1273098" y="1436450"/>
                  </a:lnTo>
                  <a:lnTo>
                    <a:pt x="1287088" y="1436362"/>
                  </a:lnTo>
                  <a:lnTo>
                    <a:pt x="1301078" y="1436288"/>
                  </a:lnTo>
                  <a:lnTo>
                    <a:pt x="1315068" y="1436225"/>
                  </a:lnTo>
                  <a:lnTo>
                    <a:pt x="1329058" y="1436172"/>
                  </a:lnTo>
                  <a:lnTo>
                    <a:pt x="1343048" y="1436126"/>
                  </a:lnTo>
                  <a:lnTo>
                    <a:pt x="1357039" y="1436087"/>
                  </a:lnTo>
                  <a:lnTo>
                    <a:pt x="1371029" y="1436054"/>
                  </a:lnTo>
                  <a:lnTo>
                    <a:pt x="1385019" y="1436026"/>
                  </a:lnTo>
                  <a:lnTo>
                    <a:pt x="1385019" y="1435705"/>
                  </a:lnTo>
                  <a:lnTo>
                    <a:pt x="1399009" y="1435676"/>
                  </a:lnTo>
                  <a:lnTo>
                    <a:pt x="1412999" y="1435643"/>
                  </a:lnTo>
                  <a:lnTo>
                    <a:pt x="1426989" y="1435605"/>
                  </a:lnTo>
                  <a:lnTo>
                    <a:pt x="1440979" y="1435559"/>
                  </a:lnTo>
                  <a:lnTo>
                    <a:pt x="1454969" y="1435505"/>
                  </a:lnTo>
                  <a:lnTo>
                    <a:pt x="1468959" y="1435442"/>
                  </a:lnTo>
                  <a:lnTo>
                    <a:pt x="1482949" y="1435368"/>
                  </a:lnTo>
                  <a:lnTo>
                    <a:pt x="1496939" y="1435281"/>
                  </a:lnTo>
                  <a:lnTo>
                    <a:pt x="1510930" y="1435178"/>
                  </a:lnTo>
                  <a:lnTo>
                    <a:pt x="1524920" y="1435058"/>
                  </a:lnTo>
                  <a:lnTo>
                    <a:pt x="1538910" y="1434917"/>
                  </a:lnTo>
                  <a:lnTo>
                    <a:pt x="1552900" y="1434751"/>
                  </a:lnTo>
                  <a:lnTo>
                    <a:pt x="1566890" y="1434556"/>
                  </a:lnTo>
                  <a:lnTo>
                    <a:pt x="1580880" y="1434327"/>
                  </a:lnTo>
                  <a:lnTo>
                    <a:pt x="1594870" y="1434058"/>
                  </a:lnTo>
                  <a:lnTo>
                    <a:pt x="1608860" y="1433743"/>
                  </a:lnTo>
                  <a:lnTo>
                    <a:pt x="1622850" y="1433372"/>
                  </a:lnTo>
                  <a:lnTo>
                    <a:pt x="1636840" y="1432938"/>
                  </a:lnTo>
                  <a:lnTo>
                    <a:pt x="1650830" y="1432428"/>
                  </a:lnTo>
                  <a:lnTo>
                    <a:pt x="1664821" y="1431830"/>
                  </a:lnTo>
                  <a:lnTo>
                    <a:pt x="1678811" y="1431129"/>
                  </a:lnTo>
                  <a:lnTo>
                    <a:pt x="1692801" y="1430308"/>
                  </a:lnTo>
                  <a:lnTo>
                    <a:pt x="1706791" y="1429347"/>
                  </a:lnTo>
                  <a:lnTo>
                    <a:pt x="1720781" y="1428222"/>
                  </a:lnTo>
                  <a:lnTo>
                    <a:pt x="1734771" y="1426906"/>
                  </a:lnTo>
                  <a:lnTo>
                    <a:pt x="1748761" y="1425369"/>
                  </a:lnTo>
                  <a:lnTo>
                    <a:pt x="1762751" y="1423575"/>
                  </a:lnTo>
                  <a:lnTo>
                    <a:pt x="1776741" y="1421484"/>
                  </a:lnTo>
                  <a:lnTo>
                    <a:pt x="1790731" y="1419051"/>
                  </a:lnTo>
                  <a:lnTo>
                    <a:pt x="1804722" y="1416222"/>
                  </a:lnTo>
                  <a:lnTo>
                    <a:pt x="1818712" y="1412942"/>
                  </a:lnTo>
                  <a:lnTo>
                    <a:pt x="1832702" y="1409145"/>
                  </a:lnTo>
                  <a:lnTo>
                    <a:pt x="1846692" y="1404763"/>
                  </a:lnTo>
                  <a:lnTo>
                    <a:pt x="1860682" y="1399719"/>
                  </a:lnTo>
                  <a:lnTo>
                    <a:pt x="1874672" y="1393934"/>
                  </a:lnTo>
                  <a:lnTo>
                    <a:pt x="1888662" y="1387324"/>
                  </a:lnTo>
                  <a:lnTo>
                    <a:pt x="1902652" y="1379807"/>
                  </a:lnTo>
                  <a:lnTo>
                    <a:pt x="1916642" y="1371300"/>
                  </a:lnTo>
                  <a:lnTo>
                    <a:pt x="1930632" y="1361729"/>
                  </a:lnTo>
                  <a:lnTo>
                    <a:pt x="1944622" y="1351029"/>
                  </a:lnTo>
                  <a:lnTo>
                    <a:pt x="1958613" y="1339154"/>
                  </a:lnTo>
                  <a:lnTo>
                    <a:pt x="1972603" y="1326080"/>
                  </a:lnTo>
                  <a:lnTo>
                    <a:pt x="1986593" y="1311813"/>
                  </a:lnTo>
                  <a:lnTo>
                    <a:pt x="2000583" y="1296393"/>
                  </a:lnTo>
                  <a:lnTo>
                    <a:pt x="2014573" y="1279898"/>
                  </a:lnTo>
                  <a:lnTo>
                    <a:pt x="2028563" y="1262451"/>
                  </a:lnTo>
                  <a:lnTo>
                    <a:pt x="2042553" y="1244210"/>
                  </a:lnTo>
                  <a:lnTo>
                    <a:pt x="2056543" y="1225373"/>
                  </a:lnTo>
                  <a:lnTo>
                    <a:pt x="2070533" y="1206167"/>
                  </a:lnTo>
                  <a:lnTo>
                    <a:pt x="2084523" y="1186835"/>
                  </a:lnTo>
                  <a:lnTo>
                    <a:pt x="2098513" y="1167628"/>
                  </a:lnTo>
                  <a:lnTo>
                    <a:pt x="2112504" y="1148792"/>
                  </a:lnTo>
                  <a:lnTo>
                    <a:pt x="2126494" y="1130551"/>
                  </a:lnTo>
                  <a:lnTo>
                    <a:pt x="2140484" y="1113103"/>
                  </a:lnTo>
                  <a:lnTo>
                    <a:pt x="2154474" y="1096609"/>
                  </a:lnTo>
                  <a:lnTo>
                    <a:pt x="2168464" y="1081188"/>
                  </a:lnTo>
                  <a:lnTo>
                    <a:pt x="2182454" y="1066921"/>
                  </a:lnTo>
                  <a:lnTo>
                    <a:pt x="2196444" y="1053847"/>
                  </a:lnTo>
                  <a:lnTo>
                    <a:pt x="2210434" y="1041973"/>
                  </a:lnTo>
                  <a:lnTo>
                    <a:pt x="2224424" y="1031273"/>
                  </a:lnTo>
                  <a:lnTo>
                    <a:pt x="2238414" y="1021701"/>
                  </a:lnTo>
                  <a:lnTo>
                    <a:pt x="2252404" y="1013195"/>
                  </a:lnTo>
                  <a:lnTo>
                    <a:pt x="2266395" y="1005677"/>
                  </a:lnTo>
                  <a:lnTo>
                    <a:pt x="2280385" y="999068"/>
                  </a:lnTo>
                  <a:lnTo>
                    <a:pt x="2294375" y="993283"/>
                  </a:lnTo>
                  <a:lnTo>
                    <a:pt x="2308365" y="988239"/>
                  </a:lnTo>
                  <a:lnTo>
                    <a:pt x="2322355" y="983856"/>
                  </a:lnTo>
                  <a:lnTo>
                    <a:pt x="2336345" y="980060"/>
                  </a:lnTo>
                  <a:lnTo>
                    <a:pt x="2350335" y="976779"/>
                  </a:lnTo>
                  <a:lnTo>
                    <a:pt x="2364325" y="973951"/>
                  </a:lnTo>
                  <a:lnTo>
                    <a:pt x="2378315" y="971517"/>
                  </a:lnTo>
                  <a:lnTo>
                    <a:pt x="2392305" y="969426"/>
                  </a:lnTo>
                  <a:lnTo>
                    <a:pt x="2406296" y="967632"/>
                  </a:lnTo>
                  <a:lnTo>
                    <a:pt x="2420286" y="966095"/>
                  </a:lnTo>
                  <a:lnTo>
                    <a:pt x="2434276" y="964780"/>
                  </a:lnTo>
                  <a:lnTo>
                    <a:pt x="2448266" y="963654"/>
                  </a:lnTo>
                  <a:lnTo>
                    <a:pt x="2462256" y="962693"/>
                  </a:lnTo>
                  <a:lnTo>
                    <a:pt x="2476246" y="961872"/>
                  </a:lnTo>
                  <a:lnTo>
                    <a:pt x="2490236" y="961171"/>
                  </a:lnTo>
                  <a:lnTo>
                    <a:pt x="2504226" y="960573"/>
                  </a:lnTo>
                  <a:lnTo>
                    <a:pt x="2518216" y="960064"/>
                  </a:lnTo>
                  <a:lnTo>
                    <a:pt x="2532206" y="959629"/>
                  </a:lnTo>
                  <a:lnTo>
                    <a:pt x="2546196" y="959259"/>
                  </a:lnTo>
                  <a:lnTo>
                    <a:pt x="2560187" y="958943"/>
                  </a:lnTo>
                  <a:lnTo>
                    <a:pt x="2574177" y="958674"/>
                  </a:lnTo>
                  <a:lnTo>
                    <a:pt x="2588167" y="958445"/>
                  </a:lnTo>
                  <a:lnTo>
                    <a:pt x="2602157" y="958251"/>
                  </a:lnTo>
                  <a:lnTo>
                    <a:pt x="2616147" y="958085"/>
                  </a:lnTo>
                  <a:lnTo>
                    <a:pt x="2630137" y="957943"/>
                  </a:lnTo>
                  <a:lnTo>
                    <a:pt x="2644127" y="957823"/>
                  </a:lnTo>
                  <a:lnTo>
                    <a:pt x="2658117" y="957721"/>
                  </a:lnTo>
                  <a:lnTo>
                    <a:pt x="2672107" y="957634"/>
                  </a:lnTo>
                  <a:lnTo>
                    <a:pt x="2686097" y="957559"/>
                  </a:lnTo>
                  <a:lnTo>
                    <a:pt x="2700087" y="957496"/>
                  </a:lnTo>
                  <a:lnTo>
                    <a:pt x="2714078" y="957443"/>
                  </a:lnTo>
                  <a:lnTo>
                    <a:pt x="2728068" y="957397"/>
                  </a:lnTo>
                  <a:lnTo>
                    <a:pt x="2742058" y="957358"/>
                  </a:lnTo>
                  <a:lnTo>
                    <a:pt x="2756048" y="957325"/>
                  </a:lnTo>
                  <a:lnTo>
                    <a:pt x="2770038" y="957297"/>
                  </a:lnTo>
                  <a:lnTo>
                    <a:pt x="2770038" y="956815"/>
                  </a:lnTo>
                  <a:lnTo>
                    <a:pt x="2784028" y="956759"/>
                  </a:lnTo>
                  <a:lnTo>
                    <a:pt x="2798018" y="956693"/>
                  </a:lnTo>
                  <a:lnTo>
                    <a:pt x="2812008" y="956615"/>
                  </a:lnTo>
                  <a:lnTo>
                    <a:pt x="2825998" y="956524"/>
                  </a:lnTo>
                  <a:lnTo>
                    <a:pt x="2839988" y="956416"/>
                  </a:lnTo>
                  <a:lnTo>
                    <a:pt x="2853978" y="956290"/>
                  </a:lnTo>
                  <a:lnTo>
                    <a:pt x="2867969" y="956142"/>
                  </a:lnTo>
                  <a:lnTo>
                    <a:pt x="2881959" y="955967"/>
                  </a:lnTo>
                  <a:lnTo>
                    <a:pt x="2895949" y="955763"/>
                  </a:lnTo>
                  <a:lnTo>
                    <a:pt x="2909939" y="955522"/>
                  </a:lnTo>
                  <a:lnTo>
                    <a:pt x="2923929" y="955240"/>
                  </a:lnTo>
                  <a:lnTo>
                    <a:pt x="2937919" y="954908"/>
                  </a:lnTo>
                  <a:lnTo>
                    <a:pt x="2951909" y="954518"/>
                  </a:lnTo>
                  <a:lnTo>
                    <a:pt x="2965899" y="954060"/>
                  </a:lnTo>
                  <a:lnTo>
                    <a:pt x="2979889" y="953523"/>
                  </a:lnTo>
                  <a:lnTo>
                    <a:pt x="2993879" y="952891"/>
                  </a:lnTo>
                  <a:lnTo>
                    <a:pt x="3007870" y="952151"/>
                  </a:lnTo>
                  <a:lnTo>
                    <a:pt x="3021860" y="951282"/>
                  </a:lnTo>
                  <a:lnTo>
                    <a:pt x="3035850" y="950262"/>
                  </a:lnTo>
                  <a:lnTo>
                    <a:pt x="3049840" y="949066"/>
                  </a:lnTo>
                  <a:lnTo>
                    <a:pt x="3063830" y="947665"/>
                  </a:lnTo>
                  <a:lnTo>
                    <a:pt x="3077820" y="946023"/>
                  </a:lnTo>
                  <a:lnTo>
                    <a:pt x="3091810" y="944100"/>
                  </a:lnTo>
                  <a:lnTo>
                    <a:pt x="3105800" y="941850"/>
                  </a:lnTo>
                  <a:lnTo>
                    <a:pt x="3119790" y="939218"/>
                  </a:lnTo>
                  <a:lnTo>
                    <a:pt x="3133780" y="936144"/>
                  </a:lnTo>
                  <a:lnTo>
                    <a:pt x="3147770" y="932557"/>
                  </a:lnTo>
                  <a:lnTo>
                    <a:pt x="3161761" y="928375"/>
                  </a:lnTo>
                  <a:lnTo>
                    <a:pt x="3175751" y="923507"/>
                  </a:lnTo>
                  <a:lnTo>
                    <a:pt x="3189741" y="917850"/>
                  </a:lnTo>
                  <a:lnTo>
                    <a:pt x="3203731" y="911289"/>
                  </a:lnTo>
                  <a:lnTo>
                    <a:pt x="3217721" y="903696"/>
                  </a:lnTo>
                  <a:lnTo>
                    <a:pt x="3231711" y="894931"/>
                  </a:lnTo>
                  <a:lnTo>
                    <a:pt x="3245701" y="884844"/>
                  </a:lnTo>
                  <a:lnTo>
                    <a:pt x="3259691" y="873273"/>
                  </a:lnTo>
                  <a:lnTo>
                    <a:pt x="3273681" y="860055"/>
                  </a:lnTo>
                  <a:lnTo>
                    <a:pt x="3287671" y="845020"/>
                  </a:lnTo>
                  <a:lnTo>
                    <a:pt x="3301661" y="828006"/>
                  </a:lnTo>
                  <a:lnTo>
                    <a:pt x="3315652" y="808863"/>
                  </a:lnTo>
                  <a:lnTo>
                    <a:pt x="3329642" y="787463"/>
                  </a:lnTo>
                  <a:lnTo>
                    <a:pt x="3343632" y="763714"/>
                  </a:lnTo>
                  <a:lnTo>
                    <a:pt x="3357622" y="737566"/>
                  </a:lnTo>
                  <a:lnTo>
                    <a:pt x="3371612" y="709032"/>
                  </a:lnTo>
                  <a:lnTo>
                    <a:pt x="3385602" y="678191"/>
                  </a:lnTo>
                  <a:lnTo>
                    <a:pt x="3399592" y="645203"/>
                  </a:lnTo>
                  <a:lnTo>
                    <a:pt x="3413582" y="610307"/>
                  </a:lnTo>
                  <a:lnTo>
                    <a:pt x="3427572" y="573826"/>
                  </a:lnTo>
                  <a:lnTo>
                    <a:pt x="3441562" y="536153"/>
                  </a:lnTo>
                  <a:lnTo>
                    <a:pt x="3455552" y="497739"/>
                  </a:lnTo>
                  <a:lnTo>
                    <a:pt x="3469543" y="459075"/>
                  </a:lnTo>
                  <a:lnTo>
                    <a:pt x="3483533" y="420662"/>
                  </a:lnTo>
                  <a:lnTo>
                    <a:pt x="3497523" y="382989"/>
                  </a:lnTo>
                  <a:lnTo>
                    <a:pt x="3511513" y="346508"/>
                  </a:lnTo>
                  <a:lnTo>
                    <a:pt x="3525503" y="311612"/>
                  </a:lnTo>
                  <a:lnTo>
                    <a:pt x="3539493" y="278623"/>
                  </a:lnTo>
                  <a:lnTo>
                    <a:pt x="3553483" y="247783"/>
                  </a:lnTo>
                  <a:lnTo>
                    <a:pt x="3567473" y="219248"/>
                  </a:lnTo>
                  <a:lnTo>
                    <a:pt x="3581463" y="193101"/>
                  </a:lnTo>
                  <a:lnTo>
                    <a:pt x="3595453" y="169351"/>
                  </a:lnTo>
                  <a:lnTo>
                    <a:pt x="3609444" y="147952"/>
                  </a:lnTo>
                  <a:lnTo>
                    <a:pt x="3623434" y="128809"/>
                  </a:lnTo>
                  <a:lnTo>
                    <a:pt x="3637424" y="111795"/>
                  </a:lnTo>
                  <a:lnTo>
                    <a:pt x="3651414" y="96760"/>
                  </a:lnTo>
                  <a:lnTo>
                    <a:pt x="3665404" y="83541"/>
                  </a:lnTo>
                  <a:lnTo>
                    <a:pt x="3679394" y="71971"/>
                  </a:lnTo>
                  <a:lnTo>
                    <a:pt x="3693384" y="61884"/>
                  </a:lnTo>
                  <a:lnTo>
                    <a:pt x="3707374" y="53119"/>
                  </a:lnTo>
                  <a:lnTo>
                    <a:pt x="3721364" y="45526"/>
                  </a:lnTo>
                  <a:lnTo>
                    <a:pt x="3735354" y="38964"/>
                  </a:lnTo>
                  <a:lnTo>
                    <a:pt x="3749344" y="33308"/>
                  </a:lnTo>
                  <a:lnTo>
                    <a:pt x="3763335" y="28440"/>
                  </a:lnTo>
                  <a:lnTo>
                    <a:pt x="3777325" y="24258"/>
                  </a:lnTo>
                  <a:lnTo>
                    <a:pt x="3791315" y="20670"/>
                  </a:lnTo>
                  <a:lnTo>
                    <a:pt x="3805305" y="17596"/>
                  </a:lnTo>
                  <a:lnTo>
                    <a:pt x="3819295" y="14965"/>
                  </a:lnTo>
                  <a:lnTo>
                    <a:pt x="3833285" y="12715"/>
                  </a:lnTo>
                  <a:lnTo>
                    <a:pt x="3847275" y="10792"/>
                  </a:lnTo>
                  <a:lnTo>
                    <a:pt x="3861265" y="9150"/>
                  </a:lnTo>
                  <a:lnTo>
                    <a:pt x="3875255" y="7748"/>
                  </a:lnTo>
                  <a:lnTo>
                    <a:pt x="3889245" y="6553"/>
                  </a:lnTo>
                  <a:lnTo>
                    <a:pt x="3903235" y="5533"/>
                  </a:lnTo>
                  <a:lnTo>
                    <a:pt x="3917226" y="4664"/>
                  </a:lnTo>
                  <a:lnTo>
                    <a:pt x="3931216" y="3923"/>
                  </a:lnTo>
                  <a:lnTo>
                    <a:pt x="3945206" y="3292"/>
                  </a:lnTo>
                  <a:lnTo>
                    <a:pt x="3959196" y="2755"/>
                  </a:lnTo>
                  <a:lnTo>
                    <a:pt x="3973186" y="2297"/>
                  </a:lnTo>
                  <a:lnTo>
                    <a:pt x="3987176" y="1907"/>
                  </a:lnTo>
                  <a:lnTo>
                    <a:pt x="4001166" y="1575"/>
                  </a:lnTo>
                  <a:lnTo>
                    <a:pt x="4015156" y="1292"/>
                  </a:lnTo>
                  <a:lnTo>
                    <a:pt x="4029146" y="1052"/>
                  </a:lnTo>
                  <a:lnTo>
                    <a:pt x="4043136" y="847"/>
                  </a:lnTo>
                  <a:lnTo>
                    <a:pt x="4057126" y="673"/>
                  </a:lnTo>
                  <a:lnTo>
                    <a:pt x="4071117" y="525"/>
                  </a:lnTo>
                  <a:lnTo>
                    <a:pt x="4085107" y="398"/>
                  </a:lnTo>
                  <a:lnTo>
                    <a:pt x="4099097" y="291"/>
                  </a:lnTo>
                  <a:lnTo>
                    <a:pt x="4113087" y="200"/>
                  </a:lnTo>
                  <a:lnTo>
                    <a:pt x="4127077" y="122"/>
                  </a:lnTo>
                  <a:lnTo>
                    <a:pt x="4141067" y="56"/>
                  </a:lnTo>
                  <a:lnTo>
                    <a:pt x="4155057"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737948" y="4490129"/>
              <a:ext cx="4155057" cy="957217"/>
            </a:xfrm>
            <a:custGeom>
              <a:avLst/>
              <a:gdLst/>
              <a:ahLst/>
              <a:cxnLst/>
              <a:rect l="0" t="0" r="0" b="0"/>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568"/>
                  </a:lnTo>
                  <a:lnTo>
                    <a:pt x="1399009" y="478554"/>
                  </a:lnTo>
                  <a:lnTo>
                    <a:pt x="1412999" y="478537"/>
                  </a:lnTo>
                  <a:lnTo>
                    <a:pt x="1426989" y="478518"/>
                  </a:lnTo>
                  <a:lnTo>
                    <a:pt x="1440979" y="478495"/>
                  </a:lnTo>
                  <a:lnTo>
                    <a:pt x="1454969" y="478468"/>
                  </a:lnTo>
                  <a:lnTo>
                    <a:pt x="1468959" y="478437"/>
                  </a:lnTo>
                  <a:lnTo>
                    <a:pt x="1482949" y="478400"/>
                  </a:lnTo>
                  <a:lnTo>
                    <a:pt x="1496939" y="478356"/>
                  </a:lnTo>
                  <a:lnTo>
                    <a:pt x="1510930" y="478305"/>
                  </a:lnTo>
                  <a:lnTo>
                    <a:pt x="1524920" y="478245"/>
                  </a:lnTo>
                  <a:lnTo>
                    <a:pt x="1538910" y="478174"/>
                  </a:lnTo>
                  <a:lnTo>
                    <a:pt x="1552900" y="478091"/>
                  </a:lnTo>
                  <a:lnTo>
                    <a:pt x="1566890" y="477994"/>
                  </a:lnTo>
                  <a:lnTo>
                    <a:pt x="1580880" y="477879"/>
                  </a:lnTo>
                  <a:lnTo>
                    <a:pt x="1594870" y="477745"/>
                  </a:lnTo>
                  <a:lnTo>
                    <a:pt x="1608860" y="477587"/>
                  </a:lnTo>
                  <a:lnTo>
                    <a:pt x="1622850" y="477402"/>
                  </a:lnTo>
                  <a:lnTo>
                    <a:pt x="1636840" y="477184"/>
                  </a:lnTo>
                  <a:lnTo>
                    <a:pt x="1650830" y="476930"/>
                  </a:lnTo>
                  <a:lnTo>
                    <a:pt x="1664821" y="476631"/>
                  </a:lnTo>
                  <a:lnTo>
                    <a:pt x="1678811" y="476280"/>
                  </a:lnTo>
                  <a:lnTo>
                    <a:pt x="1692801" y="475870"/>
                  </a:lnTo>
                  <a:lnTo>
                    <a:pt x="1706791" y="475389"/>
                  </a:lnTo>
                  <a:lnTo>
                    <a:pt x="1720781" y="474827"/>
                  </a:lnTo>
                  <a:lnTo>
                    <a:pt x="1734771" y="474169"/>
                  </a:lnTo>
                  <a:lnTo>
                    <a:pt x="1748761" y="473400"/>
                  </a:lnTo>
                  <a:lnTo>
                    <a:pt x="1762751" y="472503"/>
                  </a:lnTo>
                  <a:lnTo>
                    <a:pt x="1776741" y="471458"/>
                  </a:lnTo>
                  <a:lnTo>
                    <a:pt x="1790731" y="470241"/>
                  </a:lnTo>
                  <a:lnTo>
                    <a:pt x="1804722" y="468827"/>
                  </a:lnTo>
                  <a:lnTo>
                    <a:pt x="1818712" y="467186"/>
                  </a:lnTo>
                  <a:lnTo>
                    <a:pt x="1832702" y="465288"/>
                  </a:lnTo>
                  <a:lnTo>
                    <a:pt x="1846692" y="463097"/>
                  </a:lnTo>
                  <a:lnTo>
                    <a:pt x="1860682" y="460575"/>
                  </a:lnTo>
                  <a:lnTo>
                    <a:pt x="1874672" y="457682"/>
                  </a:lnTo>
                  <a:lnTo>
                    <a:pt x="1888662" y="454378"/>
                  </a:lnTo>
                  <a:lnTo>
                    <a:pt x="1902652" y="450619"/>
                  </a:lnTo>
                  <a:lnTo>
                    <a:pt x="1916642" y="446366"/>
                  </a:lnTo>
                  <a:lnTo>
                    <a:pt x="1930632" y="441580"/>
                  </a:lnTo>
                  <a:lnTo>
                    <a:pt x="1944622" y="436230"/>
                  </a:lnTo>
                  <a:lnTo>
                    <a:pt x="1958613" y="430293"/>
                  </a:lnTo>
                  <a:lnTo>
                    <a:pt x="1972603" y="423756"/>
                  </a:lnTo>
                  <a:lnTo>
                    <a:pt x="1986593" y="416622"/>
                  </a:lnTo>
                  <a:lnTo>
                    <a:pt x="2000583" y="408912"/>
                  </a:lnTo>
                  <a:lnTo>
                    <a:pt x="2014573" y="400665"/>
                  </a:lnTo>
                  <a:lnTo>
                    <a:pt x="2028563" y="391941"/>
                  </a:lnTo>
                  <a:lnTo>
                    <a:pt x="2042553" y="382821"/>
                  </a:lnTo>
                  <a:lnTo>
                    <a:pt x="2056543" y="373402"/>
                  </a:lnTo>
                  <a:lnTo>
                    <a:pt x="2070533" y="363799"/>
                  </a:lnTo>
                  <a:lnTo>
                    <a:pt x="2084523" y="354133"/>
                  </a:lnTo>
                  <a:lnTo>
                    <a:pt x="2098513" y="344530"/>
                  </a:lnTo>
                  <a:lnTo>
                    <a:pt x="2112504" y="335111"/>
                  </a:lnTo>
                  <a:lnTo>
                    <a:pt x="2126494" y="325991"/>
                  </a:lnTo>
                  <a:lnTo>
                    <a:pt x="2140484" y="317267"/>
                  </a:lnTo>
                  <a:lnTo>
                    <a:pt x="2154474" y="309020"/>
                  </a:lnTo>
                  <a:lnTo>
                    <a:pt x="2168464" y="301310"/>
                  </a:lnTo>
                  <a:lnTo>
                    <a:pt x="2182454" y="294176"/>
                  </a:lnTo>
                  <a:lnTo>
                    <a:pt x="2196444" y="287639"/>
                  </a:lnTo>
                  <a:lnTo>
                    <a:pt x="2210434" y="281702"/>
                  </a:lnTo>
                  <a:lnTo>
                    <a:pt x="2224424" y="276352"/>
                  </a:lnTo>
                  <a:lnTo>
                    <a:pt x="2238414" y="271566"/>
                  </a:lnTo>
                  <a:lnTo>
                    <a:pt x="2252404" y="267313"/>
                  </a:lnTo>
                  <a:lnTo>
                    <a:pt x="2266395" y="263554"/>
                  </a:lnTo>
                  <a:lnTo>
                    <a:pt x="2280385" y="260249"/>
                  </a:lnTo>
                  <a:lnTo>
                    <a:pt x="2294375" y="257357"/>
                  </a:lnTo>
                  <a:lnTo>
                    <a:pt x="2308365" y="254835"/>
                  </a:lnTo>
                  <a:lnTo>
                    <a:pt x="2322355" y="252644"/>
                  </a:lnTo>
                  <a:lnTo>
                    <a:pt x="2336345" y="250745"/>
                  </a:lnTo>
                  <a:lnTo>
                    <a:pt x="2350335" y="249105"/>
                  </a:lnTo>
                  <a:lnTo>
                    <a:pt x="2364325" y="247691"/>
                  </a:lnTo>
                  <a:lnTo>
                    <a:pt x="2378315" y="246474"/>
                  </a:lnTo>
                  <a:lnTo>
                    <a:pt x="2392305" y="245429"/>
                  </a:lnTo>
                  <a:lnTo>
                    <a:pt x="2406296" y="244532"/>
                  </a:lnTo>
                  <a:lnTo>
                    <a:pt x="2420286" y="243763"/>
                  </a:lnTo>
                  <a:lnTo>
                    <a:pt x="2434276" y="243105"/>
                  </a:lnTo>
                  <a:lnTo>
                    <a:pt x="2448266" y="242543"/>
                  </a:lnTo>
                  <a:lnTo>
                    <a:pt x="2462256" y="242062"/>
                  </a:lnTo>
                  <a:lnTo>
                    <a:pt x="2476246" y="241652"/>
                  </a:lnTo>
                  <a:lnTo>
                    <a:pt x="2490236" y="241301"/>
                  </a:lnTo>
                  <a:lnTo>
                    <a:pt x="2504226" y="241002"/>
                  </a:lnTo>
                  <a:lnTo>
                    <a:pt x="2518216" y="240747"/>
                  </a:lnTo>
                  <a:lnTo>
                    <a:pt x="2532206" y="240530"/>
                  </a:lnTo>
                  <a:lnTo>
                    <a:pt x="2546196" y="240345"/>
                  </a:lnTo>
                  <a:lnTo>
                    <a:pt x="2560187" y="240187"/>
                  </a:lnTo>
                  <a:lnTo>
                    <a:pt x="2574177" y="240053"/>
                  </a:lnTo>
                  <a:lnTo>
                    <a:pt x="2588167" y="239938"/>
                  </a:lnTo>
                  <a:lnTo>
                    <a:pt x="2602157" y="239841"/>
                  </a:lnTo>
                  <a:lnTo>
                    <a:pt x="2616147" y="239758"/>
                  </a:lnTo>
                  <a:lnTo>
                    <a:pt x="2630137" y="239687"/>
                  </a:lnTo>
                  <a:lnTo>
                    <a:pt x="2644127" y="239627"/>
                  </a:lnTo>
                  <a:lnTo>
                    <a:pt x="2658117" y="239576"/>
                  </a:lnTo>
                  <a:lnTo>
                    <a:pt x="2672107" y="239532"/>
                  </a:lnTo>
                  <a:lnTo>
                    <a:pt x="2686097" y="239495"/>
                  </a:lnTo>
                  <a:lnTo>
                    <a:pt x="2700087" y="239464"/>
                  </a:lnTo>
                  <a:lnTo>
                    <a:pt x="2714078" y="239437"/>
                  </a:lnTo>
                  <a:lnTo>
                    <a:pt x="2728068" y="239414"/>
                  </a:lnTo>
                  <a:lnTo>
                    <a:pt x="2742058" y="239395"/>
                  </a:lnTo>
                  <a:lnTo>
                    <a:pt x="2756048" y="239378"/>
                  </a:lnTo>
                  <a:lnTo>
                    <a:pt x="2770038" y="23936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737948" y="1378311"/>
              <a:ext cx="4155057" cy="239364"/>
            </a:xfrm>
            <a:custGeom>
              <a:avLst/>
              <a:gdLst/>
              <a:ahLst/>
              <a:cxnLst/>
              <a:rect l="0" t="0" r="0" b="0"/>
              <a:pathLst>
                <a:path w="4155057" h="23936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364"/>
                  </a:lnTo>
                  <a:lnTo>
                    <a:pt x="2784028" y="239364"/>
                  </a:lnTo>
                  <a:lnTo>
                    <a:pt x="2798018" y="239364"/>
                  </a:lnTo>
                  <a:lnTo>
                    <a:pt x="2812008" y="239364"/>
                  </a:lnTo>
                  <a:lnTo>
                    <a:pt x="2825998" y="239364"/>
                  </a:lnTo>
                  <a:lnTo>
                    <a:pt x="2839988" y="239364"/>
                  </a:lnTo>
                  <a:lnTo>
                    <a:pt x="2853978" y="239364"/>
                  </a:lnTo>
                  <a:lnTo>
                    <a:pt x="2867969" y="239364"/>
                  </a:lnTo>
                  <a:lnTo>
                    <a:pt x="2881959" y="239364"/>
                  </a:lnTo>
                  <a:lnTo>
                    <a:pt x="2895949" y="239364"/>
                  </a:lnTo>
                  <a:lnTo>
                    <a:pt x="2909939" y="239364"/>
                  </a:lnTo>
                  <a:lnTo>
                    <a:pt x="2923929" y="239364"/>
                  </a:lnTo>
                  <a:lnTo>
                    <a:pt x="2937919" y="239364"/>
                  </a:lnTo>
                  <a:lnTo>
                    <a:pt x="2951909" y="239364"/>
                  </a:lnTo>
                  <a:lnTo>
                    <a:pt x="2965899" y="239364"/>
                  </a:lnTo>
                  <a:lnTo>
                    <a:pt x="2979889" y="239364"/>
                  </a:lnTo>
                  <a:lnTo>
                    <a:pt x="2993879" y="239364"/>
                  </a:lnTo>
                  <a:lnTo>
                    <a:pt x="3007870" y="239364"/>
                  </a:lnTo>
                  <a:lnTo>
                    <a:pt x="3021860" y="239364"/>
                  </a:lnTo>
                  <a:lnTo>
                    <a:pt x="3035850" y="239364"/>
                  </a:lnTo>
                  <a:lnTo>
                    <a:pt x="3049840" y="239364"/>
                  </a:lnTo>
                  <a:lnTo>
                    <a:pt x="3063830" y="239364"/>
                  </a:lnTo>
                  <a:lnTo>
                    <a:pt x="3077820" y="239364"/>
                  </a:lnTo>
                  <a:lnTo>
                    <a:pt x="3091810" y="239364"/>
                  </a:lnTo>
                  <a:lnTo>
                    <a:pt x="3105800" y="239364"/>
                  </a:lnTo>
                  <a:lnTo>
                    <a:pt x="3119790" y="239364"/>
                  </a:lnTo>
                  <a:lnTo>
                    <a:pt x="3133780" y="239364"/>
                  </a:lnTo>
                  <a:lnTo>
                    <a:pt x="3147770" y="239364"/>
                  </a:lnTo>
                  <a:lnTo>
                    <a:pt x="3161761" y="239364"/>
                  </a:lnTo>
                  <a:lnTo>
                    <a:pt x="3175751" y="239364"/>
                  </a:lnTo>
                  <a:lnTo>
                    <a:pt x="3189741" y="239364"/>
                  </a:lnTo>
                  <a:lnTo>
                    <a:pt x="3203731" y="239364"/>
                  </a:lnTo>
                  <a:lnTo>
                    <a:pt x="3217721" y="239364"/>
                  </a:lnTo>
                  <a:lnTo>
                    <a:pt x="3231711" y="239364"/>
                  </a:lnTo>
                  <a:lnTo>
                    <a:pt x="3245701" y="239364"/>
                  </a:lnTo>
                  <a:lnTo>
                    <a:pt x="3259691" y="239364"/>
                  </a:lnTo>
                  <a:lnTo>
                    <a:pt x="3273681" y="239364"/>
                  </a:lnTo>
                  <a:lnTo>
                    <a:pt x="3287671" y="239364"/>
                  </a:lnTo>
                  <a:lnTo>
                    <a:pt x="3301661" y="239364"/>
                  </a:lnTo>
                  <a:lnTo>
                    <a:pt x="3315652" y="239364"/>
                  </a:lnTo>
                  <a:lnTo>
                    <a:pt x="3329642" y="239364"/>
                  </a:lnTo>
                  <a:lnTo>
                    <a:pt x="3343632" y="239364"/>
                  </a:lnTo>
                  <a:lnTo>
                    <a:pt x="3357622" y="239364"/>
                  </a:lnTo>
                  <a:lnTo>
                    <a:pt x="3371612" y="239364"/>
                  </a:lnTo>
                  <a:lnTo>
                    <a:pt x="3385602" y="239364"/>
                  </a:lnTo>
                  <a:lnTo>
                    <a:pt x="3399592" y="239364"/>
                  </a:lnTo>
                  <a:lnTo>
                    <a:pt x="3413582" y="239364"/>
                  </a:lnTo>
                  <a:lnTo>
                    <a:pt x="3427572" y="239364"/>
                  </a:lnTo>
                  <a:lnTo>
                    <a:pt x="3441562" y="239364"/>
                  </a:lnTo>
                  <a:lnTo>
                    <a:pt x="3455552" y="239364"/>
                  </a:lnTo>
                  <a:lnTo>
                    <a:pt x="3469543" y="239364"/>
                  </a:lnTo>
                  <a:lnTo>
                    <a:pt x="3483533" y="239364"/>
                  </a:lnTo>
                  <a:lnTo>
                    <a:pt x="3497523" y="239364"/>
                  </a:lnTo>
                  <a:lnTo>
                    <a:pt x="3511513" y="239364"/>
                  </a:lnTo>
                  <a:lnTo>
                    <a:pt x="3525503" y="239364"/>
                  </a:lnTo>
                  <a:lnTo>
                    <a:pt x="3539493" y="239364"/>
                  </a:lnTo>
                  <a:lnTo>
                    <a:pt x="3553483" y="239364"/>
                  </a:lnTo>
                  <a:lnTo>
                    <a:pt x="3567473" y="239364"/>
                  </a:lnTo>
                  <a:lnTo>
                    <a:pt x="3581463" y="239364"/>
                  </a:lnTo>
                  <a:lnTo>
                    <a:pt x="3595453" y="239364"/>
                  </a:lnTo>
                  <a:lnTo>
                    <a:pt x="3609444" y="239364"/>
                  </a:lnTo>
                  <a:lnTo>
                    <a:pt x="3623434" y="239364"/>
                  </a:lnTo>
                  <a:lnTo>
                    <a:pt x="3637424" y="239364"/>
                  </a:lnTo>
                  <a:lnTo>
                    <a:pt x="3651414" y="239364"/>
                  </a:lnTo>
                  <a:lnTo>
                    <a:pt x="3665404" y="239364"/>
                  </a:lnTo>
                  <a:lnTo>
                    <a:pt x="3679394" y="239364"/>
                  </a:lnTo>
                  <a:lnTo>
                    <a:pt x="3693384" y="239364"/>
                  </a:lnTo>
                  <a:lnTo>
                    <a:pt x="3707374" y="239364"/>
                  </a:lnTo>
                  <a:lnTo>
                    <a:pt x="3721364" y="239364"/>
                  </a:lnTo>
                  <a:lnTo>
                    <a:pt x="3735354" y="239364"/>
                  </a:lnTo>
                  <a:lnTo>
                    <a:pt x="3749344" y="239364"/>
                  </a:lnTo>
                  <a:lnTo>
                    <a:pt x="3763335" y="239364"/>
                  </a:lnTo>
                  <a:lnTo>
                    <a:pt x="3777325" y="239364"/>
                  </a:lnTo>
                  <a:lnTo>
                    <a:pt x="3791315" y="239364"/>
                  </a:lnTo>
                  <a:lnTo>
                    <a:pt x="3805305" y="239364"/>
                  </a:lnTo>
                  <a:lnTo>
                    <a:pt x="3819295" y="239364"/>
                  </a:lnTo>
                  <a:lnTo>
                    <a:pt x="3833285" y="239364"/>
                  </a:lnTo>
                  <a:lnTo>
                    <a:pt x="3847275" y="239364"/>
                  </a:lnTo>
                  <a:lnTo>
                    <a:pt x="3861265" y="239364"/>
                  </a:lnTo>
                  <a:lnTo>
                    <a:pt x="3875255" y="239364"/>
                  </a:lnTo>
                  <a:lnTo>
                    <a:pt x="3889245" y="239364"/>
                  </a:lnTo>
                  <a:lnTo>
                    <a:pt x="3903235" y="239364"/>
                  </a:lnTo>
                  <a:lnTo>
                    <a:pt x="3917226" y="239364"/>
                  </a:lnTo>
                  <a:lnTo>
                    <a:pt x="3931216" y="239364"/>
                  </a:lnTo>
                  <a:lnTo>
                    <a:pt x="3945206" y="239364"/>
                  </a:lnTo>
                  <a:lnTo>
                    <a:pt x="3959196" y="239364"/>
                  </a:lnTo>
                  <a:lnTo>
                    <a:pt x="3973186" y="239364"/>
                  </a:lnTo>
                  <a:lnTo>
                    <a:pt x="3987176" y="239364"/>
                  </a:lnTo>
                  <a:lnTo>
                    <a:pt x="4001166" y="239364"/>
                  </a:lnTo>
                  <a:lnTo>
                    <a:pt x="4015156" y="239364"/>
                  </a:lnTo>
                  <a:lnTo>
                    <a:pt x="4029146" y="239364"/>
                  </a:lnTo>
                  <a:lnTo>
                    <a:pt x="4043136" y="239364"/>
                  </a:lnTo>
                  <a:lnTo>
                    <a:pt x="4057126" y="239364"/>
                  </a:lnTo>
                  <a:lnTo>
                    <a:pt x="4071117" y="239364"/>
                  </a:lnTo>
                  <a:lnTo>
                    <a:pt x="4085107" y="239364"/>
                  </a:lnTo>
                  <a:lnTo>
                    <a:pt x="4099097" y="239364"/>
                  </a:lnTo>
                  <a:lnTo>
                    <a:pt x="4113087" y="239364"/>
                  </a:lnTo>
                  <a:lnTo>
                    <a:pt x="4127077" y="239364"/>
                  </a:lnTo>
                  <a:lnTo>
                    <a:pt x="4141067" y="239364"/>
                  </a:lnTo>
                  <a:lnTo>
                    <a:pt x="4155057" y="239364"/>
                  </a:lnTo>
                </a:path>
              </a:pathLst>
            </a:custGeom>
            <a:ln w="40651" cap="flat">
              <a:solidFill>
                <a:srgbClr val="F26A21">
                  <a:alpha val="100000"/>
                </a:srgbClr>
              </a:solidFill>
              <a:prstDash val="solid"/>
              <a:round/>
            </a:ln>
          </p:spPr>
          <p:txBody>
            <a:bodyPr/>
            <a:lstStyle/>
            <a:p>
              <a:endParaRPr/>
            </a:p>
          </p:txBody>
        </p:sp>
        <p:sp>
          <p:nvSpPr>
            <p:cNvPr id="36" name="pl36"/>
            <p:cNvSpPr/>
            <p:nvPr/>
          </p:nvSpPr>
          <p:spPr>
            <a:xfrm>
              <a:off x="2737948" y="3054023"/>
              <a:ext cx="4155057" cy="957217"/>
            </a:xfrm>
            <a:custGeom>
              <a:avLst/>
              <a:gdLst/>
              <a:ahLst/>
              <a:cxnLst/>
              <a:rect l="0" t="0" r="0" b="0"/>
              <a:pathLst>
                <a:path w="4155057" h="957217">
                  <a:moveTo>
                    <a:pt x="0" y="478407"/>
                  </a:moveTo>
                  <a:lnTo>
                    <a:pt x="13990" y="478379"/>
                  </a:lnTo>
                  <a:lnTo>
                    <a:pt x="27980" y="478346"/>
                  </a:lnTo>
                  <a:lnTo>
                    <a:pt x="41970" y="478307"/>
                  </a:lnTo>
                  <a:lnTo>
                    <a:pt x="55960" y="478262"/>
                  </a:lnTo>
                  <a:lnTo>
                    <a:pt x="69950" y="478208"/>
                  </a:lnTo>
                  <a:lnTo>
                    <a:pt x="83940" y="478145"/>
                  </a:lnTo>
                  <a:lnTo>
                    <a:pt x="97930" y="478071"/>
                  </a:lnTo>
                  <a:lnTo>
                    <a:pt x="111920" y="477983"/>
                  </a:lnTo>
                  <a:lnTo>
                    <a:pt x="125910" y="477881"/>
                  </a:lnTo>
                  <a:lnTo>
                    <a:pt x="139900" y="477761"/>
                  </a:lnTo>
                  <a:lnTo>
                    <a:pt x="153891" y="477620"/>
                  </a:lnTo>
                  <a:lnTo>
                    <a:pt x="167881" y="477454"/>
                  </a:lnTo>
                  <a:lnTo>
                    <a:pt x="181871" y="477259"/>
                  </a:lnTo>
                  <a:lnTo>
                    <a:pt x="195861" y="477030"/>
                  </a:lnTo>
                  <a:lnTo>
                    <a:pt x="209851" y="476761"/>
                  </a:lnTo>
                  <a:lnTo>
                    <a:pt x="223841" y="476445"/>
                  </a:lnTo>
                  <a:lnTo>
                    <a:pt x="237831" y="476075"/>
                  </a:lnTo>
                  <a:lnTo>
                    <a:pt x="251821" y="475641"/>
                  </a:lnTo>
                  <a:lnTo>
                    <a:pt x="265811" y="475131"/>
                  </a:lnTo>
                  <a:lnTo>
                    <a:pt x="279801" y="474533"/>
                  </a:lnTo>
                  <a:lnTo>
                    <a:pt x="293791" y="473832"/>
                  </a:lnTo>
                  <a:lnTo>
                    <a:pt x="307782" y="473011"/>
                  </a:lnTo>
                  <a:lnTo>
                    <a:pt x="321772" y="472050"/>
                  </a:lnTo>
                  <a:lnTo>
                    <a:pt x="335762" y="470925"/>
                  </a:lnTo>
                  <a:lnTo>
                    <a:pt x="349752" y="469609"/>
                  </a:lnTo>
                  <a:lnTo>
                    <a:pt x="363742" y="468072"/>
                  </a:lnTo>
                  <a:lnTo>
                    <a:pt x="377732" y="466278"/>
                  </a:lnTo>
                  <a:lnTo>
                    <a:pt x="391722" y="464187"/>
                  </a:lnTo>
                  <a:lnTo>
                    <a:pt x="405712" y="461753"/>
                  </a:lnTo>
                  <a:lnTo>
                    <a:pt x="419702" y="458925"/>
                  </a:lnTo>
                  <a:lnTo>
                    <a:pt x="433692" y="455644"/>
                  </a:lnTo>
                  <a:lnTo>
                    <a:pt x="447682" y="451848"/>
                  </a:lnTo>
                  <a:lnTo>
                    <a:pt x="461673" y="447465"/>
                  </a:lnTo>
                  <a:lnTo>
                    <a:pt x="475663" y="442422"/>
                  </a:lnTo>
                  <a:lnTo>
                    <a:pt x="489653" y="436636"/>
                  </a:lnTo>
                  <a:lnTo>
                    <a:pt x="503643" y="430027"/>
                  </a:lnTo>
                  <a:lnTo>
                    <a:pt x="517633" y="422510"/>
                  </a:lnTo>
                  <a:lnTo>
                    <a:pt x="531623" y="414003"/>
                  </a:lnTo>
                  <a:lnTo>
                    <a:pt x="545613" y="404431"/>
                  </a:lnTo>
                  <a:lnTo>
                    <a:pt x="559603" y="393731"/>
                  </a:lnTo>
                  <a:lnTo>
                    <a:pt x="573593" y="381857"/>
                  </a:lnTo>
                  <a:lnTo>
                    <a:pt x="587583" y="368783"/>
                  </a:lnTo>
                  <a:lnTo>
                    <a:pt x="601574" y="354516"/>
                  </a:lnTo>
                  <a:lnTo>
                    <a:pt x="615564" y="339095"/>
                  </a:lnTo>
                  <a:lnTo>
                    <a:pt x="629554" y="322601"/>
                  </a:lnTo>
                  <a:lnTo>
                    <a:pt x="643544" y="305153"/>
                  </a:lnTo>
                  <a:lnTo>
                    <a:pt x="657534" y="286913"/>
                  </a:lnTo>
                  <a:lnTo>
                    <a:pt x="671524" y="268076"/>
                  </a:lnTo>
                  <a:lnTo>
                    <a:pt x="685514" y="248869"/>
                  </a:lnTo>
                  <a:lnTo>
                    <a:pt x="699504" y="229537"/>
                  </a:lnTo>
                  <a:lnTo>
                    <a:pt x="713494" y="210331"/>
                  </a:lnTo>
                  <a:lnTo>
                    <a:pt x="727484" y="191494"/>
                  </a:lnTo>
                  <a:lnTo>
                    <a:pt x="741474" y="173254"/>
                  </a:lnTo>
                  <a:lnTo>
                    <a:pt x="755465" y="155806"/>
                  </a:lnTo>
                  <a:lnTo>
                    <a:pt x="769455" y="139311"/>
                  </a:lnTo>
                  <a:lnTo>
                    <a:pt x="783445" y="123891"/>
                  </a:lnTo>
                  <a:lnTo>
                    <a:pt x="797435" y="109624"/>
                  </a:lnTo>
                  <a:lnTo>
                    <a:pt x="811425" y="96550"/>
                  </a:lnTo>
                  <a:lnTo>
                    <a:pt x="825415" y="84675"/>
                  </a:lnTo>
                  <a:lnTo>
                    <a:pt x="839405" y="73976"/>
                  </a:lnTo>
                  <a:lnTo>
                    <a:pt x="853395" y="64404"/>
                  </a:lnTo>
                  <a:lnTo>
                    <a:pt x="867385" y="55897"/>
                  </a:lnTo>
                  <a:lnTo>
                    <a:pt x="881375" y="48380"/>
                  </a:lnTo>
                  <a:lnTo>
                    <a:pt x="895365" y="41770"/>
                  </a:lnTo>
                  <a:lnTo>
                    <a:pt x="909356" y="35985"/>
                  </a:lnTo>
                  <a:lnTo>
                    <a:pt x="923346" y="30942"/>
                  </a:lnTo>
                  <a:lnTo>
                    <a:pt x="937336" y="26559"/>
                  </a:lnTo>
                  <a:lnTo>
                    <a:pt x="951326" y="22763"/>
                  </a:lnTo>
                  <a:lnTo>
                    <a:pt x="965316" y="19482"/>
                  </a:lnTo>
                  <a:lnTo>
                    <a:pt x="979306" y="16654"/>
                  </a:lnTo>
                  <a:lnTo>
                    <a:pt x="993296" y="14220"/>
                  </a:lnTo>
                  <a:lnTo>
                    <a:pt x="1007286" y="12129"/>
                  </a:lnTo>
                  <a:lnTo>
                    <a:pt x="1021276" y="10335"/>
                  </a:lnTo>
                  <a:lnTo>
                    <a:pt x="1035266" y="8798"/>
                  </a:lnTo>
                  <a:lnTo>
                    <a:pt x="1049256" y="7482"/>
                  </a:lnTo>
                  <a:lnTo>
                    <a:pt x="1063247" y="6357"/>
                  </a:lnTo>
                  <a:lnTo>
                    <a:pt x="1077237" y="5396"/>
                  </a:lnTo>
                  <a:lnTo>
                    <a:pt x="1091227" y="4575"/>
                  </a:lnTo>
                  <a:lnTo>
                    <a:pt x="1105217" y="3874"/>
                  </a:lnTo>
                  <a:lnTo>
                    <a:pt x="1119207" y="3276"/>
                  </a:lnTo>
                  <a:lnTo>
                    <a:pt x="1133197" y="2766"/>
                  </a:lnTo>
                  <a:lnTo>
                    <a:pt x="1147187" y="2332"/>
                  </a:lnTo>
                  <a:lnTo>
                    <a:pt x="1161177" y="1961"/>
                  </a:lnTo>
                  <a:lnTo>
                    <a:pt x="1175167" y="1646"/>
                  </a:lnTo>
                  <a:lnTo>
                    <a:pt x="1189157" y="1377"/>
                  </a:lnTo>
                  <a:lnTo>
                    <a:pt x="1203148" y="1148"/>
                  </a:lnTo>
                  <a:lnTo>
                    <a:pt x="1217138" y="953"/>
                  </a:lnTo>
                  <a:lnTo>
                    <a:pt x="1231128" y="787"/>
                  </a:lnTo>
                  <a:lnTo>
                    <a:pt x="1245118" y="646"/>
                  </a:lnTo>
                  <a:lnTo>
                    <a:pt x="1259108" y="526"/>
                  </a:lnTo>
                  <a:lnTo>
                    <a:pt x="1273098" y="423"/>
                  </a:lnTo>
                  <a:lnTo>
                    <a:pt x="1287088" y="336"/>
                  </a:lnTo>
                  <a:lnTo>
                    <a:pt x="1301078" y="262"/>
                  </a:lnTo>
                  <a:lnTo>
                    <a:pt x="1315068" y="199"/>
                  </a:lnTo>
                  <a:lnTo>
                    <a:pt x="1329058" y="145"/>
                  </a:lnTo>
                  <a:lnTo>
                    <a:pt x="1343048" y="100"/>
                  </a:lnTo>
                  <a:lnTo>
                    <a:pt x="1357039" y="61"/>
                  </a:lnTo>
                  <a:lnTo>
                    <a:pt x="1371029" y="28"/>
                  </a:lnTo>
                  <a:lnTo>
                    <a:pt x="1385019" y="0"/>
                  </a:lnTo>
                  <a:lnTo>
                    <a:pt x="1385019" y="160"/>
                  </a:lnTo>
                  <a:lnTo>
                    <a:pt x="1399009" y="216"/>
                  </a:lnTo>
                  <a:lnTo>
                    <a:pt x="1412999" y="283"/>
                  </a:lnTo>
                  <a:lnTo>
                    <a:pt x="1426989" y="360"/>
                  </a:lnTo>
                  <a:lnTo>
                    <a:pt x="1440979" y="452"/>
                  </a:lnTo>
                  <a:lnTo>
                    <a:pt x="1454969" y="559"/>
                  </a:lnTo>
                  <a:lnTo>
                    <a:pt x="1468959" y="685"/>
                  </a:lnTo>
                  <a:lnTo>
                    <a:pt x="1482949" y="834"/>
                  </a:lnTo>
                  <a:lnTo>
                    <a:pt x="1496939" y="1008"/>
                  </a:lnTo>
                  <a:lnTo>
                    <a:pt x="1510930" y="1212"/>
                  </a:lnTo>
                  <a:lnTo>
                    <a:pt x="1524920" y="1453"/>
                  </a:lnTo>
                  <a:lnTo>
                    <a:pt x="1538910" y="1736"/>
                  </a:lnTo>
                  <a:lnTo>
                    <a:pt x="1552900" y="2067"/>
                  </a:lnTo>
                  <a:lnTo>
                    <a:pt x="1566890" y="2457"/>
                  </a:lnTo>
                  <a:lnTo>
                    <a:pt x="1580880" y="2915"/>
                  </a:lnTo>
                  <a:lnTo>
                    <a:pt x="1594870" y="3453"/>
                  </a:lnTo>
                  <a:lnTo>
                    <a:pt x="1608860" y="4084"/>
                  </a:lnTo>
                  <a:lnTo>
                    <a:pt x="1622850" y="4824"/>
                  </a:lnTo>
                  <a:lnTo>
                    <a:pt x="1636840" y="5694"/>
                  </a:lnTo>
                  <a:lnTo>
                    <a:pt x="1650830" y="6713"/>
                  </a:lnTo>
                  <a:lnTo>
                    <a:pt x="1664821" y="7909"/>
                  </a:lnTo>
                  <a:lnTo>
                    <a:pt x="1678811" y="9310"/>
                  </a:lnTo>
                  <a:lnTo>
                    <a:pt x="1692801" y="10952"/>
                  </a:lnTo>
                  <a:lnTo>
                    <a:pt x="1706791" y="12875"/>
                  </a:lnTo>
                  <a:lnTo>
                    <a:pt x="1720781" y="15126"/>
                  </a:lnTo>
                  <a:lnTo>
                    <a:pt x="1734771" y="17757"/>
                  </a:lnTo>
                  <a:lnTo>
                    <a:pt x="1748761" y="20831"/>
                  </a:lnTo>
                  <a:lnTo>
                    <a:pt x="1762751" y="24418"/>
                  </a:lnTo>
                  <a:lnTo>
                    <a:pt x="1776741" y="28600"/>
                  </a:lnTo>
                  <a:lnTo>
                    <a:pt x="1790731" y="33468"/>
                  </a:lnTo>
                  <a:lnTo>
                    <a:pt x="1804722" y="39125"/>
                  </a:lnTo>
                  <a:lnTo>
                    <a:pt x="1818712" y="45686"/>
                  </a:lnTo>
                  <a:lnTo>
                    <a:pt x="1832702" y="53279"/>
                  </a:lnTo>
                  <a:lnTo>
                    <a:pt x="1846692" y="62044"/>
                  </a:lnTo>
                  <a:lnTo>
                    <a:pt x="1860682" y="72132"/>
                  </a:lnTo>
                  <a:lnTo>
                    <a:pt x="1874672" y="83702"/>
                  </a:lnTo>
                  <a:lnTo>
                    <a:pt x="1888662" y="96921"/>
                  </a:lnTo>
                  <a:lnTo>
                    <a:pt x="1902652" y="111955"/>
                  </a:lnTo>
                  <a:lnTo>
                    <a:pt x="1916642" y="128969"/>
                  </a:lnTo>
                  <a:lnTo>
                    <a:pt x="1930632" y="148112"/>
                  </a:lnTo>
                  <a:lnTo>
                    <a:pt x="1944622" y="169512"/>
                  </a:lnTo>
                  <a:lnTo>
                    <a:pt x="1958613" y="193261"/>
                  </a:lnTo>
                  <a:lnTo>
                    <a:pt x="1972603" y="219409"/>
                  </a:lnTo>
                  <a:lnTo>
                    <a:pt x="1986593" y="247943"/>
                  </a:lnTo>
                  <a:lnTo>
                    <a:pt x="2000583" y="278784"/>
                  </a:lnTo>
                  <a:lnTo>
                    <a:pt x="2014573" y="311772"/>
                  </a:lnTo>
                  <a:lnTo>
                    <a:pt x="2028563" y="346668"/>
                  </a:lnTo>
                  <a:lnTo>
                    <a:pt x="2042553" y="383150"/>
                  </a:lnTo>
                  <a:lnTo>
                    <a:pt x="2056543" y="420823"/>
                  </a:lnTo>
                  <a:lnTo>
                    <a:pt x="2070533" y="459236"/>
                  </a:lnTo>
                  <a:lnTo>
                    <a:pt x="2084523" y="497900"/>
                  </a:lnTo>
                  <a:lnTo>
                    <a:pt x="2098513" y="536313"/>
                  </a:lnTo>
                  <a:lnTo>
                    <a:pt x="2112504" y="573986"/>
                  </a:lnTo>
                  <a:lnTo>
                    <a:pt x="2126494" y="610468"/>
                  </a:lnTo>
                  <a:lnTo>
                    <a:pt x="2140484" y="645363"/>
                  </a:lnTo>
                  <a:lnTo>
                    <a:pt x="2154474" y="678352"/>
                  </a:lnTo>
                  <a:lnTo>
                    <a:pt x="2168464" y="709193"/>
                  </a:lnTo>
                  <a:lnTo>
                    <a:pt x="2182454" y="737727"/>
                  </a:lnTo>
                  <a:lnTo>
                    <a:pt x="2196444" y="763874"/>
                  </a:lnTo>
                  <a:lnTo>
                    <a:pt x="2210434" y="787624"/>
                  </a:lnTo>
                  <a:lnTo>
                    <a:pt x="2224424" y="809023"/>
                  </a:lnTo>
                  <a:lnTo>
                    <a:pt x="2238414" y="828166"/>
                  </a:lnTo>
                  <a:lnTo>
                    <a:pt x="2252404" y="845180"/>
                  </a:lnTo>
                  <a:lnTo>
                    <a:pt x="2266395" y="860215"/>
                  </a:lnTo>
                  <a:lnTo>
                    <a:pt x="2280385" y="873434"/>
                  </a:lnTo>
                  <a:lnTo>
                    <a:pt x="2294375" y="885004"/>
                  </a:lnTo>
                  <a:lnTo>
                    <a:pt x="2308365" y="895092"/>
                  </a:lnTo>
                  <a:lnTo>
                    <a:pt x="2322355" y="903856"/>
                  </a:lnTo>
                  <a:lnTo>
                    <a:pt x="2336345" y="911450"/>
                  </a:lnTo>
                  <a:lnTo>
                    <a:pt x="2350335" y="918011"/>
                  </a:lnTo>
                  <a:lnTo>
                    <a:pt x="2364325" y="923668"/>
                  </a:lnTo>
                  <a:lnTo>
                    <a:pt x="2378315" y="928535"/>
                  </a:lnTo>
                  <a:lnTo>
                    <a:pt x="2392305" y="932717"/>
                  </a:lnTo>
                  <a:lnTo>
                    <a:pt x="2406296" y="936305"/>
                  </a:lnTo>
                  <a:lnTo>
                    <a:pt x="2420286" y="939379"/>
                  </a:lnTo>
                  <a:lnTo>
                    <a:pt x="2434276" y="942010"/>
                  </a:lnTo>
                  <a:lnTo>
                    <a:pt x="2448266" y="944260"/>
                  </a:lnTo>
                  <a:lnTo>
                    <a:pt x="2462256" y="946183"/>
                  </a:lnTo>
                  <a:lnTo>
                    <a:pt x="2476246" y="947825"/>
                  </a:lnTo>
                  <a:lnTo>
                    <a:pt x="2490236" y="949227"/>
                  </a:lnTo>
                  <a:lnTo>
                    <a:pt x="2504226" y="950423"/>
                  </a:lnTo>
                  <a:lnTo>
                    <a:pt x="2518216" y="951442"/>
                  </a:lnTo>
                  <a:lnTo>
                    <a:pt x="2532206" y="952311"/>
                  </a:lnTo>
                  <a:lnTo>
                    <a:pt x="2546196" y="953052"/>
                  </a:lnTo>
                  <a:lnTo>
                    <a:pt x="2560187" y="953683"/>
                  </a:lnTo>
                  <a:lnTo>
                    <a:pt x="2574177" y="954221"/>
                  </a:lnTo>
                  <a:lnTo>
                    <a:pt x="2588167" y="954678"/>
                  </a:lnTo>
                  <a:lnTo>
                    <a:pt x="2602157" y="955068"/>
                  </a:lnTo>
                  <a:lnTo>
                    <a:pt x="2616147" y="955400"/>
                  </a:lnTo>
                  <a:lnTo>
                    <a:pt x="2630137" y="955683"/>
                  </a:lnTo>
                  <a:lnTo>
                    <a:pt x="2644127" y="955923"/>
                  </a:lnTo>
                  <a:lnTo>
                    <a:pt x="2658117" y="956128"/>
                  </a:lnTo>
                  <a:lnTo>
                    <a:pt x="2672107" y="956302"/>
                  </a:lnTo>
                  <a:lnTo>
                    <a:pt x="2686097" y="956451"/>
                  </a:lnTo>
                  <a:lnTo>
                    <a:pt x="2700087" y="956577"/>
                  </a:lnTo>
                  <a:lnTo>
                    <a:pt x="2714078" y="956684"/>
                  </a:lnTo>
                  <a:lnTo>
                    <a:pt x="2728068" y="956775"/>
                  </a:lnTo>
                  <a:lnTo>
                    <a:pt x="2742058" y="956853"/>
                  </a:lnTo>
                  <a:lnTo>
                    <a:pt x="2756048" y="956919"/>
                  </a:lnTo>
                  <a:lnTo>
                    <a:pt x="2770038" y="956976"/>
                  </a:lnTo>
                  <a:lnTo>
                    <a:pt x="2770038" y="957217"/>
                  </a:lnTo>
                  <a:lnTo>
                    <a:pt x="2784028" y="957202"/>
                  </a:lnTo>
                  <a:lnTo>
                    <a:pt x="2798018" y="957186"/>
                  </a:lnTo>
                  <a:lnTo>
                    <a:pt x="2812008" y="957166"/>
                  </a:lnTo>
                  <a:lnTo>
                    <a:pt x="2825998" y="957144"/>
                  </a:lnTo>
                  <a:lnTo>
                    <a:pt x="2839988" y="957117"/>
                  </a:lnTo>
                  <a:lnTo>
                    <a:pt x="2853978" y="957085"/>
                  </a:lnTo>
                  <a:lnTo>
                    <a:pt x="2867969" y="957048"/>
                  </a:lnTo>
                  <a:lnTo>
                    <a:pt x="2881959" y="957005"/>
                  </a:lnTo>
                  <a:lnTo>
                    <a:pt x="2895949" y="956953"/>
                  </a:lnTo>
                  <a:lnTo>
                    <a:pt x="2909939" y="956893"/>
                  </a:lnTo>
                  <a:lnTo>
                    <a:pt x="2923929" y="956823"/>
                  </a:lnTo>
                  <a:lnTo>
                    <a:pt x="2937919" y="956740"/>
                  </a:lnTo>
                  <a:lnTo>
                    <a:pt x="2951909" y="956642"/>
                  </a:lnTo>
                  <a:lnTo>
                    <a:pt x="2965899" y="956528"/>
                  </a:lnTo>
                  <a:lnTo>
                    <a:pt x="2979889" y="956393"/>
                  </a:lnTo>
                  <a:lnTo>
                    <a:pt x="2993879" y="956236"/>
                  </a:lnTo>
                  <a:lnTo>
                    <a:pt x="3007870" y="956050"/>
                  </a:lnTo>
                  <a:lnTo>
                    <a:pt x="3021860" y="955833"/>
                  </a:lnTo>
                  <a:lnTo>
                    <a:pt x="3035850" y="955578"/>
                  </a:lnTo>
                  <a:lnTo>
                    <a:pt x="3049840" y="955279"/>
                  </a:lnTo>
                  <a:lnTo>
                    <a:pt x="3063830" y="954929"/>
                  </a:lnTo>
                  <a:lnTo>
                    <a:pt x="3077820" y="954518"/>
                  </a:lnTo>
                  <a:lnTo>
                    <a:pt x="3091810" y="954038"/>
                  </a:lnTo>
                  <a:lnTo>
                    <a:pt x="3105800" y="953475"/>
                  </a:lnTo>
                  <a:lnTo>
                    <a:pt x="3119790" y="952817"/>
                  </a:lnTo>
                  <a:lnTo>
                    <a:pt x="3133780" y="952049"/>
                  </a:lnTo>
                  <a:lnTo>
                    <a:pt x="3147770" y="951152"/>
                  </a:lnTo>
                  <a:lnTo>
                    <a:pt x="3161761" y="950106"/>
                  </a:lnTo>
                  <a:lnTo>
                    <a:pt x="3175751" y="948890"/>
                  </a:lnTo>
                  <a:lnTo>
                    <a:pt x="3189741" y="947475"/>
                  </a:lnTo>
                  <a:lnTo>
                    <a:pt x="3203731" y="945835"/>
                  </a:lnTo>
                  <a:lnTo>
                    <a:pt x="3217721" y="943937"/>
                  </a:lnTo>
                  <a:lnTo>
                    <a:pt x="3231711" y="941745"/>
                  </a:lnTo>
                  <a:lnTo>
                    <a:pt x="3245701" y="939224"/>
                  </a:lnTo>
                  <a:lnTo>
                    <a:pt x="3259691" y="936331"/>
                  </a:lnTo>
                  <a:lnTo>
                    <a:pt x="3273681" y="933026"/>
                  </a:lnTo>
                  <a:lnTo>
                    <a:pt x="3287671" y="929268"/>
                  </a:lnTo>
                  <a:lnTo>
                    <a:pt x="3301661" y="925014"/>
                  </a:lnTo>
                  <a:lnTo>
                    <a:pt x="3315652" y="920228"/>
                  </a:lnTo>
                  <a:lnTo>
                    <a:pt x="3329642" y="914879"/>
                  </a:lnTo>
                  <a:lnTo>
                    <a:pt x="3343632" y="908941"/>
                  </a:lnTo>
                  <a:lnTo>
                    <a:pt x="3357622" y="902404"/>
                  </a:lnTo>
                  <a:lnTo>
                    <a:pt x="3371612" y="895271"/>
                  </a:lnTo>
                  <a:lnTo>
                    <a:pt x="3385602" y="887561"/>
                  </a:lnTo>
                  <a:lnTo>
                    <a:pt x="3399592" y="879313"/>
                  </a:lnTo>
                  <a:lnTo>
                    <a:pt x="3413582" y="870590"/>
                  </a:lnTo>
                  <a:lnTo>
                    <a:pt x="3427572" y="861469"/>
                  </a:lnTo>
                  <a:lnTo>
                    <a:pt x="3441562" y="852051"/>
                  </a:lnTo>
                  <a:lnTo>
                    <a:pt x="3455552" y="842448"/>
                  </a:lnTo>
                  <a:lnTo>
                    <a:pt x="3469543" y="832782"/>
                  </a:lnTo>
                  <a:lnTo>
                    <a:pt x="3483533" y="823178"/>
                  </a:lnTo>
                  <a:lnTo>
                    <a:pt x="3497523" y="813760"/>
                  </a:lnTo>
                  <a:lnTo>
                    <a:pt x="3511513" y="804640"/>
                  </a:lnTo>
                  <a:lnTo>
                    <a:pt x="3525503" y="795916"/>
                  </a:lnTo>
                  <a:lnTo>
                    <a:pt x="3539493" y="787669"/>
                  </a:lnTo>
                  <a:lnTo>
                    <a:pt x="3553483" y="779958"/>
                  </a:lnTo>
                  <a:lnTo>
                    <a:pt x="3567473" y="772825"/>
                  </a:lnTo>
                  <a:lnTo>
                    <a:pt x="3581463" y="766288"/>
                  </a:lnTo>
                  <a:lnTo>
                    <a:pt x="3595453" y="760351"/>
                  </a:lnTo>
                  <a:lnTo>
                    <a:pt x="3609444" y="755001"/>
                  </a:lnTo>
                  <a:lnTo>
                    <a:pt x="3623434" y="750215"/>
                  </a:lnTo>
                  <a:lnTo>
                    <a:pt x="3637424" y="745961"/>
                  </a:lnTo>
                  <a:lnTo>
                    <a:pt x="3651414" y="742203"/>
                  </a:lnTo>
                  <a:lnTo>
                    <a:pt x="3665404" y="738898"/>
                  </a:lnTo>
                  <a:lnTo>
                    <a:pt x="3679394" y="736006"/>
                  </a:lnTo>
                  <a:lnTo>
                    <a:pt x="3693384" y="733484"/>
                  </a:lnTo>
                  <a:lnTo>
                    <a:pt x="3707374" y="731292"/>
                  </a:lnTo>
                  <a:lnTo>
                    <a:pt x="3721364" y="729394"/>
                  </a:lnTo>
                  <a:lnTo>
                    <a:pt x="3735354" y="727754"/>
                  </a:lnTo>
                  <a:lnTo>
                    <a:pt x="3749344" y="726340"/>
                  </a:lnTo>
                  <a:lnTo>
                    <a:pt x="3763335" y="725123"/>
                  </a:lnTo>
                  <a:lnTo>
                    <a:pt x="3777325" y="724077"/>
                  </a:lnTo>
                  <a:lnTo>
                    <a:pt x="3791315" y="723180"/>
                  </a:lnTo>
                  <a:lnTo>
                    <a:pt x="3805305" y="722412"/>
                  </a:lnTo>
                  <a:lnTo>
                    <a:pt x="3819295" y="721754"/>
                  </a:lnTo>
                  <a:lnTo>
                    <a:pt x="3833285" y="721191"/>
                  </a:lnTo>
                  <a:lnTo>
                    <a:pt x="3847275" y="720711"/>
                  </a:lnTo>
                  <a:lnTo>
                    <a:pt x="3861265" y="720300"/>
                  </a:lnTo>
                  <a:lnTo>
                    <a:pt x="3875255" y="719950"/>
                  </a:lnTo>
                  <a:lnTo>
                    <a:pt x="3889245" y="719651"/>
                  </a:lnTo>
                  <a:lnTo>
                    <a:pt x="3903235" y="719396"/>
                  </a:lnTo>
                  <a:lnTo>
                    <a:pt x="3917226" y="719179"/>
                  </a:lnTo>
                  <a:lnTo>
                    <a:pt x="3931216" y="718994"/>
                  </a:lnTo>
                  <a:lnTo>
                    <a:pt x="3945206" y="718836"/>
                  </a:lnTo>
                  <a:lnTo>
                    <a:pt x="3959196" y="718701"/>
                  </a:lnTo>
                  <a:lnTo>
                    <a:pt x="3973186" y="718587"/>
                  </a:lnTo>
                  <a:lnTo>
                    <a:pt x="3987176" y="718489"/>
                  </a:lnTo>
                  <a:lnTo>
                    <a:pt x="4001166" y="718407"/>
                  </a:lnTo>
                  <a:lnTo>
                    <a:pt x="4015156" y="718336"/>
                  </a:lnTo>
                  <a:lnTo>
                    <a:pt x="4029146" y="718276"/>
                  </a:lnTo>
                  <a:lnTo>
                    <a:pt x="4043136" y="718225"/>
                  </a:lnTo>
                  <a:lnTo>
                    <a:pt x="4057126" y="718181"/>
                  </a:lnTo>
                  <a:lnTo>
                    <a:pt x="4071117" y="718144"/>
                  </a:lnTo>
                  <a:lnTo>
                    <a:pt x="4085107" y="718112"/>
                  </a:lnTo>
                  <a:lnTo>
                    <a:pt x="4099097" y="718086"/>
                  </a:lnTo>
                  <a:lnTo>
                    <a:pt x="4113087" y="718063"/>
                  </a:lnTo>
                  <a:lnTo>
                    <a:pt x="4127077" y="718043"/>
                  </a:lnTo>
                  <a:lnTo>
                    <a:pt x="4141067" y="718027"/>
                  </a:lnTo>
                  <a:lnTo>
                    <a:pt x="4155057" y="718013"/>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617675"/>
              <a:ext cx="4155057" cy="957377"/>
            </a:xfrm>
            <a:custGeom>
              <a:avLst/>
              <a:gdLst/>
              <a:ahLst/>
              <a:cxnLst/>
              <a:rect l="0" t="0" r="0" b="0"/>
              <a:pathLst>
                <a:path w="4155057" h="95737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0"/>
                  </a:lnTo>
                  <a:lnTo>
                    <a:pt x="1399009" y="283"/>
                  </a:lnTo>
                  <a:lnTo>
                    <a:pt x="1412999" y="332"/>
                  </a:lnTo>
                  <a:lnTo>
                    <a:pt x="1426989" y="390"/>
                  </a:lnTo>
                  <a:lnTo>
                    <a:pt x="1440979" y="459"/>
                  </a:lnTo>
                  <a:lnTo>
                    <a:pt x="1454969" y="540"/>
                  </a:lnTo>
                  <a:lnTo>
                    <a:pt x="1468959" y="634"/>
                  </a:lnTo>
                  <a:lnTo>
                    <a:pt x="1482949" y="745"/>
                  </a:lnTo>
                  <a:lnTo>
                    <a:pt x="1496939" y="876"/>
                  </a:lnTo>
                  <a:lnTo>
                    <a:pt x="1510930" y="1030"/>
                  </a:lnTo>
                  <a:lnTo>
                    <a:pt x="1524920" y="1210"/>
                  </a:lnTo>
                  <a:lnTo>
                    <a:pt x="1538910" y="1422"/>
                  </a:lnTo>
                  <a:lnTo>
                    <a:pt x="1552900" y="1671"/>
                  </a:lnTo>
                  <a:lnTo>
                    <a:pt x="1566890" y="1963"/>
                  </a:lnTo>
                  <a:lnTo>
                    <a:pt x="1580880" y="2307"/>
                  </a:lnTo>
                  <a:lnTo>
                    <a:pt x="1594870" y="2710"/>
                  </a:lnTo>
                  <a:lnTo>
                    <a:pt x="1608860" y="3183"/>
                  </a:lnTo>
                  <a:lnTo>
                    <a:pt x="1622850" y="3739"/>
                  </a:lnTo>
                  <a:lnTo>
                    <a:pt x="1636840" y="4390"/>
                  </a:lnTo>
                  <a:lnTo>
                    <a:pt x="1650830" y="5155"/>
                  </a:lnTo>
                  <a:lnTo>
                    <a:pt x="1664821" y="6052"/>
                  </a:lnTo>
                  <a:lnTo>
                    <a:pt x="1678811" y="7103"/>
                  </a:lnTo>
                  <a:lnTo>
                    <a:pt x="1692801" y="8335"/>
                  </a:lnTo>
                  <a:lnTo>
                    <a:pt x="1706791" y="9777"/>
                  </a:lnTo>
                  <a:lnTo>
                    <a:pt x="1720781" y="11464"/>
                  </a:lnTo>
                  <a:lnTo>
                    <a:pt x="1734771" y="13438"/>
                  </a:lnTo>
                  <a:lnTo>
                    <a:pt x="1748761" y="15743"/>
                  </a:lnTo>
                  <a:lnTo>
                    <a:pt x="1762751" y="18434"/>
                  </a:lnTo>
                  <a:lnTo>
                    <a:pt x="1776741" y="21571"/>
                  </a:lnTo>
                  <a:lnTo>
                    <a:pt x="1790731" y="25221"/>
                  </a:lnTo>
                  <a:lnTo>
                    <a:pt x="1804722" y="29464"/>
                  </a:lnTo>
                  <a:lnTo>
                    <a:pt x="1818712" y="34385"/>
                  </a:lnTo>
                  <a:lnTo>
                    <a:pt x="1832702" y="40080"/>
                  </a:lnTo>
                  <a:lnTo>
                    <a:pt x="1846692" y="46653"/>
                  </a:lnTo>
                  <a:lnTo>
                    <a:pt x="1860682" y="54219"/>
                  </a:lnTo>
                  <a:lnTo>
                    <a:pt x="1874672" y="62897"/>
                  </a:lnTo>
                  <a:lnTo>
                    <a:pt x="1888662" y="72811"/>
                  </a:lnTo>
                  <a:lnTo>
                    <a:pt x="1902652" y="84087"/>
                  </a:lnTo>
                  <a:lnTo>
                    <a:pt x="1916642" y="96847"/>
                  </a:lnTo>
                  <a:lnTo>
                    <a:pt x="1930632" y="111204"/>
                  </a:lnTo>
                  <a:lnTo>
                    <a:pt x="1944622" y="127254"/>
                  </a:lnTo>
                  <a:lnTo>
                    <a:pt x="1958613" y="145066"/>
                  </a:lnTo>
                  <a:lnTo>
                    <a:pt x="1972603" y="164677"/>
                  </a:lnTo>
                  <a:lnTo>
                    <a:pt x="1986593" y="186078"/>
                  </a:lnTo>
                  <a:lnTo>
                    <a:pt x="2000583" y="209208"/>
                  </a:lnTo>
                  <a:lnTo>
                    <a:pt x="2014573" y="233950"/>
                  </a:lnTo>
                  <a:lnTo>
                    <a:pt x="2028563" y="260121"/>
                  </a:lnTo>
                  <a:lnTo>
                    <a:pt x="2042553" y="287482"/>
                  </a:lnTo>
                  <a:lnTo>
                    <a:pt x="2056543" y="315737"/>
                  </a:lnTo>
                  <a:lnTo>
                    <a:pt x="2070533" y="344547"/>
                  </a:lnTo>
                  <a:lnTo>
                    <a:pt x="2084523" y="373545"/>
                  </a:lnTo>
                  <a:lnTo>
                    <a:pt x="2098513" y="402355"/>
                  </a:lnTo>
                  <a:lnTo>
                    <a:pt x="2112504" y="430610"/>
                  </a:lnTo>
                  <a:lnTo>
                    <a:pt x="2126494" y="457971"/>
                  </a:lnTo>
                  <a:lnTo>
                    <a:pt x="2140484" y="484143"/>
                  </a:lnTo>
                  <a:lnTo>
                    <a:pt x="2154474" y="508884"/>
                  </a:lnTo>
                  <a:lnTo>
                    <a:pt x="2168464" y="532015"/>
                  </a:lnTo>
                  <a:lnTo>
                    <a:pt x="2182454" y="553415"/>
                  </a:lnTo>
                  <a:lnTo>
                    <a:pt x="2196444" y="573026"/>
                  </a:lnTo>
                  <a:lnTo>
                    <a:pt x="2210434" y="590838"/>
                  </a:lnTo>
                  <a:lnTo>
                    <a:pt x="2224424" y="606888"/>
                  </a:lnTo>
                  <a:lnTo>
                    <a:pt x="2238414" y="621245"/>
                  </a:lnTo>
                  <a:lnTo>
                    <a:pt x="2252404" y="634006"/>
                  </a:lnTo>
                  <a:lnTo>
                    <a:pt x="2266395" y="645282"/>
                  </a:lnTo>
                  <a:lnTo>
                    <a:pt x="2280385" y="655196"/>
                  </a:lnTo>
                  <a:lnTo>
                    <a:pt x="2294375" y="663873"/>
                  </a:lnTo>
                  <a:lnTo>
                    <a:pt x="2308365" y="671439"/>
                  </a:lnTo>
                  <a:lnTo>
                    <a:pt x="2322355" y="678013"/>
                  </a:lnTo>
                  <a:lnTo>
                    <a:pt x="2336345" y="683707"/>
                  </a:lnTo>
                  <a:lnTo>
                    <a:pt x="2350335" y="688628"/>
                  </a:lnTo>
                  <a:lnTo>
                    <a:pt x="2364325" y="692871"/>
                  </a:lnTo>
                  <a:lnTo>
                    <a:pt x="2378315" y="696522"/>
                  </a:lnTo>
                  <a:lnTo>
                    <a:pt x="2392305" y="699658"/>
                  </a:lnTo>
                  <a:lnTo>
                    <a:pt x="2406296" y="702349"/>
                  </a:lnTo>
                  <a:lnTo>
                    <a:pt x="2420286" y="704655"/>
                  </a:lnTo>
                  <a:lnTo>
                    <a:pt x="2434276" y="706628"/>
                  </a:lnTo>
                  <a:lnTo>
                    <a:pt x="2448266" y="708316"/>
                  </a:lnTo>
                  <a:lnTo>
                    <a:pt x="2462256" y="709758"/>
                  </a:lnTo>
                  <a:lnTo>
                    <a:pt x="2476246" y="710989"/>
                  </a:lnTo>
                  <a:lnTo>
                    <a:pt x="2490236" y="712040"/>
                  </a:lnTo>
                  <a:lnTo>
                    <a:pt x="2504226" y="712937"/>
                  </a:lnTo>
                  <a:lnTo>
                    <a:pt x="2518216" y="713702"/>
                  </a:lnTo>
                  <a:lnTo>
                    <a:pt x="2532206" y="714354"/>
                  </a:lnTo>
                  <a:lnTo>
                    <a:pt x="2546196" y="714909"/>
                  </a:lnTo>
                  <a:lnTo>
                    <a:pt x="2560187" y="715383"/>
                  </a:lnTo>
                  <a:lnTo>
                    <a:pt x="2574177" y="715786"/>
                  </a:lnTo>
                  <a:lnTo>
                    <a:pt x="2588167" y="716129"/>
                  </a:lnTo>
                  <a:lnTo>
                    <a:pt x="2602157" y="716421"/>
                  </a:lnTo>
                  <a:lnTo>
                    <a:pt x="2616147" y="716670"/>
                  </a:lnTo>
                  <a:lnTo>
                    <a:pt x="2630137" y="716882"/>
                  </a:lnTo>
                  <a:lnTo>
                    <a:pt x="2644127" y="717063"/>
                  </a:lnTo>
                  <a:lnTo>
                    <a:pt x="2658117" y="717216"/>
                  </a:lnTo>
                  <a:lnTo>
                    <a:pt x="2672107" y="717347"/>
                  </a:lnTo>
                  <a:lnTo>
                    <a:pt x="2686097" y="717458"/>
                  </a:lnTo>
                  <a:lnTo>
                    <a:pt x="2700087" y="717553"/>
                  </a:lnTo>
                  <a:lnTo>
                    <a:pt x="2714078" y="717633"/>
                  </a:lnTo>
                  <a:lnTo>
                    <a:pt x="2728068" y="717702"/>
                  </a:lnTo>
                  <a:lnTo>
                    <a:pt x="2742058" y="717760"/>
                  </a:lnTo>
                  <a:lnTo>
                    <a:pt x="2756048" y="717810"/>
                  </a:lnTo>
                  <a:lnTo>
                    <a:pt x="2770038" y="717852"/>
                  </a:lnTo>
                  <a:lnTo>
                    <a:pt x="2770038" y="718173"/>
                  </a:lnTo>
                  <a:lnTo>
                    <a:pt x="2784028" y="718187"/>
                  </a:lnTo>
                  <a:lnTo>
                    <a:pt x="2798018" y="718204"/>
                  </a:lnTo>
                  <a:lnTo>
                    <a:pt x="2812008" y="718223"/>
                  </a:lnTo>
                  <a:lnTo>
                    <a:pt x="2825998" y="718246"/>
                  </a:lnTo>
                  <a:lnTo>
                    <a:pt x="2839988" y="718273"/>
                  </a:lnTo>
                  <a:lnTo>
                    <a:pt x="2853978" y="718304"/>
                  </a:lnTo>
                  <a:lnTo>
                    <a:pt x="2867969" y="718342"/>
                  </a:lnTo>
                  <a:lnTo>
                    <a:pt x="2881959" y="718385"/>
                  </a:lnTo>
                  <a:lnTo>
                    <a:pt x="2895949" y="718436"/>
                  </a:lnTo>
                  <a:lnTo>
                    <a:pt x="2909939" y="718496"/>
                  </a:lnTo>
                  <a:lnTo>
                    <a:pt x="2923929" y="718567"/>
                  </a:lnTo>
                  <a:lnTo>
                    <a:pt x="2937919" y="718650"/>
                  </a:lnTo>
                  <a:lnTo>
                    <a:pt x="2951909" y="718747"/>
                  </a:lnTo>
                  <a:lnTo>
                    <a:pt x="2965899" y="718862"/>
                  </a:lnTo>
                  <a:lnTo>
                    <a:pt x="2979889" y="718996"/>
                  </a:lnTo>
                  <a:lnTo>
                    <a:pt x="2993879" y="719154"/>
                  </a:lnTo>
                  <a:lnTo>
                    <a:pt x="3007870" y="719339"/>
                  </a:lnTo>
                  <a:lnTo>
                    <a:pt x="3021860" y="719557"/>
                  </a:lnTo>
                  <a:lnTo>
                    <a:pt x="3035850" y="719811"/>
                  </a:lnTo>
                  <a:lnTo>
                    <a:pt x="3049840" y="720110"/>
                  </a:lnTo>
                  <a:lnTo>
                    <a:pt x="3063830" y="720461"/>
                  </a:lnTo>
                  <a:lnTo>
                    <a:pt x="3077820" y="720871"/>
                  </a:lnTo>
                  <a:lnTo>
                    <a:pt x="3091810" y="721352"/>
                  </a:lnTo>
                  <a:lnTo>
                    <a:pt x="3105800" y="721915"/>
                  </a:lnTo>
                  <a:lnTo>
                    <a:pt x="3119790" y="722572"/>
                  </a:lnTo>
                  <a:lnTo>
                    <a:pt x="3133780" y="723341"/>
                  </a:lnTo>
                  <a:lnTo>
                    <a:pt x="3147770" y="724238"/>
                  </a:lnTo>
                  <a:lnTo>
                    <a:pt x="3161761" y="725283"/>
                  </a:lnTo>
                  <a:lnTo>
                    <a:pt x="3175751" y="726500"/>
                  </a:lnTo>
                  <a:lnTo>
                    <a:pt x="3189741" y="727914"/>
                  </a:lnTo>
                  <a:lnTo>
                    <a:pt x="3203731" y="729555"/>
                  </a:lnTo>
                  <a:lnTo>
                    <a:pt x="3217721" y="731453"/>
                  </a:lnTo>
                  <a:lnTo>
                    <a:pt x="3231711" y="733644"/>
                  </a:lnTo>
                  <a:lnTo>
                    <a:pt x="3245701" y="736166"/>
                  </a:lnTo>
                  <a:lnTo>
                    <a:pt x="3259691" y="739059"/>
                  </a:lnTo>
                  <a:lnTo>
                    <a:pt x="3273681" y="742363"/>
                  </a:lnTo>
                  <a:lnTo>
                    <a:pt x="3287671" y="746122"/>
                  </a:lnTo>
                  <a:lnTo>
                    <a:pt x="3301661" y="750375"/>
                  </a:lnTo>
                  <a:lnTo>
                    <a:pt x="3315652" y="755161"/>
                  </a:lnTo>
                  <a:lnTo>
                    <a:pt x="3329642" y="760511"/>
                  </a:lnTo>
                  <a:lnTo>
                    <a:pt x="3343632" y="766449"/>
                  </a:lnTo>
                  <a:lnTo>
                    <a:pt x="3357622" y="772985"/>
                  </a:lnTo>
                  <a:lnTo>
                    <a:pt x="3371612" y="780119"/>
                  </a:lnTo>
                  <a:lnTo>
                    <a:pt x="3385602" y="787829"/>
                  </a:lnTo>
                  <a:lnTo>
                    <a:pt x="3399592" y="796076"/>
                  </a:lnTo>
                  <a:lnTo>
                    <a:pt x="3413582" y="804800"/>
                  </a:lnTo>
                  <a:lnTo>
                    <a:pt x="3427572" y="813921"/>
                  </a:lnTo>
                  <a:lnTo>
                    <a:pt x="3441562" y="823339"/>
                  </a:lnTo>
                  <a:lnTo>
                    <a:pt x="3455552" y="832942"/>
                  </a:lnTo>
                  <a:lnTo>
                    <a:pt x="3469543" y="842608"/>
                  </a:lnTo>
                  <a:lnTo>
                    <a:pt x="3483533" y="852211"/>
                  </a:lnTo>
                  <a:lnTo>
                    <a:pt x="3497523" y="861630"/>
                  </a:lnTo>
                  <a:lnTo>
                    <a:pt x="3511513" y="870750"/>
                  </a:lnTo>
                  <a:lnTo>
                    <a:pt x="3525503" y="879474"/>
                  </a:lnTo>
                  <a:lnTo>
                    <a:pt x="3539493" y="887721"/>
                  </a:lnTo>
                  <a:lnTo>
                    <a:pt x="3553483" y="895431"/>
                  </a:lnTo>
                  <a:lnTo>
                    <a:pt x="3567473" y="902565"/>
                  </a:lnTo>
                  <a:lnTo>
                    <a:pt x="3581463" y="909102"/>
                  </a:lnTo>
                  <a:lnTo>
                    <a:pt x="3595453" y="915039"/>
                  </a:lnTo>
                  <a:lnTo>
                    <a:pt x="3609444" y="920389"/>
                  </a:lnTo>
                  <a:lnTo>
                    <a:pt x="3623434" y="925175"/>
                  </a:lnTo>
                  <a:lnTo>
                    <a:pt x="3637424" y="929428"/>
                  </a:lnTo>
                  <a:lnTo>
                    <a:pt x="3651414" y="933187"/>
                  </a:lnTo>
                  <a:lnTo>
                    <a:pt x="3665404" y="936492"/>
                  </a:lnTo>
                  <a:lnTo>
                    <a:pt x="3679394" y="939384"/>
                  </a:lnTo>
                  <a:lnTo>
                    <a:pt x="3693384" y="941906"/>
                  </a:lnTo>
                  <a:lnTo>
                    <a:pt x="3707374" y="944097"/>
                  </a:lnTo>
                  <a:lnTo>
                    <a:pt x="3721364" y="945996"/>
                  </a:lnTo>
                  <a:lnTo>
                    <a:pt x="3735354" y="947636"/>
                  </a:lnTo>
                  <a:lnTo>
                    <a:pt x="3749344" y="949050"/>
                  </a:lnTo>
                  <a:lnTo>
                    <a:pt x="3763335" y="950267"/>
                  </a:lnTo>
                  <a:lnTo>
                    <a:pt x="3777325" y="951312"/>
                  </a:lnTo>
                  <a:lnTo>
                    <a:pt x="3791315" y="952209"/>
                  </a:lnTo>
                  <a:lnTo>
                    <a:pt x="3805305" y="952978"/>
                  </a:lnTo>
                  <a:lnTo>
                    <a:pt x="3819295" y="953636"/>
                  </a:lnTo>
                  <a:lnTo>
                    <a:pt x="3833285" y="954198"/>
                  </a:lnTo>
                  <a:lnTo>
                    <a:pt x="3847275" y="954679"/>
                  </a:lnTo>
                  <a:lnTo>
                    <a:pt x="3861265" y="955089"/>
                  </a:lnTo>
                  <a:lnTo>
                    <a:pt x="3875255" y="955440"/>
                  </a:lnTo>
                  <a:lnTo>
                    <a:pt x="3889245" y="955739"/>
                  </a:lnTo>
                  <a:lnTo>
                    <a:pt x="3903235" y="955994"/>
                  </a:lnTo>
                  <a:lnTo>
                    <a:pt x="3917226" y="956211"/>
                  </a:lnTo>
                  <a:lnTo>
                    <a:pt x="3931216" y="956396"/>
                  </a:lnTo>
                  <a:lnTo>
                    <a:pt x="3945206" y="956554"/>
                  </a:lnTo>
                  <a:lnTo>
                    <a:pt x="3959196" y="956688"/>
                  </a:lnTo>
                  <a:lnTo>
                    <a:pt x="3973186" y="956803"/>
                  </a:lnTo>
                  <a:lnTo>
                    <a:pt x="3987176" y="956900"/>
                  </a:lnTo>
                  <a:lnTo>
                    <a:pt x="4001166" y="956983"/>
                  </a:lnTo>
                  <a:lnTo>
                    <a:pt x="4015156" y="957054"/>
                  </a:lnTo>
                  <a:lnTo>
                    <a:pt x="4029146" y="957114"/>
                  </a:lnTo>
                  <a:lnTo>
                    <a:pt x="4043136" y="957165"/>
                  </a:lnTo>
                  <a:lnTo>
                    <a:pt x="4057126" y="957209"/>
                  </a:lnTo>
                  <a:lnTo>
                    <a:pt x="4071117" y="957246"/>
                  </a:lnTo>
                  <a:lnTo>
                    <a:pt x="4085107" y="957277"/>
                  </a:lnTo>
                  <a:lnTo>
                    <a:pt x="4099097" y="957304"/>
                  </a:lnTo>
                  <a:lnTo>
                    <a:pt x="4113087" y="957327"/>
                  </a:lnTo>
                  <a:lnTo>
                    <a:pt x="4127077" y="957346"/>
                  </a:lnTo>
                  <a:lnTo>
                    <a:pt x="4141067" y="957363"/>
                  </a:lnTo>
                  <a:lnTo>
                    <a:pt x="4155057" y="957377"/>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250765"/>
              <a:ext cx="4155057" cy="478568"/>
            </a:xfrm>
            <a:custGeom>
              <a:avLst/>
              <a:gdLst/>
              <a:ahLst/>
              <a:cxnLst/>
              <a:rect l="0" t="0" r="0" b="0"/>
              <a:pathLst>
                <a:path w="4155057" h="478568">
                  <a:moveTo>
                    <a:pt x="0" y="478568"/>
                  </a:moveTo>
                  <a:lnTo>
                    <a:pt x="13990" y="478554"/>
                  </a:lnTo>
                  <a:lnTo>
                    <a:pt x="27980" y="478537"/>
                  </a:lnTo>
                  <a:lnTo>
                    <a:pt x="41970" y="478518"/>
                  </a:lnTo>
                  <a:lnTo>
                    <a:pt x="55960" y="478495"/>
                  </a:lnTo>
                  <a:lnTo>
                    <a:pt x="69950" y="478468"/>
                  </a:lnTo>
                  <a:lnTo>
                    <a:pt x="83940" y="478437"/>
                  </a:lnTo>
                  <a:lnTo>
                    <a:pt x="97930" y="478400"/>
                  </a:lnTo>
                  <a:lnTo>
                    <a:pt x="111920" y="478356"/>
                  </a:lnTo>
                  <a:lnTo>
                    <a:pt x="125910" y="478305"/>
                  </a:lnTo>
                  <a:lnTo>
                    <a:pt x="139900" y="478245"/>
                  </a:lnTo>
                  <a:lnTo>
                    <a:pt x="153891" y="478174"/>
                  </a:lnTo>
                  <a:lnTo>
                    <a:pt x="167881" y="478091"/>
                  </a:lnTo>
                  <a:lnTo>
                    <a:pt x="181871" y="477994"/>
                  </a:lnTo>
                  <a:lnTo>
                    <a:pt x="195861" y="477879"/>
                  </a:lnTo>
                  <a:lnTo>
                    <a:pt x="209851" y="477745"/>
                  </a:lnTo>
                  <a:lnTo>
                    <a:pt x="223841" y="477587"/>
                  </a:lnTo>
                  <a:lnTo>
                    <a:pt x="237831" y="477402"/>
                  </a:lnTo>
                  <a:lnTo>
                    <a:pt x="251821" y="477184"/>
                  </a:lnTo>
                  <a:lnTo>
                    <a:pt x="265811" y="476930"/>
                  </a:lnTo>
                  <a:lnTo>
                    <a:pt x="279801" y="476631"/>
                  </a:lnTo>
                  <a:lnTo>
                    <a:pt x="293791" y="476280"/>
                  </a:lnTo>
                  <a:lnTo>
                    <a:pt x="307782" y="475870"/>
                  </a:lnTo>
                  <a:lnTo>
                    <a:pt x="321772" y="475389"/>
                  </a:lnTo>
                  <a:lnTo>
                    <a:pt x="335762" y="474827"/>
                  </a:lnTo>
                  <a:lnTo>
                    <a:pt x="349752" y="474169"/>
                  </a:lnTo>
                  <a:lnTo>
                    <a:pt x="363742" y="473400"/>
                  </a:lnTo>
                  <a:lnTo>
                    <a:pt x="377732" y="472503"/>
                  </a:lnTo>
                  <a:lnTo>
                    <a:pt x="391722" y="471458"/>
                  </a:lnTo>
                  <a:lnTo>
                    <a:pt x="405712" y="470241"/>
                  </a:lnTo>
                  <a:lnTo>
                    <a:pt x="419702" y="468827"/>
                  </a:lnTo>
                  <a:lnTo>
                    <a:pt x="433692" y="467186"/>
                  </a:lnTo>
                  <a:lnTo>
                    <a:pt x="447682" y="465288"/>
                  </a:lnTo>
                  <a:lnTo>
                    <a:pt x="461673" y="463097"/>
                  </a:lnTo>
                  <a:lnTo>
                    <a:pt x="475663" y="460575"/>
                  </a:lnTo>
                  <a:lnTo>
                    <a:pt x="489653" y="457682"/>
                  </a:lnTo>
                  <a:lnTo>
                    <a:pt x="503643" y="454378"/>
                  </a:lnTo>
                  <a:lnTo>
                    <a:pt x="517633" y="450619"/>
                  </a:lnTo>
                  <a:lnTo>
                    <a:pt x="531623" y="446366"/>
                  </a:lnTo>
                  <a:lnTo>
                    <a:pt x="545613" y="441580"/>
                  </a:lnTo>
                  <a:lnTo>
                    <a:pt x="559603" y="436230"/>
                  </a:lnTo>
                  <a:lnTo>
                    <a:pt x="573593" y="430293"/>
                  </a:lnTo>
                  <a:lnTo>
                    <a:pt x="587583" y="423756"/>
                  </a:lnTo>
                  <a:lnTo>
                    <a:pt x="601574" y="416622"/>
                  </a:lnTo>
                  <a:lnTo>
                    <a:pt x="615564" y="408912"/>
                  </a:lnTo>
                  <a:lnTo>
                    <a:pt x="629554" y="400665"/>
                  </a:lnTo>
                  <a:lnTo>
                    <a:pt x="643544" y="391941"/>
                  </a:lnTo>
                  <a:lnTo>
                    <a:pt x="657534" y="382821"/>
                  </a:lnTo>
                  <a:lnTo>
                    <a:pt x="671524" y="373402"/>
                  </a:lnTo>
                  <a:lnTo>
                    <a:pt x="685514" y="363799"/>
                  </a:lnTo>
                  <a:lnTo>
                    <a:pt x="699504" y="354133"/>
                  </a:lnTo>
                  <a:lnTo>
                    <a:pt x="713494" y="344530"/>
                  </a:lnTo>
                  <a:lnTo>
                    <a:pt x="727484" y="335111"/>
                  </a:lnTo>
                  <a:lnTo>
                    <a:pt x="741474" y="325991"/>
                  </a:lnTo>
                  <a:lnTo>
                    <a:pt x="755465" y="317267"/>
                  </a:lnTo>
                  <a:lnTo>
                    <a:pt x="769455" y="309020"/>
                  </a:lnTo>
                  <a:lnTo>
                    <a:pt x="783445" y="301310"/>
                  </a:lnTo>
                  <a:lnTo>
                    <a:pt x="797435" y="294176"/>
                  </a:lnTo>
                  <a:lnTo>
                    <a:pt x="811425" y="287639"/>
                  </a:lnTo>
                  <a:lnTo>
                    <a:pt x="825415" y="281702"/>
                  </a:lnTo>
                  <a:lnTo>
                    <a:pt x="839405" y="276352"/>
                  </a:lnTo>
                  <a:lnTo>
                    <a:pt x="853395" y="271566"/>
                  </a:lnTo>
                  <a:lnTo>
                    <a:pt x="867385" y="267313"/>
                  </a:lnTo>
                  <a:lnTo>
                    <a:pt x="881375" y="263554"/>
                  </a:lnTo>
                  <a:lnTo>
                    <a:pt x="895365" y="260249"/>
                  </a:lnTo>
                  <a:lnTo>
                    <a:pt x="909356" y="257357"/>
                  </a:lnTo>
                  <a:lnTo>
                    <a:pt x="923346" y="254835"/>
                  </a:lnTo>
                  <a:lnTo>
                    <a:pt x="937336" y="252644"/>
                  </a:lnTo>
                  <a:lnTo>
                    <a:pt x="951326" y="250745"/>
                  </a:lnTo>
                  <a:lnTo>
                    <a:pt x="965316" y="249105"/>
                  </a:lnTo>
                  <a:lnTo>
                    <a:pt x="979306" y="247691"/>
                  </a:lnTo>
                  <a:lnTo>
                    <a:pt x="993296" y="246474"/>
                  </a:lnTo>
                  <a:lnTo>
                    <a:pt x="1007286" y="245429"/>
                  </a:lnTo>
                  <a:lnTo>
                    <a:pt x="1021276" y="244532"/>
                  </a:lnTo>
                  <a:lnTo>
                    <a:pt x="1035266" y="243763"/>
                  </a:lnTo>
                  <a:lnTo>
                    <a:pt x="1049256" y="243105"/>
                  </a:lnTo>
                  <a:lnTo>
                    <a:pt x="1063247" y="242543"/>
                  </a:lnTo>
                  <a:lnTo>
                    <a:pt x="1077237" y="242062"/>
                  </a:lnTo>
                  <a:lnTo>
                    <a:pt x="1091227" y="241652"/>
                  </a:lnTo>
                  <a:lnTo>
                    <a:pt x="1105217" y="241301"/>
                  </a:lnTo>
                  <a:lnTo>
                    <a:pt x="1119207" y="241002"/>
                  </a:lnTo>
                  <a:lnTo>
                    <a:pt x="1133197" y="240747"/>
                  </a:lnTo>
                  <a:lnTo>
                    <a:pt x="1147187" y="240530"/>
                  </a:lnTo>
                  <a:lnTo>
                    <a:pt x="1161177" y="240345"/>
                  </a:lnTo>
                  <a:lnTo>
                    <a:pt x="1175167" y="240187"/>
                  </a:lnTo>
                  <a:lnTo>
                    <a:pt x="1189157" y="240053"/>
                  </a:lnTo>
                  <a:lnTo>
                    <a:pt x="1203148" y="239938"/>
                  </a:lnTo>
                  <a:lnTo>
                    <a:pt x="1217138" y="239841"/>
                  </a:lnTo>
                  <a:lnTo>
                    <a:pt x="1231128" y="239758"/>
                  </a:lnTo>
                  <a:lnTo>
                    <a:pt x="1245118" y="239687"/>
                  </a:lnTo>
                  <a:lnTo>
                    <a:pt x="1259108" y="239627"/>
                  </a:lnTo>
                  <a:lnTo>
                    <a:pt x="1273098" y="239576"/>
                  </a:lnTo>
                  <a:lnTo>
                    <a:pt x="1287088" y="239532"/>
                  </a:lnTo>
                  <a:lnTo>
                    <a:pt x="1301078" y="239495"/>
                  </a:lnTo>
                  <a:lnTo>
                    <a:pt x="1315068" y="239464"/>
                  </a:lnTo>
                  <a:lnTo>
                    <a:pt x="1329058" y="239437"/>
                  </a:lnTo>
                  <a:lnTo>
                    <a:pt x="1343048" y="239414"/>
                  </a:lnTo>
                  <a:lnTo>
                    <a:pt x="1357039" y="239395"/>
                  </a:lnTo>
                  <a:lnTo>
                    <a:pt x="1371029" y="239378"/>
                  </a:lnTo>
                  <a:lnTo>
                    <a:pt x="1385019" y="239364"/>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2575133"/>
              <a:ext cx="4155057" cy="239284"/>
            </a:xfrm>
            <a:custGeom>
              <a:avLst/>
              <a:gdLst/>
              <a:ahLst/>
              <a:cxnLst/>
              <a:rect l="0" t="0" r="0" b="0"/>
              <a:pathLst>
                <a:path w="4155057" h="239284">
                  <a:moveTo>
                    <a:pt x="0" y="239284"/>
                  </a:moveTo>
                  <a:lnTo>
                    <a:pt x="13990" y="239270"/>
                  </a:lnTo>
                  <a:lnTo>
                    <a:pt x="27980" y="239253"/>
                  </a:lnTo>
                  <a:lnTo>
                    <a:pt x="41970" y="239234"/>
                  </a:lnTo>
                  <a:lnTo>
                    <a:pt x="55960" y="239211"/>
                  </a:lnTo>
                  <a:lnTo>
                    <a:pt x="69950" y="239184"/>
                  </a:lnTo>
                  <a:lnTo>
                    <a:pt x="83940" y="239152"/>
                  </a:lnTo>
                  <a:lnTo>
                    <a:pt x="97930" y="239115"/>
                  </a:lnTo>
                  <a:lnTo>
                    <a:pt x="111920" y="239072"/>
                  </a:lnTo>
                  <a:lnTo>
                    <a:pt x="125910" y="239021"/>
                  </a:lnTo>
                  <a:lnTo>
                    <a:pt x="139900" y="238960"/>
                  </a:lnTo>
                  <a:lnTo>
                    <a:pt x="153891" y="238890"/>
                  </a:lnTo>
                  <a:lnTo>
                    <a:pt x="167881" y="238807"/>
                  </a:lnTo>
                  <a:lnTo>
                    <a:pt x="181871" y="238709"/>
                  </a:lnTo>
                  <a:lnTo>
                    <a:pt x="195861" y="238595"/>
                  </a:lnTo>
                  <a:lnTo>
                    <a:pt x="209851" y="238461"/>
                  </a:lnTo>
                  <a:lnTo>
                    <a:pt x="223841" y="238303"/>
                  </a:lnTo>
                  <a:lnTo>
                    <a:pt x="237831" y="238118"/>
                  </a:lnTo>
                  <a:lnTo>
                    <a:pt x="251821" y="237900"/>
                  </a:lnTo>
                  <a:lnTo>
                    <a:pt x="265811" y="237645"/>
                  </a:lnTo>
                  <a:lnTo>
                    <a:pt x="279801" y="237346"/>
                  </a:lnTo>
                  <a:lnTo>
                    <a:pt x="293791" y="236996"/>
                  </a:lnTo>
                  <a:lnTo>
                    <a:pt x="307782" y="236586"/>
                  </a:lnTo>
                  <a:lnTo>
                    <a:pt x="321772" y="236105"/>
                  </a:lnTo>
                  <a:lnTo>
                    <a:pt x="335762" y="235542"/>
                  </a:lnTo>
                  <a:lnTo>
                    <a:pt x="349752" y="234885"/>
                  </a:lnTo>
                  <a:lnTo>
                    <a:pt x="363742" y="234116"/>
                  </a:lnTo>
                  <a:lnTo>
                    <a:pt x="377732" y="233219"/>
                  </a:lnTo>
                  <a:lnTo>
                    <a:pt x="391722" y="232174"/>
                  </a:lnTo>
                  <a:lnTo>
                    <a:pt x="405712" y="230957"/>
                  </a:lnTo>
                  <a:lnTo>
                    <a:pt x="419702" y="229542"/>
                  </a:lnTo>
                  <a:lnTo>
                    <a:pt x="433692" y="227902"/>
                  </a:lnTo>
                  <a:lnTo>
                    <a:pt x="447682" y="226004"/>
                  </a:lnTo>
                  <a:lnTo>
                    <a:pt x="461673" y="223813"/>
                  </a:lnTo>
                  <a:lnTo>
                    <a:pt x="475663" y="221291"/>
                  </a:lnTo>
                  <a:lnTo>
                    <a:pt x="489653" y="218398"/>
                  </a:lnTo>
                  <a:lnTo>
                    <a:pt x="503643" y="215094"/>
                  </a:lnTo>
                  <a:lnTo>
                    <a:pt x="517633" y="211335"/>
                  </a:lnTo>
                  <a:lnTo>
                    <a:pt x="531623" y="207081"/>
                  </a:lnTo>
                  <a:lnTo>
                    <a:pt x="545613" y="202296"/>
                  </a:lnTo>
                  <a:lnTo>
                    <a:pt x="559603" y="196946"/>
                  </a:lnTo>
                  <a:lnTo>
                    <a:pt x="573593" y="191008"/>
                  </a:lnTo>
                  <a:lnTo>
                    <a:pt x="587583" y="184471"/>
                  </a:lnTo>
                  <a:lnTo>
                    <a:pt x="601574" y="177338"/>
                  </a:lnTo>
                  <a:lnTo>
                    <a:pt x="615564" y="169628"/>
                  </a:lnTo>
                  <a:lnTo>
                    <a:pt x="629554" y="161381"/>
                  </a:lnTo>
                  <a:lnTo>
                    <a:pt x="643544" y="152657"/>
                  </a:lnTo>
                  <a:lnTo>
                    <a:pt x="657534" y="143536"/>
                  </a:lnTo>
                  <a:lnTo>
                    <a:pt x="671524" y="134118"/>
                  </a:lnTo>
                  <a:lnTo>
                    <a:pt x="685514" y="124515"/>
                  </a:lnTo>
                  <a:lnTo>
                    <a:pt x="699504" y="114849"/>
                  </a:lnTo>
                  <a:lnTo>
                    <a:pt x="713494" y="105245"/>
                  </a:lnTo>
                  <a:lnTo>
                    <a:pt x="727484" y="95827"/>
                  </a:lnTo>
                  <a:lnTo>
                    <a:pt x="741474" y="86707"/>
                  </a:lnTo>
                  <a:lnTo>
                    <a:pt x="755465" y="77983"/>
                  </a:lnTo>
                  <a:lnTo>
                    <a:pt x="769455" y="69736"/>
                  </a:lnTo>
                  <a:lnTo>
                    <a:pt x="783445" y="62026"/>
                  </a:lnTo>
                  <a:lnTo>
                    <a:pt x="797435" y="54892"/>
                  </a:lnTo>
                  <a:lnTo>
                    <a:pt x="811425" y="48355"/>
                  </a:lnTo>
                  <a:lnTo>
                    <a:pt x="825415" y="42418"/>
                  </a:lnTo>
                  <a:lnTo>
                    <a:pt x="839405" y="37068"/>
                  </a:lnTo>
                  <a:lnTo>
                    <a:pt x="853395" y="32282"/>
                  </a:lnTo>
                  <a:lnTo>
                    <a:pt x="867385" y="28029"/>
                  </a:lnTo>
                  <a:lnTo>
                    <a:pt x="881375" y="24270"/>
                  </a:lnTo>
                  <a:lnTo>
                    <a:pt x="895365" y="20965"/>
                  </a:lnTo>
                  <a:lnTo>
                    <a:pt x="909356" y="18073"/>
                  </a:lnTo>
                  <a:lnTo>
                    <a:pt x="923346" y="15551"/>
                  </a:lnTo>
                  <a:lnTo>
                    <a:pt x="937336" y="13360"/>
                  </a:lnTo>
                  <a:lnTo>
                    <a:pt x="951326" y="11461"/>
                  </a:lnTo>
                  <a:lnTo>
                    <a:pt x="965316" y="9821"/>
                  </a:lnTo>
                  <a:lnTo>
                    <a:pt x="979306" y="8407"/>
                  </a:lnTo>
                  <a:lnTo>
                    <a:pt x="993296" y="7190"/>
                  </a:lnTo>
                  <a:lnTo>
                    <a:pt x="1007286" y="6144"/>
                  </a:lnTo>
                  <a:lnTo>
                    <a:pt x="1021276" y="5247"/>
                  </a:lnTo>
                  <a:lnTo>
                    <a:pt x="1035266" y="4479"/>
                  </a:lnTo>
                  <a:lnTo>
                    <a:pt x="1049256" y="3821"/>
                  </a:lnTo>
                  <a:lnTo>
                    <a:pt x="1063247" y="3259"/>
                  </a:lnTo>
                  <a:lnTo>
                    <a:pt x="1077237" y="2778"/>
                  </a:lnTo>
                  <a:lnTo>
                    <a:pt x="1091227" y="2367"/>
                  </a:lnTo>
                  <a:lnTo>
                    <a:pt x="1105217" y="2017"/>
                  </a:lnTo>
                  <a:lnTo>
                    <a:pt x="1119207" y="1718"/>
                  </a:lnTo>
                  <a:lnTo>
                    <a:pt x="1133197" y="1463"/>
                  </a:lnTo>
                  <a:lnTo>
                    <a:pt x="1147187" y="1246"/>
                  </a:lnTo>
                  <a:lnTo>
                    <a:pt x="1161177" y="1061"/>
                  </a:lnTo>
                  <a:lnTo>
                    <a:pt x="1175167" y="903"/>
                  </a:lnTo>
                  <a:lnTo>
                    <a:pt x="1189157" y="769"/>
                  </a:lnTo>
                  <a:lnTo>
                    <a:pt x="1203148" y="654"/>
                  </a:lnTo>
                  <a:lnTo>
                    <a:pt x="1217138" y="557"/>
                  </a:lnTo>
                  <a:lnTo>
                    <a:pt x="1231128" y="474"/>
                  </a:lnTo>
                  <a:lnTo>
                    <a:pt x="1245118" y="403"/>
                  </a:lnTo>
                  <a:lnTo>
                    <a:pt x="1259108" y="343"/>
                  </a:lnTo>
                  <a:lnTo>
                    <a:pt x="1273098" y="292"/>
                  </a:lnTo>
                  <a:lnTo>
                    <a:pt x="1287088" y="248"/>
                  </a:lnTo>
                  <a:lnTo>
                    <a:pt x="1301078" y="211"/>
                  </a:lnTo>
                  <a:lnTo>
                    <a:pt x="1315068" y="180"/>
                  </a:lnTo>
                  <a:lnTo>
                    <a:pt x="1329058" y="153"/>
                  </a:lnTo>
                  <a:lnTo>
                    <a:pt x="1343048" y="130"/>
                  </a:lnTo>
                  <a:lnTo>
                    <a:pt x="1357039" y="110"/>
                  </a:lnTo>
                  <a:lnTo>
                    <a:pt x="1371029" y="94"/>
                  </a:lnTo>
                  <a:lnTo>
                    <a:pt x="1385019" y="8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0"/>
                  </a:lnTo>
                  <a:lnTo>
                    <a:pt x="2784028" y="94"/>
                  </a:lnTo>
                  <a:lnTo>
                    <a:pt x="2798018" y="110"/>
                  </a:lnTo>
                  <a:lnTo>
                    <a:pt x="2812008" y="130"/>
                  </a:lnTo>
                  <a:lnTo>
                    <a:pt x="2825998" y="153"/>
                  </a:lnTo>
                  <a:lnTo>
                    <a:pt x="2839988" y="180"/>
                  </a:lnTo>
                  <a:lnTo>
                    <a:pt x="2853978" y="211"/>
                  </a:lnTo>
                  <a:lnTo>
                    <a:pt x="2867969" y="248"/>
                  </a:lnTo>
                  <a:lnTo>
                    <a:pt x="2881959" y="292"/>
                  </a:lnTo>
                  <a:lnTo>
                    <a:pt x="2895949" y="343"/>
                  </a:lnTo>
                  <a:lnTo>
                    <a:pt x="2909939" y="403"/>
                  </a:lnTo>
                  <a:lnTo>
                    <a:pt x="2923929" y="474"/>
                  </a:lnTo>
                  <a:lnTo>
                    <a:pt x="2937919" y="557"/>
                  </a:lnTo>
                  <a:lnTo>
                    <a:pt x="2951909" y="654"/>
                  </a:lnTo>
                  <a:lnTo>
                    <a:pt x="2965899" y="769"/>
                  </a:lnTo>
                  <a:lnTo>
                    <a:pt x="2979889" y="903"/>
                  </a:lnTo>
                  <a:lnTo>
                    <a:pt x="2993879" y="1061"/>
                  </a:lnTo>
                  <a:lnTo>
                    <a:pt x="3007870" y="1246"/>
                  </a:lnTo>
                  <a:lnTo>
                    <a:pt x="3021860" y="1463"/>
                  </a:lnTo>
                  <a:lnTo>
                    <a:pt x="3035850" y="1718"/>
                  </a:lnTo>
                  <a:lnTo>
                    <a:pt x="3049840" y="2017"/>
                  </a:lnTo>
                  <a:lnTo>
                    <a:pt x="3063830" y="2367"/>
                  </a:lnTo>
                  <a:lnTo>
                    <a:pt x="3077820" y="2778"/>
                  </a:lnTo>
                  <a:lnTo>
                    <a:pt x="3091810" y="3259"/>
                  </a:lnTo>
                  <a:lnTo>
                    <a:pt x="3105800" y="3821"/>
                  </a:lnTo>
                  <a:lnTo>
                    <a:pt x="3119790" y="4479"/>
                  </a:lnTo>
                  <a:lnTo>
                    <a:pt x="3133780" y="5247"/>
                  </a:lnTo>
                  <a:lnTo>
                    <a:pt x="3147770" y="6144"/>
                  </a:lnTo>
                  <a:lnTo>
                    <a:pt x="3161761" y="7190"/>
                  </a:lnTo>
                  <a:lnTo>
                    <a:pt x="3175751" y="8407"/>
                  </a:lnTo>
                  <a:lnTo>
                    <a:pt x="3189741" y="9821"/>
                  </a:lnTo>
                  <a:lnTo>
                    <a:pt x="3203731" y="11461"/>
                  </a:lnTo>
                  <a:lnTo>
                    <a:pt x="3217721" y="13360"/>
                  </a:lnTo>
                  <a:lnTo>
                    <a:pt x="3231711" y="15551"/>
                  </a:lnTo>
                  <a:lnTo>
                    <a:pt x="3245701" y="18073"/>
                  </a:lnTo>
                  <a:lnTo>
                    <a:pt x="3259691" y="20965"/>
                  </a:lnTo>
                  <a:lnTo>
                    <a:pt x="3273681" y="24270"/>
                  </a:lnTo>
                  <a:lnTo>
                    <a:pt x="3287671" y="28029"/>
                  </a:lnTo>
                  <a:lnTo>
                    <a:pt x="3301661" y="32282"/>
                  </a:lnTo>
                  <a:lnTo>
                    <a:pt x="3315652" y="37068"/>
                  </a:lnTo>
                  <a:lnTo>
                    <a:pt x="3329642" y="42418"/>
                  </a:lnTo>
                  <a:lnTo>
                    <a:pt x="3343632" y="48355"/>
                  </a:lnTo>
                  <a:lnTo>
                    <a:pt x="3357622" y="54892"/>
                  </a:lnTo>
                  <a:lnTo>
                    <a:pt x="3371612" y="62026"/>
                  </a:lnTo>
                  <a:lnTo>
                    <a:pt x="3385602" y="69736"/>
                  </a:lnTo>
                  <a:lnTo>
                    <a:pt x="3399592" y="77983"/>
                  </a:lnTo>
                  <a:lnTo>
                    <a:pt x="3413582" y="86707"/>
                  </a:lnTo>
                  <a:lnTo>
                    <a:pt x="3427572" y="95827"/>
                  </a:lnTo>
                  <a:lnTo>
                    <a:pt x="3441562" y="105245"/>
                  </a:lnTo>
                  <a:lnTo>
                    <a:pt x="3455552" y="114849"/>
                  </a:lnTo>
                  <a:lnTo>
                    <a:pt x="3469543" y="124515"/>
                  </a:lnTo>
                  <a:lnTo>
                    <a:pt x="3483533" y="134118"/>
                  </a:lnTo>
                  <a:lnTo>
                    <a:pt x="3497523" y="143536"/>
                  </a:lnTo>
                  <a:lnTo>
                    <a:pt x="3511513" y="152657"/>
                  </a:lnTo>
                  <a:lnTo>
                    <a:pt x="3525503" y="161381"/>
                  </a:lnTo>
                  <a:lnTo>
                    <a:pt x="3539493" y="169628"/>
                  </a:lnTo>
                  <a:lnTo>
                    <a:pt x="3553483" y="177338"/>
                  </a:lnTo>
                  <a:lnTo>
                    <a:pt x="3567473" y="184471"/>
                  </a:lnTo>
                  <a:lnTo>
                    <a:pt x="3581463" y="191008"/>
                  </a:lnTo>
                  <a:lnTo>
                    <a:pt x="3595453" y="196946"/>
                  </a:lnTo>
                  <a:lnTo>
                    <a:pt x="3609444" y="202296"/>
                  </a:lnTo>
                  <a:lnTo>
                    <a:pt x="3623434" y="207081"/>
                  </a:lnTo>
                  <a:lnTo>
                    <a:pt x="3637424" y="211335"/>
                  </a:lnTo>
                  <a:lnTo>
                    <a:pt x="3651414" y="215094"/>
                  </a:lnTo>
                  <a:lnTo>
                    <a:pt x="3665404" y="218398"/>
                  </a:lnTo>
                  <a:lnTo>
                    <a:pt x="3679394" y="221291"/>
                  </a:lnTo>
                  <a:lnTo>
                    <a:pt x="3693384" y="223813"/>
                  </a:lnTo>
                  <a:lnTo>
                    <a:pt x="3707374" y="226004"/>
                  </a:lnTo>
                  <a:lnTo>
                    <a:pt x="3721364" y="227902"/>
                  </a:lnTo>
                  <a:lnTo>
                    <a:pt x="3735354" y="229542"/>
                  </a:lnTo>
                  <a:lnTo>
                    <a:pt x="3749344" y="230957"/>
                  </a:lnTo>
                  <a:lnTo>
                    <a:pt x="3763335" y="232174"/>
                  </a:lnTo>
                  <a:lnTo>
                    <a:pt x="3777325" y="233219"/>
                  </a:lnTo>
                  <a:lnTo>
                    <a:pt x="3791315" y="234116"/>
                  </a:lnTo>
                  <a:lnTo>
                    <a:pt x="3805305" y="234885"/>
                  </a:lnTo>
                  <a:lnTo>
                    <a:pt x="3819295" y="235542"/>
                  </a:lnTo>
                  <a:lnTo>
                    <a:pt x="3833285" y="236105"/>
                  </a:lnTo>
                  <a:lnTo>
                    <a:pt x="3847275" y="236586"/>
                  </a:lnTo>
                  <a:lnTo>
                    <a:pt x="3861265" y="236996"/>
                  </a:lnTo>
                  <a:lnTo>
                    <a:pt x="3875255" y="237346"/>
                  </a:lnTo>
                  <a:lnTo>
                    <a:pt x="3889245" y="237645"/>
                  </a:lnTo>
                  <a:lnTo>
                    <a:pt x="3903235" y="237900"/>
                  </a:lnTo>
                  <a:lnTo>
                    <a:pt x="3917226" y="238118"/>
                  </a:lnTo>
                  <a:lnTo>
                    <a:pt x="3931216" y="238303"/>
                  </a:lnTo>
                  <a:lnTo>
                    <a:pt x="3945206" y="238461"/>
                  </a:lnTo>
                  <a:lnTo>
                    <a:pt x="3959196" y="238595"/>
                  </a:lnTo>
                  <a:lnTo>
                    <a:pt x="3973186" y="238709"/>
                  </a:lnTo>
                  <a:lnTo>
                    <a:pt x="3987176" y="238807"/>
                  </a:lnTo>
                  <a:lnTo>
                    <a:pt x="4001166" y="238890"/>
                  </a:lnTo>
                  <a:lnTo>
                    <a:pt x="4015156" y="238960"/>
                  </a:lnTo>
                  <a:lnTo>
                    <a:pt x="4029146" y="239021"/>
                  </a:lnTo>
                  <a:lnTo>
                    <a:pt x="4043136" y="239072"/>
                  </a:lnTo>
                  <a:lnTo>
                    <a:pt x="4057126" y="239115"/>
                  </a:lnTo>
                  <a:lnTo>
                    <a:pt x="4071117" y="239152"/>
                  </a:lnTo>
                  <a:lnTo>
                    <a:pt x="4085107" y="239184"/>
                  </a:lnTo>
                  <a:lnTo>
                    <a:pt x="4099097" y="239211"/>
                  </a:lnTo>
                  <a:lnTo>
                    <a:pt x="4113087" y="239234"/>
                  </a:lnTo>
                  <a:lnTo>
                    <a:pt x="4127077" y="239253"/>
                  </a:lnTo>
                  <a:lnTo>
                    <a:pt x="4141067" y="239270"/>
                  </a:lnTo>
                  <a:lnTo>
                    <a:pt x="4155057" y="239284"/>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772116"/>
              <a:ext cx="4155057" cy="1196420"/>
            </a:xfrm>
            <a:custGeom>
              <a:avLst/>
              <a:gdLst/>
              <a:ahLst/>
              <a:cxnLst/>
              <a:rect l="0" t="0" r="0" b="0"/>
              <a:pathLst>
                <a:path w="4155057" h="1196420">
                  <a:moveTo>
                    <a:pt x="0" y="0"/>
                  </a:moveTo>
                  <a:lnTo>
                    <a:pt x="13990" y="28"/>
                  </a:lnTo>
                  <a:lnTo>
                    <a:pt x="27980" y="61"/>
                  </a:lnTo>
                  <a:lnTo>
                    <a:pt x="41970" y="100"/>
                  </a:lnTo>
                  <a:lnTo>
                    <a:pt x="55960" y="145"/>
                  </a:lnTo>
                  <a:lnTo>
                    <a:pt x="69950" y="199"/>
                  </a:lnTo>
                  <a:lnTo>
                    <a:pt x="83940" y="262"/>
                  </a:lnTo>
                  <a:lnTo>
                    <a:pt x="97930" y="336"/>
                  </a:lnTo>
                  <a:lnTo>
                    <a:pt x="111920" y="423"/>
                  </a:lnTo>
                  <a:lnTo>
                    <a:pt x="125910" y="526"/>
                  </a:lnTo>
                  <a:lnTo>
                    <a:pt x="139900" y="646"/>
                  </a:lnTo>
                  <a:lnTo>
                    <a:pt x="153891" y="787"/>
                  </a:lnTo>
                  <a:lnTo>
                    <a:pt x="167881" y="953"/>
                  </a:lnTo>
                  <a:lnTo>
                    <a:pt x="181871" y="1148"/>
                  </a:lnTo>
                  <a:lnTo>
                    <a:pt x="195861" y="1377"/>
                  </a:lnTo>
                  <a:lnTo>
                    <a:pt x="209851" y="1646"/>
                  </a:lnTo>
                  <a:lnTo>
                    <a:pt x="223841" y="1961"/>
                  </a:lnTo>
                  <a:lnTo>
                    <a:pt x="237831" y="2332"/>
                  </a:lnTo>
                  <a:lnTo>
                    <a:pt x="251821" y="2766"/>
                  </a:lnTo>
                  <a:lnTo>
                    <a:pt x="265811" y="3276"/>
                  </a:lnTo>
                  <a:lnTo>
                    <a:pt x="279801" y="3874"/>
                  </a:lnTo>
                  <a:lnTo>
                    <a:pt x="293791" y="4575"/>
                  </a:lnTo>
                  <a:lnTo>
                    <a:pt x="307782" y="5396"/>
                  </a:lnTo>
                  <a:lnTo>
                    <a:pt x="321772" y="6357"/>
                  </a:lnTo>
                  <a:lnTo>
                    <a:pt x="335762" y="7482"/>
                  </a:lnTo>
                  <a:lnTo>
                    <a:pt x="349752" y="8798"/>
                  </a:lnTo>
                  <a:lnTo>
                    <a:pt x="363742" y="10335"/>
                  </a:lnTo>
                  <a:lnTo>
                    <a:pt x="377732" y="12129"/>
                  </a:lnTo>
                  <a:lnTo>
                    <a:pt x="391722" y="14220"/>
                  </a:lnTo>
                  <a:lnTo>
                    <a:pt x="405712" y="16654"/>
                  </a:lnTo>
                  <a:lnTo>
                    <a:pt x="419702" y="19482"/>
                  </a:lnTo>
                  <a:lnTo>
                    <a:pt x="433692" y="22763"/>
                  </a:lnTo>
                  <a:lnTo>
                    <a:pt x="447682" y="26559"/>
                  </a:lnTo>
                  <a:lnTo>
                    <a:pt x="461673" y="30942"/>
                  </a:lnTo>
                  <a:lnTo>
                    <a:pt x="475663" y="35985"/>
                  </a:lnTo>
                  <a:lnTo>
                    <a:pt x="489653" y="41770"/>
                  </a:lnTo>
                  <a:lnTo>
                    <a:pt x="503643" y="48380"/>
                  </a:lnTo>
                  <a:lnTo>
                    <a:pt x="517633" y="55897"/>
                  </a:lnTo>
                  <a:lnTo>
                    <a:pt x="531623" y="64404"/>
                  </a:lnTo>
                  <a:lnTo>
                    <a:pt x="545613" y="73976"/>
                  </a:lnTo>
                  <a:lnTo>
                    <a:pt x="559603" y="84675"/>
                  </a:lnTo>
                  <a:lnTo>
                    <a:pt x="573593" y="96550"/>
                  </a:lnTo>
                  <a:lnTo>
                    <a:pt x="587583" y="109624"/>
                  </a:lnTo>
                  <a:lnTo>
                    <a:pt x="601574" y="123891"/>
                  </a:lnTo>
                  <a:lnTo>
                    <a:pt x="615564" y="139311"/>
                  </a:lnTo>
                  <a:lnTo>
                    <a:pt x="629554" y="155806"/>
                  </a:lnTo>
                  <a:lnTo>
                    <a:pt x="643544" y="173254"/>
                  </a:lnTo>
                  <a:lnTo>
                    <a:pt x="657534" y="191494"/>
                  </a:lnTo>
                  <a:lnTo>
                    <a:pt x="671524" y="210331"/>
                  </a:lnTo>
                  <a:lnTo>
                    <a:pt x="685514" y="229537"/>
                  </a:lnTo>
                  <a:lnTo>
                    <a:pt x="699504" y="248869"/>
                  </a:lnTo>
                  <a:lnTo>
                    <a:pt x="713494" y="268076"/>
                  </a:lnTo>
                  <a:lnTo>
                    <a:pt x="727484" y="286913"/>
                  </a:lnTo>
                  <a:lnTo>
                    <a:pt x="741474" y="305153"/>
                  </a:lnTo>
                  <a:lnTo>
                    <a:pt x="755465" y="322601"/>
                  </a:lnTo>
                  <a:lnTo>
                    <a:pt x="769455" y="339095"/>
                  </a:lnTo>
                  <a:lnTo>
                    <a:pt x="783445" y="354516"/>
                  </a:lnTo>
                  <a:lnTo>
                    <a:pt x="797435" y="368783"/>
                  </a:lnTo>
                  <a:lnTo>
                    <a:pt x="811425" y="381857"/>
                  </a:lnTo>
                  <a:lnTo>
                    <a:pt x="825415" y="393731"/>
                  </a:lnTo>
                  <a:lnTo>
                    <a:pt x="839405" y="404431"/>
                  </a:lnTo>
                  <a:lnTo>
                    <a:pt x="853395" y="414003"/>
                  </a:lnTo>
                  <a:lnTo>
                    <a:pt x="867385" y="422510"/>
                  </a:lnTo>
                  <a:lnTo>
                    <a:pt x="881375" y="430027"/>
                  </a:lnTo>
                  <a:lnTo>
                    <a:pt x="895365" y="436636"/>
                  </a:lnTo>
                  <a:lnTo>
                    <a:pt x="909356" y="442422"/>
                  </a:lnTo>
                  <a:lnTo>
                    <a:pt x="923346" y="447465"/>
                  </a:lnTo>
                  <a:lnTo>
                    <a:pt x="937336" y="451848"/>
                  </a:lnTo>
                  <a:lnTo>
                    <a:pt x="951326" y="455644"/>
                  </a:lnTo>
                  <a:lnTo>
                    <a:pt x="965316" y="458925"/>
                  </a:lnTo>
                  <a:lnTo>
                    <a:pt x="979306" y="461753"/>
                  </a:lnTo>
                  <a:lnTo>
                    <a:pt x="993296" y="464187"/>
                  </a:lnTo>
                  <a:lnTo>
                    <a:pt x="1007286" y="466278"/>
                  </a:lnTo>
                  <a:lnTo>
                    <a:pt x="1021276" y="468072"/>
                  </a:lnTo>
                  <a:lnTo>
                    <a:pt x="1035266" y="469609"/>
                  </a:lnTo>
                  <a:lnTo>
                    <a:pt x="1049256" y="470925"/>
                  </a:lnTo>
                  <a:lnTo>
                    <a:pt x="1063247" y="472050"/>
                  </a:lnTo>
                  <a:lnTo>
                    <a:pt x="1077237" y="473011"/>
                  </a:lnTo>
                  <a:lnTo>
                    <a:pt x="1091227" y="473832"/>
                  </a:lnTo>
                  <a:lnTo>
                    <a:pt x="1105217" y="474533"/>
                  </a:lnTo>
                  <a:lnTo>
                    <a:pt x="1119207" y="475131"/>
                  </a:lnTo>
                  <a:lnTo>
                    <a:pt x="1133197" y="475641"/>
                  </a:lnTo>
                  <a:lnTo>
                    <a:pt x="1147187" y="476075"/>
                  </a:lnTo>
                  <a:lnTo>
                    <a:pt x="1161177" y="476445"/>
                  </a:lnTo>
                  <a:lnTo>
                    <a:pt x="1175167" y="476761"/>
                  </a:lnTo>
                  <a:lnTo>
                    <a:pt x="1189157" y="477030"/>
                  </a:lnTo>
                  <a:lnTo>
                    <a:pt x="1203148" y="477259"/>
                  </a:lnTo>
                  <a:lnTo>
                    <a:pt x="1217138" y="477454"/>
                  </a:lnTo>
                  <a:lnTo>
                    <a:pt x="1231128" y="477620"/>
                  </a:lnTo>
                  <a:lnTo>
                    <a:pt x="1245118" y="477761"/>
                  </a:lnTo>
                  <a:lnTo>
                    <a:pt x="1259108" y="477881"/>
                  </a:lnTo>
                  <a:lnTo>
                    <a:pt x="1273098" y="477983"/>
                  </a:lnTo>
                  <a:lnTo>
                    <a:pt x="1287088" y="478071"/>
                  </a:lnTo>
                  <a:lnTo>
                    <a:pt x="1301078" y="478145"/>
                  </a:lnTo>
                  <a:lnTo>
                    <a:pt x="1315068" y="478208"/>
                  </a:lnTo>
                  <a:lnTo>
                    <a:pt x="1329058" y="478262"/>
                  </a:lnTo>
                  <a:lnTo>
                    <a:pt x="1343048" y="478307"/>
                  </a:lnTo>
                  <a:lnTo>
                    <a:pt x="1357039" y="478346"/>
                  </a:lnTo>
                  <a:lnTo>
                    <a:pt x="1371029" y="478379"/>
                  </a:lnTo>
                  <a:lnTo>
                    <a:pt x="1385019" y="478407"/>
                  </a:lnTo>
                  <a:lnTo>
                    <a:pt x="1385019" y="478568"/>
                  </a:lnTo>
                  <a:lnTo>
                    <a:pt x="1399009" y="478568"/>
                  </a:lnTo>
                  <a:lnTo>
                    <a:pt x="1412999" y="478568"/>
                  </a:lnTo>
                  <a:lnTo>
                    <a:pt x="1426989" y="478568"/>
                  </a:lnTo>
                  <a:lnTo>
                    <a:pt x="1440979" y="478568"/>
                  </a:lnTo>
                  <a:lnTo>
                    <a:pt x="1454969" y="478568"/>
                  </a:lnTo>
                  <a:lnTo>
                    <a:pt x="1468959" y="478568"/>
                  </a:lnTo>
                  <a:lnTo>
                    <a:pt x="1482949" y="478568"/>
                  </a:lnTo>
                  <a:lnTo>
                    <a:pt x="1496939" y="478568"/>
                  </a:lnTo>
                  <a:lnTo>
                    <a:pt x="1510930" y="478568"/>
                  </a:lnTo>
                  <a:lnTo>
                    <a:pt x="1524920" y="478568"/>
                  </a:lnTo>
                  <a:lnTo>
                    <a:pt x="1538910" y="478568"/>
                  </a:lnTo>
                  <a:lnTo>
                    <a:pt x="1552900" y="478568"/>
                  </a:lnTo>
                  <a:lnTo>
                    <a:pt x="1566890" y="478568"/>
                  </a:lnTo>
                  <a:lnTo>
                    <a:pt x="1580880" y="478568"/>
                  </a:lnTo>
                  <a:lnTo>
                    <a:pt x="1594870" y="478568"/>
                  </a:lnTo>
                  <a:lnTo>
                    <a:pt x="1608860" y="478568"/>
                  </a:lnTo>
                  <a:lnTo>
                    <a:pt x="1622850" y="478568"/>
                  </a:lnTo>
                  <a:lnTo>
                    <a:pt x="1636840" y="478568"/>
                  </a:lnTo>
                  <a:lnTo>
                    <a:pt x="1650830" y="478568"/>
                  </a:lnTo>
                  <a:lnTo>
                    <a:pt x="1664821" y="478568"/>
                  </a:lnTo>
                  <a:lnTo>
                    <a:pt x="1678811" y="478568"/>
                  </a:lnTo>
                  <a:lnTo>
                    <a:pt x="1692801" y="478568"/>
                  </a:lnTo>
                  <a:lnTo>
                    <a:pt x="1706791" y="478568"/>
                  </a:lnTo>
                  <a:lnTo>
                    <a:pt x="1720781" y="478568"/>
                  </a:lnTo>
                  <a:lnTo>
                    <a:pt x="1734771" y="478568"/>
                  </a:lnTo>
                  <a:lnTo>
                    <a:pt x="1748761" y="478568"/>
                  </a:lnTo>
                  <a:lnTo>
                    <a:pt x="1762751" y="478568"/>
                  </a:lnTo>
                  <a:lnTo>
                    <a:pt x="1776741" y="478568"/>
                  </a:lnTo>
                  <a:lnTo>
                    <a:pt x="1790731" y="478568"/>
                  </a:lnTo>
                  <a:lnTo>
                    <a:pt x="1804722" y="478568"/>
                  </a:lnTo>
                  <a:lnTo>
                    <a:pt x="1818712" y="478568"/>
                  </a:lnTo>
                  <a:lnTo>
                    <a:pt x="1832702" y="478568"/>
                  </a:lnTo>
                  <a:lnTo>
                    <a:pt x="1846692" y="478568"/>
                  </a:lnTo>
                  <a:lnTo>
                    <a:pt x="1860682" y="478568"/>
                  </a:lnTo>
                  <a:lnTo>
                    <a:pt x="1874672" y="478568"/>
                  </a:lnTo>
                  <a:lnTo>
                    <a:pt x="1888662" y="478568"/>
                  </a:lnTo>
                  <a:lnTo>
                    <a:pt x="1902652" y="478568"/>
                  </a:lnTo>
                  <a:lnTo>
                    <a:pt x="1916642" y="478568"/>
                  </a:lnTo>
                  <a:lnTo>
                    <a:pt x="1930632" y="478568"/>
                  </a:lnTo>
                  <a:lnTo>
                    <a:pt x="1944622" y="478568"/>
                  </a:lnTo>
                  <a:lnTo>
                    <a:pt x="1958613" y="478568"/>
                  </a:lnTo>
                  <a:lnTo>
                    <a:pt x="1972603" y="478568"/>
                  </a:lnTo>
                  <a:lnTo>
                    <a:pt x="1986593" y="478568"/>
                  </a:lnTo>
                  <a:lnTo>
                    <a:pt x="2000583" y="478568"/>
                  </a:lnTo>
                  <a:lnTo>
                    <a:pt x="2014573" y="478568"/>
                  </a:lnTo>
                  <a:lnTo>
                    <a:pt x="2028563" y="478568"/>
                  </a:lnTo>
                  <a:lnTo>
                    <a:pt x="2042553" y="478568"/>
                  </a:lnTo>
                  <a:lnTo>
                    <a:pt x="2056543" y="478568"/>
                  </a:lnTo>
                  <a:lnTo>
                    <a:pt x="2070533" y="478568"/>
                  </a:lnTo>
                  <a:lnTo>
                    <a:pt x="2084523" y="478568"/>
                  </a:lnTo>
                  <a:lnTo>
                    <a:pt x="2098513" y="478568"/>
                  </a:lnTo>
                  <a:lnTo>
                    <a:pt x="2112504" y="478568"/>
                  </a:lnTo>
                  <a:lnTo>
                    <a:pt x="2126494" y="478568"/>
                  </a:lnTo>
                  <a:lnTo>
                    <a:pt x="2140484" y="478568"/>
                  </a:lnTo>
                  <a:lnTo>
                    <a:pt x="2154474" y="478568"/>
                  </a:lnTo>
                  <a:lnTo>
                    <a:pt x="2168464" y="478568"/>
                  </a:lnTo>
                  <a:lnTo>
                    <a:pt x="2182454" y="478568"/>
                  </a:lnTo>
                  <a:lnTo>
                    <a:pt x="2196444" y="478568"/>
                  </a:lnTo>
                  <a:lnTo>
                    <a:pt x="2210434" y="478568"/>
                  </a:lnTo>
                  <a:lnTo>
                    <a:pt x="2224424" y="478568"/>
                  </a:lnTo>
                  <a:lnTo>
                    <a:pt x="2238414" y="478568"/>
                  </a:lnTo>
                  <a:lnTo>
                    <a:pt x="2252404" y="478568"/>
                  </a:lnTo>
                  <a:lnTo>
                    <a:pt x="2266395" y="478568"/>
                  </a:lnTo>
                  <a:lnTo>
                    <a:pt x="2280385" y="478568"/>
                  </a:lnTo>
                  <a:lnTo>
                    <a:pt x="2294375" y="478568"/>
                  </a:lnTo>
                  <a:lnTo>
                    <a:pt x="2308365" y="478568"/>
                  </a:lnTo>
                  <a:lnTo>
                    <a:pt x="2322355" y="478568"/>
                  </a:lnTo>
                  <a:lnTo>
                    <a:pt x="2336345" y="478568"/>
                  </a:lnTo>
                  <a:lnTo>
                    <a:pt x="2350335" y="478568"/>
                  </a:lnTo>
                  <a:lnTo>
                    <a:pt x="2364325" y="478568"/>
                  </a:lnTo>
                  <a:lnTo>
                    <a:pt x="2378315" y="478568"/>
                  </a:lnTo>
                  <a:lnTo>
                    <a:pt x="2392305" y="478568"/>
                  </a:lnTo>
                  <a:lnTo>
                    <a:pt x="2406296" y="478568"/>
                  </a:lnTo>
                  <a:lnTo>
                    <a:pt x="2420286" y="478568"/>
                  </a:lnTo>
                  <a:lnTo>
                    <a:pt x="2434276" y="478568"/>
                  </a:lnTo>
                  <a:lnTo>
                    <a:pt x="2448266" y="478568"/>
                  </a:lnTo>
                  <a:lnTo>
                    <a:pt x="2462256" y="478568"/>
                  </a:lnTo>
                  <a:lnTo>
                    <a:pt x="2476246" y="478568"/>
                  </a:lnTo>
                  <a:lnTo>
                    <a:pt x="2490236" y="478568"/>
                  </a:lnTo>
                  <a:lnTo>
                    <a:pt x="2504226" y="478568"/>
                  </a:lnTo>
                  <a:lnTo>
                    <a:pt x="2518216" y="478568"/>
                  </a:lnTo>
                  <a:lnTo>
                    <a:pt x="2532206" y="478568"/>
                  </a:lnTo>
                  <a:lnTo>
                    <a:pt x="2546196" y="478568"/>
                  </a:lnTo>
                  <a:lnTo>
                    <a:pt x="2560187" y="478568"/>
                  </a:lnTo>
                  <a:lnTo>
                    <a:pt x="2574177" y="478568"/>
                  </a:lnTo>
                  <a:lnTo>
                    <a:pt x="2588167" y="478568"/>
                  </a:lnTo>
                  <a:lnTo>
                    <a:pt x="2602157" y="478568"/>
                  </a:lnTo>
                  <a:lnTo>
                    <a:pt x="2616147" y="478568"/>
                  </a:lnTo>
                  <a:lnTo>
                    <a:pt x="2630137" y="478568"/>
                  </a:lnTo>
                  <a:lnTo>
                    <a:pt x="2644127" y="478568"/>
                  </a:lnTo>
                  <a:lnTo>
                    <a:pt x="2658117" y="478568"/>
                  </a:lnTo>
                  <a:lnTo>
                    <a:pt x="2672107" y="478568"/>
                  </a:lnTo>
                  <a:lnTo>
                    <a:pt x="2686097" y="478568"/>
                  </a:lnTo>
                  <a:lnTo>
                    <a:pt x="2700087" y="478568"/>
                  </a:lnTo>
                  <a:lnTo>
                    <a:pt x="2714078" y="478568"/>
                  </a:lnTo>
                  <a:lnTo>
                    <a:pt x="2728068" y="478568"/>
                  </a:lnTo>
                  <a:lnTo>
                    <a:pt x="2742058" y="478568"/>
                  </a:lnTo>
                  <a:lnTo>
                    <a:pt x="2756048" y="478568"/>
                  </a:lnTo>
                  <a:lnTo>
                    <a:pt x="2770038" y="478568"/>
                  </a:lnTo>
                  <a:lnTo>
                    <a:pt x="2770038" y="478809"/>
                  </a:lnTo>
                  <a:lnTo>
                    <a:pt x="2784028" y="478851"/>
                  </a:lnTo>
                  <a:lnTo>
                    <a:pt x="2798018" y="478901"/>
                  </a:lnTo>
                  <a:lnTo>
                    <a:pt x="2812008" y="478959"/>
                  </a:lnTo>
                  <a:lnTo>
                    <a:pt x="2825998" y="479027"/>
                  </a:lnTo>
                  <a:lnTo>
                    <a:pt x="2839988" y="479108"/>
                  </a:lnTo>
                  <a:lnTo>
                    <a:pt x="2853978" y="479203"/>
                  </a:lnTo>
                  <a:lnTo>
                    <a:pt x="2867969" y="479314"/>
                  </a:lnTo>
                  <a:lnTo>
                    <a:pt x="2881959" y="479444"/>
                  </a:lnTo>
                  <a:lnTo>
                    <a:pt x="2895949" y="479598"/>
                  </a:lnTo>
                  <a:lnTo>
                    <a:pt x="2909939" y="479778"/>
                  </a:lnTo>
                  <a:lnTo>
                    <a:pt x="2923929" y="479990"/>
                  </a:lnTo>
                  <a:lnTo>
                    <a:pt x="2937919" y="480239"/>
                  </a:lnTo>
                  <a:lnTo>
                    <a:pt x="2951909" y="480532"/>
                  </a:lnTo>
                  <a:lnTo>
                    <a:pt x="2965899" y="480875"/>
                  </a:lnTo>
                  <a:lnTo>
                    <a:pt x="2979889" y="481278"/>
                  </a:lnTo>
                  <a:lnTo>
                    <a:pt x="2993879" y="481751"/>
                  </a:lnTo>
                  <a:lnTo>
                    <a:pt x="3007870" y="482307"/>
                  </a:lnTo>
                  <a:lnTo>
                    <a:pt x="3021860" y="482959"/>
                  </a:lnTo>
                  <a:lnTo>
                    <a:pt x="3035850" y="483724"/>
                  </a:lnTo>
                  <a:lnTo>
                    <a:pt x="3049840" y="484620"/>
                  </a:lnTo>
                  <a:lnTo>
                    <a:pt x="3063830" y="485671"/>
                  </a:lnTo>
                  <a:lnTo>
                    <a:pt x="3077820" y="486903"/>
                  </a:lnTo>
                  <a:lnTo>
                    <a:pt x="3091810" y="488345"/>
                  </a:lnTo>
                  <a:lnTo>
                    <a:pt x="3105800" y="490033"/>
                  </a:lnTo>
                  <a:lnTo>
                    <a:pt x="3119790" y="492006"/>
                  </a:lnTo>
                  <a:lnTo>
                    <a:pt x="3133780" y="494312"/>
                  </a:lnTo>
                  <a:lnTo>
                    <a:pt x="3147770" y="497002"/>
                  </a:lnTo>
                  <a:lnTo>
                    <a:pt x="3161761" y="500139"/>
                  </a:lnTo>
                  <a:lnTo>
                    <a:pt x="3175751" y="503790"/>
                  </a:lnTo>
                  <a:lnTo>
                    <a:pt x="3189741" y="508032"/>
                  </a:lnTo>
                  <a:lnTo>
                    <a:pt x="3203731" y="512953"/>
                  </a:lnTo>
                  <a:lnTo>
                    <a:pt x="3217721" y="518648"/>
                  </a:lnTo>
                  <a:lnTo>
                    <a:pt x="3231711" y="525222"/>
                  </a:lnTo>
                  <a:lnTo>
                    <a:pt x="3245701" y="532787"/>
                  </a:lnTo>
                  <a:lnTo>
                    <a:pt x="3259691" y="541465"/>
                  </a:lnTo>
                  <a:lnTo>
                    <a:pt x="3273681" y="551379"/>
                  </a:lnTo>
                  <a:lnTo>
                    <a:pt x="3287671" y="562655"/>
                  </a:lnTo>
                  <a:lnTo>
                    <a:pt x="3301661" y="575416"/>
                  </a:lnTo>
                  <a:lnTo>
                    <a:pt x="3315652" y="589773"/>
                  </a:lnTo>
                  <a:lnTo>
                    <a:pt x="3329642" y="605822"/>
                  </a:lnTo>
                  <a:lnTo>
                    <a:pt x="3343632" y="623635"/>
                  </a:lnTo>
                  <a:lnTo>
                    <a:pt x="3357622" y="643245"/>
                  </a:lnTo>
                  <a:lnTo>
                    <a:pt x="3371612" y="664646"/>
                  </a:lnTo>
                  <a:lnTo>
                    <a:pt x="3385602" y="687777"/>
                  </a:lnTo>
                  <a:lnTo>
                    <a:pt x="3399592" y="712518"/>
                  </a:lnTo>
                  <a:lnTo>
                    <a:pt x="3413582" y="738690"/>
                  </a:lnTo>
                  <a:lnTo>
                    <a:pt x="3427572" y="766051"/>
                  </a:lnTo>
                  <a:lnTo>
                    <a:pt x="3441562" y="794306"/>
                  </a:lnTo>
                  <a:lnTo>
                    <a:pt x="3455552" y="823116"/>
                  </a:lnTo>
                  <a:lnTo>
                    <a:pt x="3469543" y="852114"/>
                  </a:lnTo>
                  <a:lnTo>
                    <a:pt x="3483533" y="880923"/>
                  </a:lnTo>
                  <a:lnTo>
                    <a:pt x="3497523" y="909178"/>
                  </a:lnTo>
                  <a:lnTo>
                    <a:pt x="3511513" y="936539"/>
                  </a:lnTo>
                  <a:lnTo>
                    <a:pt x="3525503" y="962711"/>
                  </a:lnTo>
                  <a:lnTo>
                    <a:pt x="3539493" y="987453"/>
                  </a:lnTo>
                  <a:lnTo>
                    <a:pt x="3553483" y="1010583"/>
                  </a:lnTo>
                  <a:lnTo>
                    <a:pt x="3567473" y="1031984"/>
                  </a:lnTo>
                  <a:lnTo>
                    <a:pt x="3581463" y="1051594"/>
                  </a:lnTo>
                  <a:lnTo>
                    <a:pt x="3595453" y="1069407"/>
                  </a:lnTo>
                  <a:lnTo>
                    <a:pt x="3609444" y="1085456"/>
                  </a:lnTo>
                  <a:lnTo>
                    <a:pt x="3623434" y="1099813"/>
                  </a:lnTo>
                  <a:lnTo>
                    <a:pt x="3637424" y="1112574"/>
                  </a:lnTo>
                  <a:lnTo>
                    <a:pt x="3651414" y="1123850"/>
                  </a:lnTo>
                  <a:lnTo>
                    <a:pt x="3665404" y="1133764"/>
                  </a:lnTo>
                  <a:lnTo>
                    <a:pt x="3679394" y="1142442"/>
                  </a:lnTo>
                  <a:lnTo>
                    <a:pt x="3693384" y="1150007"/>
                  </a:lnTo>
                  <a:lnTo>
                    <a:pt x="3707374" y="1156581"/>
                  </a:lnTo>
                  <a:lnTo>
                    <a:pt x="3721364" y="1162276"/>
                  </a:lnTo>
                  <a:lnTo>
                    <a:pt x="3735354" y="1167197"/>
                  </a:lnTo>
                  <a:lnTo>
                    <a:pt x="3749344" y="1171439"/>
                  </a:lnTo>
                  <a:lnTo>
                    <a:pt x="3763335" y="1175090"/>
                  </a:lnTo>
                  <a:lnTo>
                    <a:pt x="3777325" y="1178227"/>
                  </a:lnTo>
                  <a:lnTo>
                    <a:pt x="3791315" y="1180917"/>
                  </a:lnTo>
                  <a:lnTo>
                    <a:pt x="3805305" y="1183223"/>
                  </a:lnTo>
                  <a:lnTo>
                    <a:pt x="3819295" y="1185196"/>
                  </a:lnTo>
                  <a:lnTo>
                    <a:pt x="3833285" y="1186884"/>
                  </a:lnTo>
                  <a:lnTo>
                    <a:pt x="3847275" y="1188326"/>
                  </a:lnTo>
                  <a:lnTo>
                    <a:pt x="3861265" y="1189558"/>
                  </a:lnTo>
                  <a:lnTo>
                    <a:pt x="3875255" y="1190609"/>
                  </a:lnTo>
                  <a:lnTo>
                    <a:pt x="3889245" y="1191506"/>
                  </a:lnTo>
                  <a:lnTo>
                    <a:pt x="3903235" y="1192270"/>
                  </a:lnTo>
                  <a:lnTo>
                    <a:pt x="3917226" y="1192922"/>
                  </a:lnTo>
                  <a:lnTo>
                    <a:pt x="3931216" y="1193478"/>
                  </a:lnTo>
                  <a:lnTo>
                    <a:pt x="3945206" y="1193951"/>
                  </a:lnTo>
                  <a:lnTo>
                    <a:pt x="3959196" y="1194354"/>
                  </a:lnTo>
                  <a:lnTo>
                    <a:pt x="3973186" y="1194697"/>
                  </a:lnTo>
                  <a:lnTo>
                    <a:pt x="3987176" y="1194990"/>
                  </a:lnTo>
                  <a:lnTo>
                    <a:pt x="4001166" y="1195239"/>
                  </a:lnTo>
                  <a:lnTo>
                    <a:pt x="4015156" y="1195451"/>
                  </a:lnTo>
                  <a:lnTo>
                    <a:pt x="4029146" y="1195631"/>
                  </a:lnTo>
                  <a:lnTo>
                    <a:pt x="4043136" y="1195785"/>
                  </a:lnTo>
                  <a:lnTo>
                    <a:pt x="4057126" y="1195915"/>
                  </a:lnTo>
                  <a:lnTo>
                    <a:pt x="4071117" y="1196027"/>
                  </a:lnTo>
                  <a:lnTo>
                    <a:pt x="4085107" y="1196121"/>
                  </a:lnTo>
                  <a:lnTo>
                    <a:pt x="4099097" y="1196202"/>
                  </a:lnTo>
                  <a:lnTo>
                    <a:pt x="4113087" y="1196270"/>
                  </a:lnTo>
                  <a:lnTo>
                    <a:pt x="4127077" y="1196329"/>
                  </a:lnTo>
                  <a:lnTo>
                    <a:pt x="4141067" y="1196378"/>
                  </a:lnTo>
                  <a:lnTo>
                    <a:pt x="4155057" y="1196420"/>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857120"/>
              <a:ext cx="4155057" cy="239284"/>
            </a:xfrm>
            <a:custGeom>
              <a:avLst/>
              <a:gdLst/>
              <a:ahLst/>
              <a:cxnLst/>
              <a:rect l="0" t="0" r="0" b="0"/>
              <a:pathLst>
                <a:path w="4155057" h="239284">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2575213"/>
              <a:ext cx="4155057" cy="478568"/>
            </a:xfrm>
            <a:custGeom>
              <a:avLst/>
              <a:gdLst/>
              <a:ahLst/>
              <a:cxnLst/>
              <a:rect l="0" t="0" r="0" b="0"/>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364"/>
                  </a:lnTo>
                  <a:lnTo>
                    <a:pt x="2784028" y="239378"/>
                  </a:lnTo>
                  <a:lnTo>
                    <a:pt x="2798018" y="239395"/>
                  </a:lnTo>
                  <a:lnTo>
                    <a:pt x="2812008" y="239414"/>
                  </a:lnTo>
                  <a:lnTo>
                    <a:pt x="2825998" y="239437"/>
                  </a:lnTo>
                  <a:lnTo>
                    <a:pt x="2839988" y="239464"/>
                  </a:lnTo>
                  <a:lnTo>
                    <a:pt x="2853978" y="239495"/>
                  </a:lnTo>
                  <a:lnTo>
                    <a:pt x="2867969" y="239532"/>
                  </a:lnTo>
                  <a:lnTo>
                    <a:pt x="2881959" y="239576"/>
                  </a:lnTo>
                  <a:lnTo>
                    <a:pt x="2895949" y="239627"/>
                  </a:lnTo>
                  <a:lnTo>
                    <a:pt x="2909939" y="239687"/>
                  </a:lnTo>
                  <a:lnTo>
                    <a:pt x="2923929" y="239758"/>
                  </a:lnTo>
                  <a:lnTo>
                    <a:pt x="2937919" y="239841"/>
                  </a:lnTo>
                  <a:lnTo>
                    <a:pt x="2951909" y="239938"/>
                  </a:lnTo>
                  <a:lnTo>
                    <a:pt x="2965899" y="240053"/>
                  </a:lnTo>
                  <a:lnTo>
                    <a:pt x="2979889" y="240187"/>
                  </a:lnTo>
                  <a:lnTo>
                    <a:pt x="2993879" y="240345"/>
                  </a:lnTo>
                  <a:lnTo>
                    <a:pt x="3007870" y="240530"/>
                  </a:lnTo>
                  <a:lnTo>
                    <a:pt x="3021860" y="240747"/>
                  </a:lnTo>
                  <a:lnTo>
                    <a:pt x="3035850" y="241002"/>
                  </a:lnTo>
                  <a:lnTo>
                    <a:pt x="3049840" y="241301"/>
                  </a:lnTo>
                  <a:lnTo>
                    <a:pt x="3063830" y="241652"/>
                  </a:lnTo>
                  <a:lnTo>
                    <a:pt x="3077820" y="242062"/>
                  </a:lnTo>
                  <a:lnTo>
                    <a:pt x="3091810" y="242543"/>
                  </a:lnTo>
                  <a:lnTo>
                    <a:pt x="3105800" y="243105"/>
                  </a:lnTo>
                  <a:lnTo>
                    <a:pt x="3119790" y="243763"/>
                  </a:lnTo>
                  <a:lnTo>
                    <a:pt x="3133780" y="244532"/>
                  </a:lnTo>
                  <a:lnTo>
                    <a:pt x="3147770" y="245429"/>
                  </a:lnTo>
                  <a:lnTo>
                    <a:pt x="3161761" y="246474"/>
                  </a:lnTo>
                  <a:lnTo>
                    <a:pt x="3175751" y="247691"/>
                  </a:lnTo>
                  <a:lnTo>
                    <a:pt x="3189741" y="249105"/>
                  </a:lnTo>
                  <a:lnTo>
                    <a:pt x="3203731" y="250745"/>
                  </a:lnTo>
                  <a:lnTo>
                    <a:pt x="3217721" y="252644"/>
                  </a:lnTo>
                  <a:lnTo>
                    <a:pt x="3231711" y="254835"/>
                  </a:lnTo>
                  <a:lnTo>
                    <a:pt x="3245701" y="257357"/>
                  </a:lnTo>
                  <a:lnTo>
                    <a:pt x="3259691" y="260249"/>
                  </a:lnTo>
                  <a:lnTo>
                    <a:pt x="3273681" y="263554"/>
                  </a:lnTo>
                  <a:lnTo>
                    <a:pt x="3287671" y="267313"/>
                  </a:lnTo>
                  <a:lnTo>
                    <a:pt x="3301661" y="271566"/>
                  </a:lnTo>
                  <a:lnTo>
                    <a:pt x="3315652" y="276352"/>
                  </a:lnTo>
                  <a:lnTo>
                    <a:pt x="3329642" y="281702"/>
                  </a:lnTo>
                  <a:lnTo>
                    <a:pt x="3343632" y="287639"/>
                  </a:lnTo>
                  <a:lnTo>
                    <a:pt x="3357622" y="294176"/>
                  </a:lnTo>
                  <a:lnTo>
                    <a:pt x="3371612" y="301310"/>
                  </a:lnTo>
                  <a:lnTo>
                    <a:pt x="3385602" y="309020"/>
                  </a:lnTo>
                  <a:lnTo>
                    <a:pt x="3399592" y="317267"/>
                  </a:lnTo>
                  <a:lnTo>
                    <a:pt x="3413582" y="325991"/>
                  </a:lnTo>
                  <a:lnTo>
                    <a:pt x="3427572" y="335111"/>
                  </a:lnTo>
                  <a:lnTo>
                    <a:pt x="3441562" y="344530"/>
                  </a:lnTo>
                  <a:lnTo>
                    <a:pt x="3455552" y="354133"/>
                  </a:lnTo>
                  <a:lnTo>
                    <a:pt x="3469543" y="363799"/>
                  </a:lnTo>
                  <a:lnTo>
                    <a:pt x="3483533" y="373402"/>
                  </a:lnTo>
                  <a:lnTo>
                    <a:pt x="3497523" y="382821"/>
                  </a:lnTo>
                  <a:lnTo>
                    <a:pt x="3511513" y="391941"/>
                  </a:lnTo>
                  <a:lnTo>
                    <a:pt x="3525503" y="400665"/>
                  </a:lnTo>
                  <a:lnTo>
                    <a:pt x="3539493" y="408912"/>
                  </a:lnTo>
                  <a:lnTo>
                    <a:pt x="3553483" y="416622"/>
                  </a:lnTo>
                  <a:lnTo>
                    <a:pt x="3567473" y="423756"/>
                  </a:lnTo>
                  <a:lnTo>
                    <a:pt x="3581463" y="430293"/>
                  </a:lnTo>
                  <a:lnTo>
                    <a:pt x="3595453" y="436230"/>
                  </a:lnTo>
                  <a:lnTo>
                    <a:pt x="3609444" y="441580"/>
                  </a:lnTo>
                  <a:lnTo>
                    <a:pt x="3623434" y="446366"/>
                  </a:lnTo>
                  <a:lnTo>
                    <a:pt x="3637424" y="450619"/>
                  </a:lnTo>
                  <a:lnTo>
                    <a:pt x="3651414" y="454378"/>
                  </a:lnTo>
                  <a:lnTo>
                    <a:pt x="3665404" y="457682"/>
                  </a:lnTo>
                  <a:lnTo>
                    <a:pt x="3679394" y="460575"/>
                  </a:lnTo>
                  <a:lnTo>
                    <a:pt x="3693384" y="463097"/>
                  </a:lnTo>
                  <a:lnTo>
                    <a:pt x="3707374" y="465288"/>
                  </a:lnTo>
                  <a:lnTo>
                    <a:pt x="3721364" y="467186"/>
                  </a:lnTo>
                  <a:lnTo>
                    <a:pt x="3735354" y="468827"/>
                  </a:lnTo>
                  <a:lnTo>
                    <a:pt x="3749344" y="470241"/>
                  </a:lnTo>
                  <a:lnTo>
                    <a:pt x="3763335" y="471458"/>
                  </a:lnTo>
                  <a:lnTo>
                    <a:pt x="3777325" y="472503"/>
                  </a:lnTo>
                  <a:lnTo>
                    <a:pt x="3791315" y="473400"/>
                  </a:lnTo>
                  <a:lnTo>
                    <a:pt x="3805305" y="474169"/>
                  </a:lnTo>
                  <a:lnTo>
                    <a:pt x="3819295" y="474827"/>
                  </a:lnTo>
                  <a:lnTo>
                    <a:pt x="3833285" y="475389"/>
                  </a:lnTo>
                  <a:lnTo>
                    <a:pt x="3847275" y="475870"/>
                  </a:lnTo>
                  <a:lnTo>
                    <a:pt x="3861265" y="476280"/>
                  </a:lnTo>
                  <a:lnTo>
                    <a:pt x="3875255" y="476631"/>
                  </a:lnTo>
                  <a:lnTo>
                    <a:pt x="3889245" y="476930"/>
                  </a:lnTo>
                  <a:lnTo>
                    <a:pt x="3903235" y="477184"/>
                  </a:lnTo>
                  <a:lnTo>
                    <a:pt x="3917226" y="477402"/>
                  </a:lnTo>
                  <a:lnTo>
                    <a:pt x="3931216" y="477587"/>
                  </a:lnTo>
                  <a:lnTo>
                    <a:pt x="3945206" y="477745"/>
                  </a:lnTo>
                  <a:lnTo>
                    <a:pt x="3959196" y="477879"/>
                  </a:lnTo>
                  <a:lnTo>
                    <a:pt x="3973186" y="477994"/>
                  </a:lnTo>
                  <a:lnTo>
                    <a:pt x="3987176" y="478091"/>
                  </a:lnTo>
                  <a:lnTo>
                    <a:pt x="4001166" y="478174"/>
                  </a:lnTo>
                  <a:lnTo>
                    <a:pt x="4015156" y="478245"/>
                  </a:lnTo>
                  <a:lnTo>
                    <a:pt x="4029146" y="478305"/>
                  </a:lnTo>
                  <a:lnTo>
                    <a:pt x="4043136" y="478356"/>
                  </a:lnTo>
                  <a:lnTo>
                    <a:pt x="4057126" y="478400"/>
                  </a:lnTo>
                  <a:lnTo>
                    <a:pt x="4071117" y="478437"/>
                  </a:lnTo>
                  <a:lnTo>
                    <a:pt x="4085107" y="478468"/>
                  </a:lnTo>
                  <a:lnTo>
                    <a:pt x="4099097" y="478495"/>
                  </a:lnTo>
                  <a:lnTo>
                    <a:pt x="4113087" y="478518"/>
                  </a:lnTo>
                  <a:lnTo>
                    <a:pt x="4127077" y="478537"/>
                  </a:lnTo>
                  <a:lnTo>
                    <a:pt x="4141067" y="478554"/>
                  </a:lnTo>
                  <a:lnTo>
                    <a:pt x="4155057" y="478568"/>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1139027"/>
              <a:ext cx="4155057" cy="957297"/>
            </a:xfrm>
            <a:custGeom>
              <a:avLst/>
              <a:gdLst/>
              <a:ahLst/>
              <a:cxnLst/>
              <a:rect l="0" t="0" r="0" b="0"/>
              <a:pathLst>
                <a:path w="4155057" h="957297">
                  <a:moveTo>
                    <a:pt x="0" y="957297"/>
                  </a:moveTo>
                  <a:lnTo>
                    <a:pt x="13990" y="957283"/>
                  </a:lnTo>
                  <a:lnTo>
                    <a:pt x="27980" y="957266"/>
                  </a:lnTo>
                  <a:lnTo>
                    <a:pt x="41970" y="957247"/>
                  </a:lnTo>
                  <a:lnTo>
                    <a:pt x="55960" y="957224"/>
                  </a:lnTo>
                  <a:lnTo>
                    <a:pt x="69950" y="957197"/>
                  </a:lnTo>
                  <a:lnTo>
                    <a:pt x="83940" y="957166"/>
                  </a:lnTo>
                  <a:lnTo>
                    <a:pt x="97930" y="957128"/>
                  </a:lnTo>
                  <a:lnTo>
                    <a:pt x="111920" y="957085"/>
                  </a:lnTo>
                  <a:lnTo>
                    <a:pt x="125910" y="957034"/>
                  </a:lnTo>
                  <a:lnTo>
                    <a:pt x="139900" y="956974"/>
                  </a:lnTo>
                  <a:lnTo>
                    <a:pt x="153891" y="956903"/>
                  </a:lnTo>
                  <a:lnTo>
                    <a:pt x="167881" y="956820"/>
                  </a:lnTo>
                  <a:lnTo>
                    <a:pt x="181871" y="956722"/>
                  </a:lnTo>
                  <a:lnTo>
                    <a:pt x="195861" y="956608"/>
                  </a:lnTo>
                  <a:lnTo>
                    <a:pt x="209851" y="956474"/>
                  </a:lnTo>
                  <a:lnTo>
                    <a:pt x="223841" y="956316"/>
                  </a:lnTo>
                  <a:lnTo>
                    <a:pt x="237831" y="956131"/>
                  </a:lnTo>
                  <a:lnTo>
                    <a:pt x="251821" y="955913"/>
                  </a:lnTo>
                  <a:lnTo>
                    <a:pt x="265811" y="955659"/>
                  </a:lnTo>
                  <a:lnTo>
                    <a:pt x="279801" y="955360"/>
                  </a:lnTo>
                  <a:lnTo>
                    <a:pt x="293791" y="955009"/>
                  </a:lnTo>
                  <a:lnTo>
                    <a:pt x="307782" y="954599"/>
                  </a:lnTo>
                  <a:lnTo>
                    <a:pt x="321772" y="954118"/>
                  </a:lnTo>
                  <a:lnTo>
                    <a:pt x="335762" y="953555"/>
                  </a:lnTo>
                  <a:lnTo>
                    <a:pt x="349752" y="952898"/>
                  </a:lnTo>
                  <a:lnTo>
                    <a:pt x="363742" y="952129"/>
                  </a:lnTo>
                  <a:lnTo>
                    <a:pt x="377732" y="951232"/>
                  </a:lnTo>
                  <a:lnTo>
                    <a:pt x="391722" y="950187"/>
                  </a:lnTo>
                  <a:lnTo>
                    <a:pt x="405712" y="948970"/>
                  </a:lnTo>
                  <a:lnTo>
                    <a:pt x="419702" y="947556"/>
                  </a:lnTo>
                  <a:lnTo>
                    <a:pt x="433692" y="945915"/>
                  </a:lnTo>
                  <a:lnTo>
                    <a:pt x="447682" y="944017"/>
                  </a:lnTo>
                  <a:lnTo>
                    <a:pt x="461673" y="941826"/>
                  </a:lnTo>
                  <a:lnTo>
                    <a:pt x="475663" y="939304"/>
                  </a:lnTo>
                  <a:lnTo>
                    <a:pt x="489653" y="936411"/>
                  </a:lnTo>
                  <a:lnTo>
                    <a:pt x="503643" y="933107"/>
                  </a:lnTo>
                  <a:lnTo>
                    <a:pt x="517633" y="929348"/>
                  </a:lnTo>
                  <a:lnTo>
                    <a:pt x="531623" y="925094"/>
                  </a:lnTo>
                  <a:lnTo>
                    <a:pt x="545613" y="920309"/>
                  </a:lnTo>
                  <a:lnTo>
                    <a:pt x="559603" y="914959"/>
                  </a:lnTo>
                  <a:lnTo>
                    <a:pt x="573593" y="909021"/>
                  </a:lnTo>
                  <a:lnTo>
                    <a:pt x="587583" y="902485"/>
                  </a:lnTo>
                  <a:lnTo>
                    <a:pt x="601574" y="895351"/>
                  </a:lnTo>
                  <a:lnTo>
                    <a:pt x="615564" y="887641"/>
                  </a:lnTo>
                  <a:lnTo>
                    <a:pt x="629554" y="879394"/>
                  </a:lnTo>
                  <a:lnTo>
                    <a:pt x="643544" y="870670"/>
                  </a:lnTo>
                  <a:lnTo>
                    <a:pt x="657534" y="861549"/>
                  </a:lnTo>
                  <a:lnTo>
                    <a:pt x="671524" y="852131"/>
                  </a:lnTo>
                  <a:lnTo>
                    <a:pt x="685514" y="842528"/>
                  </a:lnTo>
                  <a:lnTo>
                    <a:pt x="699504" y="832862"/>
                  </a:lnTo>
                  <a:lnTo>
                    <a:pt x="713494" y="823259"/>
                  </a:lnTo>
                  <a:lnTo>
                    <a:pt x="727484" y="813840"/>
                  </a:lnTo>
                  <a:lnTo>
                    <a:pt x="741474" y="804720"/>
                  </a:lnTo>
                  <a:lnTo>
                    <a:pt x="755465" y="795996"/>
                  </a:lnTo>
                  <a:lnTo>
                    <a:pt x="769455" y="787749"/>
                  </a:lnTo>
                  <a:lnTo>
                    <a:pt x="783445" y="780039"/>
                  </a:lnTo>
                  <a:lnTo>
                    <a:pt x="797435" y="772905"/>
                  </a:lnTo>
                  <a:lnTo>
                    <a:pt x="811425" y="766368"/>
                  </a:lnTo>
                  <a:lnTo>
                    <a:pt x="825415" y="760431"/>
                  </a:lnTo>
                  <a:lnTo>
                    <a:pt x="839405" y="755081"/>
                  </a:lnTo>
                  <a:lnTo>
                    <a:pt x="853395" y="750295"/>
                  </a:lnTo>
                  <a:lnTo>
                    <a:pt x="867385" y="746042"/>
                  </a:lnTo>
                  <a:lnTo>
                    <a:pt x="881375" y="742283"/>
                  </a:lnTo>
                  <a:lnTo>
                    <a:pt x="895365" y="738978"/>
                  </a:lnTo>
                  <a:lnTo>
                    <a:pt x="909356" y="736086"/>
                  </a:lnTo>
                  <a:lnTo>
                    <a:pt x="923346" y="733564"/>
                  </a:lnTo>
                  <a:lnTo>
                    <a:pt x="937336" y="731373"/>
                  </a:lnTo>
                  <a:lnTo>
                    <a:pt x="951326" y="729474"/>
                  </a:lnTo>
                  <a:lnTo>
                    <a:pt x="965316" y="727834"/>
                  </a:lnTo>
                  <a:lnTo>
                    <a:pt x="979306" y="726420"/>
                  </a:lnTo>
                  <a:lnTo>
                    <a:pt x="993296" y="725203"/>
                  </a:lnTo>
                  <a:lnTo>
                    <a:pt x="1007286" y="724157"/>
                  </a:lnTo>
                  <a:lnTo>
                    <a:pt x="1021276" y="723261"/>
                  </a:lnTo>
                  <a:lnTo>
                    <a:pt x="1035266" y="722492"/>
                  </a:lnTo>
                  <a:lnTo>
                    <a:pt x="1049256" y="721834"/>
                  </a:lnTo>
                  <a:lnTo>
                    <a:pt x="1063247" y="721272"/>
                  </a:lnTo>
                  <a:lnTo>
                    <a:pt x="1077237" y="720791"/>
                  </a:lnTo>
                  <a:lnTo>
                    <a:pt x="1091227" y="720380"/>
                  </a:lnTo>
                  <a:lnTo>
                    <a:pt x="1105217" y="720030"/>
                  </a:lnTo>
                  <a:lnTo>
                    <a:pt x="1119207" y="719731"/>
                  </a:lnTo>
                  <a:lnTo>
                    <a:pt x="1133197" y="719476"/>
                  </a:lnTo>
                  <a:lnTo>
                    <a:pt x="1147187" y="719259"/>
                  </a:lnTo>
                  <a:lnTo>
                    <a:pt x="1161177" y="719074"/>
                  </a:lnTo>
                  <a:lnTo>
                    <a:pt x="1175167" y="718916"/>
                  </a:lnTo>
                  <a:lnTo>
                    <a:pt x="1189157" y="718782"/>
                  </a:lnTo>
                  <a:lnTo>
                    <a:pt x="1203148" y="718667"/>
                  </a:lnTo>
                  <a:lnTo>
                    <a:pt x="1217138" y="718570"/>
                  </a:lnTo>
                  <a:lnTo>
                    <a:pt x="1231128" y="718487"/>
                  </a:lnTo>
                  <a:lnTo>
                    <a:pt x="1245118" y="718416"/>
                  </a:lnTo>
                  <a:lnTo>
                    <a:pt x="1259108" y="718356"/>
                  </a:lnTo>
                  <a:lnTo>
                    <a:pt x="1273098" y="718305"/>
                  </a:lnTo>
                  <a:lnTo>
                    <a:pt x="1287088" y="718261"/>
                  </a:lnTo>
                  <a:lnTo>
                    <a:pt x="1301078" y="718224"/>
                  </a:lnTo>
                  <a:lnTo>
                    <a:pt x="1315068" y="718193"/>
                  </a:lnTo>
                  <a:lnTo>
                    <a:pt x="1329058" y="718166"/>
                  </a:lnTo>
                  <a:lnTo>
                    <a:pt x="1343048" y="718143"/>
                  </a:lnTo>
                  <a:lnTo>
                    <a:pt x="1357039" y="718124"/>
                  </a:lnTo>
                  <a:lnTo>
                    <a:pt x="1371029" y="718107"/>
                  </a:lnTo>
                  <a:lnTo>
                    <a:pt x="1385019" y="718093"/>
                  </a:lnTo>
                  <a:lnTo>
                    <a:pt x="1385019" y="717772"/>
                  </a:lnTo>
                  <a:lnTo>
                    <a:pt x="1399009" y="717730"/>
                  </a:lnTo>
                  <a:lnTo>
                    <a:pt x="1412999" y="717680"/>
                  </a:lnTo>
                  <a:lnTo>
                    <a:pt x="1426989" y="717622"/>
                  </a:lnTo>
                  <a:lnTo>
                    <a:pt x="1440979" y="717553"/>
                  </a:lnTo>
                  <a:lnTo>
                    <a:pt x="1454969" y="717473"/>
                  </a:lnTo>
                  <a:lnTo>
                    <a:pt x="1468959" y="717378"/>
                  </a:lnTo>
                  <a:lnTo>
                    <a:pt x="1482949" y="717267"/>
                  </a:lnTo>
                  <a:lnTo>
                    <a:pt x="1496939" y="717136"/>
                  </a:lnTo>
                  <a:lnTo>
                    <a:pt x="1510930" y="716982"/>
                  </a:lnTo>
                  <a:lnTo>
                    <a:pt x="1524920" y="716802"/>
                  </a:lnTo>
                  <a:lnTo>
                    <a:pt x="1538910" y="716590"/>
                  </a:lnTo>
                  <a:lnTo>
                    <a:pt x="1552900" y="716341"/>
                  </a:lnTo>
                  <a:lnTo>
                    <a:pt x="1566890" y="716049"/>
                  </a:lnTo>
                  <a:lnTo>
                    <a:pt x="1580880" y="715705"/>
                  </a:lnTo>
                  <a:lnTo>
                    <a:pt x="1594870" y="715302"/>
                  </a:lnTo>
                  <a:lnTo>
                    <a:pt x="1608860" y="714829"/>
                  </a:lnTo>
                  <a:lnTo>
                    <a:pt x="1622850" y="714273"/>
                  </a:lnTo>
                  <a:lnTo>
                    <a:pt x="1636840" y="713622"/>
                  </a:lnTo>
                  <a:lnTo>
                    <a:pt x="1650830" y="712857"/>
                  </a:lnTo>
                  <a:lnTo>
                    <a:pt x="1664821" y="711960"/>
                  </a:lnTo>
                  <a:lnTo>
                    <a:pt x="1678811" y="710909"/>
                  </a:lnTo>
                  <a:lnTo>
                    <a:pt x="1692801" y="709677"/>
                  </a:lnTo>
                  <a:lnTo>
                    <a:pt x="1706791" y="708235"/>
                  </a:lnTo>
                  <a:lnTo>
                    <a:pt x="1720781" y="706548"/>
                  </a:lnTo>
                  <a:lnTo>
                    <a:pt x="1734771" y="704574"/>
                  </a:lnTo>
                  <a:lnTo>
                    <a:pt x="1748761" y="702269"/>
                  </a:lnTo>
                  <a:lnTo>
                    <a:pt x="1762751" y="699578"/>
                  </a:lnTo>
                  <a:lnTo>
                    <a:pt x="1776741" y="696442"/>
                  </a:lnTo>
                  <a:lnTo>
                    <a:pt x="1790731" y="692791"/>
                  </a:lnTo>
                  <a:lnTo>
                    <a:pt x="1804722" y="688548"/>
                  </a:lnTo>
                  <a:lnTo>
                    <a:pt x="1818712" y="683627"/>
                  </a:lnTo>
                  <a:lnTo>
                    <a:pt x="1832702" y="677932"/>
                  </a:lnTo>
                  <a:lnTo>
                    <a:pt x="1846692" y="671359"/>
                  </a:lnTo>
                  <a:lnTo>
                    <a:pt x="1860682" y="663793"/>
                  </a:lnTo>
                  <a:lnTo>
                    <a:pt x="1874672" y="655115"/>
                  </a:lnTo>
                  <a:lnTo>
                    <a:pt x="1888662" y="645201"/>
                  </a:lnTo>
                  <a:lnTo>
                    <a:pt x="1902652" y="633925"/>
                  </a:lnTo>
                  <a:lnTo>
                    <a:pt x="1916642" y="621165"/>
                  </a:lnTo>
                  <a:lnTo>
                    <a:pt x="1930632" y="606808"/>
                  </a:lnTo>
                  <a:lnTo>
                    <a:pt x="1944622" y="590758"/>
                  </a:lnTo>
                  <a:lnTo>
                    <a:pt x="1958613" y="572946"/>
                  </a:lnTo>
                  <a:lnTo>
                    <a:pt x="1972603" y="553335"/>
                  </a:lnTo>
                  <a:lnTo>
                    <a:pt x="1986593" y="531934"/>
                  </a:lnTo>
                  <a:lnTo>
                    <a:pt x="2000583" y="508804"/>
                  </a:lnTo>
                  <a:lnTo>
                    <a:pt x="2014573" y="484062"/>
                  </a:lnTo>
                  <a:lnTo>
                    <a:pt x="2028563" y="457891"/>
                  </a:lnTo>
                  <a:lnTo>
                    <a:pt x="2042553" y="430530"/>
                  </a:lnTo>
                  <a:lnTo>
                    <a:pt x="2056543" y="402275"/>
                  </a:lnTo>
                  <a:lnTo>
                    <a:pt x="2070533" y="373465"/>
                  </a:lnTo>
                  <a:lnTo>
                    <a:pt x="2084523" y="344467"/>
                  </a:lnTo>
                  <a:lnTo>
                    <a:pt x="2098513" y="315657"/>
                  </a:lnTo>
                  <a:lnTo>
                    <a:pt x="2112504" y="287402"/>
                  </a:lnTo>
                  <a:lnTo>
                    <a:pt x="2126494" y="260041"/>
                  </a:lnTo>
                  <a:lnTo>
                    <a:pt x="2140484" y="233869"/>
                  </a:lnTo>
                  <a:lnTo>
                    <a:pt x="2154474" y="209128"/>
                  </a:lnTo>
                  <a:lnTo>
                    <a:pt x="2168464" y="185997"/>
                  </a:lnTo>
                  <a:lnTo>
                    <a:pt x="2182454" y="164597"/>
                  </a:lnTo>
                  <a:lnTo>
                    <a:pt x="2196444" y="144986"/>
                  </a:lnTo>
                  <a:lnTo>
                    <a:pt x="2210434" y="127174"/>
                  </a:lnTo>
                  <a:lnTo>
                    <a:pt x="2224424" y="111124"/>
                  </a:lnTo>
                  <a:lnTo>
                    <a:pt x="2238414" y="96767"/>
                  </a:lnTo>
                  <a:lnTo>
                    <a:pt x="2252404" y="84007"/>
                  </a:lnTo>
                  <a:lnTo>
                    <a:pt x="2266395" y="72730"/>
                  </a:lnTo>
                  <a:lnTo>
                    <a:pt x="2280385" y="62816"/>
                  </a:lnTo>
                  <a:lnTo>
                    <a:pt x="2294375" y="54139"/>
                  </a:lnTo>
                  <a:lnTo>
                    <a:pt x="2308365" y="46573"/>
                  </a:lnTo>
                  <a:lnTo>
                    <a:pt x="2322355" y="39999"/>
                  </a:lnTo>
                  <a:lnTo>
                    <a:pt x="2336345" y="34305"/>
                  </a:lnTo>
                  <a:lnTo>
                    <a:pt x="2350335" y="29384"/>
                  </a:lnTo>
                  <a:lnTo>
                    <a:pt x="2364325" y="25141"/>
                  </a:lnTo>
                  <a:lnTo>
                    <a:pt x="2378315" y="21490"/>
                  </a:lnTo>
                  <a:lnTo>
                    <a:pt x="2392305" y="18354"/>
                  </a:lnTo>
                  <a:lnTo>
                    <a:pt x="2406296" y="15663"/>
                  </a:lnTo>
                  <a:lnTo>
                    <a:pt x="2420286" y="13358"/>
                  </a:lnTo>
                  <a:lnTo>
                    <a:pt x="2434276" y="11384"/>
                  </a:lnTo>
                  <a:lnTo>
                    <a:pt x="2448266" y="9697"/>
                  </a:lnTo>
                  <a:lnTo>
                    <a:pt x="2462256" y="8254"/>
                  </a:lnTo>
                  <a:lnTo>
                    <a:pt x="2476246" y="7023"/>
                  </a:lnTo>
                  <a:lnTo>
                    <a:pt x="2490236" y="5972"/>
                  </a:lnTo>
                  <a:lnTo>
                    <a:pt x="2504226" y="5075"/>
                  </a:lnTo>
                  <a:lnTo>
                    <a:pt x="2518216" y="4310"/>
                  </a:lnTo>
                  <a:lnTo>
                    <a:pt x="2532206" y="3658"/>
                  </a:lnTo>
                  <a:lnTo>
                    <a:pt x="2546196" y="3103"/>
                  </a:lnTo>
                  <a:lnTo>
                    <a:pt x="2560187" y="2630"/>
                  </a:lnTo>
                  <a:lnTo>
                    <a:pt x="2574177" y="2226"/>
                  </a:lnTo>
                  <a:lnTo>
                    <a:pt x="2588167" y="1883"/>
                  </a:lnTo>
                  <a:lnTo>
                    <a:pt x="2602157" y="1591"/>
                  </a:lnTo>
                  <a:lnTo>
                    <a:pt x="2616147" y="1342"/>
                  </a:lnTo>
                  <a:lnTo>
                    <a:pt x="2630137" y="1130"/>
                  </a:lnTo>
                  <a:lnTo>
                    <a:pt x="2644127" y="949"/>
                  </a:lnTo>
                  <a:lnTo>
                    <a:pt x="2658117" y="796"/>
                  </a:lnTo>
                  <a:lnTo>
                    <a:pt x="2672107" y="665"/>
                  </a:lnTo>
                  <a:lnTo>
                    <a:pt x="2686097" y="554"/>
                  </a:lnTo>
                  <a:lnTo>
                    <a:pt x="2700087" y="459"/>
                  </a:lnTo>
                  <a:lnTo>
                    <a:pt x="2714078" y="379"/>
                  </a:lnTo>
                  <a:lnTo>
                    <a:pt x="2728068" y="310"/>
                  </a:lnTo>
                  <a:lnTo>
                    <a:pt x="2742058" y="252"/>
                  </a:lnTo>
                  <a:lnTo>
                    <a:pt x="2756048" y="202"/>
                  </a:lnTo>
                  <a:lnTo>
                    <a:pt x="2770038" y="16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3054183"/>
              <a:ext cx="4155057" cy="956976"/>
            </a:xfrm>
            <a:custGeom>
              <a:avLst/>
              <a:gdLst/>
              <a:ahLst/>
              <a:cxnLst/>
              <a:rect l="0" t="0" r="0" b="0"/>
              <a:pathLst>
                <a:path w="4155057" h="956976">
                  <a:moveTo>
                    <a:pt x="0" y="0"/>
                  </a:moveTo>
                  <a:lnTo>
                    <a:pt x="13990" y="56"/>
                  </a:lnTo>
                  <a:lnTo>
                    <a:pt x="27980" y="122"/>
                  </a:lnTo>
                  <a:lnTo>
                    <a:pt x="41970" y="200"/>
                  </a:lnTo>
                  <a:lnTo>
                    <a:pt x="55960" y="291"/>
                  </a:lnTo>
                  <a:lnTo>
                    <a:pt x="69950" y="398"/>
                  </a:lnTo>
                  <a:lnTo>
                    <a:pt x="83940" y="525"/>
                  </a:lnTo>
                  <a:lnTo>
                    <a:pt x="97930" y="673"/>
                  </a:lnTo>
                  <a:lnTo>
                    <a:pt x="111920" y="847"/>
                  </a:lnTo>
                  <a:lnTo>
                    <a:pt x="125910" y="1052"/>
                  </a:lnTo>
                  <a:lnTo>
                    <a:pt x="139900" y="1292"/>
                  </a:lnTo>
                  <a:lnTo>
                    <a:pt x="153891" y="1575"/>
                  </a:lnTo>
                  <a:lnTo>
                    <a:pt x="167881" y="1907"/>
                  </a:lnTo>
                  <a:lnTo>
                    <a:pt x="181871" y="2297"/>
                  </a:lnTo>
                  <a:lnTo>
                    <a:pt x="195861" y="2755"/>
                  </a:lnTo>
                  <a:lnTo>
                    <a:pt x="209851" y="3292"/>
                  </a:lnTo>
                  <a:lnTo>
                    <a:pt x="223841" y="3923"/>
                  </a:lnTo>
                  <a:lnTo>
                    <a:pt x="237831" y="4664"/>
                  </a:lnTo>
                  <a:lnTo>
                    <a:pt x="251821" y="5533"/>
                  </a:lnTo>
                  <a:lnTo>
                    <a:pt x="265811" y="6553"/>
                  </a:lnTo>
                  <a:lnTo>
                    <a:pt x="279801" y="7748"/>
                  </a:lnTo>
                  <a:lnTo>
                    <a:pt x="293791" y="9150"/>
                  </a:lnTo>
                  <a:lnTo>
                    <a:pt x="307782" y="10792"/>
                  </a:lnTo>
                  <a:lnTo>
                    <a:pt x="321772" y="12715"/>
                  </a:lnTo>
                  <a:lnTo>
                    <a:pt x="335762" y="14965"/>
                  </a:lnTo>
                  <a:lnTo>
                    <a:pt x="349752" y="17596"/>
                  </a:lnTo>
                  <a:lnTo>
                    <a:pt x="363742" y="20670"/>
                  </a:lnTo>
                  <a:lnTo>
                    <a:pt x="377732" y="24258"/>
                  </a:lnTo>
                  <a:lnTo>
                    <a:pt x="391722" y="28440"/>
                  </a:lnTo>
                  <a:lnTo>
                    <a:pt x="405712" y="33308"/>
                  </a:lnTo>
                  <a:lnTo>
                    <a:pt x="419702" y="38964"/>
                  </a:lnTo>
                  <a:lnTo>
                    <a:pt x="433692" y="45526"/>
                  </a:lnTo>
                  <a:lnTo>
                    <a:pt x="447682" y="53119"/>
                  </a:lnTo>
                  <a:lnTo>
                    <a:pt x="461673" y="61884"/>
                  </a:lnTo>
                  <a:lnTo>
                    <a:pt x="475663" y="71971"/>
                  </a:lnTo>
                  <a:lnTo>
                    <a:pt x="489653" y="83541"/>
                  </a:lnTo>
                  <a:lnTo>
                    <a:pt x="503643" y="96760"/>
                  </a:lnTo>
                  <a:lnTo>
                    <a:pt x="517633" y="111795"/>
                  </a:lnTo>
                  <a:lnTo>
                    <a:pt x="531623" y="128809"/>
                  </a:lnTo>
                  <a:lnTo>
                    <a:pt x="545613" y="147952"/>
                  </a:lnTo>
                  <a:lnTo>
                    <a:pt x="559603" y="169351"/>
                  </a:lnTo>
                  <a:lnTo>
                    <a:pt x="573593" y="193101"/>
                  </a:lnTo>
                  <a:lnTo>
                    <a:pt x="587583" y="219248"/>
                  </a:lnTo>
                  <a:lnTo>
                    <a:pt x="601574" y="247783"/>
                  </a:lnTo>
                  <a:lnTo>
                    <a:pt x="615564" y="278623"/>
                  </a:lnTo>
                  <a:lnTo>
                    <a:pt x="629554" y="311612"/>
                  </a:lnTo>
                  <a:lnTo>
                    <a:pt x="643544" y="346508"/>
                  </a:lnTo>
                  <a:lnTo>
                    <a:pt x="657534" y="382989"/>
                  </a:lnTo>
                  <a:lnTo>
                    <a:pt x="671524" y="420662"/>
                  </a:lnTo>
                  <a:lnTo>
                    <a:pt x="685514" y="459075"/>
                  </a:lnTo>
                  <a:lnTo>
                    <a:pt x="699504" y="497739"/>
                  </a:lnTo>
                  <a:lnTo>
                    <a:pt x="713494" y="536153"/>
                  </a:lnTo>
                  <a:lnTo>
                    <a:pt x="727484" y="573826"/>
                  </a:lnTo>
                  <a:lnTo>
                    <a:pt x="741474" y="610307"/>
                  </a:lnTo>
                  <a:lnTo>
                    <a:pt x="755465" y="645203"/>
                  </a:lnTo>
                  <a:lnTo>
                    <a:pt x="769455" y="678191"/>
                  </a:lnTo>
                  <a:lnTo>
                    <a:pt x="783445" y="709032"/>
                  </a:lnTo>
                  <a:lnTo>
                    <a:pt x="797435" y="737566"/>
                  </a:lnTo>
                  <a:lnTo>
                    <a:pt x="811425" y="763714"/>
                  </a:lnTo>
                  <a:lnTo>
                    <a:pt x="825415" y="787463"/>
                  </a:lnTo>
                  <a:lnTo>
                    <a:pt x="839405" y="808863"/>
                  </a:lnTo>
                  <a:lnTo>
                    <a:pt x="853395" y="828006"/>
                  </a:lnTo>
                  <a:lnTo>
                    <a:pt x="867385" y="845020"/>
                  </a:lnTo>
                  <a:lnTo>
                    <a:pt x="881375" y="860055"/>
                  </a:lnTo>
                  <a:lnTo>
                    <a:pt x="895365" y="873273"/>
                  </a:lnTo>
                  <a:lnTo>
                    <a:pt x="909356" y="884844"/>
                  </a:lnTo>
                  <a:lnTo>
                    <a:pt x="923346" y="894931"/>
                  </a:lnTo>
                  <a:lnTo>
                    <a:pt x="937336" y="903696"/>
                  </a:lnTo>
                  <a:lnTo>
                    <a:pt x="951326" y="911289"/>
                  </a:lnTo>
                  <a:lnTo>
                    <a:pt x="965316" y="917850"/>
                  </a:lnTo>
                  <a:lnTo>
                    <a:pt x="979306" y="923507"/>
                  </a:lnTo>
                  <a:lnTo>
                    <a:pt x="993296" y="928375"/>
                  </a:lnTo>
                  <a:lnTo>
                    <a:pt x="1007286" y="932557"/>
                  </a:lnTo>
                  <a:lnTo>
                    <a:pt x="1021276" y="936144"/>
                  </a:lnTo>
                  <a:lnTo>
                    <a:pt x="1035266" y="939218"/>
                  </a:lnTo>
                  <a:lnTo>
                    <a:pt x="1049256" y="941850"/>
                  </a:lnTo>
                  <a:lnTo>
                    <a:pt x="1063247" y="944100"/>
                  </a:lnTo>
                  <a:lnTo>
                    <a:pt x="1077237" y="946023"/>
                  </a:lnTo>
                  <a:lnTo>
                    <a:pt x="1091227" y="947665"/>
                  </a:lnTo>
                  <a:lnTo>
                    <a:pt x="1105217" y="949066"/>
                  </a:lnTo>
                  <a:lnTo>
                    <a:pt x="1119207" y="950262"/>
                  </a:lnTo>
                  <a:lnTo>
                    <a:pt x="1133197" y="951282"/>
                  </a:lnTo>
                  <a:lnTo>
                    <a:pt x="1147187" y="952151"/>
                  </a:lnTo>
                  <a:lnTo>
                    <a:pt x="1161177" y="952891"/>
                  </a:lnTo>
                  <a:lnTo>
                    <a:pt x="1175167" y="953523"/>
                  </a:lnTo>
                  <a:lnTo>
                    <a:pt x="1189157" y="954060"/>
                  </a:lnTo>
                  <a:lnTo>
                    <a:pt x="1203148" y="954518"/>
                  </a:lnTo>
                  <a:lnTo>
                    <a:pt x="1217138" y="954908"/>
                  </a:lnTo>
                  <a:lnTo>
                    <a:pt x="1231128" y="955240"/>
                  </a:lnTo>
                  <a:lnTo>
                    <a:pt x="1245118" y="955522"/>
                  </a:lnTo>
                  <a:lnTo>
                    <a:pt x="1259108" y="955763"/>
                  </a:lnTo>
                  <a:lnTo>
                    <a:pt x="1273098" y="955967"/>
                  </a:lnTo>
                  <a:lnTo>
                    <a:pt x="1287088" y="956142"/>
                  </a:lnTo>
                  <a:lnTo>
                    <a:pt x="1301078" y="956290"/>
                  </a:lnTo>
                  <a:lnTo>
                    <a:pt x="1315068" y="956416"/>
                  </a:lnTo>
                  <a:lnTo>
                    <a:pt x="1329058" y="956524"/>
                  </a:lnTo>
                  <a:lnTo>
                    <a:pt x="1343048" y="956615"/>
                  </a:lnTo>
                  <a:lnTo>
                    <a:pt x="1357039" y="956693"/>
                  </a:lnTo>
                  <a:lnTo>
                    <a:pt x="1371029" y="956759"/>
                  </a:lnTo>
                  <a:lnTo>
                    <a:pt x="1385019" y="956815"/>
                  </a:lnTo>
                  <a:lnTo>
                    <a:pt x="1385019" y="956976"/>
                  </a:lnTo>
                  <a:lnTo>
                    <a:pt x="1399009" y="956948"/>
                  </a:lnTo>
                  <a:lnTo>
                    <a:pt x="1412999" y="956914"/>
                  </a:lnTo>
                  <a:lnTo>
                    <a:pt x="1426989" y="956876"/>
                  </a:lnTo>
                  <a:lnTo>
                    <a:pt x="1440979" y="956830"/>
                  </a:lnTo>
                  <a:lnTo>
                    <a:pt x="1454969" y="956776"/>
                  </a:lnTo>
                  <a:lnTo>
                    <a:pt x="1468959" y="956713"/>
                  </a:lnTo>
                  <a:lnTo>
                    <a:pt x="1482949" y="956639"/>
                  </a:lnTo>
                  <a:lnTo>
                    <a:pt x="1496939" y="956552"/>
                  </a:lnTo>
                  <a:lnTo>
                    <a:pt x="1510930" y="956449"/>
                  </a:lnTo>
                  <a:lnTo>
                    <a:pt x="1524920" y="956329"/>
                  </a:lnTo>
                  <a:lnTo>
                    <a:pt x="1538910" y="956188"/>
                  </a:lnTo>
                  <a:lnTo>
                    <a:pt x="1552900" y="956022"/>
                  </a:lnTo>
                  <a:lnTo>
                    <a:pt x="1566890" y="955827"/>
                  </a:lnTo>
                  <a:lnTo>
                    <a:pt x="1580880" y="955598"/>
                  </a:lnTo>
                  <a:lnTo>
                    <a:pt x="1594870" y="955329"/>
                  </a:lnTo>
                  <a:lnTo>
                    <a:pt x="1608860" y="955014"/>
                  </a:lnTo>
                  <a:lnTo>
                    <a:pt x="1622850" y="954644"/>
                  </a:lnTo>
                  <a:lnTo>
                    <a:pt x="1636840" y="954209"/>
                  </a:lnTo>
                  <a:lnTo>
                    <a:pt x="1650830" y="953699"/>
                  </a:lnTo>
                  <a:lnTo>
                    <a:pt x="1664821" y="953101"/>
                  </a:lnTo>
                  <a:lnTo>
                    <a:pt x="1678811" y="952401"/>
                  </a:lnTo>
                  <a:lnTo>
                    <a:pt x="1692801" y="951580"/>
                  </a:lnTo>
                  <a:lnTo>
                    <a:pt x="1706791" y="950618"/>
                  </a:lnTo>
                  <a:lnTo>
                    <a:pt x="1720781" y="949493"/>
                  </a:lnTo>
                  <a:lnTo>
                    <a:pt x="1734771" y="948177"/>
                  </a:lnTo>
                  <a:lnTo>
                    <a:pt x="1748761" y="946640"/>
                  </a:lnTo>
                  <a:lnTo>
                    <a:pt x="1762751" y="944847"/>
                  </a:lnTo>
                  <a:lnTo>
                    <a:pt x="1776741" y="942756"/>
                  </a:lnTo>
                  <a:lnTo>
                    <a:pt x="1790731" y="940322"/>
                  </a:lnTo>
                  <a:lnTo>
                    <a:pt x="1804722" y="937493"/>
                  </a:lnTo>
                  <a:lnTo>
                    <a:pt x="1818712" y="934213"/>
                  </a:lnTo>
                  <a:lnTo>
                    <a:pt x="1832702" y="930416"/>
                  </a:lnTo>
                  <a:lnTo>
                    <a:pt x="1846692" y="926034"/>
                  </a:lnTo>
                  <a:lnTo>
                    <a:pt x="1860682" y="920990"/>
                  </a:lnTo>
                  <a:lnTo>
                    <a:pt x="1874672" y="915205"/>
                  </a:lnTo>
                  <a:lnTo>
                    <a:pt x="1888662" y="908595"/>
                  </a:lnTo>
                  <a:lnTo>
                    <a:pt x="1902652" y="901078"/>
                  </a:lnTo>
                  <a:lnTo>
                    <a:pt x="1916642" y="892571"/>
                  </a:lnTo>
                  <a:lnTo>
                    <a:pt x="1930632" y="883000"/>
                  </a:lnTo>
                  <a:lnTo>
                    <a:pt x="1944622" y="872300"/>
                  </a:lnTo>
                  <a:lnTo>
                    <a:pt x="1958613" y="860425"/>
                  </a:lnTo>
                  <a:lnTo>
                    <a:pt x="1972603" y="847351"/>
                  </a:lnTo>
                  <a:lnTo>
                    <a:pt x="1986593" y="833084"/>
                  </a:lnTo>
                  <a:lnTo>
                    <a:pt x="2000583" y="817664"/>
                  </a:lnTo>
                  <a:lnTo>
                    <a:pt x="2014573" y="801169"/>
                  </a:lnTo>
                  <a:lnTo>
                    <a:pt x="2028563" y="783722"/>
                  </a:lnTo>
                  <a:lnTo>
                    <a:pt x="2042553" y="765481"/>
                  </a:lnTo>
                  <a:lnTo>
                    <a:pt x="2056543" y="746644"/>
                  </a:lnTo>
                  <a:lnTo>
                    <a:pt x="2070533" y="727438"/>
                  </a:lnTo>
                  <a:lnTo>
                    <a:pt x="2084523" y="708106"/>
                  </a:lnTo>
                  <a:lnTo>
                    <a:pt x="2098513" y="688899"/>
                  </a:lnTo>
                  <a:lnTo>
                    <a:pt x="2112504" y="670063"/>
                  </a:lnTo>
                  <a:lnTo>
                    <a:pt x="2126494" y="651822"/>
                  </a:lnTo>
                  <a:lnTo>
                    <a:pt x="2140484" y="634374"/>
                  </a:lnTo>
                  <a:lnTo>
                    <a:pt x="2154474" y="617880"/>
                  </a:lnTo>
                  <a:lnTo>
                    <a:pt x="2168464" y="602459"/>
                  </a:lnTo>
                  <a:lnTo>
                    <a:pt x="2182454" y="588192"/>
                  </a:lnTo>
                  <a:lnTo>
                    <a:pt x="2196444" y="575119"/>
                  </a:lnTo>
                  <a:lnTo>
                    <a:pt x="2210434" y="563244"/>
                  </a:lnTo>
                  <a:lnTo>
                    <a:pt x="2224424" y="552544"/>
                  </a:lnTo>
                  <a:lnTo>
                    <a:pt x="2238414" y="542973"/>
                  </a:lnTo>
                  <a:lnTo>
                    <a:pt x="2252404" y="534466"/>
                  </a:lnTo>
                  <a:lnTo>
                    <a:pt x="2266395" y="526948"/>
                  </a:lnTo>
                  <a:lnTo>
                    <a:pt x="2280385" y="520339"/>
                  </a:lnTo>
                  <a:lnTo>
                    <a:pt x="2294375" y="514554"/>
                  </a:lnTo>
                  <a:lnTo>
                    <a:pt x="2308365" y="509510"/>
                  </a:lnTo>
                  <a:lnTo>
                    <a:pt x="2322355" y="505128"/>
                  </a:lnTo>
                  <a:lnTo>
                    <a:pt x="2336345" y="501331"/>
                  </a:lnTo>
                  <a:lnTo>
                    <a:pt x="2350335" y="498050"/>
                  </a:lnTo>
                  <a:lnTo>
                    <a:pt x="2364325" y="495222"/>
                  </a:lnTo>
                  <a:lnTo>
                    <a:pt x="2378315" y="492788"/>
                  </a:lnTo>
                  <a:lnTo>
                    <a:pt x="2392305" y="490697"/>
                  </a:lnTo>
                  <a:lnTo>
                    <a:pt x="2406296" y="488903"/>
                  </a:lnTo>
                  <a:lnTo>
                    <a:pt x="2420286" y="487366"/>
                  </a:lnTo>
                  <a:lnTo>
                    <a:pt x="2434276" y="486051"/>
                  </a:lnTo>
                  <a:lnTo>
                    <a:pt x="2448266" y="484926"/>
                  </a:lnTo>
                  <a:lnTo>
                    <a:pt x="2462256" y="483964"/>
                  </a:lnTo>
                  <a:lnTo>
                    <a:pt x="2476246" y="483143"/>
                  </a:lnTo>
                  <a:lnTo>
                    <a:pt x="2490236" y="482442"/>
                  </a:lnTo>
                  <a:lnTo>
                    <a:pt x="2504226" y="481844"/>
                  </a:lnTo>
                  <a:lnTo>
                    <a:pt x="2518216" y="481335"/>
                  </a:lnTo>
                  <a:lnTo>
                    <a:pt x="2532206" y="480900"/>
                  </a:lnTo>
                  <a:lnTo>
                    <a:pt x="2546196" y="480530"/>
                  </a:lnTo>
                  <a:lnTo>
                    <a:pt x="2560187" y="480214"/>
                  </a:lnTo>
                  <a:lnTo>
                    <a:pt x="2574177" y="479945"/>
                  </a:lnTo>
                  <a:lnTo>
                    <a:pt x="2588167" y="479717"/>
                  </a:lnTo>
                  <a:lnTo>
                    <a:pt x="2602157" y="479522"/>
                  </a:lnTo>
                  <a:lnTo>
                    <a:pt x="2616147" y="479356"/>
                  </a:lnTo>
                  <a:lnTo>
                    <a:pt x="2630137" y="479214"/>
                  </a:lnTo>
                  <a:lnTo>
                    <a:pt x="2644127" y="479094"/>
                  </a:lnTo>
                  <a:lnTo>
                    <a:pt x="2658117" y="478992"/>
                  </a:lnTo>
                  <a:lnTo>
                    <a:pt x="2672107" y="478905"/>
                  </a:lnTo>
                  <a:lnTo>
                    <a:pt x="2686097" y="478830"/>
                  </a:lnTo>
                  <a:lnTo>
                    <a:pt x="2700087" y="478767"/>
                  </a:lnTo>
                  <a:lnTo>
                    <a:pt x="2714078" y="478714"/>
                  </a:lnTo>
                  <a:lnTo>
                    <a:pt x="2728068" y="478668"/>
                  </a:lnTo>
                  <a:lnTo>
                    <a:pt x="2742058" y="478629"/>
                  </a:lnTo>
                  <a:lnTo>
                    <a:pt x="2756048" y="478596"/>
                  </a:lnTo>
                  <a:lnTo>
                    <a:pt x="2770038" y="478568"/>
                  </a:lnTo>
                  <a:lnTo>
                    <a:pt x="2770038" y="478407"/>
                  </a:lnTo>
                  <a:lnTo>
                    <a:pt x="2784028" y="478407"/>
                  </a:lnTo>
                  <a:lnTo>
                    <a:pt x="2798018" y="478407"/>
                  </a:lnTo>
                  <a:lnTo>
                    <a:pt x="2812008" y="478407"/>
                  </a:lnTo>
                  <a:lnTo>
                    <a:pt x="2825998" y="478407"/>
                  </a:lnTo>
                  <a:lnTo>
                    <a:pt x="2839988" y="478407"/>
                  </a:lnTo>
                  <a:lnTo>
                    <a:pt x="2853978" y="478407"/>
                  </a:lnTo>
                  <a:lnTo>
                    <a:pt x="2867969" y="478407"/>
                  </a:lnTo>
                  <a:lnTo>
                    <a:pt x="2881959" y="478407"/>
                  </a:lnTo>
                  <a:lnTo>
                    <a:pt x="2895949" y="478407"/>
                  </a:lnTo>
                  <a:lnTo>
                    <a:pt x="2909939" y="478407"/>
                  </a:lnTo>
                  <a:lnTo>
                    <a:pt x="2923929" y="478407"/>
                  </a:lnTo>
                  <a:lnTo>
                    <a:pt x="2937919" y="478407"/>
                  </a:lnTo>
                  <a:lnTo>
                    <a:pt x="2951909" y="478407"/>
                  </a:lnTo>
                  <a:lnTo>
                    <a:pt x="2965899" y="478407"/>
                  </a:lnTo>
                  <a:lnTo>
                    <a:pt x="2979889" y="478407"/>
                  </a:lnTo>
                  <a:lnTo>
                    <a:pt x="2993879" y="478407"/>
                  </a:lnTo>
                  <a:lnTo>
                    <a:pt x="3007870" y="478407"/>
                  </a:lnTo>
                  <a:lnTo>
                    <a:pt x="3021860" y="478407"/>
                  </a:lnTo>
                  <a:lnTo>
                    <a:pt x="3035850" y="478407"/>
                  </a:lnTo>
                  <a:lnTo>
                    <a:pt x="3049840" y="478407"/>
                  </a:lnTo>
                  <a:lnTo>
                    <a:pt x="3063830" y="478407"/>
                  </a:lnTo>
                  <a:lnTo>
                    <a:pt x="3077820" y="478407"/>
                  </a:lnTo>
                  <a:lnTo>
                    <a:pt x="3091810" y="478407"/>
                  </a:lnTo>
                  <a:lnTo>
                    <a:pt x="3105800" y="478407"/>
                  </a:lnTo>
                  <a:lnTo>
                    <a:pt x="3119790" y="478407"/>
                  </a:lnTo>
                  <a:lnTo>
                    <a:pt x="3133780" y="478407"/>
                  </a:lnTo>
                  <a:lnTo>
                    <a:pt x="3147770" y="478407"/>
                  </a:lnTo>
                  <a:lnTo>
                    <a:pt x="3161761" y="478407"/>
                  </a:lnTo>
                  <a:lnTo>
                    <a:pt x="3175751" y="478407"/>
                  </a:lnTo>
                  <a:lnTo>
                    <a:pt x="3189741" y="478407"/>
                  </a:lnTo>
                  <a:lnTo>
                    <a:pt x="3203731" y="478407"/>
                  </a:lnTo>
                  <a:lnTo>
                    <a:pt x="3217721" y="478407"/>
                  </a:lnTo>
                  <a:lnTo>
                    <a:pt x="3231711" y="478407"/>
                  </a:lnTo>
                  <a:lnTo>
                    <a:pt x="3245701" y="478407"/>
                  </a:lnTo>
                  <a:lnTo>
                    <a:pt x="3259691" y="478407"/>
                  </a:lnTo>
                  <a:lnTo>
                    <a:pt x="3273681" y="478407"/>
                  </a:lnTo>
                  <a:lnTo>
                    <a:pt x="3287671" y="478407"/>
                  </a:lnTo>
                  <a:lnTo>
                    <a:pt x="3301661" y="478407"/>
                  </a:lnTo>
                  <a:lnTo>
                    <a:pt x="3315652" y="478407"/>
                  </a:lnTo>
                  <a:lnTo>
                    <a:pt x="3329642" y="478407"/>
                  </a:lnTo>
                  <a:lnTo>
                    <a:pt x="3343632" y="478407"/>
                  </a:lnTo>
                  <a:lnTo>
                    <a:pt x="3357622" y="478407"/>
                  </a:lnTo>
                  <a:lnTo>
                    <a:pt x="3371612" y="478407"/>
                  </a:lnTo>
                  <a:lnTo>
                    <a:pt x="3385602" y="478407"/>
                  </a:lnTo>
                  <a:lnTo>
                    <a:pt x="3399592" y="478407"/>
                  </a:lnTo>
                  <a:lnTo>
                    <a:pt x="3413582" y="478407"/>
                  </a:lnTo>
                  <a:lnTo>
                    <a:pt x="3427572" y="478407"/>
                  </a:lnTo>
                  <a:lnTo>
                    <a:pt x="3441562" y="478407"/>
                  </a:lnTo>
                  <a:lnTo>
                    <a:pt x="3455552" y="478407"/>
                  </a:lnTo>
                  <a:lnTo>
                    <a:pt x="3469543" y="478407"/>
                  </a:lnTo>
                  <a:lnTo>
                    <a:pt x="3483533" y="478407"/>
                  </a:lnTo>
                  <a:lnTo>
                    <a:pt x="3497523" y="478407"/>
                  </a:lnTo>
                  <a:lnTo>
                    <a:pt x="3511513" y="478407"/>
                  </a:lnTo>
                  <a:lnTo>
                    <a:pt x="3525503" y="478407"/>
                  </a:lnTo>
                  <a:lnTo>
                    <a:pt x="3539493" y="478407"/>
                  </a:lnTo>
                  <a:lnTo>
                    <a:pt x="3553483" y="478407"/>
                  </a:lnTo>
                  <a:lnTo>
                    <a:pt x="3567473" y="478407"/>
                  </a:lnTo>
                  <a:lnTo>
                    <a:pt x="3581463" y="478407"/>
                  </a:lnTo>
                  <a:lnTo>
                    <a:pt x="3595453" y="478407"/>
                  </a:lnTo>
                  <a:lnTo>
                    <a:pt x="3609444" y="478407"/>
                  </a:lnTo>
                  <a:lnTo>
                    <a:pt x="3623434" y="478407"/>
                  </a:lnTo>
                  <a:lnTo>
                    <a:pt x="3637424" y="478407"/>
                  </a:lnTo>
                  <a:lnTo>
                    <a:pt x="3651414" y="478407"/>
                  </a:lnTo>
                  <a:lnTo>
                    <a:pt x="3665404" y="478407"/>
                  </a:lnTo>
                  <a:lnTo>
                    <a:pt x="3679394" y="478407"/>
                  </a:lnTo>
                  <a:lnTo>
                    <a:pt x="3693384" y="478407"/>
                  </a:lnTo>
                  <a:lnTo>
                    <a:pt x="3707374" y="478407"/>
                  </a:lnTo>
                  <a:lnTo>
                    <a:pt x="3721364" y="478407"/>
                  </a:lnTo>
                  <a:lnTo>
                    <a:pt x="3735354" y="478407"/>
                  </a:lnTo>
                  <a:lnTo>
                    <a:pt x="3749344" y="478407"/>
                  </a:lnTo>
                  <a:lnTo>
                    <a:pt x="3763335" y="478407"/>
                  </a:lnTo>
                  <a:lnTo>
                    <a:pt x="3777325" y="478407"/>
                  </a:lnTo>
                  <a:lnTo>
                    <a:pt x="3791315" y="478407"/>
                  </a:lnTo>
                  <a:lnTo>
                    <a:pt x="3805305" y="478407"/>
                  </a:lnTo>
                  <a:lnTo>
                    <a:pt x="3819295" y="478407"/>
                  </a:lnTo>
                  <a:lnTo>
                    <a:pt x="3833285" y="478407"/>
                  </a:lnTo>
                  <a:lnTo>
                    <a:pt x="3847275" y="478407"/>
                  </a:lnTo>
                  <a:lnTo>
                    <a:pt x="3861265" y="478407"/>
                  </a:lnTo>
                  <a:lnTo>
                    <a:pt x="3875255" y="478407"/>
                  </a:lnTo>
                  <a:lnTo>
                    <a:pt x="3889245" y="478407"/>
                  </a:lnTo>
                  <a:lnTo>
                    <a:pt x="3903235" y="478407"/>
                  </a:lnTo>
                  <a:lnTo>
                    <a:pt x="3917226" y="478407"/>
                  </a:lnTo>
                  <a:lnTo>
                    <a:pt x="3931216" y="478407"/>
                  </a:lnTo>
                  <a:lnTo>
                    <a:pt x="3945206" y="478407"/>
                  </a:lnTo>
                  <a:lnTo>
                    <a:pt x="3959196" y="478407"/>
                  </a:lnTo>
                  <a:lnTo>
                    <a:pt x="3973186" y="478407"/>
                  </a:lnTo>
                  <a:lnTo>
                    <a:pt x="3987176" y="478407"/>
                  </a:lnTo>
                  <a:lnTo>
                    <a:pt x="4001166" y="478407"/>
                  </a:lnTo>
                  <a:lnTo>
                    <a:pt x="4015156" y="478407"/>
                  </a:lnTo>
                  <a:lnTo>
                    <a:pt x="4029146" y="478407"/>
                  </a:lnTo>
                  <a:lnTo>
                    <a:pt x="4043136" y="478407"/>
                  </a:lnTo>
                  <a:lnTo>
                    <a:pt x="4057126" y="478407"/>
                  </a:lnTo>
                  <a:lnTo>
                    <a:pt x="4071117" y="478407"/>
                  </a:lnTo>
                  <a:lnTo>
                    <a:pt x="4085107" y="478407"/>
                  </a:lnTo>
                  <a:lnTo>
                    <a:pt x="4099097" y="478407"/>
                  </a:lnTo>
                  <a:lnTo>
                    <a:pt x="4113087" y="478407"/>
                  </a:lnTo>
                  <a:lnTo>
                    <a:pt x="4127077" y="478407"/>
                  </a:lnTo>
                  <a:lnTo>
                    <a:pt x="4141067" y="478407"/>
                  </a:lnTo>
                  <a:lnTo>
                    <a:pt x="4155057" y="478407"/>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3293226"/>
              <a:ext cx="4155057" cy="718013"/>
            </a:xfrm>
            <a:custGeom>
              <a:avLst/>
              <a:gdLst/>
              <a:ahLst/>
              <a:cxnLst/>
              <a:rect l="0" t="0" r="0" b="0"/>
              <a:pathLst>
                <a:path w="4155057" h="71801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0"/>
                  </a:lnTo>
                  <a:lnTo>
                    <a:pt x="1399009" y="188"/>
                  </a:lnTo>
                  <a:lnTo>
                    <a:pt x="1412999" y="221"/>
                  </a:lnTo>
                  <a:lnTo>
                    <a:pt x="1426989" y="260"/>
                  </a:lnTo>
                  <a:lnTo>
                    <a:pt x="1440979" y="306"/>
                  </a:lnTo>
                  <a:lnTo>
                    <a:pt x="1454969" y="360"/>
                  </a:lnTo>
                  <a:lnTo>
                    <a:pt x="1468959" y="423"/>
                  </a:lnTo>
                  <a:lnTo>
                    <a:pt x="1482949" y="497"/>
                  </a:lnTo>
                  <a:lnTo>
                    <a:pt x="1496939" y="584"/>
                  </a:lnTo>
                  <a:lnTo>
                    <a:pt x="1510930" y="686"/>
                  </a:lnTo>
                  <a:lnTo>
                    <a:pt x="1524920" y="807"/>
                  </a:lnTo>
                  <a:lnTo>
                    <a:pt x="1538910" y="948"/>
                  </a:lnTo>
                  <a:lnTo>
                    <a:pt x="1552900" y="1114"/>
                  </a:lnTo>
                  <a:lnTo>
                    <a:pt x="1566890" y="1309"/>
                  </a:lnTo>
                  <a:lnTo>
                    <a:pt x="1580880" y="1538"/>
                  </a:lnTo>
                  <a:lnTo>
                    <a:pt x="1594870" y="1806"/>
                  </a:lnTo>
                  <a:lnTo>
                    <a:pt x="1608860" y="2122"/>
                  </a:lnTo>
                  <a:lnTo>
                    <a:pt x="1622850" y="2492"/>
                  </a:lnTo>
                  <a:lnTo>
                    <a:pt x="1636840" y="2927"/>
                  </a:lnTo>
                  <a:lnTo>
                    <a:pt x="1650830" y="3437"/>
                  </a:lnTo>
                  <a:lnTo>
                    <a:pt x="1664821" y="4034"/>
                  </a:lnTo>
                  <a:lnTo>
                    <a:pt x="1678811" y="4735"/>
                  </a:lnTo>
                  <a:lnTo>
                    <a:pt x="1692801" y="5556"/>
                  </a:lnTo>
                  <a:lnTo>
                    <a:pt x="1706791" y="6518"/>
                  </a:lnTo>
                  <a:lnTo>
                    <a:pt x="1720781" y="7643"/>
                  </a:lnTo>
                  <a:lnTo>
                    <a:pt x="1734771" y="8958"/>
                  </a:lnTo>
                  <a:lnTo>
                    <a:pt x="1748761" y="10495"/>
                  </a:lnTo>
                  <a:lnTo>
                    <a:pt x="1762751" y="12289"/>
                  </a:lnTo>
                  <a:lnTo>
                    <a:pt x="1776741" y="14380"/>
                  </a:lnTo>
                  <a:lnTo>
                    <a:pt x="1790731" y="16814"/>
                  </a:lnTo>
                  <a:lnTo>
                    <a:pt x="1804722" y="19643"/>
                  </a:lnTo>
                  <a:lnTo>
                    <a:pt x="1818712" y="22923"/>
                  </a:lnTo>
                  <a:lnTo>
                    <a:pt x="1832702" y="26720"/>
                  </a:lnTo>
                  <a:lnTo>
                    <a:pt x="1846692" y="31102"/>
                  </a:lnTo>
                  <a:lnTo>
                    <a:pt x="1860682" y="36146"/>
                  </a:lnTo>
                  <a:lnTo>
                    <a:pt x="1874672" y="41931"/>
                  </a:lnTo>
                  <a:lnTo>
                    <a:pt x="1888662" y="48540"/>
                  </a:lnTo>
                  <a:lnTo>
                    <a:pt x="1902652" y="56058"/>
                  </a:lnTo>
                  <a:lnTo>
                    <a:pt x="1916642" y="64565"/>
                  </a:lnTo>
                  <a:lnTo>
                    <a:pt x="1930632" y="74136"/>
                  </a:lnTo>
                  <a:lnTo>
                    <a:pt x="1944622" y="84836"/>
                  </a:lnTo>
                  <a:lnTo>
                    <a:pt x="1958613" y="96711"/>
                  </a:lnTo>
                  <a:lnTo>
                    <a:pt x="1972603" y="109784"/>
                  </a:lnTo>
                  <a:lnTo>
                    <a:pt x="1986593" y="124052"/>
                  </a:lnTo>
                  <a:lnTo>
                    <a:pt x="2000583" y="139472"/>
                  </a:lnTo>
                  <a:lnTo>
                    <a:pt x="2014573" y="155966"/>
                  </a:lnTo>
                  <a:lnTo>
                    <a:pt x="2028563" y="173414"/>
                  </a:lnTo>
                  <a:lnTo>
                    <a:pt x="2042553" y="191655"/>
                  </a:lnTo>
                  <a:lnTo>
                    <a:pt x="2056543" y="210491"/>
                  </a:lnTo>
                  <a:lnTo>
                    <a:pt x="2070533" y="229698"/>
                  </a:lnTo>
                  <a:lnTo>
                    <a:pt x="2084523" y="249030"/>
                  </a:lnTo>
                  <a:lnTo>
                    <a:pt x="2098513" y="268237"/>
                  </a:lnTo>
                  <a:lnTo>
                    <a:pt x="2112504" y="287073"/>
                  </a:lnTo>
                  <a:lnTo>
                    <a:pt x="2126494" y="305314"/>
                  </a:lnTo>
                  <a:lnTo>
                    <a:pt x="2140484" y="322762"/>
                  </a:lnTo>
                  <a:lnTo>
                    <a:pt x="2154474" y="339256"/>
                  </a:lnTo>
                  <a:lnTo>
                    <a:pt x="2168464" y="354676"/>
                  </a:lnTo>
                  <a:lnTo>
                    <a:pt x="2182454" y="368943"/>
                  </a:lnTo>
                  <a:lnTo>
                    <a:pt x="2196444" y="382017"/>
                  </a:lnTo>
                  <a:lnTo>
                    <a:pt x="2210434" y="393892"/>
                  </a:lnTo>
                  <a:lnTo>
                    <a:pt x="2224424" y="404592"/>
                  </a:lnTo>
                  <a:lnTo>
                    <a:pt x="2238414" y="414163"/>
                  </a:lnTo>
                  <a:lnTo>
                    <a:pt x="2252404" y="422670"/>
                  </a:lnTo>
                  <a:lnTo>
                    <a:pt x="2266395" y="430188"/>
                  </a:lnTo>
                  <a:lnTo>
                    <a:pt x="2280385" y="436797"/>
                  </a:lnTo>
                  <a:lnTo>
                    <a:pt x="2294375" y="442582"/>
                  </a:lnTo>
                  <a:lnTo>
                    <a:pt x="2308365" y="447626"/>
                  </a:lnTo>
                  <a:lnTo>
                    <a:pt x="2322355" y="452008"/>
                  </a:lnTo>
                  <a:lnTo>
                    <a:pt x="2336345" y="455805"/>
                  </a:lnTo>
                  <a:lnTo>
                    <a:pt x="2350335" y="459085"/>
                  </a:lnTo>
                  <a:lnTo>
                    <a:pt x="2364325" y="461914"/>
                  </a:lnTo>
                  <a:lnTo>
                    <a:pt x="2378315" y="464348"/>
                  </a:lnTo>
                  <a:lnTo>
                    <a:pt x="2392305" y="466439"/>
                  </a:lnTo>
                  <a:lnTo>
                    <a:pt x="2406296" y="468233"/>
                  </a:lnTo>
                  <a:lnTo>
                    <a:pt x="2420286" y="469770"/>
                  </a:lnTo>
                  <a:lnTo>
                    <a:pt x="2434276" y="471085"/>
                  </a:lnTo>
                  <a:lnTo>
                    <a:pt x="2448266" y="472210"/>
                  </a:lnTo>
                  <a:lnTo>
                    <a:pt x="2462256" y="473172"/>
                  </a:lnTo>
                  <a:lnTo>
                    <a:pt x="2476246" y="473993"/>
                  </a:lnTo>
                  <a:lnTo>
                    <a:pt x="2490236" y="474693"/>
                  </a:lnTo>
                  <a:lnTo>
                    <a:pt x="2504226" y="475291"/>
                  </a:lnTo>
                  <a:lnTo>
                    <a:pt x="2518216" y="475801"/>
                  </a:lnTo>
                  <a:lnTo>
                    <a:pt x="2532206" y="476236"/>
                  </a:lnTo>
                  <a:lnTo>
                    <a:pt x="2546196" y="476606"/>
                  </a:lnTo>
                  <a:lnTo>
                    <a:pt x="2560187" y="476922"/>
                  </a:lnTo>
                  <a:lnTo>
                    <a:pt x="2574177" y="477190"/>
                  </a:lnTo>
                  <a:lnTo>
                    <a:pt x="2588167" y="477419"/>
                  </a:lnTo>
                  <a:lnTo>
                    <a:pt x="2602157" y="477614"/>
                  </a:lnTo>
                  <a:lnTo>
                    <a:pt x="2616147" y="477780"/>
                  </a:lnTo>
                  <a:lnTo>
                    <a:pt x="2630137" y="477921"/>
                  </a:lnTo>
                  <a:lnTo>
                    <a:pt x="2644127" y="478042"/>
                  </a:lnTo>
                  <a:lnTo>
                    <a:pt x="2658117" y="478144"/>
                  </a:lnTo>
                  <a:lnTo>
                    <a:pt x="2672107" y="478231"/>
                  </a:lnTo>
                  <a:lnTo>
                    <a:pt x="2686097" y="478305"/>
                  </a:lnTo>
                  <a:lnTo>
                    <a:pt x="2700087" y="478368"/>
                  </a:lnTo>
                  <a:lnTo>
                    <a:pt x="2714078" y="478422"/>
                  </a:lnTo>
                  <a:lnTo>
                    <a:pt x="2728068" y="478468"/>
                  </a:lnTo>
                  <a:lnTo>
                    <a:pt x="2742058" y="478507"/>
                  </a:lnTo>
                  <a:lnTo>
                    <a:pt x="2756048" y="478540"/>
                  </a:lnTo>
                  <a:lnTo>
                    <a:pt x="2770038" y="478568"/>
                  </a:lnTo>
                  <a:lnTo>
                    <a:pt x="2770038" y="478809"/>
                  </a:lnTo>
                  <a:lnTo>
                    <a:pt x="2784028" y="478823"/>
                  </a:lnTo>
                  <a:lnTo>
                    <a:pt x="2798018" y="478839"/>
                  </a:lnTo>
                  <a:lnTo>
                    <a:pt x="2812008" y="478859"/>
                  </a:lnTo>
                  <a:lnTo>
                    <a:pt x="2825998" y="478882"/>
                  </a:lnTo>
                  <a:lnTo>
                    <a:pt x="2839988" y="478908"/>
                  </a:lnTo>
                  <a:lnTo>
                    <a:pt x="2853978" y="478940"/>
                  </a:lnTo>
                  <a:lnTo>
                    <a:pt x="2867969" y="478977"/>
                  </a:lnTo>
                  <a:lnTo>
                    <a:pt x="2881959" y="479021"/>
                  </a:lnTo>
                  <a:lnTo>
                    <a:pt x="2895949" y="479072"/>
                  </a:lnTo>
                  <a:lnTo>
                    <a:pt x="2909939" y="479132"/>
                  </a:lnTo>
                  <a:lnTo>
                    <a:pt x="2923929" y="479203"/>
                  </a:lnTo>
                  <a:lnTo>
                    <a:pt x="2937919" y="479286"/>
                  </a:lnTo>
                  <a:lnTo>
                    <a:pt x="2951909" y="479383"/>
                  </a:lnTo>
                  <a:lnTo>
                    <a:pt x="2965899" y="479497"/>
                  </a:lnTo>
                  <a:lnTo>
                    <a:pt x="2979889" y="479632"/>
                  </a:lnTo>
                  <a:lnTo>
                    <a:pt x="2993879" y="479790"/>
                  </a:lnTo>
                  <a:lnTo>
                    <a:pt x="3007870" y="479975"/>
                  </a:lnTo>
                  <a:lnTo>
                    <a:pt x="3021860" y="480192"/>
                  </a:lnTo>
                  <a:lnTo>
                    <a:pt x="3035850" y="480447"/>
                  </a:lnTo>
                  <a:lnTo>
                    <a:pt x="3049840" y="480746"/>
                  </a:lnTo>
                  <a:lnTo>
                    <a:pt x="3063830" y="481096"/>
                  </a:lnTo>
                  <a:lnTo>
                    <a:pt x="3077820" y="481507"/>
                  </a:lnTo>
                  <a:lnTo>
                    <a:pt x="3091810" y="481988"/>
                  </a:lnTo>
                  <a:lnTo>
                    <a:pt x="3105800" y="482550"/>
                  </a:lnTo>
                  <a:lnTo>
                    <a:pt x="3119790" y="483208"/>
                  </a:lnTo>
                  <a:lnTo>
                    <a:pt x="3133780" y="483976"/>
                  </a:lnTo>
                  <a:lnTo>
                    <a:pt x="3147770" y="484873"/>
                  </a:lnTo>
                  <a:lnTo>
                    <a:pt x="3161761" y="485919"/>
                  </a:lnTo>
                  <a:lnTo>
                    <a:pt x="3175751" y="487136"/>
                  </a:lnTo>
                  <a:lnTo>
                    <a:pt x="3189741" y="488550"/>
                  </a:lnTo>
                  <a:lnTo>
                    <a:pt x="3203731" y="490190"/>
                  </a:lnTo>
                  <a:lnTo>
                    <a:pt x="3217721" y="492089"/>
                  </a:lnTo>
                  <a:lnTo>
                    <a:pt x="3231711" y="494280"/>
                  </a:lnTo>
                  <a:lnTo>
                    <a:pt x="3245701" y="496802"/>
                  </a:lnTo>
                  <a:lnTo>
                    <a:pt x="3259691" y="499694"/>
                  </a:lnTo>
                  <a:lnTo>
                    <a:pt x="3273681" y="502999"/>
                  </a:lnTo>
                  <a:lnTo>
                    <a:pt x="3287671" y="506758"/>
                  </a:lnTo>
                  <a:lnTo>
                    <a:pt x="3301661" y="511011"/>
                  </a:lnTo>
                  <a:lnTo>
                    <a:pt x="3315652" y="515797"/>
                  </a:lnTo>
                  <a:lnTo>
                    <a:pt x="3329642" y="521147"/>
                  </a:lnTo>
                  <a:lnTo>
                    <a:pt x="3343632" y="527084"/>
                  </a:lnTo>
                  <a:lnTo>
                    <a:pt x="3357622" y="533621"/>
                  </a:lnTo>
                  <a:lnTo>
                    <a:pt x="3371612" y="540754"/>
                  </a:lnTo>
                  <a:lnTo>
                    <a:pt x="3385602" y="548465"/>
                  </a:lnTo>
                  <a:lnTo>
                    <a:pt x="3399592" y="556712"/>
                  </a:lnTo>
                  <a:lnTo>
                    <a:pt x="3413582" y="565436"/>
                  </a:lnTo>
                  <a:lnTo>
                    <a:pt x="3427572" y="574556"/>
                  </a:lnTo>
                  <a:lnTo>
                    <a:pt x="3441562" y="583974"/>
                  </a:lnTo>
                  <a:lnTo>
                    <a:pt x="3455552" y="593578"/>
                  </a:lnTo>
                  <a:lnTo>
                    <a:pt x="3469543" y="603244"/>
                  </a:lnTo>
                  <a:lnTo>
                    <a:pt x="3483533" y="612847"/>
                  </a:lnTo>
                  <a:lnTo>
                    <a:pt x="3497523" y="622265"/>
                  </a:lnTo>
                  <a:lnTo>
                    <a:pt x="3511513" y="631386"/>
                  </a:lnTo>
                  <a:lnTo>
                    <a:pt x="3525503" y="640110"/>
                  </a:lnTo>
                  <a:lnTo>
                    <a:pt x="3539493" y="648357"/>
                  </a:lnTo>
                  <a:lnTo>
                    <a:pt x="3553483" y="656067"/>
                  </a:lnTo>
                  <a:lnTo>
                    <a:pt x="3567473" y="663200"/>
                  </a:lnTo>
                  <a:lnTo>
                    <a:pt x="3581463" y="669737"/>
                  </a:lnTo>
                  <a:lnTo>
                    <a:pt x="3595453" y="675675"/>
                  </a:lnTo>
                  <a:lnTo>
                    <a:pt x="3609444" y="681025"/>
                  </a:lnTo>
                  <a:lnTo>
                    <a:pt x="3623434" y="685810"/>
                  </a:lnTo>
                  <a:lnTo>
                    <a:pt x="3637424" y="690064"/>
                  </a:lnTo>
                  <a:lnTo>
                    <a:pt x="3651414" y="693822"/>
                  </a:lnTo>
                  <a:lnTo>
                    <a:pt x="3665404" y="697127"/>
                  </a:lnTo>
                  <a:lnTo>
                    <a:pt x="3679394" y="700020"/>
                  </a:lnTo>
                  <a:lnTo>
                    <a:pt x="3693384" y="702542"/>
                  </a:lnTo>
                  <a:lnTo>
                    <a:pt x="3707374" y="704733"/>
                  </a:lnTo>
                  <a:lnTo>
                    <a:pt x="3721364" y="706631"/>
                  </a:lnTo>
                  <a:lnTo>
                    <a:pt x="3735354" y="708271"/>
                  </a:lnTo>
                  <a:lnTo>
                    <a:pt x="3749344" y="709686"/>
                  </a:lnTo>
                  <a:lnTo>
                    <a:pt x="3763335" y="710903"/>
                  </a:lnTo>
                  <a:lnTo>
                    <a:pt x="3777325" y="711948"/>
                  </a:lnTo>
                  <a:lnTo>
                    <a:pt x="3791315" y="712845"/>
                  </a:lnTo>
                  <a:lnTo>
                    <a:pt x="3805305" y="713613"/>
                  </a:lnTo>
                  <a:lnTo>
                    <a:pt x="3819295" y="714271"/>
                  </a:lnTo>
                  <a:lnTo>
                    <a:pt x="3833285" y="714834"/>
                  </a:lnTo>
                  <a:lnTo>
                    <a:pt x="3847275" y="715315"/>
                  </a:lnTo>
                  <a:lnTo>
                    <a:pt x="3861265" y="715725"/>
                  </a:lnTo>
                  <a:lnTo>
                    <a:pt x="3875255" y="716075"/>
                  </a:lnTo>
                  <a:lnTo>
                    <a:pt x="3889245" y="716374"/>
                  </a:lnTo>
                  <a:lnTo>
                    <a:pt x="3903235" y="716629"/>
                  </a:lnTo>
                  <a:lnTo>
                    <a:pt x="3917226" y="716847"/>
                  </a:lnTo>
                  <a:lnTo>
                    <a:pt x="3931216" y="717032"/>
                  </a:lnTo>
                  <a:lnTo>
                    <a:pt x="3945206" y="717189"/>
                  </a:lnTo>
                  <a:lnTo>
                    <a:pt x="3959196" y="717324"/>
                  </a:lnTo>
                  <a:lnTo>
                    <a:pt x="3973186" y="717438"/>
                  </a:lnTo>
                  <a:lnTo>
                    <a:pt x="3987176" y="717536"/>
                  </a:lnTo>
                  <a:lnTo>
                    <a:pt x="4001166" y="717619"/>
                  </a:lnTo>
                  <a:lnTo>
                    <a:pt x="4015156" y="717689"/>
                  </a:lnTo>
                  <a:lnTo>
                    <a:pt x="4029146" y="717750"/>
                  </a:lnTo>
                  <a:lnTo>
                    <a:pt x="4043136" y="717801"/>
                  </a:lnTo>
                  <a:lnTo>
                    <a:pt x="4057126" y="717844"/>
                  </a:lnTo>
                  <a:lnTo>
                    <a:pt x="4071117" y="717881"/>
                  </a:lnTo>
                  <a:lnTo>
                    <a:pt x="4085107" y="717913"/>
                  </a:lnTo>
                  <a:lnTo>
                    <a:pt x="4099097" y="717940"/>
                  </a:lnTo>
                  <a:lnTo>
                    <a:pt x="4113087" y="717963"/>
                  </a:lnTo>
                  <a:lnTo>
                    <a:pt x="4127077" y="717982"/>
                  </a:lnTo>
                  <a:lnTo>
                    <a:pt x="4141067" y="717999"/>
                  </a:lnTo>
                  <a:lnTo>
                    <a:pt x="4155057" y="718013"/>
                  </a:lnTo>
                </a:path>
              </a:pathLst>
            </a:custGeom>
            <a:ln w="40651" cap="flat">
              <a:solidFill>
                <a:srgbClr val="D3D3D3">
                  <a:alpha val="100000"/>
                </a:srgbClr>
              </a:solidFill>
              <a:prstDash val="solid"/>
              <a:round/>
            </a:ln>
          </p:spPr>
          <p:txBody>
            <a:bodyPr/>
            <a:lstStyle/>
            <a:p>
              <a:endParaRPr/>
            </a:p>
          </p:txBody>
        </p:sp>
        <p:sp>
          <p:nvSpPr>
            <p:cNvPr id="46" name="pt46"/>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4064264"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679245"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683430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679245" y="1319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4" name="pt54"/>
            <p:cNvSpPr/>
            <p:nvPr/>
          </p:nvSpPr>
          <p:spPr>
            <a:xfrm>
              <a:off x="4064264" y="1319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5" name="pt55"/>
            <p:cNvSpPr/>
            <p:nvPr/>
          </p:nvSpPr>
          <p:spPr>
            <a:xfrm>
              <a:off x="683430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544928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6834303" y="15589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8" name="pt58"/>
            <p:cNvSpPr/>
            <p:nvPr/>
          </p:nvSpPr>
          <p:spPr>
            <a:xfrm>
              <a:off x="2679245"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544928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683430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5449283" y="15589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2" name="pt62"/>
            <p:cNvSpPr/>
            <p:nvPr/>
          </p:nvSpPr>
          <p:spPr>
            <a:xfrm>
              <a:off x="2679245"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4064264"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2679245"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544928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4064264"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683430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544928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4064264"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4064264"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683430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683430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544928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2679245"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4064264"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683430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544928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2679245"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683430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544928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4064264"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4064264"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544928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2679245"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544928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683430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683430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2679245"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683430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544928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2679245"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544928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2679245"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4064264"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544928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2679245"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2679245"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683430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4064264"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2679245"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544928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4064264"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683430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4064264"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544928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683430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2679245"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2679245"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2679245"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683430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4064264"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4064264"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544928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683430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544928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4064264"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2679245"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2679245"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683430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4064264"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tx130"/>
            <p:cNvSpPr/>
            <p:nvPr/>
          </p:nvSpPr>
          <p:spPr>
            <a:xfrm>
              <a:off x="1565866" y="804851"/>
              <a:ext cx="1033579"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Éthiopie (974,000)</a:t>
              </a:r>
            </a:p>
          </p:txBody>
        </p:sp>
        <p:sp>
          <p:nvSpPr>
            <p:cNvPr id="131" name="tx131"/>
            <p:cNvSpPr/>
            <p:nvPr/>
          </p:nvSpPr>
          <p:spPr>
            <a:xfrm>
              <a:off x="1629103" y="1065521"/>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04885"/>
              <a:ext cx="127250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44250"/>
              <a:ext cx="13006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783614"/>
              <a:ext cx="103345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Somalie (231,000)</a:t>
              </a:r>
            </a:p>
          </p:txBody>
        </p:sp>
        <p:sp>
          <p:nvSpPr>
            <p:cNvPr id="135" name="tx135"/>
            <p:cNvSpPr/>
            <p:nvPr/>
          </p:nvSpPr>
          <p:spPr>
            <a:xfrm>
              <a:off x="1502630" y="2022978"/>
              <a:ext cx="10968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Tanzanie (220,000)</a:t>
              </a:r>
            </a:p>
          </p:txBody>
        </p:sp>
        <p:sp>
          <p:nvSpPr>
            <p:cNvPr id="136" name="tx136"/>
            <p:cNvSpPr/>
            <p:nvPr/>
          </p:nvSpPr>
          <p:spPr>
            <a:xfrm>
              <a:off x="1186202" y="2262343"/>
              <a:ext cx="14132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37" name="tx137"/>
            <p:cNvSpPr/>
            <p:nvPr/>
          </p:nvSpPr>
          <p:spPr>
            <a:xfrm>
              <a:off x="1221217" y="2501707"/>
              <a:ext cx="13782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38" name="tx138"/>
            <p:cNvSpPr/>
            <p:nvPr/>
          </p:nvSpPr>
          <p:spPr>
            <a:xfrm>
              <a:off x="1572845" y="2741010"/>
              <a:ext cx="1026600"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Ouganda (49,000)</a:t>
              </a:r>
            </a:p>
          </p:txBody>
        </p:sp>
        <p:sp>
          <p:nvSpPr>
            <p:cNvPr id="139" name="tx139"/>
            <p:cNvSpPr/>
            <p:nvPr/>
          </p:nvSpPr>
          <p:spPr>
            <a:xfrm>
              <a:off x="1671528" y="2980436"/>
              <a:ext cx="92791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Zambie (39,000)</a:t>
              </a:r>
            </a:p>
          </p:txBody>
        </p:sp>
        <p:sp>
          <p:nvSpPr>
            <p:cNvPr id="140" name="tx140"/>
            <p:cNvSpPr/>
            <p:nvPr/>
          </p:nvSpPr>
          <p:spPr>
            <a:xfrm>
              <a:off x="1509855" y="3219801"/>
              <a:ext cx="1089590"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459165"/>
              <a:ext cx="89975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698530"/>
              <a:ext cx="97021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3937894"/>
              <a:ext cx="94212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177259"/>
              <a:ext cx="86480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416623"/>
              <a:ext cx="94891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Comores (5,000)</a:t>
              </a:r>
            </a:p>
          </p:txBody>
        </p:sp>
        <p:sp>
          <p:nvSpPr>
            <p:cNvPr id="146" name="tx146"/>
            <p:cNvSpPr/>
            <p:nvPr/>
          </p:nvSpPr>
          <p:spPr>
            <a:xfrm>
              <a:off x="1699688" y="4655988"/>
              <a:ext cx="89975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Namibie (4,000)</a:t>
              </a:r>
            </a:p>
          </p:txBody>
        </p:sp>
        <p:sp>
          <p:nvSpPr>
            <p:cNvPr id="147" name="tx147"/>
            <p:cNvSpPr/>
            <p:nvPr/>
          </p:nvSpPr>
          <p:spPr>
            <a:xfrm>
              <a:off x="1692648" y="4895352"/>
              <a:ext cx="90679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685608" y="5113411"/>
              <a:ext cx="913837"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Érythrée (3,000)</a:t>
              </a:r>
            </a:p>
          </p:txBody>
        </p:sp>
        <p:sp>
          <p:nvSpPr>
            <p:cNvPr id="149" name="tx149"/>
            <p:cNvSpPr/>
            <p:nvPr/>
          </p:nvSpPr>
          <p:spPr>
            <a:xfrm>
              <a:off x="1713521" y="5374081"/>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613445"/>
              <a:ext cx="9912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04851"/>
              <a:ext cx="1033579"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Éthiopie (768,000)</a:t>
              </a:r>
            </a:p>
          </p:txBody>
        </p:sp>
        <p:sp>
          <p:nvSpPr>
            <p:cNvPr id="152" name="tx152"/>
            <p:cNvSpPr/>
            <p:nvPr/>
          </p:nvSpPr>
          <p:spPr>
            <a:xfrm>
              <a:off x="7031507" y="1065521"/>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04885"/>
              <a:ext cx="10968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Tanzanie (303,000)</a:t>
              </a:r>
            </a:p>
          </p:txBody>
        </p:sp>
        <p:sp>
          <p:nvSpPr>
            <p:cNvPr id="154" name="tx154"/>
            <p:cNvSpPr/>
            <p:nvPr/>
          </p:nvSpPr>
          <p:spPr>
            <a:xfrm>
              <a:off x="7031507" y="1544250"/>
              <a:ext cx="127250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783614"/>
              <a:ext cx="14132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Afrique du Sud (278,000)</a:t>
              </a:r>
            </a:p>
          </p:txBody>
        </p:sp>
        <p:sp>
          <p:nvSpPr>
            <p:cNvPr id="156" name="tx156"/>
            <p:cNvSpPr/>
            <p:nvPr/>
          </p:nvSpPr>
          <p:spPr>
            <a:xfrm>
              <a:off x="7031507" y="2022978"/>
              <a:ext cx="103345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Somalie (168,000)</a:t>
              </a:r>
            </a:p>
          </p:txBody>
        </p:sp>
        <p:sp>
          <p:nvSpPr>
            <p:cNvPr id="157" name="tx157"/>
            <p:cNvSpPr/>
            <p:nvPr/>
          </p:nvSpPr>
          <p:spPr>
            <a:xfrm>
              <a:off x="7031507" y="2262343"/>
              <a:ext cx="9351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01707"/>
              <a:ext cx="13006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41010"/>
              <a:ext cx="1026600"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Ouganda (84,000)</a:t>
              </a:r>
            </a:p>
          </p:txBody>
        </p:sp>
        <p:sp>
          <p:nvSpPr>
            <p:cNvPr id="160" name="tx160"/>
            <p:cNvSpPr/>
            <p:nvPr/>
          </p:nvSpPr>
          <p:spPr>
            <a:xfrm>
              <a:off x="7031507" y="2980436"/>
              <a:ext cx="13782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Soudan du Sud (80,000)</a:t>
              </a:r>
            </a:p>
          </p:txBody>
        </p:sp>
        <p:sp>
          <p:nvSpPr>
            <p:cNvPr id="161" name="tx161"/>
            <p:cNvSpPr/>
            <p:nvPr/>
          </p:nvSpPr>
          <p:spPr>
            <a:xfrm>
              <a:off x="7031507" y="3219801"/>
              <a:ext cx="94212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459165"/>
              <a:ext cx="92791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Zambie (41,000)</a:t>
              </a:r>
            </a:p>
          </p:txBody>
        </p:sp>
        <p:sp>
          <p:nvSpPr>
            <p:cNvPr id="163" name="tx163"/>
            <p:cNvSpPr/>
            <p:nvPr/>
          </p:nvSpPr>
          <p:spPr>
            <a:xfrm>
              <a:off x="7031507" y="3698530"/>
              <a:ext cx="89975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3937894"/>
              <a:ext cx="1089590"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177259"/>
              <a:ext cx="97009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Namibie (16,000)</a:t>
              </a:r>
            </a:p>
          </p:txBody>
        </p:sp>
        <p:sp>
          <p:nvSpPr>
            <p:cNvPr id="166" name="tx166"/>
            <p:cNvSpPr/>
            <p:nvPr/>
          </p:nvSpPr>
          <p:spPr>
            <a:xfrm>
              <a:off x="7031507" y="4416623"/>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655988"/>
              <a:ext cx="94891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Comores (5,000)</a:t>
              </a:r>
            </a:p>
          </p:txBody>
        </p:sp>
        <p:sp>
          <p:nvSpPr>
            <p:cNvPr id="168" name="tx168"/>
            <p:cNvSpPr/>
            <p:nvPr/>
          </p:nvSpPr>
          <p:spPr>
            <a:xfrm>
              <a:off x="7031507" y="4895352"/>
              <a:ext cx="89988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113411"/>
              <a:ext cx="913837"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7031507" y="5374081"/>
              <a:ext cx="90679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613445"/>
              <a:ext cx="9912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09861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36565"/>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77675"/>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16767"/>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5471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296805"/>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334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7728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1217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2528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49226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73020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397099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089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4483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68908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49270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1664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4058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69695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2021-2024</a:t>
              </a:r>
            </a:p>
          </p:txBody>
        </p:sp>
        <p:sp>
          <p:nvSpPr>
            <p:cNvPr id="198" name="tx198"/>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9" name="tx199"/>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00" name="tx200"/>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dans &lt;keep&gt;ESAR&lt;/keep&gt; en fonction du nombre absolu d'enfants n'ayant reçu aucune dose, le rang 1 représentant le pays comptant le plus grand nombre d'enfants n'ayant reçu aucune dose.
En 2021, Madagascar se classera au troisième rang sur 21 pays, avec 339 000 enfants ne recevant aucune dose.
En 2024, Madagascar se classe quatrième sur 21 pays avec 293 000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264028"/>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310584"/>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357140"/>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403697"/>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74074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3787306"/>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2833862"/>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188041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9223" y="92697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2398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63867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75336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86805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097431"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8212120"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75980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205679"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428617"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651555"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87449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423662" y="4025669"/>
              <a:ext cx="200644" cy="715080"/>
            </a:xfrm>
            <a:prstGeom prst="rect">
              <a:avLst/>
            </a:prstGeom>
            <a:solidFill>
              <a:srgbClr val="80BD41">
                <a:alpha val="100000"/>
              </a:srgbClr>
            </a:solidFill>
          </p:spPr>
          <p:txBody>
            <a:bodyPr/>
            <a:lstStyle/>
            <a:p>
              <a:endParaRPr/>
            </a:p>
          </p:txBody>
        </p:sp>
        <p:sp>
          <p:nvSpPr>
            <p:cNvPr id="27" name="rc27"/>
            <p:cNvSpPr/>
            <p:nvPr/>
          </p:nvSpPr>
          <p:spPr>
            <a:xfrm>
              <a:off x="1423662" y="3486222"/>
              <a:ext cx="200644" cy="326176"/>
            </a:xfrm>
            <a:prstGeom prst="rect">
              <a:avLst/>
            </a:prstGeom>
            <a:solidFill>
              <a:srgbClr val="0058AB">
                <a:alpha val="100000"/>
              </a:srgbClr>
            </a:solidFill>
          </p:spPr>
          <p:txBody>
            <a:bodyPr/>
            <a:lstStyle/>
            <a:p>
              <a:endParaRPr/>
            </a:p>
          </p:txBody>
        </p:sp>
        <p:sp>
          <p:nvSpPr>
            <p:cNvPr id="28" name="rc28"/>
            <p:cNvSpPr/>
            <p:nvPr/>
          </p:nvSpPr>
          <p:spPr>
            <a:xfrm>
              <a:off x="1423662" y="3812399"/>
              <a:ext cx="200644" cy="213270"/>
            </a:xfrm>
            <a:prstGeom prst="rect">
              <a:avLst/>
            </a:prstGeom>
            <a:solidFill>
              <a:srgbClr val="1CABE2">
                <a:alpha val="100000"/>
              </a:srgbClr>
            </a:solidFill>
          </p:spPr>
          <p:txBody>
            <a:bodyPr/>
            <a:lstStyle/>
            <a:p>
              <a:endParaRPr/>
            </a:p>
          </p:txBody>
        </p:sp>
        <p:sp>
          <p:nvSpPr>
            <p:cNvPr id="29" name="rc29"/>
            <p:cNvSpPr/>
            <p:nvPr/>
          </p:nvSpPr>
          <p:spPr>
            <a:xfrm>
              <a:off x="1646600" y="3979509"/>
              <a:ext cx="200644" cy="761240"/>
            </a:xfrm>
            <a:prstGeom prst="rect">
              <a:avLst/>
            </a:prstGeom>
            <a:solidFill>
              <a:srgbClr val="80BD41">
                <a:alpha val="100000"/>
              </a:srgbClr>
            </a:solidFill>
          </p:spPr>
          <p:txBody>
            <a:bodyPr/>
            <a:lstStyle/>
            <a:p>
              <a:endParaRPr/>
            </a:p>
          </p:txBody>
        </p:sp>
        <p:sp>
          <p:nvSpPr>
            <p:cNvPr id="30" name="rc30"/>
            <p:cNvSpPr/>
            <p:nvPr/>
          </p:nvSpPr>
          <p:spPr>
            <a:xfrm>
              <a:off x="1646600" y="3472015"/>
              <a:ext cx="200644" cy="317184"/>
            </a:xfrm>
            <a:prstGeom prst="rect">
              <a:avLst/>
            </a:prstGeom>
            <a:solidFill>
              <a:srgbClr val="0058AB">
                <a:alpha val="100000"/>
              </a:srgbClr>
            </a:solidFill>
          </p:spPr>
          <p:txBody>
            <a:bodyPr/>
            <a:lstStyle/>
            <a:p>
              <a:endParaRPr/>
            </a:p>
          </p:txBody>
        </p:sp>
        <p:sp>
          <p:nvSpPr>
            <p:cNvPr id="31" name="rc31"/>
            <p:cNvSpPr/>
            <p:nvPr/>
          </p:nvSpPr>
          <p:spPr>
            <a:xfrm>
              <a:off x="1646600" y="3789199"/>
              <a:ext cx="200644" cy="190309"/>
            </a:xfrm>
            <a:prstGeom prst="rect">
              <a:avLst/>
            </a:prstGeom>
            <a:solidFill>
              <a:srgbClr val="1CABE2">
                <a:alpha val="100000"/>
              </a:srgbClr>
            </a:solidFill>
          </p:spPr>
          <p:txBody>
            <a:bodyPr/>
            <a:lstStyle/>
            <a:p>
              <a:endParaRPr/>
            </a:p>
          </p:txBody>
        </p:sp>
        <p:sp>
          <p:nvSpPr>
            <p:cNvPr id="32" name="rc32"/>
            <p:cNvSpPr/>
            <p:nvPr/>
          </p:nvSpPr>
          <p:spPr>
            <a:xfrm>
              <a:off x="1869538" y="3947107"/>
              <a:ext cx="200644" cy="793642"/>
            </a:xfrm>
            <a:prstGeom prst="rect">
              <a:avLst/>
            </a:prstGeom>
            <a:solidFill>
              <a:srgbClr val="80BD41">
                <a:alpha val="100000"/>
              </a:srgbClr>
            </a:solidFill>
          </p:spPr>
          <p:txBody>
            <a:bodyPr/>
            <a:lstStyle/>
            <a:p>
              <a:endParaRPr/>
            </a:p>
          </p:txBody>
        </p:sp>
        <p:sp>
          <p:nvSpPr>
            <p:cNvPr id="33" name="rc33"/>
            <p:cNvSpPr/>
            <p:nvPr/>
          </p:nvSpPr>
          <p:spPr>
            <a:xfrm>
              <a:off x="1869538" y="3460681"/>
              <a:ext cx="200644" cy="307216"/>
            </a:xfrm>
            <a:prstGeom prst="rect">
              <a:avLst/>
            </a:prstGeom>
            <a:solidFill>
              <a:srgbClr val="0058AB">
                <a:alpha val="100000"/>
              </a:srgbClr>
            </a:solidFill>
          </p:spPr>
          <p:txBody>
            <a:bodyPr/>
            <a:lstStyle/>
            <a:p>
              <a:endParaRPr/>
            </a:p>
          </p:txBody>
        </p:sp>
        <p:sp>
          <p:nvSpPr>
            <p:cNvPr id="34" name="rc34"/>
            <p:cNvSpPr/>
            <p:nvPr/>
          </p:nvSpPr>
          <p:spPr>
            <a:xfrm>
              <a:off x="1869538" y="3767898"/>
              <a:ext cx="200644" cy="179209"/>
            </a:xfrm>
            <a:prstGeom prst="rect">
              <a:avLst/>
            </a:prstGeom>
            <a:solidFill>
              <a:srgbClr val="1CABE2">
                <a:alpha val="100000"/>
              </a:srgbClr>
            </a:solidFill>
          </p:spPr>
          <p:txBody>
            <a:bodyPr/>
            <a:lstStyle/>
            <a:p>
              <a:endParaRPr/>
            </a:p>
          </p:txBody>
        </p:sp>
        <p:sp>
          <p:nvSpPr>
            <p:cNvPr id="35" name="rc35"/>
            <p:cNvSpPr/>
            <p:nvPr/>
          </p:nvSpPr>
          <p:spPr>
            <a:xfrm>
              <a:off x="2092476" y="3884368"/>
              <a:ext cx="200644" cy="856381"/>
            </a:xfrm>
            <a:prstGeom prst="rect">
              <a:avLst/>
            </a:prstGeom>
            <a:solidFill>
              <a:srgbClr val="80BD41">
                <a:alpha val="100000"/>
              </a:srgbClr>
            </a:solidFill>
          </p:spPr>
          <p:txBody>
            <a:bodyPr/>
            <a:lstStyle/>
            <a:p>
              <a:endParaRPr/>
            </a:p>
          </p:txBody>
        </p:sp>
        <p:sp>
          <p:nvSpPr>
            <p:cNvPr id="36" name="rc36"/>
            <p:cNvSpPr/>
            <p:nvPr/>
          </p:nvSpPr>
          <p:spPr>
            <a:xfrm>
              <a:off x="2092476" y="3443202"/>
              <a:ext cx="200644" cy="272484"/>
            </a:xfrm>
            <a:prstGeom prst="rect">
              <a:avLst/>
            </a:prstGeom>
            <a:solidFill>
              <a:srgbClr val="0058AB">
                <a:alpha val="100000"/>
              </a:srgbClr>
            </a:solidFill>
          </p:spPr>
          <p:txBody>
            <a:bodyPr/>
            <a:lstStyle/>
            <a:p>
              <a:endParaRPr/>
            </a:p>
          </p:txBody>
        </p:sp>
        <p:sp>
          <p:nvSpPr>
            <p:cNvPr id="37" name="rc37"/>
            <p:cNvSpPr/>
            <p:nvPr/>
          </p:nvSpPr>
          <p:spPr>
            <a:xfrm>
              <a:off x="2092476" y="3715687"/>
              <a:ext cx="200644" cy="168681"/>
            </a:xfrm>
            <a:prstGeom prst="rect">
              <a:avLst/>
            </a:prstGeom>
            <a:solidFill>
              <a:srgbClr val="1CABE2">
                <a:alpha val="100000"/>
              </a:srgbClr>
            </a:solidFill>
          </p:spPr>
          <p:txBody>
            <a:bodyPr/>
            <a:lstStyle/>
            <a:p>
              <a:endParaRPr/>
            </a:p>
          </p:txBody>
        </p:sp>
        <p:sp>
          <p:nvSpPr>
            <p:cNvPr id="38" name="rc38"/>
            <p:cNvSpPr/>
            <p:nvPr/>
          </p:nvSpPr>
          <p:spPr>
            <a:xfrm>
              <a:off x="2315413" y="3711437"/>
              <a:ext cx="200644" cy="1029312"/>
            </a:xfrm>
            <a:prstGeom prst="rect">
              <a:avLst/>
            </a:prstGeom>
            <a:solidFill>
              <a:srgbClr val="80BD41">
                <a:alpha val="100000"/>
              </a:srgbClr>
            </a:solidFill>
          </p:spPr>
          <p:txBody>
            <a:bodyPr/>
            <a:lstStyle/>
            <a:p>
              <a:endParaRPr/>
            </a:p>
          </p:txBody>
        </p:sp>
        <p:sp>
          <p:nvSpPr>
            <p:cNvPr id="39" name="rc39"/>
            <p:cNvSpPr/>
            <p:nvPr/>
          </p:nvSpPr>
          <p:spPr>
            <a:xfrm>
              <a:off x="2315413" y="3421117"/>
              <a:ext cx="200644" cy="237533"/>
            </a:xfrm>
            <a:prstGeom prst="rect">
              <a:avLst/>
            </a:prstGeom>
            <a:solidFill>
              <a:srgbClr val="0058AB">
                <a:alpha val="100000"/>
              </a:srgbClr>
            </a:solidFill>
          </p:spPr>
          <p:txBody>
            <a:bodyPr/>
            <a:lstStyle/>
            <a:p>
              <a:endParaRPr/>
            </a:p>
          </p:txBody>
        </p:sp>
        <p:sp>
          <p:nvSpPr>
            <p:cNvPr id="40" name="rc40"/>
            <p:cNvSpPr/>
            <p:nvPr/>
          </p:nvSpPr>
          <p:spPr>
            <a:xfrm>
              <a:off x="2315413" y="3658650"/>
              <a:ext cx="200644" cy="52786"/>
            </a:xfrm>
            <a:prstGeom prst="rect">
              <a:avLst/>
            </a:prstGeom>
            <a:solidFill>
              <a:srgbClr val="1CABE2">
                <a:alpha val="100000"/>
              </a:srgbClr>
            </a:solidFill>
          </p:spPr>
          <p:txBody>
            <a:bodyPr/>
            <a:lstStyle/>
            <a:p>
              <a:endParaRPr/>
            </a:p>
          </p:txBody>
        </p:sp>
        <p:sp>
          <p:nvSpPr>
            <p:cNvPr id="41" name="rc41"/>
            <p:cNvSpPr/>
            <p:nvPr/>
          </p:nvSpPr>
          <p:spPr>
            <a:xfrm>
              <a:off x="2538351" y="3599865"/>
              <a:ext cx="200644" cy="1140884"/>
            </a:xfrm>
            <a:prstGeom prst="rect">
              <a:avLst/>
            </a:prstGeom>
            <a:solidFill>
              <a:srgbClr val="80BD41">
                <a:alpha val="100000"/>
              </a:srgbClr>
            </a:solidFill>
          </p:spPr>
          <p:txBody>
            <a:bodyPr/>
            <a:lstStyle/>
            <a:p>
              <a:endParaRPr/>
            </a:p>
          </p:txBody>
        </p:sp>
        <p:sp>
          <p:nvSpPr>
            <p:cNvPr id="42" name="rc42"/>
            <p:cNvSpPr/>
            <p:nvPr/>
          </p:nvSpPr>
          <p:spPr>
            <a:xfrm>
              <a:off x="2538351" y="3398532"/>
              <a:ext cx="200644" cy="161065"/>
            </a:xfrm>
            <a:prstGeom prst="rect">
              <a:avLst/>
            </a:prstGeom>
            <a:solidFill>
              <a:srgbClr val="0058AB">
                <a:alpha val="100000"/>
              </a:srgbClr>
            </a:solidFill>
          </p:spPr>
          <p:txBody>
            <a:bodyPr/>
            <a:lstStyle/>
            <a:p>
              <a:endParaRPr/>
            </a:p>
          </p:txBody>
        </p:sp>
        <p:sp>
          <p:nvSpPr>
            <p:cNvPr id="43" name="rc43"/>
            <p:cNvSpPr/>
            <p:nvPr/>
          </p:nvSpPr>
          <p:spPr>
            <a:xfrm>
              <a:off x="2538351" y="3559597"/>
              <a:ext cx="200644" cy="40267"/>
            </a:xfrm>
            <a:prstGeom prst="rect">
              <a:avLst/>
            </a:prstGeom>
            <a:solidFill>
              <a:srgbClr val="1CABE2">
                <a:alpha val="100000"/>
              </a:srgbClr>
            </a:solidFill>
          </p:spPr>
          <p:txBody>
            <a:bodyPr/>
            <a:lstStyle/>
            <a:p>
              <a:endParaRPr/>
            </a:p>
          </p:txBody>
        </p:sp>
        <p:sp>
          <p:nvSpPr>
            <p:cNvPr id="44" name="rc44"/>
            <p:cNvSpPr/>
            <p:nvPr/>
          </p:nvSpPr>
          <p:spPr>
            <a:xfrm>
              <a:off x="2761289" y="3577813"/>
              <a:ext cx="200644" cy="1162936"/>
            </a:xfrm>
            <a:prstGeom prst="rect">
              <a:avLst/>
            </a:prstGeom>
            <a:solidFill>
              <a:srgbClr val="80BD41">
                <a:alpha val="100000"/>
              </a:srgbClr>
            </a:solidFill>
          </p:spPr>
          <p:txBody>
            <a:bodyPr/>
            <a:lstStyle/>
            <a:p>
              <a:endParaRPr/>
            </a:p>
          </p:txBody>
        </p:sp>
        <p:sp>
          <p:nvSpPr>
            <p:cNvPr id="45" name="rc45"/>
            <p:cNvSpPr/>
            <p:nvPr/>
          </p:nvSpPr>
          <p:spPr>
            <a:xfrm>
              <a:off x="2761289" y="3372590"/>
              <a:ext cx="200644" cy="95771"/>
            </a:xfrm>
            <a:prstGeom prst="rect">
              <a:avLst/>
            </a:prstGeom>
            <a:solidFill>
              <a:srgbClr val="0058AB">
                <a:alpha val="100000"/>
              </a:srgbClr>
            </a:solidFill>
          </p:spPr>
          <p:txBody>
            <a:bodyPr/>
            <a:lstStyle/>
            <a:p>
              <a:endParaRPr/>
            </a:p>
          </p:txBody>
        </p:sp>
        <p:sp>
          <p:nvSpPr>
            <p:cNvPr id="46" name="rc46"/>
            <p:cNvSpPr/>
            <p:nvPr/>
          </p:nvSpPr>
          <p:spPr>
            <a:xfrm>
              <a:off x="2761289" y="3468362"/>
              <a:ext cx="200644" cy="109451"/>
            </a:xfrm>
            <a:prstGeom prst="rect">
              <a:avLst/>
            </a:prstGeom>
            <a:solidFill>
              <a:srgbClr val="1CABE2">
                <a:alpha val="100000"/>
              </a:srgbClr>
            </a:solidFill>
          </p:spPr>
          <p:txBody>
            <a:bodyPr/>
            <a:lstStyle/>
            <a:p>
              <a:endParaRPr/>
            </a:p>
          </p:txBody>
        </p:sp>
        <p:sp>
          <p:nvSpPr>
            <p:cNvPr id="47" name="rc47"/>
            <p:cNvSpPr/>
            <p:nvPr/>
          </p:nvSpPr>
          <p:spPr>
            <a:xfrm>
              <a:off x="2984227" y="3563773"/>
              <a:ext cx="200644" cy="1176976"/>
            </a:xfrm>
            <a:prstGeom prst="rect">
              <a:avLst/>
            </a:prstGeom>
            <a:solidFill>
              <a:srgbClr val="80BD41">
                <a:alpha val="100000"/>
              </a:srgbClr>
            </a:solidFill>
          </p:spPr>
          <p:txBody>
            <a:bodyPr/>
            <a:lstStyle/>
            <a:p>
              <a:endParaRPr/>
            </a:p>
          </p:txBody>
        </p:sp>
        <p:sp>
          <p:nvSpPr>
            <p:cNvPr id="48" name="rc48"/>
            <p:cNvSpPr/>
            <p:nvPr/>
          </p:nvSpPr>
          <p:spPr>
            <a:xfrm>
              <a:off x="2984227" y="3339588"/>
              <a:ext cx="200644" cy="112092"/>
            </a:xfrm>
            <a:prstGeom prst="rect">
              <a:avLst/>
            </a:prstGeom>
            <a:solidFill>
              <a:srgbClr val="0058AB">
                <a:alpha val="100000"/>
              </a:srgbClr>
            </a:solidFill>
          </p:spPr>
          <p:txBody>
            <a:bodyPr/>
            <a:lstStyle/>
            <a:p>
              <a:endParaRPr/>
            </a:p>
          </p:txBody>
        </p:sp>
        <p:sp>
          <p:nvSpPr>
            <p:cNvPr id="49" name="rc49"/>
            <p:cNvSpPr/>
            <p:nvPr/>
          </p:nvSpPr>
          <p:spPr>
            <a:xfrm>
              <a:off x="2984227" y="3451680"/>
              <a:ext cx="200644" cy="112092"/>
            </a:xfrm>
            <a:prstGeom prst="rect">
              <a:avLst/>
            </a:prstGeom>
            <a:solidFill>
              <a:srgbClr val="1CABE2">
                <a:alpha val="100000"/>
              </a:srgbClr>
            </a:solidFill>
          </p:spPr>
          <p:txBody>
            <a:bodyPr/>
            <a:lstStyle/>
            <a:p>
              <a:endParaRPr/>
            </a:p>
          </p:txBody>
        </p:sp>
        <p:sp>
          <p:nvSpPr>
            <p:cNvPr id="50" name="rc50"/>
            <p:cNvSpPr/>
            <p:nvPr/>
          </p:nvSpPr>
          <p:spPr>
            <a:xfrm>
              <a:off x="3207165" y="3634957"/>
              <a:ext cx="200644" cy="1105792"/>
            </a:xfrm>
            <a:prstGeom prst="rect">
              <a:avLst/>
            </a:prstGeom>
            <a:solidFill>
              <a:srgbClr val="80BD41">
                <a:alpha val="100000"/>
              </a:srgbClr>
            </a:solidFill>
          </p:spPr>
          <p:txBody>
            <a:bodyPr/>
            <a:lstStyle/>
            <a:p>
              <a:endParaRPr/>
            </a:p>
          </p:txBody>
        </p:sp>
        <p:sp>
          <p:nvSpPr>
            <p:cNvPr id="51" name="rc51"/>
            <p:cNvSpPr/>
            <p:nvPr/>
          </p:nvSpPr>
          <p:spPr>
            <a:xfrm>
              <a:off x="3207165" y="3304656"/>
              <a:ext cx="200644" cy="229774"/>
            </a:xfrm>
            <a:prstGeom prst="rect">
              <a:avLst/>
            </a:prstGeom>
            <a:solidFill>
              <a:srgbClr val="0058AB">
                <a:alpha val="100000"/>
              </a:srgbClr>
            </a:solidFill>
          </p:spPr>
          <p:txBody>
            <a:bodyPr/>
            <a:lstStyle/>
            <a:p>
              <a:endParaRPr/>
            </a:p>
          </p:txBody>
        </p:sp>
        <p:sp>
          <p:nvSpPr>
            <p:cNvPr id="52" name="rc52"/>
            <p:cNvSpPr/>
            <p:nvPr/>
          </p:nvSpPr>
          <p:spPr>
            <a:xfrm>
              <a:off x="3207165" y="3534430"/>
              <a:ext cx="200644" cy="100527"/>
            </a:xfrm>
            <a:prstGeom prst="rect">
              <a:avLst/>
            </a:prstGeom>
            <a:solidFill>
              <a:srgbClr val="1CABE2">
                <a:alpha val="100000"/>
              </a:srgbClr>
            </a:solidFill>
          </p:spPr>
          <p:txBody>
            <a:bodyPr/>
            <a:lstStyle/>
            <a:p>
              <a:endParaRPr/>
            </a:p>
          </p:txBody>
        </p:sp>
        <p:sp>
          <p:nvSpPr>
            <p:cNvPr id="53" name="rc53"/>
            <p:cNvSpPr/>
            <p:nvPr/>
          </p:nvSpPr>
          <p:spPr>
            <a:xfrm>
              <a:off x="3430103" y="3605231"/>
              <a:ext cx="200644" cy="1135518"/>
            </a:xfrm>
            <a:prstGeom prst="rect">
              <a:avLst/>
            </a:prstGeom>
            <a:solidFill>
              <a:srgbClr val="80BD41">
                <a:alpha val="100000"/>
              </a:srgbClr>
            </a:solidFill>
          </p:spPr>
          <p:txBody>
            <a:bodyPr/>
            <a:lstStyle/>
            <a:p>
              <a:endParaRPr/>
            </a:p>
          </p:txBody>
        </p:sp>
        <p:sp>
          <p:nvSpPr>
            <p:cNvPr id="54" name="rc54"/>
            <p:cNvSpPr/>
            <p:nvPr/>
          </p:nvSpPr>
          <p:spPr>
            <a:xfrm>
              <a:off x="3430103" y="3266051"/>
              <a:ext cx="200644" cy="294940"/>
            </a:xfrm>
            <a:prstGeom prst="rect">
              <a:avLst/>
            </a:prstGeom>
            <a:solidFill>
              <a:srgbClr val="0058AB">
                <a:alpha val="100000"/>
              </a:srgbClr>
            </a:solidFill>
          </p:spPr>
          <p:txBody>
            <a:bodyPr/>
            <a:lstStyle/>
            <a:p>
              <a:endParaRPr/>
            </a:p>
          </p:txBody>
        </p:sp>
        <p:sp>
          <p:nvSpPr>
            <p:cNvPr id="55" name="rc55"/>
            <p:cNvSpPr/>
            <p:nvPr/>
          </p:nvSpPr>
          <p:spPr>
            <a:xfrm>
              <a:off x="3430103" y="3560991"/>
              <a:ext cx="200644" cy="44239"/>
            </a:xfrm>
            <a:prstGeom prst="rect">
              <a:avLst/>
            </a:prstGeom>
            <a:solidFill>
              <a:srgbClr val="1CABE2">
                <a:alpha val="100000"/>
              </a:srgbClr>
            </a:solidFill>
          </p:spPr>
          <p:txBody>
            <a:bodyPr/>
            <a:lstStyle/>
            <a:p>
              <a:endParaRPr/>
            </a:p>
          </p:txBody>
        </p:sp>
        <p:sp>
          <p:nvSpPr>
            <p:cNvPr id="56" name="rc56"/>
            <p:cNvSpPr/>
            <p:nvPr/>
          </p:nvSpPr>
          <p:spPr>
            <a:xfrm>
              <a:off x="3653041" y="3695609"/>
              <a:ext cx="200644" cy="1045140"/>
            </a:xfrm>
            <a:prstGeom prst="rect">
              <a:avLst/>
            </a:prstGeom>
            <a:solidFill>
              <a:srgbClr val="80BD41">
                <a:alpha val="100000"/>
              </a:srgbClr>
            </a:solidFill>
          </p:spPr>
          <p:txBody>
            <a:bodyPr/>
            <a:lstStyle/>
            <a:p>
              <a:endParaRPr/>
            </a:p>
          </p:txBody>
        </p:sp>
        <p:sp>
          <p:nvSpPr>
            <p:cNvPr id="57" name="rc57"/>
            <p:cNvSpPr/>
            <p:nvPr/>
          </p:nvSpPr>
          <p:spPr>
            <a:xfrm>
              <a:off x="3653041" y="3247691"/>
              <a:ext cx="200644" cy="328472"/>
            </a:xfrm>
            <a:prstGeom prst="rect">
              <a:avLst/>
            </a:prstGeom>
            <a:solidFill>
              <a:srgbClr val="0058AB">
                <a:alpha val="100000"/>
              </a:srgbClr>
            </a:solidFill>
          </p:spPr>
          <p:txBody>
            <a:bodyPr/>
            <a:lstStyle/>
            <a:p>
              <a:endParaRPr/>
            </a:p>
          </p:txBody>
        </p:sp>
        <p:sp>
          <p:nvSpPr>
            <p:cNvPr id="58" name="rc58"/>
            <p:cNvSpPr/>
            <p:nvPr/>
          </p:nvSpPr>
          <p:spPr>
            <a:xfrm>
              <a:off x="3653041" y="3576164"/>
              <a:ext cx="200644" cy="119445"/>
            </a:xfrm>
            <a:prstGeom prst="rect">
              <a:avLst/>
            </a:prstGeom>
            <a:solidFill>
              <a:srgbClr val="1CABE2">
                <a:alpha val="100000"/>
              </a:srgbClr>
            </a:solidFill>
          </p:spPr>
          <p:txBody>
            <a:bodyPr/>
            <a:lstStyle/>
            <a:p>
              <a:endParaRPr/>
            </a:p>
          </p:txBody>
        </p:sp>
        <p:sp>
          <p:nvSpPr>
            <p:cNvPr id="59" name="rc59"/>
            <p:cNvSpPr/>
            <p:nvPr/>
          </p:nvSpPr>
          <p:spPr>
            <a:xfrm>
              <a:off x="3875979" y="3649070"/>
              <a:ext cx="200644" cy="1091679"/>
            </a:xfrm>
            <a:prstGeom prst="rect">
              <a:avLst/>
            </a:prstGeom>
            <a:solidFill>
              <a:srgbClr val="80BD41">
                <a:alpha val="100000"/>
              </a:srgbClr>
            </a:solidFill>
          </p:spPr>
          <p:txBody>
            <a:bodyPr/>
            <a:lstStyle/>
            <a:p>
              <a:endParaRPr/>
            </a:p>
          </p:txBody>
        </p:sp>
        <p:sp>
          <p:nvSpPr>
            <p:cNvPr id="60" name="rc60"/>
            <p:cNvSpPr/>
            <p:nvPr/>
          </p:nvSpPr>
          <p:spPr>
            <a:xfrm>
              <a:off x="3875979" y="3245298"/>
              <a:ext cx="200644" cy="299089"/>
            </a:xfrm>
            <a:prstGeom prst="rect">
              <a:avLst/>
            </a:prstGeom>
            <a:solidFill>
              <a:srgbClr val="0058AB">
                <a:alpha val="100000"/>
              </a:srgbClr>
            </a:solidFill>
          </p:spPr>
          <p:txBody>
            <a:bodyPr/>
            <a:lstStyle/>
            <a:p>
              <a:endParaRPr/>
            </a:p>
          </p:txBody>
        </p:sp>
        <p:sp>
          <p:nvSpPr>
            <p:cNvPr id="61" name="rc61"/>
            <p:cNvSpPr/>
            <p:nvPr/>
          </p:nvSpPr>
          <p:spPr>
            <a:xfrm>
              <a:off x="3875979" y="3544387"/>
              <a:ext cx="200644" cy="104682"/>
            </a:xfrm>
            <a:prstGeom prst="rect">
              <a:avLst/>
            </a:prstGeom>
            <a:solidFill>
              <a:srgbClr val="1CABE2">
                <a:alpha val="100000"/>
              </a:srgbClr>
            </a:solidFill>
          </p:spPr>
          <p:txBody>
            <a:bodyPr/>
            <a:lstStyle/>
            <a:p>
              <a:endParaRPr/>
            </a:p>
          </p:txBody>
        </p:sp>
        <p:sp>
          <p:nvSpPr>
            <p:cNvPr id="62" name="rc62"/>
            <p:cNvSpPr/>
            <p:nvPr/>
          </p:nvSpPr>
          <p:spPr>
            <a:xfrm>
              <a:off x="4098916" y="3714966"/>
              <a:ext cx="200644" cy="1025783"/>
            </a:xfrm>
            <a:prstGeom prst="rect">
              <a:avLst/>
            </a:prstGeom>
            <a:solidFill>
              <a:srgbClr val="80BD41">
                <a:alpha val="100000"/>
              </a:srgbClr>
            </a:solidFill>
          </p:spPr>
          <p:txBody>
            <a:bodyPr/>
            <a:lstStyle/>
            <a:p>
              <a:endParaRPr/>
            </a:p>
          </p:txBody>
        </p:sp>
        <p:sp>
          <p:nvSpPr>
            <p:cNvPr id="63" name="rc63"/>
            <p:cNvSpPr/>
            <p:nvPr/>
          </p:nvSpPr>
          <p:spPr>
            <a:xfrm>
              <a:off x="4098916" y="3232243"/>
              <a:ext cx="200644" cy="316785"/>
            </a:xfrm>
            <a:prstGeom prst="rect">
              <a:avLst/>
            </a:prstGeom>
            <a:solidFill>
              <a:srgbClr val="0058AB">
                <a:alpha val="100000"/>
              </a:srgbClr>
            </a:solidFill>
          </p:spPr>
          <p:txBody>
            <a:bodyPr/>
            <a:lstStyle/>
            <a:p>
              <a:endParaRPr/>
            </a:p>
          </p:txBody>
        </p:sp>
        <p:sp>
          <p:nvSpPr>
            <p:cNvPr id="64" name="rc64"/>
            <p:cNvSpPr/>
            <p:nvPr/>
          </p:nvSpPr>
          <p:spPr>
            <a:xfrm>
              <a:off x="4098916" y="3549029"/>
              <a:ext cx="200644" cy="165937"/>
            </a:xfrm>
            <a:prstGeom prst="rect">
              <a:avLst/>
            </a:prstGeom>
            <a:solidFill>
              <a:srgbClr val="1CABE2">
                <a:alpha val="100000"/>
              </a:srgbClr>
            </a:solidFill>
          </p:spPr>
          <p:txBody>
            <a:bodyPr/>
            <a:lstStyle/>
            <a:p>
              <a:endParaRPr/>
            </a:p>
          </p:txBody>
        </p:sp>
        <p:sp>
          <p:nvSpPr>
            <p:cNvPr id="65" name="rc65"/>
            <p:cNvSpPr/>
            <p:nvPr/>
          </p:nvSpPr>
          <p:spPr>
            <a:xfrm>
              <a:off x="4321854" y="3667304"/>
              <a:ext cx="200644" cy="1073445"/>
            </a:xfrm>
            <a:prstGeom prst="rect">
              <a:avLst/>
            </a:prstGeom>
            <a:solidFill>
              <a:srgbClr val="80BD41">
                <a:alpha val="100000"/>
              </a:srgbClr>
            </a:solidFill>
          </p:spPr>
          <p:txBody>
            <a:bodyPr/>
            <a:lstStyle/>
            <a:p>
              <a:endParaRPr/>
            </a:p>
          </p:txBody>
        </p:sp>
        <p:sp>
          <p:nvSpPr>
            <p:cNvPr id="66" name="rc66"/>
            <p:cNvSpPr/>
            <p:nvPr/>
          </p:nvSpPr>
          <p:spPr>
            <a:xfrm>
              <a:off x="4321854" y="3207256"/>
              <a:ext cx="200644" cy="368038"/>
            </a:xfrm>
            <a:prstGeom prst="rect">
              <a:avLst/>
            </a:prstGeom>
            <a:solidFill>
              <a:srgbClr val="0058AB">
                <a:alpha val="100000"/>
              </a:srgbClr>
            </a:solidFill>
          </p:spPr>
          <p:txBody>
            <a:bodyPr/>
            <a:lstStyle/>
            <a:p>
              <a:endParaRPr/>
            </a:p>
          </p:txBody>
        </p:sp>
        <p:sp>
          <p:nvSpPr>
            <p:cNvPr id="67" name="rc67"/>
            <p:cNvSpPr/>
            <p:nvPr/>
          </p:nvSpPr>
          <p:spPr>
            <a:xfrm>
              <a:off x="4321854" y="3575294"/>
              <a:ext cx="200644" cy="92009"/>
            </a:xfrm>
            <a:prstGeom prst="rect">
              <a:avLst/>
            </a:prstGeom>
            <a:solidFill>
              <a:srgbClr val="1CABE2">
                <a:alpha val="100000"/>
              </a:srgbClr>
            </a:solidFill>
          </p:spPr>
          <p:txBody>
            <a:bodyPr/>
            <a:lstStyle/>
            <a:p>
              <a:endParaRPr/>
            </a:p>
          </p:txBody>
        </p:sp>
        <p:sp>
          <p:nvSpPr>
            <p:cNvPr id="68" name="rc68"/>
            <p:cNvSpPr/>
            <p:nvPr/>
          </p:nvSpPr>
          <p:spPr>
            <a:xfrm>
              <a:off x="4544792" y="3684549"/>
              <a:ext cx="200644" cy="1056200"/>
            </a:xfrm>
            <a:prstGeom prst="rect">
              <a:avLst/>
            </a:prstGeom>
            <a:solidFill>
              <a:srgbClr val="80BD41">
                <a:alpha val="100000"/>
              </a:srgbClr>
            </a:solidFill>
          </p:spPr>
          <p:txBody>
            <a:bodyPr/>
            <a:lstStyle/>
            <a:p>
              <a:endParaRPr/>
            </a:p>
          </p:txBody>
        </p:sp>
        <p:sp>
          <p:nvSpPr>
            <p:cNvPr id="69" name="rc69"/>
            <p:cNvSpPr/>
            <p:nvPr/>
          </p:nvSpPr>
          <p:spPr>
            <a:xfrm>
              <a:off x="4544792" y="3187515"/>
              <a:ext cx="200644" cy="357243"/>
            </a:xfrm>
            <a:prstGeom prst="rect">
              <a:avLst/>
            </a:prstGeom>
            <a:solidFill>
              <a:srgbClr val="0058AB">
                <a:alpha val="100000"/>
              </a:srgbClr>
            </a:solidFill>
          </p:spPr>
          <p:txBody>
            <a:bodyPr/>
            <a:lstStyle/>
            <a:p>
              <a:endParaRPr/>
            </a:p>
          </p:txBody>
        </p:sp>
        <p:sp>
          <p:nvSpPr>
            <p:cNvPr id="70" name="rc70"/>
            <p:cNvSpPr/>
            <p:nvPr/>
          </p:nvSpPr>
          <p:spPr>
            <a:xfrm>
              <a:off x="4544792" y="3544759"/>
              <a:ext cx="200644" cy="139790"/>
            </a:xfrm>
            <a:prstGeom prst="rect">
              <a:avLst/>
            </a:prstGeom>
            <a:solidFill>
              <a:srgbClr val="1CABE2">
                <a:alpha val="100000"/>
              </a:srgbClr>
            </a:solidFill>
          </p:spPr>
          <p:txBody>
            <a:bodyPr/>
            <a:lstStyle/>
            <a:p>
              <a:endParaRPr/>
            </a:p>
          </p:txBody>
        </p:sp>
        <p:sp>
          <p:nvSpPr>
            <p:cNvPr id="71" name="rc71"/>
            <p:cNvSpPr/>
            <p:nvPr/>
          </p:nvSpPr>
          <p:spPr>
            <a:xfrm>
              <a:off x="4767730" y="3763681"/>
              <a:ext cx="200644" cy="977068"/>
            </a:xfrm>
            <a:prstGeom prst="rect">
              <a:avLst/>
            </a:prstGeom>
            <a:solidFill>
              <a:srgbClr val="80BD41">
                <a:alpha val="100000"/>
              </a:srgbClr>
            </a:solidFill>
          </p:spPr>
          <p:txBody>
            <a:bodyPr/>
            <a:lstStyle/>
            <a:p>
              <a:endParaRPr/>
            </a:p>
          </p:txBody>
        </p:sp>
        <p:sp>
          <p:nvSpPr>
            <p:cNvPr id="72" name="rc72"/>
            <p:cNvSpPr/>
            <p:nvPr/>
          </p:nvSpPr>
          <p:spPr>
            <a:xfrm>
              <a:off x="4767730" y="3164833"/>
              <a:ext cx="200644" cy="457016"/>
            </a:xfrm>
            <a:prstGeom prst="rect">
              <a:avLst/>
            </a:prstGeom>
            <a:solidFill>
              <a:srgbClr val="0058AB">
                <a:alpha val="100000"/>
              </a:srgbClr>
            </a:solidFill>
          </p:spPr>
          <p:txBody>
            <a:bodyPr/>
            <a:lstStyle/>
            <a:p>
              <a:endParaRPr/>
            </a:p>
          </p:txBody>
        </p:sp>
        <p:sp>
          <p:nvSpPr>
            <p:cNvPr id="73" name="rc73"/>
            <p:cNvSpPr/>
            <p:nvPr/>
          </p:nvSpPr>
          <p:spPr>
            <a:xfrm>
              <a:off x="4767730" y="3621849"/>
              <a:ext cx="200644" cy="141832"/>
            </a:xfrm>
            <a:prstGeom prst="rect">
              <a:avLst/>
            </a:prstGeom>
            <a:solidFill>
              <a:srgbClr val="1CABE2">
                <a:alpha val="100000"/>
              </a:srgbClr>
            </a:solidFill>
          </p:spPr>
          <p:txBody>
            <a:bodyPr/>
            <a:lstStyle/>
            <a:p>
              <a:endParaRPr/>
            </a:p>
          </p:txBody>
        </p:sp>
        <p:sp>
          <p:nvSpPr>
            <p:cNvPr id="74" name="rc74"/>
            <p:cNvSpPr/>
            <p:nvPr/>
          </p:nvSpPr>
          <p:spPr>
            <a:xfrm>
              <a:off x="4990668" y="3645767"/>
              <a:ext cx="200644" cy="1094982"/>
            </a:xfrm>
            <a:prstGeom prst="rect">
              <a:avLst/>
            </a:prstGeom>
            <a:solidFill>
              <a:srgbClr val="80BD41">
                <a:alpha val="100000"/>
              </a:srgbClr>
            </a:solidFill>
          </p:spPr>
          <p:txBody>
            <a:bodyPr/>
            <a:lstStyle/>
            <a:p>
              <a:endParaRPr/>
            </a:p>
          </p:txBody>
        </p:sp>
        <p:sp>
          <p:nvSpPr>
            <p:cNvPr id="75" name="rc75"/>
            <p:cNvSpPr/>
            <p:nvPr/>
          </p:nvSpPr>
          <p:spPr>
            <a:xfrm>
              <a:off x="4990668" y="3130482"/>
              <a:ext cx="200644" cy="418668"/>
            </a:xfrm>
            <a:prstGeom prst="rect">
              <a:avLst/>
            </a:prstGeom>
            <a:solidFill>
              <a:srgbClr val="0058AB">
                <a:alpha val="100000"/>
              </a:srgbClr>
            </a:solidFill>
          </p:spPr>
          <p:txBody>
            <a:bodyPr/>
            <a:lstStyle/>
            <a:p>
              <a:endParaRPr/>
            </a:p>
          </p:txBody>
        </p:sp>
        <p:sp>
          <p:nvSpPr>
            <p:cNvPr id="76" name="rc76"/>
            <p:cNvSpPr/>
            <p:nvPr/>
          </p:nvSpPr>
          <p:spPr>
            <a:xfrm>
              <a:off x="4990668" y="3549151"/>
              <a:ext cx="200644" cy="96616"/>
            </a:xfrm>
            <a:prstGeom prst="rect">
              <a:avLst/>
            </a:prstGeom>
            <a:solidFill>
              <a:srgbClr val="1CABE2">
                <a:alpha val="100000"/>
              </a:srgbClr>
            </a:solidFill>
          </p:spPr>
          <p:txBody>
            <a:bodyPr/>
            <a:lstStyle/>
            <a:p>
              <a:endParaRPr/>
            </a:p>
          </p:txBody>
        </p:sp>
        <p:sp>
          <p:nvSpPr>
            <p:cNvPr id="77" name="rc77"/>
            <p:cNvSpPr/>
            <p:nvPr/>
          </p:nvSpPr>
          <p:spPr>
            <a:xfrm>
              <a:off x="5213606" y="3667124"/>
              <a:ext cx="200644" cy="1073625"/>
            </a:xfrm>
            <a:prstGeom prst="rect">
              <a:avLst/>
            </a:prstGeom>
            <a:solidFill>
              <a:srgbClr val="80BD41">
                <a:alpha val="100000"/>
              </a:srgbClr>
            </a:solidFill>
          </p:spPr>
          <p:txBody>
            <a:bodyPr/>
            <a:lstStyle/>
            <a:p>
              <a:endParaRPr/>
            </a:p>
          </p:txBody>
        </p:sp>
        <p:sp>
          <p:nvSpPr>
            <p:cNvPr id="78" name="rc78"/>
            <p:cNvSpPr/>
            <p:nvPr/>
          </p:nvSpPr>
          <p:spPr>
            <a:xfrm>
              <a:off x="5213606" y="3089017"/>
              <a:ext cx="200644" cy="479002"/>
            </a:xfrm>
            <a:prstGeom prst="rect">
              <a:avLst/>
            </a:prstGeom>
            <a:solidFill>
              <a:srgbClr val="0058AB">
                <a:alpha val="100000"/>
              </a:srgbClr>
            </a:solidFill>
          </p:spPr>
          <p:txBody>
            <a:bodyPr/>
            <a:lstStyle/>
            <a:p>
              <a:endParaRPr/>
            </a:p>
          </p:txBody>
        </p:sp>
        <p:sp>
          <p:nvSpPr>
            <p:cNvPr id="79" name="rc79"/>
            <p:cNvSpPr/>
            <p:nvPr/>
          </p:nvSpPr>
          <p:spPr>
            <a:xfrm>
              <a:off x="5213606" y="3568020"/>
              <a:ext cx="200644" cy="99104"/>
            </a:xfrm>
            <a:prstGeom prst="rect">
              <a:avLst/>
            </a:prstGeom>
            <a:solidFill>
              <a:srgbClr val="1CABE2">
                <a:alpha val="100000"/>
              </a:srgbClr>
            </a:solidFill>
          </p:spPr>
          <p:txBody>
            <a:bodyPr/>
            <a:lstStyle/>
            <a:p>
              <a:endParaRPr/>
            </a:p>
          </p:txBody>
        </p:sp>
        <p:sp>
          <p:nvSpPr>
            <p:cNvPr id="80" name="rc80"/>
            <p:cNvSpPr/>
            <p:nvPr/>
          </p:nvSpPr>
          <p:spPr>
            <a:xfrm>
              <a:off x="5436544" y="3484038"/>
              <a:ext cx="200644" cy="1256711"/>
            </a:xfrm>
            <a:prstGeom prst="rect">
              <a:avLst/>
            </a:prstGeom>
            <a:solidFill>
              <a:srgbClr val="80BD41">
                <a:alpha val="100000"/>
              </a:srgbClr>
            </a:solidFill>
          </p:spPr>
          <p:txBody>
            <a:bodyPr/>
            <a:lstStyle/>
            <a:p>
              <a:endParaRPr/>
            </a:p>
          </p:txBody>
        </p:sp>
        <p:sp>
          <p:nvSpPr>
            <p:cNvPr id="81" name="rc81"/>
            <p:cNvSpPr/>
            <p:nvPr/>
          </p:nvSpPr>
          <p:spPr>
            <a:xfrm>
              <a:off x="5436544" y="3042491"/>
              <a:ext cx="200644" cy="390599"/>
            </a:xfrm>
            <a:prstGeom prst="rect">
              <a:avLst/>
            </a:prstGeom>
            <a:solidFill>
              <a:srgbClr val="0058AB">
                <a:alpha val="100000"/>
              </a:srgbClr>
            </a:solidFill>
          </p:spPr>
          <p:txBody>
            <a:bodyPr/>
            <a:lstStyle/>
            <a:p>
              <a:endParaRPr/>
            </a:p>
          </p:txBody>
        </p:sp>
        <p:sp>
          <p:nvSpPr>
            <p:cNvPr id="82" name="rc82"/>
            <p:cNvSpPr/>
            <p:nvPr/>
          </p:nvSpPr>
          <p:spPr>
            <a:xfrm>
              <a:off x="5436544" y="3433090"/>
              <a:ext cx="200644" cy="50948"/>
            </a:xfrm>
            <a:prstGeom prst="rect">
              <a:avLst/>
            </a:prstGeom>
            <a:solidFill>
              <a:srgbClr val="1CABE2">
                <a:alpha val="100000"/>
              </a:srgbClr>
            </a:solidFill>
          </p:spPr>
          <p:txBody>
            <a:bodyPr/>
            <a:lstStyle/>
            <a:p>
              <a:endParaRPr/>
            </a:p>
          </p:txBody>
        </p:sp>
        <p:sp>
          <p:nvSpPr>
            <p:cNvPr id="83" name="rc83"/>
            <p:cNvSpPr/>
            <p:nvPr/>
          </p:nvSpPr>
          <p:spPr>
            <a:xfrm>
              <a:off x="5659482" y="3540084"/>
              <a:ext cx="200644" cy="1200665"/>
            </a:xfrm>
            <a:prstGeom prst="rect">
              <a:avLst/>
            </a:prstGeom>
            <a:solidFill>
              <a:srgbClr val="80BD41">
                <a:alpha val="100000"/>
              </a:srgbClr>
            </a:solidFill>
          </p:spPr>
          <p:txBody>
            <a:bodyPr/>
            <a:lstStyle/>
            <a:p>
              <a:endParaRPr/>
            </a:p>
          </p:txBody>
        </p:sp>
        <p:sp>
          <p:nvSpPr>
            <p:cNvPr id="84" name="rc84"/>
            <p:cNvSpPr/>
            <p:nvPr/>
          </p:nvSpPr>
          <p:spPr>
            <a:xfrm>
              <a:off x="5659482" y="3000654"/>
              <a:ext cx="200644" cy="400221"/>
            </a:xfrm>
            <a:prstGeom prst="rect">
              <a:avLst/>
            </a:prstGeom>
            <a:solidFill>
              <a:srgbClr val="0058AB">
                <a:alpha val="100000"/>
              </a:srgbClr>
            </a:solidFill>
          </p:spPr>
          <p:txBody>
            <a:bodyPr/>
            <a:lstStyle/>
            <a:p>
              <a:endParaRPr/>
            </a:p>
          </p:txBody>
        </p:sp>
        <p:sp>
          <p:nvSpPr>
            <p:cNvPr id="85" name="rc85"/>
            <p:cNvSpPr/>
            <p:nvPr/>
          </p:nvSpPr>
          <p:spPr>
            <a:xfrm>
              <a:off x="5659482" y="3400875"/>
              <a:ext cx="200644" cy="139208"/>
            </a:xfrm>
            <a:prstGeom prst="rect">
              <a:avLst/>
            </a:prstGeom>
            <a:solidFill>
              <a:srgbClr val="1CABE2">
                <a:alpha val="100000"/>
              </a:srgbClr>
            </a:solidFill>
          </p:spPr>
          <p:txBody>
            <a:bodyPr/>
            <a:lstStyle/>
            <a:p>
              <a:endParaRPr/>
            </a:p>
          </p:txBody>
        </p:sp>
        <p:sp>
          <p:nvSpPr>
            <p:cNvPr id="86" name="rc86"/>
            <p:cNvSpPr/>
            <p:nvPr/>
          </p:nvSpPr>
          <p:spPr>
            <a:xfrm>
              <a:off x="5882419" y="3554666"/>
              <a:ext cx="200644" cy="1186083"/>
            </a:xfrm>
            <a:prstGeom prst="rect">
              <a:avLst/>
            </a:prstGeom>
            <a:solidFill>
              <a:srgbClr val="80BD41">
                <a:alpha val="100000"/>
              </a:srgbClr>
            </a:solidFill>
          </p:spPr>
          <p:txBody>
            <a:bodyPr/>
            <a:lstStyle/>
            <a:p>
              <a:endParaRPr/>
            </a:p>
          </p:txBody>
        </p:sp>
        <p:sp>
          <p:nvSpPr>
            <p:cNvPr id="87" name="rc87"/>
            <p:cNvSpPr/>
            <p:nvPr/>
          </p:nvSpPr>
          <p:spPr>
            <a:xfrm>
              <a:off x="5882419" y="2970475"/>
              <a:ext cx="200644" cy="407162"/>
            </a:xfrm>
            <a:prstGeom prst="rect">
              <a:avLst/>
            </a:prstGeom>
            <a:solidFill>
              <a:srgbClr val="0058AB">
                <a:alpha val="100000"/>
              </a:srgbClr>
            </a:solidFill>
          </p:spPr>
          <p:txBody>
            <a:bodyPr/>
            <a:lstStyle/>
            <a:p>
              <a:endParaRPr/>
            </a:p>
          </p:txBody>
        </p:sp>
        <p:sp>
          <p:nvSpPr>
            <p:cNvPr id="88" name="rc88"/>
            <p:cNvSpPr/>
            <p:nvPr/>
          </p:nvSpPr>
          <p:spPr>
            <a:xfrm>
              <a:off x="5882419" y="3377638"/>
              <a:ext cx="200644" cy="177027"/>
            </a:xfrm>
            <a:prstGeom prst="rect">
              <a:avLst/>
            </a:prstGeom>
            <a:solidFill>
              <a:srgbClr val="1CABE2">
                <a:alpha val="100000"/>
              </a:srgbClr>
            </a:solidFill>
          </p:spPr>
          <p:txBody>
            <a:bodyPr/>
            <a:lstStyle/>
            <a:p>
              <a:endParaRPr/>
            </a:p>
          </p:txBody>
        </p:sp>
        <p:sp>
          <p:nvSpPr>
            <p:cNvPr id="89" name="rc89"/>
            <p:cNvSpPr/>
            <p:nvPr/>
          </p:nvSpPr>
          <p:spPr>
            <a:xfrm>
              <a:off x="6105357" y="3754225"/>
              <a:ext cx="200644" cy="986524"/>
            </a:xfrm>
            <a:prstGeom prst="rect">
              <a:avLst/>
            </a:prstGeom>
            <a:solidFill>
              <a:srgbClr val="80BD41">
                <a:alpha val="100000"/>
              </a:srgbClr>
            </a:solidFill>
          </p:spPr>
          <p:txBody>
            <a:bodyPr/>
            <a:lstStyle/>
            <a:p>
              <a:endParaRPr/>
            </a:p>
          </p:txBody>
        </p:sp>
        <p:sp>
          <p:nvSpPr>
            <p:cNvPr id="90" name="rc90"/>
            <p:cNvSpPr/>
            <p:nvPr/>
          </p:nvSpPr>
          <p:spPr>
            <a:xfrm>
              <a:off x="6105357" y="2947068"/>
              <a:ext cx="200644" cy="645725"/>
            </a:xfrm>
            <a:prstGeom prst="rect">
              <a:avLst/>
            </a:prstGeom>
            <a:solidFill>
              <a:srgbClr val="0058AB">
                <a:alpha val="100000"/>
              </a:srgbClr>
            </a:solidFill>
          </p:spPr>
          <p:txBody>
            <a:bodyPr/>
            <a:lstStyle/>
            <a:p>
              <a:endParaRPr/>
            </a:p>
          </p:txBody>
        </p:sp>
        <p:sp>
          <p:nvSpPr>
            <p:cNvPr id="91" name="rc91"/>
            <p:cNvSpPr/>
            <p:nvPr/>
          </p:nvSpPr>
          <p:spPr>
            <a:xfrm>
              <a:off x="6105357" y="3592794"/>
              <a:ext cx="200644" cy="161431"/>
            </a:xfrm>
            <a:prstGeom prst="rect">
              <a:avLst/>
            </a:prstGeom>
            <a:solidFill>
              <a:srgbClr val="1CABE2">
                <a:alpha val="100000"/>
              </a:srgbClr>
            </a:solidFill>
          </p:spPr>
          <p:txBody>
            <a:bodyPr/>
            <a:lstStyle/>
            <a:p>
              <a:endParaRPr/>
            </a:p>
          </p:txBody>
        </p:sp>
        <p:sp>
          <p:nvSpPr>
            <p:cNvPr id="92" name="rc92"/>
            <p:cNvSpPr/>
            <p:nvPr/>
          </p:nvSpPr>
          <p:spPr>
            <a:xfrm>
              <a:off x="6328295" y="3705788"/>
              <a:ext cx="200644" cy="1034961"/>
            </a:xfrm>
            <a:prstGeom prst="rect">
              <a:avLst/>
            </a:prstGeom>
            <a:solidFill>
              <a:srgbClr val="80BD41">
                <a:alpha val="100000"/>
              </a:srgbClr>
            </a:solidFill>
          </p:spPr>
          <p:txBody>
            <a:bodyPr/>
            <a:lstStyle/>
            <a:p>
              <a:endParaRPr/>
            </a:p>
          </p:txBody>
        </p:sp>
        <p:sp>
          <p:nvSpPr>
            <p:cNvPr id="93" name="rc93"/>
            <p:cNvSpPr/>
            <p:nvPr/>
          </p:nvSpPr>
          <p:spPr>
            <a:xfrm>
              <a:off x="6328295" y="2925029"/>
              <a:ext cx="200644" cy="617345"/>
            </a:xfrm>
            <a:prstGeom prst="rect">
              <a:avLst/>
            </a:prstGeom>
            <a:solidFill>
              <a:srgbClr val="0058AB">
                <a:alpha val="100000"/>
              </a:srgbClr>
            </a:solidFill>
          </p:spPr>
          <p:txBody>
            <a:bodyPr/>
            <a:lstStyle/>
            <a:p>
              <a:endParaRPr/>
            </a:p>
          </p:txBody>
        </p:sp>
        <p:sp>
          <p:nvSpPr>
            <p:cNvPr id="94" name="rc94"/>
            <p:cNvSpPr/>
            <p:nvPr/>
          </p:nvSpPr>
          <p:spPr>
            <a:xfrm>
              <a:off x="6328295" y="3542374"/>
              <a:ext cx="200644" cy="163414"/>
            </a:xfrm>
            <a:prstGeom prst="rect">
              <a:avLst/>
            </a:prstGeom>
            <a:solidFill>
              <a:srgbClr val="1CABE2">
                <a:alpha val="100000"/>
              </a:srgbClr>
            </a:solidFill>
          </p:spPr>
          <p:txBody>
            <a:bodyPr/>
            <a:lstStyle/>
            <a:p>
              <a:endParaRPr/>
            </a:p>
          </p:txBody>
        </p:sp>
        <p:sp>
          <p:nvSpPr>
            <p:cNvPr id="95" name="rc95"/>
            <p:cNvSpPr/>
            <p:nvPr/>
          </p:nvSpPr>
          <p:spPr>
            <a:xfrm>
              <a:off x="6551233" y="3545993"/>
              <a:ext cx="200644" cy="1194756"/>
            </a:xfrm>
            <a:prstGeom prst="rect">
              <a:avLst/>
            </a:prstGeom>
            <a:solidFill>
              <a:srgbClr val="80BD41">
                <a:alpha val="100000"/>
              </a:srgbClr>
            </a:solidFill>
          </p:spPr>
          <p:txBody>
            <a:bodyPr/>
            <a:lstStyle/>
            <a:p>
              <a:endParaRPr/>
            </a:p>
          </p:txBody>
        </p:sp>
        <p:sp>
          <p:nvSpPr>
            <p:cNvPr id="96" name="rc96"/>
            <p:cNvSpPr/>
            <p:nvPr/>
          </p:nvSpPr>
          <p:spPr>
            <a:xfrm>
              <a:off x="6551233" y="2902663"/>
              <a:ext cx="200644" cy="477902"/>
            </a:xfrm>
            <a:prstGeom prst="rect">
              <a:avLst/>
            </a:prstGeom>
            <a:solidFill>
              <a:srgbClr val="0058AB">
                <a:alpha val="100000"/>
              </a:srgbClr>
            </a:solidFill>
          </p:spPr>
          <p:txBody>
            <a:bodyPr/>
            <a:lstStyle/>
            <a:p>
              <a:endParaRPr/>
            </a:p>
          </p:txBody>
        </p:sp>
        <p:sp>
          <p:nvSpPr>
            <p:cNvPr id="97" name="rc97"/>
            <p:cNvSpPr/>
            <p:nvPr/>
          </p:nvSpPr>
          <p:spPr>
            <a:xfrm>
              <a:off x="6551233" y="3380565"/>
              <a:ext cx="200644" cy="165428"/>
            </a:xfrm>
            <a:prstGeom prst="rect">
              <a:avLst/>
            </a:prstGeom>
            <a:solidFill>
              <a:srgbClr val="1CABE2">
                <a:alpha val="100000"/>
              </a:srgbClr>
            </a:solidFill>
          </p:spPr>
          <p:txBody>
            <a:bodyPr/>
            <a:lstStyle/>
            <a:p>
              <a:endParaRPr/>
            </a:p>
          </p:txBody>
        </p:sp>
        <p:sp>
          <p:nvSpPr>
            <p:cNvPr id="98" name="rc98"/>
            <p:cNvSpPr/>
            <p:nvPr/>
          </p:nvSpPr>
          <p:spPr>
            <a:xfrm>
              <a:off x="6774171" y="3623432"/>
              <a:ext cx="200644" cy="1117317"/>
            </a:xfrm>
            <a:prstGeom prst="rect">
              <a:avLst/>
            </a:prstGeom>
            <a:solidFill>
              <a:srgbClr val="80BD41">
                <a:alpha val="100000"/>
              </a:srgbClr>
            </a:solidFill>
          </p:spPr>
          <p:txBody>
            <a:bodyPr/>
            <a:lstStyle/>
            <a:p>
              <a:endParaRPr/>
            </a:p>
          </p:txBody>
        </p:sp>
        <p:sp>
          <p:nvSpPr>
            <p:cNvPr id="99" name="rc99"/>
            <p:cNvSpPr/>
            <p:nvPr/>
          </p:nvSpPr>
          <p:spPr>
            <a:xfrm>
              <a:off x="6774171" y="2878552"/>
              <a:ext cx="200644" cy="558658"/>
            </a:xfrm>
            <a:prstGeom prst="rect">
              <a:avLst/>
            </a:prstGeom>
            <a:solidFill>
              <a:srgbClr val="0058AB">
                <a:alpha val="100000"/>
              </a:srgbClr>
            </a:solidFill>
          </p:spPr>
          <p:txBody>
            <a:bodyPr/>
            <a:lstStyle/>
            <a:p>
              <a:endParaRPr/>
            </a:p>
          </p:txBody>
        </p:sp>
        <p:sp>
          <p:nvSpPr>
            <p:cNvPr id="100" name="rc100"/>
            <p:cNvSpPr/>
            <p:nvPr/>
          </p:nvSpPr>
          <p:spPr>
            <a:xfrm>
              <a:off x="6774171" y="3437211"/>
              <a:ext cx="200644" cy="186220"/>
            </a:xfrm>
            <a:prstGeom prst="rect">
              <a:avLst/>
            </a:prstGeom>
            <a:solidFill>
              <a:srgbClr val="1CABE2">
                <a:alpha val="100000"/>
              </a:srgbClr>
            </a:solidFill>
          </p:spPr>
          <p:txBody>
            <a:bodyPr/>
            <a:lstStyle/>
            <a:p>
              <a:endParaRPr/>
            </a:p>
          </p:txBody>
        </p:sp>
        <p:sp>
          <p:nvSpPr>
            <p:cNvPr id="101" name="rc101"/>
            <p:cNvSpPr/>
            <p:nvPr/>
          </p:nvSpPr>
          <p:spPr>
            <a:xfrm>
              <a:off x="6997109" y="2859903"/>
              <a:ext cx="200644" cy="470797"/>
            </a:xfrm>
            <a:prstGeom prst="rect">
              <a:avLst/>
            </a:prstGeom>
            <a:solidFill>
              <a:srgbClr val="F26A21">
                <a:alpha val="100000"/>
              </a:srgbClr>
            </a:solidFill>
          </p:spPr>
          <p:txBody>
            <a:bodyPr/>
            <a:lstStyle/>
            <a:p>
              <a:endParaRPr/>
            </a:p>
          </p:txBody>
        </p:sp>
        <p:sp>
          <p:nvSpPr>
            <p:cNvPr id="102" name="rc102"/>
            <p:cNvSpPr/>
            <p:nvPr/>
          </p:nvSpPr>
          <p:spPr>
            <a:xfrm>
              <a:off x="6997109" y="3330700"/>
              <a:ext cx="200644" cy="1410049"/>
            </a:xfrm>
            <a:prstGeom prst="rect">
              <a:avLst/>
            </a:prstGeom>
            <a:solidFill>
              <a:srgbClr val="FFC20E">
                <a:alpha val="100000"/>
              </a:srgbClr>
            </a:solidFill>
          </p:spPr>
          <p:txBody>
            <a:bodyPr/>
            <a:lstStyle/>
            <a:p>
              <a:endParaRPr/>
            </a:p>
          </p:txBody>
        </p:sp>
        <p:sp>
          <p:nvSpPr>
            <p:cNvPr id="103" name="rc103"/>
            <p:cNvSpPr/>
            <p:nvPr/>
          </p:nvSpPr>
          <p:spPr>
            <a:xfrm>
              <a:off x="7220047" y="2839661"/>
              <a:ext cx="200644" cy="396753"/>
            </a:xfrm>
            <a:prstGeom prst="rect">
              <a:avLst/>
            </a:prstGeom>
            <a:solidFill>
              <a:srgbClr val="F26A21">
                <a:alpha val="100000"/>
              </a:srgbClr>
            </a:solidFill>
          </p:spPr>
          <p:txBody>
            <a:bodyPr/>
            <a:lstStyle/>
            <a:p>
              <a:endParaRPr/>
            </a:p>
          </p:txBody>
        </p:sp>
        <p:sp>
          <p:nvSpPr>
            <p:cNvPr id="104" name="rc104"/>
            <p:cNvSpPr/>
            <p:nvPr/>
          </p:nvSpPr>
          <p:spPr>
            <a:xfrm>
              <a:off x="7220047" y="3236415"/>
              <a:ext cx="200644" cy="1504334"/>
            </a:xfrm>
            <a:prstGeom prst="rect">
              <a:avLst/>
            </a:prstGeom>
            <a:solidFill>
              <a:srgbClr val="FFC20E">
                <a:alpha val="100000"/>
              </a:srgbClr>
            </a:solidFill>
          </p:spPr>
          <p:txBody>
            <a:bodyPr/>
            <a:lstStyle/>
            <a:p>
              <a:endParaRPr/>
            </a:p>
          </p:txBody>
        </p:sp>
        <p:sp>
          <p:nvSpPr>
            <p:cNvPr id="105" name="rc105"/>
            <p:cNvSpPr/>
            <p:nvPr/>
          </p:nvSpPr>
          <p:spPr>
            <a:xfrm>
              <a:off x="7442985" y="2821706"/>
              <a:ext cx="200644" cy="334355"/>
            </a:xfrm>
            <a:prstGeom prst="rect">
              <a:avLst/>
            </a:prstGeom>
            <a:solidFill>
              <a:srgbClr val="F26A21">
                <a:alpha val="100000"/>
              </a:srgbClr>
            </a:solidFill>
          </p:spPr>
          <p:txBody>
            <a:bodyPr/>
            <a:lstStyle/>
            <a:p>
              <a:endParaRPr/>
            </a:p>
          </p:txBody>
        </p:sp>
        <p:sp>
          <p:nvSpPr>
            <p:cNvPr id="106" name="rc106"/>
            <p:cNvSpPr/>
            <p:nvPr/>
          </p:nvSpPr>
          <p:spPr>
            <a:xfrm>
              <a:off x="7442985" y="3156061"/>
              <a:ext cx="200644" cy="1584688"/>
            </a:xfrm>
            <a:prstGeom prst="rect">
              <a:avLst/>
            </a:prstGeom>
            <a:solidFill>
              <a:srgbClr val="FFC20E">
                <a:alpha val="100000"/>
              </a:srgbClr>
            </a:solidFill>
          </p:spPr>
          <p:txBody>
            <a:bodyPr/>
            <a:lstStyle/>
            <a:p>
              <a:endParaRPr/>
            </a:p>
          </p:txBody>
        </p:sp>
        <p:sp>
          <p:nvSpPr>
            <p:cNvPr id="107" name="rc107"/>
            <p:cNvSpPr/>
            <p:nvPr/>
          </p:nvSpPr>
          <p:spPr>
            <a:xfrm>
              <a:off x="7665922" y="2805320"/>
              <a:ext cx="200644" cy="281770"/>
            </a:xfrm>
            <a:prstGeom prst="rect">
              <a:avLst/>
            </a:prstGeom>
            <a:solidFill>
              <a:srgbClr val="F26A21">
                <a:alpha val="100000"/>
              </a:srgbClr>
            </a:solidFill>
          </p:spPr>
          <p:txBody>
            <a:bodyPr/>
            <a:lstStyle/>
            <a:p>
              <a:endParaRPr/>
            </a:p>
          </p:txBody>
        </p:sp>
        <p:sp>
          <p:nvSpPr>
            <p:cNvPr id="108" name="rc108"/>
            <p:cNvSpPr/>
            <p:nvPr/>
          </p:nvSpPr>
          <p:spPr>
            <a:xfrm>
              <a:off x="7665922" y="3087091"/>
              <a:ext cx="200644" cy="1653658"/>
            </a:xfrm>
            <a:prstGeom prst="rect">
              <a:avLst/>
            </a:prstGeom>
            <a:solidFill>
              <a:srgbClr val="FFC20E">
                <a:alpha val="100000"/>
              </a:srgbClr>
            </a:solidFill>
          </p:spPr>
          <p:txBody>
            <a:bodyPr/>
            <a:lstStyle/>
            <a:p>
              <a:endParaRPr/>
            </a:p>
          </p:txBody>
        </p:sp>
        <p:sp>
          <p:nvSpPr>
            <p:cNvPr id="109" name="rc109"/>
            <p:cNvSpPr/>
            <p:nvPr/>
          </p:nvSpPr>
          <p:spPr>
            <a:xfrm>
              <a:off x="7888860" y="2788942"/>
              <a:ext cx="200644" cy="237455"/>
            </a:xfrm>
            <a:prstGeom prst="rect">
              <a:avLst/>
            </a:prstGeom>
            <a:solidFill>
              <a:srgbClr val="F26A21">
                <a:alpha val="100000"/>
              </a:srgbClr>
            </a:solidFill>
          </p:spPr>
          <p:txBody>
            <a:bodyPr/>
            <a:lstStyle/>
            <a:p>
              <a:endParaRPr/>
            </a:p>
          </p:txBody>
        </p:sp>
        <p:sp>
          <p:nvSpPr>
            <p:cNvPr id="110" name="rc110"/>
            <p:cNvSpPr/>
            <p:nvPr/>
          </p:nvSpPr>
          <p:spPr>
            <a:xfrm>
              <a:off x="7888860" y="3026398"/>
              <a:ext cx="200644" cy="1714351"/>
            </a:xfrm>
            <a:prstGeom prst="rect">
              <a:avLst/>
            </a:prstGeom>
            <a:solidFill>
              <a:srgbClr val="FFC20E">
                <a:alpha val="100000"/>
              </a:srgbClr>
            </a:solidFill>
          </p:spPr>
          <p:txBody>
            <a:bodyPr/>
            <a:lstStyle/>
            <a:p>
              <a:endParaRPr/>
            </a:p>
          </p:txBody>
        </p:sp>
        <p:sp>
          <p:nvSpPr>
            <p:cNvPr id="111" name="rc111"/>
            <p:cNvSpPr/>
            <p:nvPr/>
          </p:nvSpPr>
          <p:spPr>
            <a:xfrm>
              <a:off x="8111798" y="2772167"/>
              <a:ext cx="200644" cy="200110"/>
            </a:xfrm>
            <a:prstGeom prst="rect">
              <a:avLst/>
            </a:prstGeom>
            <a:solidFill>
              <a:srgbClr val="F26A21">
                <a:alpha val="100000"/>
              </a:srgbClr>
            </a:solidFill>
          </p:spPr>
          <p:txBody>
            <a:bodyPr/>
            <a:lstStyle/>
            <a:p>
              <a:endParaRPr/>
            </a:p>
          </p:txBody>
        </p:sp>
        <p:sp>
          <p:nvSpPr>
            <p:cNvPr id="112" name="rc112"/>
            <p:cNvSpPr/>
            <p:nvPr/>
          </p:nvSpPr>
          <p:spPr>
            <a:xfrm>
              <a:off x="8111798" y="2972277"/>
              <a:ext cx="200644" cy="1768472"/>
            </a:xfrm>
            <a:prstGeom prst="rect">
              <a:avLst/>
            </a:prstGeom>
            <a:solidFill>
              <a:srgbClr val="FFC20E">
                <a:alpha val="100000"/>
              </a:srgbClr>
            </a:solidFill>
          </p:spPr>
          <p:txBody>
            <a:bodyPr/>
            <a:lstStyle/>
            <a:p>
              <a:endParaRPr/>
            </a:p>
          </p:txBody>
        </p:sp>
        <p:sp>
          <p:nvSpPr>
            <p:cNvPr id="113" name="pl113"/>
            <p:cNvSpPr/>
            <p:nvPr/>
          </p:nvSpPr>
          <p:spPr>
            <a:xfrm>
              <a:off x="1523984" y="1451391"/>
              <a:ext cx="5350508" cy="1025713"/>
            </a:xfrm>
            <a:custGeom>
              <a:avLst/>
              <a:gdLst/>
              <a:ahLst/>
              <a:cxnLst/>
              <a:rect l="0" t="0" r="0" b="0"/>
              <a:pathLst>
                <a:path w="5350508" h="1025713">
                  <a:moveTo>
                    <a:pt x="0" y="672019"/>
                  </a:moveTo>
                  <a:lnTo>
                    <a:pt x="222937" y="636649"/>
                  </a:lnTo>
                  <a:lnTo>
                    <a:pt x="445875" y="601280"/>
                  </a:lnTo>
                  <a:lnTo>
                    <a:pt x="668813" y="495172"/>
                  </a:lnTo>
                  <a:lnTo>
                    <a:pt x="891751" y="389063"/>
                  </a:lnTo>
                  <a:lnTo>
                    <a:pt x="1114689" y="176847"/>
                  </a:lnTo>
                  <a:lnTo>
                    <a:pt x="1337627" y="0"/>
                  </a:lnTo>
                  <a:lnTo>
                    <a:pt x="1560565" y="35369"/>
                  </a:lnTo>
                  <a:lnTo>
                    <a:pt x="1783502" y="318324"/>
                  </a:lnTo>
                  <a:lnTo>
                    <a:pt x="2006440" y="459802"/>
                  </a:lnTo>
                  <a:lnTo>
                    <a:pt x="2229378" y="530541"/>
                  </a:lnTo>
                  <a:lnTo>
                    <a:pt x="2452316" y="459802"/>
                  </a:lnTo>
                  <a:lnTo>
                    <a:pt x="2675254" y="495172"/>
                  </a:lnTo>
                  <a:lnTo>
                    <a:pt x="2898192" y="601280"/>
                  </a:lnTo>
                  <a:lnTo>
                    <a:pt x="3121130" y="565911"/>
                  </a:lnTo>
                  <a:lnTo>
                    <a:pt x="3344068" y="778127"/>
                  </a:lnTo>
                  <a:lnTo>
                    <a:pt x="3567005" y="672019"/>
                  </a:lnTo>
                  <a:lnTo>
                    <a:pt x="3789943" y="778127"/>
                  </a:lnTo>
                  <a:lnTo>
                    <a:pt x="4012881" y="565911"/>
                  </a:lnTo>
                  <a:lnTo>
                    <a:pt x="4235819" y="565911"/>
                  </a:lnTo>
                  <a:lnTo>
                    <a:pt x="4458757" y="565911"/>
                  </a:lnTo>
                  <a:lnTo>
                    <a:pt x="4681695" y="1025713"/>
                  </a:lnTo>
                  <a:lnTo>
                    <a:pt x="4904633" y="954974"/>
                  </a:lnTo>
                  <a:lnTo>
                    <a:pt x="5127571" y="672019"/>
                  </a:lnTo>
                  <a:lnTo>
                    <a:pt x="5350508" y="813497"/>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1523984" y="1734347"/>
              <a:ext cx="5350508" cy="1061083"/>
            </a:xfrm>
            <a:custGeom>
              <a:avLst/>
              <a:gdLst/>
              <a:ahLst/>
              <a:cxnLst/>
              <a:rect l="0" t="0" r="0" b="0"/>
              <a:pathLst>
                <a:path w="5350508" h="1061083">
                  <a:moveTo>
                    <a:pt x="0" y="990344"/>
                  </a:moveTo>
                  <a:lnTo>
                    <a:pt x="222937" y="884236"/>
                  </a:lnTo>
                  <a:lnTo>
                    <a:pt x="445875" y="813497"/>
                  </a:lnTo>
                  <a:lnTo>
                    <a:pt x="668813" y="672019"/>
                  </a:lnTo>
                  <a:lnTo>
                    <a:pt x="891751" y="247586"/>
                  </a:lnTo>
                  <a:lnTo>
                    <a:pt x="1114689" y="0"/>
                  </a:lnTo>
                  <a:lnTo>
                    <a:pt x="1337627" y="0"/>
                  </a:lnTo>
                  <a:lnTo>
                    <a:pt x="1560565" y="35369"/>
                  </a:lnTo>
                  <a:lnTo>
                    <a:pt x="1783502" y="282955"/>
                  </a:lnTo>
                  <a:lnTo>
                    <a:pt x="2006440" y="282955"/>
                  </a:lnTo>
                  <a:lnTo>
                    <a:pt x="2229378" y="530541"/>
                  </a:lnTo>
                  <a:lnTo>
                    <a:pt x="2452316" y="424433"/>
                  </a:lnTo>
                  <a:lnTo>
                    <a:pt x="2675254" y="601280"/>
                  </a:lnTo>
                  <a:lnTo>
                    <a:pt x="2898192" y="530541"/>
                  </a:lnTo>
                  <a:lnTo>
                    <a:pt x="3121130" y="601280"/>
                  </a:lnTo>
                  <a:lnTo>
                    <a:pt x="3344068" y="813497"/>
                  </a:lnTo>
                  <a:lnTo>
                    <a:pt x="3567005" y="601280"/>
                  </a:lnTo>
                  <a:lnTo>
                    <a:pt x="3789943" y="707388"/>
                  </a:lnTo>
                  <a:lnTo>
                    <a:pt x="4012881" y="389063"/>
                  </a:lnTo>
                  <a:lnTo>
                    <a:pt x="4235819" y="565911"/>
                  </a:lnTo>
                  <a:lnTo>
                    <a:pt x="4458757" y="636649"/>
                  </a:lnTo>
                  <a:lnTo>
                    <a:pt x="4681695" y="1061083"/>
                  </a:lnTo>
                  <a:lnTo>
                    <a:pt x="4904633" y="990344"/>
                  </a:lnTo>
                  <a:lnTo>
                    <a:pt x="5127571" y="707388"/>
                  </a:lnTo>
                  <a:lnTo>
                    <a:pt x="5350508" y="884236"/>
                  </a:lnTo>
                </a:path>
              </a:pathLst>
            </a:custGeom>
            <a:ln w="27101" cap="flat">
              <a:solidFill>
                <a:srgbClr val="80BD41">
                  <a:alpha val="100000"/>
                </a:srgbClr>
              </a:solidFill>
              <a:prstDash val="solid"/>
              <a:round/>
            </a:ln>
          </p:spPr>
          <p:txBody>
            <a:bodyPr/>
            <a:lstStyle/>
            <a:p>
              <a:endParaRPr/>
            </a:p>
          </p:txBody>
        </p:sp>
        <p:sp>
          <p:nvSpPr>
            <p:cNvPr id="115" name="tx115"/>
            <p:cNvSpPr/>
            <p:nvPr/>
          </p:nvSpPr>
          <p:spPr>
            <a:xfrm>
              <a:off x="1455656" y="1921137"/>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16" name="tx116"/>
            <p:cNvSpPr/>
            <p:nvPr/>
          </p:nvSpPr>
          <p:spPr>
            <a:xfrm>
              <a:off x="2570345" y="142410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3685034" y="17778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78</a:t>
              </a:r>
            </a:p>
          </p:txBody>
        </p:sp>
        <p:sp>
          <p:nvSpPr>
            <p:cNvPr id="118" name="tx118"/>
            <p:cNvSpPr/>
            <p:nvPr/>
          </p:nvSpPr>
          <p:spPr>
            <a:xfrm>
              <a:off x="4799724" y="20268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71</a:t>
              </a:r>
            </a:p>
          </p:txBody>
        </p:sp>
        <p:sp>
          <p:nvSpPr>
            <p:cNvPr id="119" name="tx119"/>
            <p:cNvSpPr/>
            <p:nvPr/>
          </p:nvSpPr>
          <p:spPr>
            <a:xfrm>
              <a:off x="5691475" y="181616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0" name="tx120"/>
            <p:cNvSpPr/>
            <p:nvPr/>
          </p:nvSpPr>
          <p:spPr>
            <a:xfrm>
              <a:off x="5914413" y="181616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6137351" y="227297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64</a:t>
              </a:r>
            </a:p>
          </p:txBody>
        </p:sp>
        <p:sp>
          <p:nvSpPr>
            <p:cNvPr id="122" name="tx122"/>
            <p:cNvSpPr/>
            <p:nvPr/>
          </p:nvSpPr>
          <p:spPr>
            <a:xfrm>
              <a:off x="6360289" y="22022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66</a:t>
              </a:r>
            </a:p>
          </p:txBody>
        </p:sp>
        <p:sp>
          <p:nvSpPr>
            <p:cNvPr id="123" name="tx123"/>
            <p:cNvSpPr/>
            <p:nvPr/>
          </p:nvSpPr>
          <p:spPr>
            <a:xfrm>
              <a:off x="6583227" y="1921137"/>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24" name="tx124"/>
            <p:cNvSpPr/>
            <p:nvPr/>
          </p:nvSpPr>
          <p:spPr>
            <a:xfrm>
              <a:off x="6806165" y="20607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1455656" y="279468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57</a:t>
              </a:r>
            </a:p>
          </p:txBody>
        </p:sp>
        <p:sp>
          <p:nvSpPr>
            <p:cNvPr id="126" name="tx126"/>
            <p:cNvSpPr/>
            <p:nvPr/>
          </p:nvSpPr>
          <p:spPr>
            <a:xfrm>
              <a:off x="2570345" y="180284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85</a:t>
              </a:r>
            </a:p>
          </p:txBody>
        </p:sp>
        <p:sp>
          <p:nvSpPr>
            <p:cNvPr id="127" name="tx127"/>
            <p:cNvSpPr/>
            <p:nvPr/>
          </p:nvSpPr>
          <p:spPr>
            <a:xfrm>
              <a:off x="3685034" y="23333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28" name="tx128"/>
            <p:cNvSpPr/>
            <p:nvPr/>
          </p:nvSpPr>
          <p:spPr>
            <a:xfrm>
              <a:off x="4799724" y="26163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62</a:t>
              </a:r>
            </a:p>
          </p:txBody>
        </p:sp>
        <p:sp>
          <p:nvSpPr>
            <p:cNvPr id="129" name="tx129"/>
            <p:cNvSpPr/>
            <p:nvPr/>
          </p:nvSpPr>
          <p:spPr>
            <a:xfrm>
              <a:off x="5691475" y="23687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0" name="tx130"/>
            <p:cNvSpPr/>
            <p:nvPr/>
          </p:nvSpPr>
          <p:spPr>
            <a:xfrm>
              <a:off x="5914413" y="243949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1" name="tx131"/>
            <p:cNvSpPr/>
            <p:nvPr/>
          </p:nvSpPr>
          <p:spPr>
            <a:xfrm>
              <a:off x="6137351" y="2865486"/>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55</a:t>
              </a:r>
            </a:p>
          </p:txBody>
        </p:sp>
        <p:sp>
          <p:nvSpPr>
            <p:cNvPr id="132" name="tx132"/>
            <p:cNvSpPr/>
            <p:nvPr/>
          </p:nvSpPr>
          <p:spPr>
            <a:xfrm>
              <a:off x="6360289" y="279468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57</a:t>
              </a:r>
            </a:p>
          </p:txBody>
        </p:sp>
        <p:sp>
          <p:nvSpPr>
            <p:cNvPr id="133" name="tx133"/>
            <p:cNvSpPr/>
            <p:nvPr/>
          </p:nvSpPr>
          <p:spPr>
            <a:xfrm>
              <a:off x="6583227" y="25102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4" name="tx134"/>
            <p:cNvSpPr/>
            <p:nvPr/>
          </p:nvSpPr>
          <p:spPr>
            <a:xfrm>
              <a:off x="6806165" y="268707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35" name="tx135"/>
            <p:cNvSpPr/>
            <p:nvPr/>
          </p:nvSpPr>
          <p:spPr>
            <a:xfrm>
              <a:off x="953025"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729877"/>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77643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82299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86954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51923" y="5625304"/>
              <a:ext cx="201455" cy="201456"/>
            </a:xfrm>
            <a:prstGeom prst="rect">
              <a:avLst/>
            </a:prstGeom>
            <a:solidFill>
              <a:srgbClr val="80BD41">
                <a:alpha val="100000"/>
              </a:srgbClr>
            </a:solidFill>
          </p:spPr>
          <p:txBody>
            <a:bodyPr/>
            <a:lstStyle/>
            <a:p>
              <a:endParaRPr/>
            </a:p>
          </p:txBody>
        </p:sp>
        <p:sp>
          <p:nvSpPr>
            <p:cNvPr id="161" name="rc161"/>
            <p:cNvSpPr/>
            <p:nvPr/>
          </p:nvSpPr>
          <p:spPr>
            <a:xfrm>
              <a:off x="3325498" y="5625304"/>
              <a:ext cx="201456" cy="201456"/>
            </a:xfrm>
            <a:prstGeom prst="rect">
              <a:avLst/>
            </a:prstGeom>
            <a:solidFill>
              <a:srgbClr val="1CABE2">
                <a:alpha val="100000"/>
              </a:srgbClr>
            </a:solidFill>
          </p:spPr>
          <p:txBody>
            <a:bodyPr/>
            <a:lstStyle/>
            <a:p>
              <a:endParaRPr/>
            </a:p>
          </p:txBody>
        </p:sp>
        <p:sp>
          <p:nvSpPr>
            <p:cNvPr id="162" name="rc162"/>
            <p:cNvSpPr/>
            <p:nvPr/>
          </p:nvSpPr>
          <p:spPr>
            <a:xfrm>
              <a:off x="4382836" y="5625304"/>
              <a:ext cx="201456" cy="201456"/>
            </a:xfrm>
            <a:prstGeom prst="rect">
              <a:avLst/>
            </a:prstGeom>
            <a:solidFill>
              <a:srgbClr val="0058AB">
                <a:alpha val="100000"/>
              </a:srgbClr>
            </a:solidFill>
          </p:spPr>
          <p:txBody>
            <a:bodyPr/>
            <a:lstStyle/>
            <a:p>
              <a:endParaRPr/>
            </a:p>
          </p:txBody>
        </p:sp>
        <p:sp>
          <p:nvSpPr>
            <p:cNvPr id="163" name="rc163"/>
            <p:cNvSpPr/>
            <p:nvPr/>
          </p:nvSpPr>
          <p:spPr>
            <a:xfrm>
              <a:off x="5370461" y="5625304"/>
              <a:ext cx="201456" cy="201456"/>
            </a:xfrm>
            <a:prstGeom prst="rect">
              <a:avLst/>
            </a:prstGeom>
            <a:solidFill>
              <a:srgbClr val="FFC20E">
                <a:alpha val="100000"/>
              </a:srgbClr>
            </a:solidFill>
          </p:spPr>
          <p:txBody>
            <a:bodyPr/>
            <a:lstStyle/>
            <a:p>
              <a:endParaRPr/>
            </a:p>
          </p:txBody>
        </p:sp>
        <p:sp>
          <p:nvSpPr>
            <p:cNvPr id="164" name="rc164"/>
            <p:cNvSpPr/>
            <p:nvPr/>
          </p:nvSpPr>
          <p:spPr>
            <a:xfrm>
              <a:off x="7119206" y="5625304"/>
              <a:ext cx="201455" cy="201456"/>
            </a:xfrm>
            <a:prstGeom prst="rect">
              <a:avLst/>
            </a:prstGeom>
            <a:solidFill>
              <a:srgbClr val="F26A21">
                <a:alpha val="100000"/>
              </a:srgbClr>
            </a:solidFill>
          </p:spPr>
          <p:txBody>
            <a:bodyPr/>
            <a:lstStyle/>
            <a:p>
              <a:endParaRPr/>
            </a:p>
          </p:txBody>
        </p:sp>
        <p:sp>
          <p:nvSpPr>
            <p:cNvPr id="165" name="tx165"/>
            <p:cNvSpPr/>
            <p:nvPr/>
          </p:nvSpPr>
          <p:spPr>
            <a:xfrm>
              <a:off x="1631968" y="5646564"/>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605543" y="5648269"/>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62881" y="5673849"/>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50506" y="5672553"/>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99251" y="5673849"/>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10223" y="622384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1" name="pl171"/>
            <p:cNvSpPr/>
            <p:nvPr/>
          </p:nvSpPr>
          <p:spPr>
            <a:xfrm>
              <a:off x="4924792" y="622384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2" name="tx172"/>
            <p:cNvSpPr/>
            <p:nvPr/>
          </p:nvSpPr>
          <p:spPr>
            <a:xfrm>
              <a:off x="3777322" y="6171797"/>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91892" y="6171661"/>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079223" y="398022"/>
              <a:ext cx="94339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1079223" y="579074"/>
              <a:ext cx="518546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Madagascar</a:t>
              </a:r>
            </a:p>
          </p:txBody>
        </p:sp>
        <p:sp>
          <p:nvSpPr>
            <p:cNvPr id="176" name="tx176"/>
            <p:cNvSpPr/>
            <p:nvPr/>
          </p:nvSpPr>
          <p:spPr>
            <a:xfrm>
              <a:off x="-3195790" y="6447811"/>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Madagascar devrait connaître une augmentation modérée (10 000-50 000) du nombre de nourrissons survivants d'ici 2030. Par conséquent, le maintien de la couverture actuelle nécessite la vaccination d'un nombre croissant d'enfants.
Pour atteindre l'objectif ZD de l'IA2030, il faut vacciner beaucoup plus d'enfants (~5,22%)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282771"/>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097223"/>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1911675"/>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726127"/>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3899" y="3689997"/>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2504449"/>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1318901"/>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rc39"/>
            <p:cNvSpPr/>
            <p:nvPr/>
          </p:nvSpPr>
          <p:spPr>
            <a:xfrm>
              <a:off x="1351649" y="2847641"/>
              <a:ext cx="214223" cy="2027903"/>
            </a:xfrm>
            <a:prstGeom prst="rect">
              <a:avLst/>
            </a:prstGeom>
            <a:solidFill>
              <a:srgbClr val="0058AB">
                <a:alpha val="100000"/>
              </a:srgbClr>
            </a:solidFill>
          </p:spPr>
          <p:txBody>
            <a:bodyPr/>
            <a:lstStyle/>
            <a:p>
              <a:endParaRPr/>
            </a:p>
          </p:txBody>
        </p:sp>
        <p:sp>
          <p:nvSpPr>
            <p:cNvPr id="40" name="rc40"/>
            <p:cNvSpPr/>
            <p:nvPr/>
          </p:nvSpPr>
          <p:spPr>
            <a:xfrm>
              <a:off x="1589675" y="2903552"/>
              <a:ext cx="214223" cy="1971993"/>
            </a:xfrm>
            <a:prstGeom prst="rect">
              <a:avLst/>
            </a:prstGeom>
            <a:solidFill>
              <a:srgbClr val="0058AB">
                <a:alpha val="100000"/>
              </a:srgbClr>
            </a:solidFill>
          </p:spPr>
          <p:txBody>
            <a:bodyPr/>
            <a:lstStyle/>
            <a:p>
              <a:endParaRPr/>
            </a:p>
          </p:txBody>
        </p:sp>
        <p:sp>
          <p:nvSpPr>
            <p:cNvPr id="41" name="rc41"/>
            <p:cNvSpPr/>
            <p:nvPr/>
          </p:nvSpPr>
          <p:spPr>
            <a:xfrm>
              <a:off x="1827702" y="2965520"/>
              <a:ext cx="214223" cy="1910024"/>
            </a:xfrm>
            <a:prstGeom prst="rect">
              <a:avLst/>
            </a:prstGeom>
            <a:solidFill>
              <a:srgbClr val="0058AB">
                <a:alpha val="100000"/>
              </a:srgbClr>
            </a:solidFill>
          </p:spPr>
          <p:txBody>
            <a:bodyPr/>
            <a:lstStyle/>
            <a:p>
              <a:endParaRPr/>
            </a:p>
          </p:txBody>
        </p:sp>
        <p:sp>
          <p:nvSpPr>
            <p:cNvPr id="42" name="rc42"/>
            <p:cNvSpPr/>
            <p:nvPr/>
          </p:nvSpPr>
          <p:spPr>
            <a:xfrm>
              <a:off x="2065728" y="3181456"/>
              <a:ext cx="214223" cy="1694088"/>
            </a:xfrm>
            <a:prstGeom prst="rect">
              <a:avLst/>
            </a:prstGeom>
            <a:solidFill>
              <a:srgbClr val="0058AB">
                <a:alpha val="100000"/>
              </a:srgbClr>
            </a:solidFill>
          </p:spPr>
          <p:txBody>
            <a:bodyPr/>
            <a:lstStyle/>
            <a:p>
              <a:endParaRPr/>
            </a:p>
          </p:txBody>
        </p:sp>
        <p:sp>
          <p:nvSpPr>
            <p:cNvPr id="43" name="rc43"/>
            <p:cNvSpPr/>
            <p:nvPr/>
          </p:nvSpPr>
          <p:spPr>
            <a:xfrm>
              <a:off x="2303754" y="3398755"/>
              <a:ext cx="214223" cy="1476789"/>
            </a:xfrm>
            <a:prstGeom prst="rect">
              <a:avLst/>
            </a:prstGeom>
            <a:solidFill>
              <a:srgbClr val="0058AB">
                <a:alpha val="100000"/>
              </a:srgbClr>
            </a:solidFill>
          </p:spPr>
          <p:txBody>
            <a:bodyPr/>
            <a:lstStyle/>
            <a:p>
              <a:endParaRPr/>
            </a:p>
          </p:txBody>
        </p:sp>
        <p:sp>
          <p:nvSpPr>
            <p:cNvPr id="44" name="rc44"/>
            <p:cNvSpPr/>
            <p:nvPr/>
          </p:nvSpPr>
          <p:spPr>
            <a:xfrm>
              <a:off x="2541780" y="3874172"/>
              <a:ext cx="214223" cy="1001373"/>
            </a:xfrm>
            <a:prstGeom prst="rect">
              <a:avLst/>
            </a:prstGeom>
            <a:solidFill>
              <a:srgbClr val="0058AB">
                <a:alpha val="100000"/>
              </a:srgbClr>
            </a:solidFill>
          </p:spPr>
          <p:txBody>
            <a:bodyPr/>
            <a:lstStyle/>
            <a:p>
              <a:endParaRPr/>
            </a:p>
          </p:txBody>
        </p:sp>
        <p:sp>
          <p:nvSpPr>
            <p:cNvPr id="45" name="rc45"/>
            <p:cNvSpPr/>
            <p:nvPr/>
          </p:nvSpPr>
          <p:spPr>
            <a:xfrm>
              <a:off x="2779807" y="4280115"/>
              <a:ext cx="214223" cy="595429"/>
            </a:xfrm>
            <a:prstGeom prst="rect">
              <a:avLst/>
            </a:prstGeom>
            <a:solidFill>
              <a:srgbClr val="0058AB">
                <a:alpha val="100000"/>
              </a:srgbClr>
            </a:solidFill>
          </p:spPr>
          <p:txBody>
            <a:bodyPr/>
            <a:lstStyle/>
            <a:p>
              <a:endParaRPr/>
            </a:p>
          </p:txBody>
        </p:sp>
        <p:sp>
          <p:nvSpPr>
            <p:cNvPr id="46" name="rc46"/>
            <p:cNvSpPr/>
            <p:nvPr/>
          </p:nvSpPr>
          <p:spPr>
            <a:xfrm>
              <a:off x="3017833" y="4178644"/>
              <a:ext cx="214223" cy="696900"/>
            </a:xfrm>
            <a:prstGeom prst="rect">
              <a:avLst/>
            </a:prstGeom>
            <a:solidFill>
              <a:srgbClr val="0058AB">
                <a:alpha val="100000"/>
              </a:srgbClr>
            </a:solidFill>
          </p:spPr>
          <p:txBody>
            <a:bodyPr/>
            <a:lstStyle/>
            <a:p>
              <a:endParaRPr/>
            </a:p>
          </p:txBody>
        </p:sp>
        <p:sp>
          <p:nvSpPr>
            <p:cNvPr id="47" name="rc47"/>
            <p:cNvSpPr/>
            <p:nvPr/>
          </p:nvSpPr>
          <p:spPr>
            <a:xfrm>
              <a:off x="3255859" y="3446995"/>
              <a:ext cx="214223" cy="1428549"/>
            </a:xfrm>
            <a:prstGeom prst="rect">
              <a:avLst/>
            </a:prstGeom>
            <a:solidFill>
              <a:srgbClr val="0058AB">
                <a:alpha val="100000"/>
              </a:srgbClr>
            </a:solidFill>
          </p:spPr>
          <p:txBody>
            <a:bodyPr/>
            <a:lstStyle/>
            <a:p>
              <a:endParaRPr/>
            </a:p>
          </p:txBody>
        </p:sp>
        <p:sp>
          <p:nvSpPr>
            <p:cNvPr id="48" name="rc48"/>
            <p:cNvSpPr/>
            <p:nvPr/>
          </p:nvSpPr>
          <p:spPr>
            <a:xfrm>
              <a:off x="3493885" y="3041846"/>
              <a:ext cx="214223" cy="1833699"/>
            </a:xfrm>
            <a:prstGeom prst="rect">
              <a:avLst/>
            </a:prstGeom>
            <a:solidFill>
              <a:srgbClr val="0058AB">
                <a:alpha val="100000"/>
              </a:srgbClr>
            </a:solidFill>
          </p:spPr>
          <p:txBody>
            <a:bodyPr/>
            <a:lstStyle/>
            <a:p>
              <a:endParaRPr/>
            </a:p>
          </p:txBody>
        </p:sp>
        <p:sp>
          <p:nvSpPr>
            <p:cNvPr id="49" name="rc49"/>
            <p:cNvSpPr/>
            <p:nvPr/>
          </p:nvSpPr>
          <p:spPr>
            <a:xfrm>
              <a:off x="3731911" y="2833367"/>
              <a:ext cx="214223" cy="2042177"/>
            </a:xfrm>
            <a:prstGeom prst="rect">
              <a:avLst/>
            </a:prstGeom>
            <a:solidFill>
              <a:srgbClr val="0058AB">
                <a:alpha val="100000"/>
              </a:srgbClr>
            </a:solidFill>
          </p:spPr>
          <p:txBody>
            <a:bodyPr/>
            <a:lstStyle/>
            <a:p>
              <a:endParaRPr/>
            </a:p>
          </p:txBody>
        </p:sp>
        <p:sp>
          <p:nvSpPr>
            <p:cNvPr id="50" name="rc50"/>
            <p:cNvSpPr/>
            <p:nvPr/>
          </p:nvSpPr>
          <p:spPr>
            <a:xfrm>
              <a:off x="3969938" y="3016049"/>
              <a:ext cx="214223" cy="1859496"/>
            </a:xfrm>
            <a:prstGeom prst="rect">
              <a:avLst/>
            </a:prstGeom>
            <a:solidFill>
              <a:srgbClr val="0058AB">
                <a:alpha val="100000"/>
              </a:srgbClr>
            </a:solidFill>
          </p:spPr>
          <p:txBody>
            <a:bodyPr/>
            <a:lstStyle/>
            <a:p>
              <a:endParaRPr/>
            </a:p>
          </p:txBody>
        </p:sp>
        <p:sp>
          <p:nvSpPr>
            <p:cNvPr id="51" name="rc51"/>
            <p:cNvSpPr/>
            <p:nvPr/>
          </p:nvSpPr>
          <p:spPr>
            <a:xfrm>
              <a:off x="4207964" y="2906030"/>
              <a:ext cx="214223" cy="1969515"/>
            </a:xfrm>
            <a:prstGeom prst="rect">
              <a:avLst/>
            </a:prstGeom>
            <a:solidFill>
              <a:srgbClr val="0058AB">
                <a:alpha val="100000"/>
              </a:srgbClr>
            </a:solidFill>
          </p:spPr>
          <p:txBody>
            <a:bodyPr/>
            <a:lstStyle/>
            <a:p>
              <a:endParaRPr/>
            </a:p>
          </p:txBody>
        </p:sp>
        <p:sp>
          <p:nvSpPr>
            <p:cNvPr id="52" name="rc52"/>
            <p:cNvSpPr/>
            <p:nvPr/>
          </p:nvSpPr>
          <p:spPr>
            <a:xfrm>
              <a:off x="4445990" y="2587378"/>
              <a:ext cx="214223" cy="2288167"/>
            </a:xfrm>
            <a:prstGeom prst="rect">
              <a:avLst/>
            </a:prstGeom>
            <a:solidFill>
              <a:srgbClr val="0058AB">
                <a:alpha val="100000"/>
              </a:srgbClr>
            </a:solidFill>
          </p:spPr>
          <p:txBody>
            <a:bodyPr/>
            <a:lstStyle/>
            <a:p>
              <a:endParaRPr/>
            </a:p>
          </p:txBody>
        </p:sp>
        <p:sp>
          <p:nvSpPr>
            <p:cNvPr id="53" name="rc53"/>
            <p:cNvSpPr/>
            <p:nvPr/>
          </p:nvSpPr>
          <p:spPr>
            <a:xfrm>
              <a:off x="4684016" y="2654492"/>
              <a:ext cx="214223" cy="2221053"/>
            </a:xfrm>
            <a:prstGeom prst="rect">
              <a:avLst/>
            </a:prstGeom>
            <a:solidFill>
              <a:srgbClr val="0058AB">
                <a:alpha val="100000"/>
              </a:srgbClr>
            </a:solidFill>
          </p:spPr>
          <p:txBody>
            <a:bodyPr/>
            <a:lstStyle/>
            <a:p>
              <a:endParaRPr/>
            </a:p>
          </p:txBody>
        </p:sp>
        <p:sp>
          <p:nvSpPr>
            <p:cNvPr id="54" name="rc54"/>
            <p:cNvSpPr/>
            <p:nvPr/>
          </p:nvSpPr>
          <p:spPr>
            <a:xfrm>
              <a:off x="4922043" y="2034189"/>
              <a:ext cx="214223" cy="2841355"/>
            </a:xfrm>
            <a:prstGeom prst="rect">
              <a:avLst/>
            </a:prstGeom>
            <a:solidFill>
              <a:srgbClr val="0058AB">
                <a:alpha val="100000"/>
              </a:srgbClr>
            </a:solidFill>
          </p:spPr>
          <p:txBody>
            <a:bodyPr/>
            <a:lstStyle/>
            <a:p>
              <a:endParaRPr/>
            </a:p>
          </p:txBody>
        </p:sp>
        <p:sp>
          <p:nvSpPr>
            <p:cNvPr id="55" name="rc55"/>
            <p:cNvSpPr/>
            <p:nvPr/>
          </p:nvSpPr>
          <p:spPr>
            <a:xfrm>
              <a:off x="5160069" y="2272603"/>
              <a:ext cx="214223" cy="2602942"/>
            </a:xfrm>
            <a:prstGeom prst="rect">
              <a:avLst/>
            </a:prstGeom>
            <a:solidFill>
              <a:srgbClr val="0058AB">
                <a:alpha val="100000"/>
              </a:srgbClr>
            </a:solidFill>
          </p:spPr>
          <p:txBody>
            <a:bodyPr/>
            <a:lstStyle/>
            <a:p>
              <a:endParaRPr/>
            </a:p>
          </p:txBody>
        </p:sp>
        <p:sp>
          <p:nvSpPr>
            <p:cNvPr id="56" name="rc56"/>
            <p:cNvSpPr/>
            <p:nvPr/>
          </p:nvSpPr>
          <p:spPr>
            <a:xfrm>
              <a:off x="5398095" y="1897496"/>
              <a:ext cx="214223" cy="2978049"/>
            </a:xfrm>
            <a:prstGeom prst="rect">
              <a:avLst/>
            </a:prstGeom>
            <a:solidFill>
              <a:srgbClr val="0058AB">
                <a:alpha val="100000"/>
              </a:srgbClr>
            </a:solidFill>
          </p:spPr>
          <p:txBody>
            <a:bodyPr/>
            <a:lstStyle/>
            <a:p>
              <a:endParaRPr/>
            </a:p>
          </p:txBody>
        </p:sp>
        <p:sp>
          <p:nvSpPr>
            <p:cNvPr id="57" name="rc57"/>
            <p:cNvSpPr/>
            <p:nvPr/>
          </p:nvSpPr>
          <p:spPr>
            <a:xfrm>
              <a:off x="5636121" y="2447116"/>
              <a:ext cx="214223" cy="2428429"/>
            </a:xfrm>
            <a:prstGeom prst="rect">
              <a:avLst/>
            </a:prstGeom>
            <a:solidFill>
              <a:srgbClr val="0058AB">
                <a:alpha val="100000"/>
              </a:srgbClr>
            </a:solidFill>
          </p:spPr>
          <p:txBody>
            <a:bodyPr/>
            <a:lstStyle/>
            <a:p>
              <a:endParaRPr/>
            </a:p>
          </p:txBody>
        </p:sp>
        <p:sp>
          <p:nvSpPr>
            <p:cNvPr id="58" name="rc58"/>
            <p:cNvSpPr/>
            <p:nvPr/>
          </p:nvSpPr>
          <p:spPr>
            <a:xfrm>
              <a:off x="5874148" y="2387293"/>
              <a:ext cx="214223" cy="2488252"/>
            </a:xfrm>
            <a:prstGeom prst="rect">
              <a:avLst/>
            </a:prstGeom>
            <a:solidFill>
              <a:srgbClr val="0058AB">
                <a:alpha val="100000"/>
              </a:srgbClr>
            </a:solidFill>
          </p:spPr>
          <p:txBody>
            <a:bodyPr/>
            <a:lstStyle/>
            <a:p>
              <a:endParaRPr/>
            </a:p>
          </p:txBody>
        </p:sp>
        <p:sp>
          <p:nvSpPr>
            <p:cNvPr id="59" name="rc59"/>
            <p:cNvSpPr/>
            <p:nvPr/>
          </p:nvSpPr>
          <p:spPr>
            <a:xfrm>
              <a:off x="6112174" y="2344139"/>
              <a:ext cx="214223" cy="2531406"/>
            </a:xfrm>
            <a:prstGeom prst="rect">
              <a:avLst/>
            </a:prstGeom>
            <a:solidFill>
              <a:srgbClr val="0058AB">
                <a:alpha val="100000"/>
              </a:srgbClr>
            </a:solidFill>
          </p:spPr>
          <p:txBody>
            <a:bodyPr/>
            <a:lstStyle/>
            <a:p>
              <a:endParaRPr/>
            </a:p>
          </p:txBody>
        </p:sp>
        <p:sp>
          <p:nvSpPr>
            <p:cNvPr id="60" name="rc60"/>
            <p:cNvSpPr/>
            <p:nvPr/>
          </p:nvSpPr>
          <p:spPr>
            <a:xfrm>
              <a:off x="6350200" y="860947"/>
              <a:ext cx="214223" cy="4014597"/>
            </a:xfrm>
            <a:prstGeom prst="rect">
              <a:avLst/>
            </a:prstGeom>
            <a:solidFill>
              <a:srgbClr val="0058AB">
                <a:alpha val="100000"/>
              </a:srgbClr>
            </a:solidFill>
          </p:spPr>
          <p:txBody>
            <a:bodyPr/>
            <a:lstStyle/>
            <a:p>
              <a:endParaRPr/>
            </a:p>
          </p:txBody>
        </p:sp>
        <p:sp>
          <p:nvSpPr>
            <p:cNvPr id="61" name="rc61"/>
            <p:cNvSpPr/>
            <p:nvPr/>
          </p:nvSpPr>
          <p:spPr>
            <a:xfrm>
              <a:off x="6588226" y="1037392"/>
              <a:ext cx="214223" cy="3838152"/>
            </a:xfrm>
            <a:prstGeom prst="rect">
              <a:avLst/>
            </a:prstGeom>
            <a:solidFill>
              <a:srgbClr val="0058AB">
                <a:alpha val="100000"/>
              </a:srgbClr>
            </a:solidFill>
          </p:spPr>
          <p:txBody>
            <a:bodyPr/>
            <a:lstStyle/>
            <a:p>
              <a:endParaRPr/>
            </a:p>
          </p:txBody>
        </p:sp>
        <p:sp>
          <p:nvSpPr>
            <p:cNvPr id="62" name="rc62"/>
            <p:cNvSpPr/>
            <p:nvPr/>
          </p:nvSpPr>
          <p:spPr>
            <a:xfrm>
              <a:off x="6826253" y="1904336"/>
              <a:ext cx="214223" cy="2971208"/>
            </a:xfrm>
            <a:prstGeom prst="rect">
              <a:avLst/>
            </a:prstGeom>
            <a:solidFill>
              <a:srgbClr val="0058AB">
                <a:alpha val="100000"/>
              </a:srgbClr>
            </a:solidFill>
          </p:spPr>
          <p:txBody>
            <a:bodyPr/>
            <a:lstStyle/>
            <a:p>
              <a:endParaRPr/>
            </a:p>
          </p:txBody>
        </p:sp>
        <p:sp>
          <p:nvSpPr>
            <p:cNvPr id="63" name="rc63"/>
            <p:cNvSpPr/>
            <p:nvPr/>
          </p:nvSpPr>
          <p:spPr>
            <a:xfrm>
              <a:off x="7064279" y="1402257"/>
              <a:ext cx="214223" cy="3473288"/>
            </a:xfrm>
            <a:prstGeom prst="rect">
              <a:avLst/>
            </a:prstGeom>
            <a:solidFill>
              <a:srgbClr val="0058AB">
                <a:alpha val="100000"/>
              </a:srgbClr>
            </a:solidFill>
          </p:spPr>
          <p:txBody>
            <a:bodyPr/>
            <a:lstStyle/>
            <a:p>
              <a:endParaRPr/>
            </a:p>
          </p:txBody>
        </p:sp>
        <p:sp>
          <p:nvSpPr>
            <p:cNvPr id="64" name="rc64"/>
            <p:cNvSpPr/>
            <p:nvPr/>
          </p:nvSpPr>
          <p:spPr>
            <a:xfrm>
              <a:off x="8492436" y="3631419"/>
              <a:ext cx="214223" cy="1244126"/>
            </a:xfrm>
            <a:prstGeom prst="rect">
              <a:avLst/>
            </a:prstGeom>
            <a:solidFill>
              <a:srgbClr val="69DBFF">
                <a:alpha val="100000"/>
              </a:srgbClr>
            </a:solidFill>
          </p:spPr>
          <p:txBody>
            <a:bodyPr/>
            <a:lstStyle/>
            <a:p>
              <a:endParaRPr/>
            </a:p>
          </p:txBody>
        </p:sp>
        <p:sp>
          <p:nvSpPr>
            <p:cNvPr id="65" name="pl65"/>
            <p:cNvSpPr/>
            <p:nvPr/>
          </p:nvSpPr>
          <p:spPr>
            <a:xfrm>
              <a:off x="6219286" y="2387293"/>
              <a:ext cx="2380262" cy="1244126"/>
            </a:xfrm>
            <a:custGeom>
              <a:avLst/>
              <a:gdLst/>
              <a:ahLst/>
              <a:cxnLst/>
              <a:rect l="0" t="0" r="0" b="0"/>
              <a:pathLst>
                <a:path w="2380262" h="1244126">
                  <a:moveTo>
                    <a:pt x="0" y="0"/>
                  </a:moveTo>
                  <a:lnTo>
                    <a:pt x="238026" y="124412"/>
                  </a:lnTo>
                  <a:lnTo>
                    <a:pt x="476052" y="248825"/>
                  </a:lnTo>
                  <a:lnTo>
                    <a:pt x="714078" y="373237"/>
                  </a:lnTo>
                  <a:lnTo>
                    <a:pt x="952104" y="497650"/>
                  </a:lnTo>
                  <a:lnTo>
                    <a:pt x="1190131" y="622063"/>
                  </a:lnTo>
                  <a:lnTo>
                    <a:pt x="1428157" y="746475"/>
                  </a:lnTo>
                  <a:lnTo>
                    <a:pt x="1666183" y="870888"/>
                  </a:lnTo>
                  <a:lnTo>
                    <a:pt x="1904209" y="995300"/>
                  </a:lnTo>
                  <a:lnTo>
                    <a:pt x="2142236" y="1119713"/>
                  </a:lnTo>
                  <a:lnTo>
                    <a:pt x="2380262" y="1244126"/>
                  </a:lnTo>
                </a:path>
              </a:pathLst>
            </a:custGeom>
            <a:ln w="13550" cap="flat">
              <a:solidFill>
                <a:srgbClr val="000000">
                  <a:alpha val="100000"/>
                </a:srgbClr>
              </a:solidFill>
              <a:prstDash val="solid"/>
              <a:round/>
            </a:ln>
          </p:spPr>
          <p:txBody>
            <a:bodyPr/>
            <a:lstStyle/>
            <a:p>
              <a:endParaRPr/>
            </a:p>
          </p:txBody>
        </p:sp>
        <p:sp>
          <p:nvSpPr>
            <p:cNvPr id="66" name="pt66"/>
            <p:cNvSpPr/>
            <p:nvPr/>
          </p:nvSpPr>
          <p:spPr>
            <a:xfrm>
              <a:off x="6194460" y="2362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32486" y="24868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670512" y="26112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908538" y="27357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46565" y="28601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384591" y="29845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22617" y="3108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60643" y="32333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098670" y="33577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36696" y="34821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74722" y="3606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3256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2447020"/>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a:off x="508103" y="1261472"/>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a:t>
              </a:r>
            </a:p>
          </p:txBody>
        </p:sp>
        <p:sp>
          <p:nvSpPr>
            <p:cNvPr id="81" name="tx81"/>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93168" y="5761013"/>
              <a:ext cx="201456" cy="201456"/>
            </a:xfrm>
            <a:prstGeom prst="rect">
              <a:avLst/>
            </a:prstGeom>
            <a:solidFill>
              <a:srgbClr val="0058AB">
                <a:alpha val="100000"/>
              </a:srgbClr>
            </a:solidFill>
          </p:spPr>
          <p:txBody>
            <a:bodyPr/>
            <a:lstStyle/>
            <a:p>
              <a:endParaRPr/>
            </a:p>
          </p:txBody>
        </p:sp>
        <p:sp>
          <p:nvSpPr>
            <p:cNvPr id="110" name="rc110"/>
            <p:cNvSpPr/>
            <p:nvPr/>
          </p:nvSpPr>
          <p:spPr>
            <a:xfrm>
              <a:off x="4595254" y="5761013"/>
              <a:ext cx="201456" cy="201456"/>
            </a:xfrm>
            <a:prstGeom prst="rect">
              <a:avLst/>
            </a:prstGeom>
            <a:solidFill>
              <a:srgbClr val="69DBFF">
                <a:alpha val="100000"/>
              </a:srgbClr>
            </a:solidFill>
          </p:spPr>
          <p:txBody>
            <a:bodyPr/>
            <a:lstStyle/>
            <a:p>
              <a:endParaRPr/>
            </a:p>
          </p:txBody>
        </p:sp>
        <p:sp>
          <p:nvSpPr>
            <p:cNvPr id="111" name="tx111"/>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134226" y="398022"/>
              <a:ext cx="778985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Madagascar</a:t>
              </a:r>
            </a:p>
          </p:txBody>
        </p:sp>
        <p:sp>
          <p:nvSpPr>
            <p:cNvPr id="114" name="tx114"/>
            <p:cNvSpPr/>
            <p:nvPr/>
          </p:nvSpPr>
          <p:spPr>
            <a:xfrm>
              <a:off x="4775852"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74 %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73212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299098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24984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50869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3615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62041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187926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113812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33322" y="3381061"/>
              <a:ext cx="248247" cy="721635"/>
            </a:xfrm>
            <a:prstGeom prst="rect">
              <a:avLst/>
            </a:prstGeom>
            <a:solidFill>
              <a:srgbClr val="80BD41">
                <a:alpha val="100000"/>
              </a:srgbClr>
            </a:solidFill>
          </p:spPr>
          <p:txBody>
            <a:bodyPr/>
            <a:lstStyle/>
            <a:p>
              <a:endParaRPr/>
            </a:p>
          </p:txBody>
        </p:sp>
        <p:sp>
          <p:nvSpPr>
            <p:cNvPr id="25" name="rc25"/>
            <p:cNvSpPr/>
            <p:nvPr/>
          </p:nvSpPr>
          <p:spPr>
            <a:xfrm>
              <a:off x="1333322" y="3127516"/>
              <a:ext cx="248247" cy="253544"/>
            </a:xfrm>
            <a:prstGeom prst="rect">
              <a:avLst/>
            </a:prstGeom>
            <a:solidFill>
              <a:srgbClr val="1CABE2">
                <a:alpha val="100000"/>
              </a:srgbClr>
            </a:solidFill>
          </p:spPr>
          <p:txBody>
            <a:bodyPr/>
            <a:lstStyle/>
            <a:p>
              <a:endParaRPr/>
            </a:p>
          </p:txBody>
        </p:sp>
        <p:sp>
          <p:nvSpPr>
            <p:cNvPr id="26" name="rc26"/>
            <p:cNvSpPr/>
            <p:nvPr/>
          </p:nvSpPr>
          <p:spPr>
            <a:xfrm>
              <a:off x="1609153" y="3363022"/>
              <a:ext cx="248247" cy="739675"/>
            </a:xfrm>
            <a:prstGeom prst="rect">
              <a:avLst/>
            </a:prstGeom>
            <a:solidFill>
              <a:srgbClr val="80BD41">
                <a:alpha val="100000"/>
              </a:srgbClr>
            </a:solidFill>
          </p:spPr>
          <p:txBody>
            <a:bodyPr/>
            <a:lstStyle/>
            <a:p>
              <a:endParaRPr/>
            </a:p>
          </p:txBody>
        </p:sp>
        <p:sp>
          <p:nvSpPr>
            <p:cNvPr id="27" name="rc27"/>
            <p:cNvSpPr/>
            <p:nvPr/>
          </p:nvSpPr>
          <p:spPr>
            <a:xfrm>
              <a:off x="1609153" y="3116459"/>
              <a:ext cx="248247" cy="246563"/>
            </a:xfrm>
            <a:prstGeom prst="rect">
              <a:avLst/>
            </a:prstGeom>
            <a:solidFill>
              <a:srgbClr val="1CABE2">
                <a:alpha val="100000"/>
              </a:srgbClr>
            </a:solidFill>
          </p:spPr>
          <p:txBody>
            <a:bodyPr/>
            <a:lstStyle/>
            <a:p>
              <a:endParaRPr/>
            </a:p>
          </p:txBody>
        </p:sp>
        <p:sp>
          <p:nvSpPr>
            <p:cNvPr id="28" name="rc28"/>
            <p:cNvSpPr/>
            <p:nvPr/>
          </p:nvSpPr>
          <p:spPr>
            <a:xfrm>
              <a:off x="1884983" y="3346465"/>
              <a:ext cx="248247" cy="756232"/>
            </a:xfrm>
            <a:prstGeom prst="rect">
              <a:avLst/>
            </a:prstGeom>
            <a:solidFill>
              <a:srgbClr val="80BD41">
                <a:alpha val="100000"/>
              </a:srgbClr>
            </a:solidFill>
          </p:spPr>
          <p:txBody>
            <a:bodyPr/>
            <a:lstStyle/>
            <a:p>
              <a:endParaRPr/>
            </a:p>
          </p:txBody>
        </p:sp>
        <p:sp>
          <p:nvSpPr>
            <p:cNvPr id="29" name="rc29"/>
            <p:cNvSpPr/>
            <p:nvPr/>
          </p:nvSpPr>
          <p:spPr>
            <a:xfrm>
              <a:off x="1884983" y="3107654"/>
              <a:ext cx="248247" cy="238810"/>
            </a:xfrm>
            <a:prstGeom prst="rect">
              <a:avLst/>
            </a:prstGeom>
            <a:solidFill>
              <a:srgbClr val="1CABE2">
                <a:alpha val="100000"/>
              </a:srgbClr>
            </a:solidFill>
          </p:spPr>
          <p:txBody>
            <a:bodyPr/>
            <a:lstStyle/>
            <a:p>
              <a:endParaRPr/>
            </a:p>
          </p:txBody>
        </p:sp>
        <p:sp>
          <p:nvSpPr>
            <p:cNvPr id="30" name="rc30"/>
            <p:cNvSpPr/>
            <p:nvPr/>
          </p:nvSpPr>
          <p:spPr>
            <a:xfrm>
              <a:off x="2160814" y="3305880"/>
              <a:ext cx="248247" cy="796817"/>
            </a:xfrm>
            <a:prstGeom prst="rect">
              <a:avLst/>
            </a:prstGeom>
            <a:solidFill>
              <a:srgbClr val="80BD41">
                <a:alpha val="100000"/>
              </a:srgbClr>
            </a:solidFill>
          </p:spPr>
          <p:txBody>
            <a:bodyPr/>
            <a:lstStyle/>
            <a:p>
              <a:endParaRPr/>
            </a:p>
          </p:txBody>
        </p:sp>
        <p:sp>
          <p:nvSpPr>
            <p:cNvPr id="31" name="rc31"/>
            <p:cNvSpPr/>
            <p:nvPr/>
          </p:nvSpPr>
          <p:spPr>
            <a:xfrm>
              <a:off x="2160814" y="3094061"/>
              <a:ext cx="248247" cy="211818"/>
            </a:xfrm>
            <a:prstGeom prst="rect">
              <a:avLst/>
            </a:prstGeom>
            <a:solidFill>
              <a:srgbClr val="1CABE2">
                <a:alpha val="100000"/>
              </a:srgbClr>
            </a:solidFill>
          </p:spPr>
          <p:txBody>
            <a:bodyPr/>
            <a:lstStyle/>
            <a:p>
              <a:endParaRPr/>
            </a:p>
          </p:txBody>
        </p:sp>
        <p:sp>
          <p:nvSpPr>
            <p:cNvPr id="32" name="rc32"/>
            <p:cNvSpPr/>
            <p:nvPr/>
          </p:nvSpPr>
          <p:spPr>
            <a:xfrm>
              <a:off x="2436645" y="3261545"/>
              <a:ext cx="248247" cy="841152"/>
            </a:xfrm>
            <a:prstGeom prst="rect">
              <a:avLst/>
            </a:prstGeom>
            <a:solidFill>
              <a:srgbClr val="80BD41">
                <a:alpha val="100000"/>
              </a:srgbClr>
            </a:solidFill>
          </p:spPr>
          <p:txBody>
            <a:bodyPr/>
            <a:lstStyle/>
            <a:p>
              <a:endParaRPr/>
            </a:p>
          </p:txBody>
        </p:sp>
        <p:sp>
          <p:nvSpPr>
            <p:cNvPr id="33" name="rc33"/>
            <p:cNvSpPr/>
            <p:nvPr/>
          </p:nvSpPr>
          <p:spPr>
            <a:xfrm>
              <a:off x="2436645" y="3076896"/>
              <a:ext cx="248247" cy="184648"/>
            </a:xfrm>
            <a:prstGeom prst="rect">
              <a:avLst/>
            </a:prstGeom>
            <a:solidFill>
              <a:srgbClr val="1CABE2">
                <a:alpha val="100000"/>
              </a:srgbClr>
            </a:solidFill>
          </p:spPr>
          <p:txBody>
            <a:bodyPr/>
            <a:lstStyle/>
            <a:p>
              <a:endParaRPr/>
            </a:p>
          </p:txBody>
        </p:sp>
        <p:sp>
          <p:nvSpPr>
            <p:cNvPr id="34" name="rc34"/>
            <p:cNvSpPr/>
            <p:nvPr/>
          </p:nvSpPr>
          <p:spPr>
            <a:xfrm>
              <a:off x="2712475" y="3184555"/>
              <a:ext cx="248247" cy="918142"/>
            </a:xfrm>
            <a:prstGeom prst="rect">
              <a:avLst/>
            </a:prstGeom>
            <a:solidFill>
              <a:srgbClr val="80BD41">
                <a:alpha val="100000"/>
              </a:srgbClr>
            </a:solidFill>
          </p:spPr>
          <p:txBody>
            <a:bodyPr/>
            <a:lstStyle/>
            <a:p>
              <a:endParaRPr/>
            </a:p>
          </p:txBody>
        </p:sp>
        <p:sp>
          <p:nvSpPr>
            <p:cNvPr id="35" name="rc35"/>
            <p:cNvSpPr/>
            <p:nvPr/>
          </p:nvSpPr>
          <p:spPr>
            <a:xfrm>
              <a:off x="2712475" y="3059346"/>
              <a:ext cx="248247" cy="125208"/>
            </a:xfrm>
            <a:prstGeom prst="rect">
              <a:avLst/>
            </a:prstGeom>
            <a:solidFill>
              <a:srgbClr val="1CABE2">
                <a:alpha val="100000"/>
              </a:srgbClr>
            </a:solidFill>
          </p:spPr>
          <p:txBody>
            <a:bodyPr/>
            <a:lstStyle/>
            <a:p>
              <a:endParaRPr/>
            </a:p>
          </p:txBody>
        </p:sp>
        <p:sp>
          <p:nvSpPr>
            <p:cNvPr id="36" name="rc36"/>
            <p:cNvSpPr/>
            <p:nvPr/>
          </p:nvSpPr>
          <p:spPr>
            <a:xfrm>
              <a:off x="2988306" y="3113627"/>
              <a:ext cx="248247" cy="989069"/>
            </a:xfrm>
            <a:prstGeom prst="rect">
              <a:avLst/>
            </a:prstGeom>
            <a:solidFill>
              <a:srgbClr val="80BD41">
                <a:alpha val="100000"/>
              </a:srgbClr>
            </a:solidFill>
          </p:spPr>
          <p:txBody>
            <a:bodyPr/>
            <a:lstStyle/>
            <a:p>
              <a:endParaRPr/>
            </a:p>
          </p:txBody>
        </p:sp>
        <p:sp>
          <p:nvSpPr>
            <p:cNvPr id="37" name="rc37"/>
            <p:cNvSpPr/>
            <p:nvPr/>
          </p:nvSpPr>
          <p:spPr>
            <a:xfrm>
              <a:off x="2988306" y="3039187"/>
              <a:ext cx="248247" cy="74440"/>
            </a:xfrm>
            <a:prstGeom prst="rect">
              <a:avLst/>
            </a:prstGeom>
            <a:solidFill>
              <a:srgbClr val="1CABE2">
                <a:alpha val="100000"/>
              </a:srgbClr>
            </a:solidFill>
          </p:spPr>
          <p:txBody>
            <a:bodyPr/>
            <a:lstStyle/>
            <a:p>
              <a:endParaRPr/>
            </a:p>
          </p:txBody>
        </p:sp>
        <p:sp>
          <p:nvSpPr>
            <p:cNvPr id="38" name="rc38"/>
            <p:cNvSpPr/>
            <p:nvPr/>
          </p:nvSpPr>
          <p:spPr>
            <a:xfrm>
              <a:off x="3264137" y="3100657"/>
              <a:ext cx="248247" cy="1002039"/>
            </a:xfrm>
            <a:prstGeom prst="rect">
              <a:avLst/>
            </a:prstGeom>
            <a:solidFill>
              <a:srgbClr val="80BD41">
                <a:alpha val="100000"/>
              </a:srgbClr>
            </a:solidFill>
          </p:spPr>
          <p:txBody>
            <a:bodyPr/>
            <a:lstStyle/>
            <a:p>
              <a:endParaRPr/>
            </a:p>
          </p:txBody>
        </p:sp>
        <p:sp>
          <p:nvSpPr>
            <p:cNvPr id="39" name="rc39"/>
            <p:cNvSpPr/>
            <p:nvPr/>
          </p:nvSpPr>
          <p:spPr>
            <a:xfrm>
              <a:off x="3264137" y="3013529"/>
              <a:ext cx="248247" cy="87128"/>
            </a:xfrm>
            <a:prstGeom prst="rect">
              <a:avLst/>
            </a:prstGeom>
            <a:solidFill>
              <a:srgbClr val="1CABE2">
                <a:alpha val="100000"/>
              </a:srgbClr>
            </a:solidFill>
          </p:spPr>
          <p:txBody>
            <a:bodyPr/>
            <a:lstStyle/>
            <a:p>
              <a:endParaRPr/>
            </a:p>
          </p:txBody>
        </p:sp>
        <p:sp>
          <p:nvSpPr>
            <p:cNvPr id="40" name="rc40"/>
            <p:cNvSpPr/>
            <p:nvPr/>
          </p:nvSpPr>
          <p:spPr>
            <a:xfrm>
              <a:off x="3539967" y="3164989"/>
              <a:ext cx="248247" cy="937708"/>
            </a:xfrm>
            <a:prstGeom prst="rect">
              <a:avLst/>
            </a:prstGeom>
            <a:solidFill>
              <a:srgbClr val="80BD41">
                <a:alpha val="100000"/>
              </a:srgbClr>
            </a:solidFill>
          </p:spPr>
          <p:txBody>
            <a:bodyPr/>
            <a:lstStyle/>
            <a:p>
              <a:endParaRPr/>
            </a:p>
          </p:txBody>
        </p:sp>
        <p:sp>
          <p:nvSpPr>
            <p:cNvPr id="41" name="rc41"/>
            <p:cNvSpPr/>
            <p:nvPr/>
          </p:nvSpPr>
          <p:spPr>
            <a:xfrm>
              <a:off x="3539967" y="2986373"/>
              <a:ext cx="248247" cy="178615"/>
            </a:xfrm>
            <a:prstGeom prst="rect">
              <a:avLst/>
            </a:prstGeom>
            <a:solidFill>
              <a:srgbClr val="1CABE2">
                <a:alpha val="100000"/>
              </a:srgbClr>
            </a:solidFill>
          </p:spPr>
          <p:txBody>
            <a:bodyPr/>
            <a:lstStyle/>
            <a:p>
              <a:endParaRPr/>
            </a:p>
          </p:txBody>
        </p:sp>
        <p:sp>
          <p:nvSpPr>
            <p:cNvPr id="42" name="rc42"/>
            <p:cNvSpPr/>
            <p:nvPr/>
          </p:nvSpPr>
          <p:spPr>
            <a:xfrm>
              <a:off x="3815798" y="3185637"/>
              <a:ext cx="248247" cy="917060"/>
            </a:xfrm>
            <a:prstGeom prst="rect">
              <a:avLst/>
            </a:prstGeom>
            <a:solidFill>
              <a:srgbClr val="80BD41">
                <a:alpha val="100000"/>
              </a:srgbClr>
            </a:solidFill>
          </p:spPr>
          <p:txBody>
            <a:bodyPr/>
            <a:lstStyle/>
            <a:p>
              <a:endParaRPr/>
            </a:p>
          </p:txBody>
        </p:sp>
        <p:sp>
          <p:nvSpPr>
            <p:cNvPr id="43" name="rc43"/>
            <p:cNvSpPr/>
            <p:nvPr/>
          </p:nvSpPr>
          <p:spPr>
            <a:xfrm>
              <a:off x="3815798" y="2956372"/>
              <a:ext cx="248247" cy="229265"/>
            </a:xfrm>
            <a:prstGeom prst="rect">
              <a:avLst/>
            </a:prstGeom>
            <a:solidFill>
              <a:srgbClr val="1CABE2">
                <a:alpha val="100000"/>
              </a:srgbClr>
            </a:solidFill>
          </p:spPr>
          <p:txBody>
            <a:bodyPr/>
            <a:lstStyle/>
            <a:p>
              <a:endParaRPr/>
            </a:p>
          </p:txBody>
        </p:sp>
        <p:sp>
          <p:nvSpPr>
            <p:cNvPr id="44" name="rc44"/>
            <p:cNvSpPr/>
            <p:nvPr/>
          </p:nvSpPr>
          <p:spPr>
            <a:xfrm>
              <a:off x="4091628" y="3197421"/>
              <a:ext cx="248247" cy="905275"/>
            </a:xfrm>
            <a:prstGeom prst="rect">
              <a:avLst/>
            </a:prstGeom>
            <a:solidFill>
              <a:srgbClr val="80BD41">
                <a:alpha val="100000"/>
              </a:srgbClr>
            </a:solidFill>
          </p:spPr>
          <p:txBody>
            <a:bodyPr/>
            <a:lstStyle/>
            <a:p>
              <a:endParaRPr/>
            </a:p>
          </p:txBody>
        </p:sp>
        <p:sp>
          <p:nvSpPr>
            <p:cNvPr id="45" name="rc45"/>
            <p:cNvSpPr/>
            <p:nvPr/>
          </p:nvSpPr>
          <p:spPr>
            <a:xfrm>
              <a:off x="4091628" y="2942083"/>
              <a:ext cx="248247" cy="255338"/>
            </a:xfrm>
            <a:prstGeom prst="rect">
              <a:avLst/>
            </a:prstGeom>
            <a:solidFill>
              <a:srgbClr val="1CABE2">
                <a:alpha val="100000"/>
              </a:srgbClr>
            </a:solidFill>
          </p:spPr>
          <p:txBody>
            <a:bodyPr/>
            <a:lstStyle/>
            <a:p>
              <a:endParaRPr/>
            </a:p>
          </p:txBody>
        </p:sp>
        <p:sp>
          <p:nvSpPr>
            <p:cNvPr id="46" name="rc46"/>
            <p:cNvSpPr/>
            <p:nvPr/>
          </p:nvSpPr>
          <p:spPr>
            <a:xfrm>
              <a:off x="4367459" y="3172726"/>
              <a:ext cx="248247" cy="929970"/>
            </a:xfrm>
            <a:prstGeom prst="rect">
              <a:avLst/>
            </a:prstGeom>
            <a:solidFill>
              <a:srgbClr val="80BD41">
                <a:alpha val="100000"/>
              </a:srgbClr>
            </a:solidFill>
          </p:spPr>
          <p:txBody>
            <a:bodyPr/>
            <a:lstStyle/>
            <a:p>
              <a:endParaRPr/>
            </a:p>
          </p:txBody>
        </p:sp>
        <p:sp>
          <p:nvSpPr>
            <p:cNvPr id="47" name="rc47"/>
            <p:cNvSpPr/>
            <p:nvPr/>
          </p:nvSpPr>
          <p:spPr>
            <a:xfrm>
              <a:off x="4367459" y="2940230"/>
              <a:ext cx="248247" cy="232496"/>
            </a:xfrm>
            <a:prstGeom prst="rect">
              <a:avLst/>
            </a:prstGeom>
            <a:solidFill>
              <a:srgbClr val="1CABE2">
                <a:alpha val="100000"/>
              </a:srgbClr>
            </a:solidFill>
          </p:spPr>
          <p:txBody>
            <a:bodyPr/>
            <a:lstStyle/>
            <a:p>
              <a:endParaRPr/>
            </a:p>
          </p:txBody>
        </p:sp>
        <p:sp>
          <p:nvSpPr>
            <p:cNvPr id="48" name="rc48"/>
            <p:cNvSpPr/>
            <p:nvPr/>
          </p:nvSpPr>
          <p:spPr>
            <a:xfrm>
              <a:off x="4643290" y="3176328"/>
              <a:ext cx="248247" cy="926368"/>
            </a:xfrm>
            <a:prstGeom prst="rect">
              <a:avLst/>
            </a:prstGeom>
            <a:solidFill>
              <a:srgbClr val="80BD41">
                <a:alpha val="100000"/>
              </a:srgbClr>
            </a:solidFill>
          </p:spPr>
          <p:txBody>
            <a:bodyPr/>
            <a:lstStyle/>
            <a:p>
              <a:endParaRPr/>
            </a:p>
          </p:txBody>
        </p:sp>
        <p:sp>
          <p:nvSpPr>
            <p:cNvPr id="49" name="rc49"/>
            <p:cNvSpPr/>
            <p:nvPr/>
          </p:nvSpPr>
          <p:spPr>
            <a:xfrm>
              <a:off x="4643290" y="2930076"/>
              <a:ext cx="248247" cy="246251"/>
            </a:xfrm>
            <a:prstGeom prst="rect">
              <a:avLst/>
            </a:prstGeom>
            <a:solidFill>
              <a:srgbClr val="1CABE2">
                <a:alpha val="100000"/>
              </a:srgbClr>
            </a:solidFill>
          </p:spPr>
          <p:txBody>
            <a:bodyPr/>
            <a:lstStyle/>
            <a:p>
              <a:endParaRPr/>
            </a:p>
          </p:txBody>
        </p:sp>
        <p:sp>
          <p:nvSpPr>
            <p:cNvPr id="50" name="rc50"/>
            <p:cNvSpPr/>
            <p:nvPr/>
          </p:nvSpPr>
          <p:spPr>
            <a:xfrm>
              <a:off x="4919120" y="3196754"/>
              <a:ext cx="248247" cy="905942"/>
            </a:xfrm>
            <a:prstGeom prst="rect">
              <a:avLst/>
            </a:prstGeom>
            <a:solidFill>
              <a:srgbClr val="80BD41">
                <a:alpha val="100000"/>
              </a:srgbClr>
            </a:solidFill>
          </p:spPr>
          <p:txBody>
            <a:bodyPr/>
            <a:lstStyle/>
            <a:p>
              <a:endParaRPr/>
            </a:p>
          </p:txBody>
        </p:sp>
        <p:sp>
          <p:nvSpPr>
            <p:cNvPr id="51" name="rc51"/>
            <p:cNvSpPr/>
            <p:nvPr/>
          </p:nvSpPr>
          <p:spPr>
            <a:xfrm>
              <a:off x="4919120" y="2910673"/>
              <a:ext cx="248247" cy="286080"/>
            </a:xfrm>
            <a:prstGeom prst="rect">
              <a:avLst/>
            </a:prstGeom>
            <a:solidFill>
              <a:srgbClr val="1CABE2">
                <a:alpha val="100000"/>
              </a:srgbClr>
            </a:solidFill>
          </p:spPr>
          <p:txBody>
            <a:bodyPr/>
            <a:lstStyle/>
            <a:p>
              <a:endParaRPr/>
            </a:p>
          </p:txBody>
        </p:sp>
        <p:sp>
          <p:nvSpPr>
            <p:cNvPr id="52" name="rc52"/>
            <p:cNvSpPr/>
            <p:nvPr/>
          </p:nvSpPr>
          <p:spPr>
            <a:xfrm>
              <a:off x="5194951" y="3173008"/>
              <a:ext cx="248247" cy="929689"/>
            </a:xfrm>
            <a:prstGeom prst="rect">
              <a:avLst/>
            </a:prstGeom>
            <a:solidFill>
              <a:srgbClr val="80BD41">
                <a:alpha val="100000"/>
              </a:srgbClr>
            </a:solidFill>
          </p:spPr>
          <p:txBody>
            <a:bodyPr/>
            <a:lstStyle/>
            <a:p>
              <a:endParaRPr/>
            </a:p>
          </p:txBody>
        </p:sp>
        <p:sp>
          <p:nvSpPr>
            <p:cNvPr id="53" name="rc53"/>
            <p:cNvSpPr/>
            <p:nvPr/>
          </p:nvSpPr>
          <p:spPr>
            <a:xfrm>
              <a:off x="5194951" y="2895316"/>
              <a:ext cx="248247" cy="277691"/>
            </a:xfrm>
            <a:prstGeom prst="rect">
              <a:avLst/>
            </a:prstGeom>
            <a:solidFill>
              <a:srgbClr val="1CABE2">
                <a:alpha val="100000"/>
              </a:srgbClr>
            </a:solidFill>
          </p:spPr>
          <p:txBody>
            <a:bodyPr/>
            <a:lstStyle/>
            <a:p>
              <a:endParaRPr/>
            </a:p>
          </p:txBody>
        </p:sp>
        <p:sp>
          <p:nvSpPr>
            <p:cNvPr id="54" name="rc54"/>
            <p:cNvSpPr/>
            <p:nvPr/>
          </p:nvSpPr>
          <p:spPr>
            <a:xfrm>
              <a:off x="5470781" y="3232936"/>
              <a:ext cx="248247" cy="869760"/>
            </a:xfrm>
            <a:prstGeom prst="rect">
              <a:avLst/>
            </a:prstGeom>
            <a:solidFill>
              <a:srgbClr val="80BD41">
                <a:alpha val="100000"/>
              </a:srgbClr>
            </a:solidFill>
          </p:spPr>
          <p:txBody>
            <a:bodyPr/>
            <a:lstStyle/>
            <a:p>
              <a:endParaRPr/>
            </a:p>
          </p:txBody>
        </p:sp>
        <p:sp>
          <p:nvSpPr>
            <p:cNvPr id="55" name="rc55"/>
            <p:cNvSpPr/>
            <p:nvPr/>
          </p:nvSpPr>
          <p:spPr>
            <a:xfrm>
              <a:off x="5470781" y="2877677"/>
              <a:ext cx="248247" cy="355259"/>
            </a:xfrm>
            <a:prstGeom prst="rect">
              <a:avLst/>
            </a:prstGeom>
            <a:solidFill>
              <a:srgbClr val="1CABE2">
                <a:alpha val="100000"/>
              </a:srgbClr>
            </a:solidFill>
          </p:spPr>
          <p:txBody>
            <a:bodyPr/>
            <a:lstStyle/>
            <a:p>
              <a:endParaRPr/>
            </a:p>
          </p:txBody>
        </p:sp>
        <p:sp>
          <p:nvSpPr>
            <p:cNvPr id="56" name="rc56"/>
            <p:cNvSpPr/>
            <p:nvPr/>
          </p:nvSpPr>
          <p:spPr>
            <a:xfrm>
              <a:off x="5746612" y="3176432"/>
              <a:ext cx="248247" cy="926265"/>
            </a:xfrm>
            <a:prstGeom prst="rect">
              <a:avLst/>
            </a:prstGeom>
            <a:solidFill>
              <a:srgbClr val="80BD41">
                <a:alpha val="100000"/>
              </a:srgbClr>
            </a:solidFill>
          </p:spPr>
          <p:txBody>
            <a:bodyPr/>
            <a:lstStyle/>
            <a:p>
              <a:endParaRPr/>
            </a:p>
          </p:txBody>
        </p:sp>
        <p:sp>
          <p:nvSpPr>
            <p:cNvPr id="57" name="rc57"/>
            <p:cNvSpPr/>
            <p:nvPr/>
          </p:nvSpPr>
          <p:spPr>
            <a:xfrm>
              <a:off x="5746612" y="2850981"/>
              <a:ext cx="248247" cy="325450"/>
            </a:xfrm>
            <a:prstGeom prst="rect">
              <a:avLst/>
            </a:prstGeom>
            <a:solidFill>
              <a:srgbClr val="1CABE2">
                <a:alpha val="100000"/>
              </a:srgbClr>
            </a:solidFill>
          </p:spPr>
          <p:txBody>
            <a:bodyPr/>
            <a:lstStyle/>
            <a:p>
              <a:endParaRPr/>
            </a:p>
          </p:txBody>
        </p:sp>
        <p:sp>
          <p:nvSpPr>
            <p:cNvPr id="58" name="rc58"/>
            <p:cNvSpPr/>
            <p:nvPr/>
          </p:nvSpPr>
          <p:spPr>
            <a:xfrm>
              <a:off x="6022443" y="3191092"/>
              <a:ext cx="248247" cy="911605"/>
            </a:xfrm>
            <a:prstGeom prst="rect">
              <a:avLst/>
            </a:prstGeom>
            <a:solidFill>
              <a:srgbClr val="80BD41">
                <a:alpha val="100000"/>
              </a:srgbClr>
            </a:solidFill>
          </p:spPr>
          <p:txBody>
            <a:bodyPr/>
            <a:lstStyle/>
            <a:p>
              <a:endParaRPr/>
            </a:p>
          </p:txBody>
        </p:sp>
        <p:sp>
          <p:nvSpPr>
            <p:cNvPr id="59" name="rc59"/>
            <p:cNvSpPr/>
            <p:nvPr/>
          </p:nvSpPr>
          <p:spPr>
            <a:xfrm>
              <a:off x="6022443" y="2818742"/>
              <a:ext cx="248247" cy="372349"/>
            </a:xfrm>
            <a:prstGeom prst="rect">
              <a:avLst/>
            </a:prstGeom>
            <a:solidFill>
              <a:srgbClr val="1CABE2">
                <a:alpha val="100000"/>
              </a:srgbClr>
            </a:solidFill>
          </p:spPr>
          <p:txBody>
            <a:bodyPr/>
            <a:lstStyle/>
            <a:p>
              <a:endParaRPr/>
            </a:p>
          </p:txBody>
        </p:sp>
        <p:sp>
          <p:nvSpPr>
            <p:cNvPr id="60" name="rc60"/>
            <p:cNvSpPr/>
            <p:nvPr/>
          </p:nvSpPr>
          <p:spPr>
            <a:xfrm>
              <a:off x="6298273" y="3086205"/>
              <a:ext cx="248247" cy="1016491"/>
            </a:xfrm>
            <a:prstGeom prst="rect">
              <a:avLst/>
            </a:prstGeom>
            <a:solidFill>
              <a:srgbClr val="80BD41">
                <a:alpha val="100000"/>
              </a:srgbClr>
            </a:solidFill>
          </p:spPr>
          <p:txBody>
            <a:bodyPr/>
            <a:lstStyle/>
            <a:p>
              <a:endParaRPr/>
            </a:p>
          </p:txBody>
        </p:sp>
        <p:sp>
          <p:nvSpPr>
            <p:cNvPr id="61" name="rc61"/>
            <p:cNvSpPr/>
            <p:nvPr/>
          </p:nvSpPr>
          <p:spPr>
            <a:xfrm>
              <a:off x="6298273" y="2782574"/>
              <a:ext cx="248247" cy="303631"/>
            </a:xfrm>
            <a:prstGeom prst="rect">
              <a:avLst/>
            </a:prstGeom>
            <a:solidFill>
              <a:srgbClr val="1CABE2">
                <a:alpha val="100000"/>
              </a:srgbClr>
            </a:solidFill>
          </p:spPr>
          <p:txBody>
            <a:bodyPr/>
            <a:lstStyle/>
            <a:p>
              <a:endParaRPr/>
            </a:p>
          </p:txBody>
        </p:sp>
        <p:sp>
          <p:nvSpPr>
            <p:cNvPr id="62" name="rc62"/>
            <p:cNvSpPr/>
            <p:nvPr/>
          </p:nvSpPr>
          <p:spPr>
            <a:xfrm>
              <a:off x="6574104" y="3061169"/>
              <a:ext cx="248247" cy="1041527"/>
            </a:xfrm>
            <a:prstGeom prst="rect">
              <a:avLst/>
            </a:prstGeom>
            <a:solidFill>
              <a:srgbClr val="80BD41">
                <a:alpha val="100000"/>
              </a:srgbClr>
            </a:solidFill>
          </p:spPr>
          <p:txBody>
            <a:bodyPr/>
            <a:lstStyle/>
            <a:p>
              <a:endParaRPr/>
            </a:p>
          </p:txBody>
        </p:sp>
        <p:sp>
          <p:nvSpPr>
            <p:cNvPr id="63" name="rc63"/>
            <p:cNvSpPr/>
            <p:nvPr/>
          </p:nvSpPr>
          <p:spPr>
            <a:xfrm>
              <a:off x="6574104" y="2750067"/>
              <a:ext cx="248247" cy="311101"/>
            </a:xfrm>
            <a:prstGeom prst="rect">
              <a:avLst/>
            </a:prstGeom>
            <a:solidFill>
              <a:srgbClr val="1CABE2">
                <a:alpha val="100000"/>
              </a:srgbClr>
            </a:solidFill>
          </p:spPr>
          <p:txBody>
            <a:bodyPr/>
            <a:lstStyle/>
            <a:p>
              <a:endParaRPr/>
            </a:p>
          </p:txBody>
        </p:sp>
        <p:sp>
          <p:nvSpPr>
            <p:cNvPr id="64" name="rc64"/>
            <p:cNvSpPr/>
            <p:nvPr/>
          </p:nvSpPr>
          <p:spPr>
            <a:xfrm>
              <a:off x="6849934" y="3043100"/>
              <a:ext cx="248247" cy="1059596"/>
            </a:xfrm>
            <a:prstGeom prst="rect">
              <a:avLst/>
            </a:prstGeom>
            <a:solidFill>
              <a:srgbClr val="80BD41">
                <a:alpha val="100000"/>
              </a:srgbClr>
            </a:solidFill>
          </p:spPr>
          <p:txBody>
            <a:bodyPr/>
            <a:lstStyle/>
            <a:p>
              <a:endParaRPr/>
            </a:p>
          </p:txBody>
        </p:sp>
        <p:sp>
          <p:nvSpPr>
            <p:cNvPr id="65" name="rc65"/>
            <p:cNvSpPr/>
            <p:nvPr/>
          </p:nvSpPr>
          <p:spPr>
            <a:xfrm>
              <a:off x="6849934" y="2726603"/>
              <a:ext cx="248247" cy="316497"/>
            </a:xfrm>
            <a:prstGeom prst="rect">
              <a:avLst/>
            </a:prstGeom>
            <a:solidFill>
              <a:srgbClr val="1CABE2">
                <a:alpha val="100000"/>
              </a:srgbClr>
            </a:solidFill>
          </p:spPr>
          <p:txBody>
            <a:bodyPr/>
            <a:lstStyle/>
            <a:p>
              <a:endParaRPr/>
            </a:p>
          </p:txBody>
        </p:sp>
        <p:sp>
          <p:nvSpPr>
            <p:cNvPr id="66" name="rc66"/>
            <p:cNvSpPr/>
            <p:nvPr/>
          </p:nvSpPr>
          <p:spPr>
            <a:xfrm>
              <a:off x="7125765" y="3210361"/>
              <a:ext cx="248247" cy="892335"/>
            </a:xfrm>
            <a:prstGeom prst="rect">
              <a:avLst/>
            </a:prstGeom>
            <a:solidFill>
              <a:srgbClr val="80BD41">
                <a:alpha val="100000"/>
              </a:srgbClr>
            </a:solidFill>
          </p:spPr>
          <p:txBody>
            <a:bodyPr/>
            <a:lstStyle/>
            <a:p>
              <a:endParaRPr/>
            </a:p>
          </p:txBody>
        </p:sp>
        <p:sp>
          <p:nvSpPr>
            <p:cNvPr id="67" name="rc67"/>
            <p:cNvSpPr/>
            <p:nvPr/>
          </p:nvSpPr>
          <p:spPr>
            <a:xfrm>
              <a:off x="7125765" y="2708415"/>
              <a:ext cx="248247" cy="501946"/>
            </a:xfrm>
            <a:prstGeom prst="rect">
              <a:avLst/>
            </a:prstGeom>
            <a:solidFill>
              <a:srgbClr val="1CABE2">
                <a:alpha val="100000"/>
              </a:srgbClr>
            </a:solidFill>
          </p:spPr>
          <p:txBody>
            <a:bodyPr/>
            <a:lstStyle/>
            <a:p>
              <a:endParaRPr/>
            </a:p>
          </p:txBody>
        </p:sp>
        <p:sp>
          <p:nvSpPr>
            <p:cNvPr id="68" name="rc68"/>
            <p:cNvSpPr/>
            <p:nvPr/>
          </p:nvSpPr>
          <p:spPr>
            <a:xfrm>
              <a:off x="7401596" y="3171155"/>
              <a:ext cx="248247" cy="931541"/>
            </a:xfrm>
            <a:prstGeom prst="rect">
              <a:avLst/>
            </a:prstGeom>
            <a:solidFill>
              <a:srgbClr val="80BD41">
                <a:alpha val="100000"/>
              </a:srgbClr>
            </a:solidFill>
          </p:spPr>
          <p:txBody>
            <a:bodyPr/>
            <a:lstStyle/>
            <a:p>
              <a:endParaRPr/>
            </a:p>
          </p:txBody>
        </p:sp>
        <p:sp>
          <p:nvSpPr>
            <p:cNvPr id="69" name="rc69"/>
            <p:cNvSpPr/>
            <p:nvPr/>
          </p:nvSpPr>
          <p:spPr>
            <a:xfrm>
              <a:off x="7401596" y="2691280"/>
              <a:ext cx="248247" cy="479874"/>
            </a:xfrm>
            <a:prstGeom prst="rect">
              <a:avLst/>
            </a:prstGeom>
            <a:solidFill>
              <a:srgbClr val="1CABE2">
                <a:alpha val="100000"/>
              </a:srgbClr>
            </a:solidFill>
          </p:spPr>
          <p:txBody>
            <a:bodyPr/>
            <a:lstStyle/>
            <a:p>
              <a:endParaRPr/>
            </a:p>
          </p:txBody>
        </p:sp>
        <p:sp>
          <p:nvSpPr>
            <p:cNvPr id="70" name="rc70"/>
            <p:cNvSpPr/>
            <p:nvPr/>
          </p:nvSpPr>
          <p:spPr>
            <a:xfrm>
              <a:off x="7677426" y="3045383"/>
              <a:ext cx="248247" cy="1057313"/>
            </a:xfrm>
            <a:prstGeom prst="rect">
              <a:avLst/>
            </a:prstGeom>
            <a:solidFill>
              <a:srgbClr val="80BD41">
                <a:alpha val="100000"/>
              </a:srgbClr>
            </a:solidFill>
          </p:spPr>
          <p:txBody>
            <a:bodyPr/>
            <a:lstStyle/>
            <a:p>
              <a:endParaRPr/>
            </a:p>
          </p:txBody>
        </p:sp>
        <p:sp>
          <p:nvSpPr>
            <p:cNvPr id="71" name="rc71"/>
            <p:cNvSpPr/>
            <p:nvPr/>
          </p:nvSpPr>
          <p:spPr>
            <a:xfrm>
              <a:off x="7677426" y="2673893"/>
              <a:ext cx="248247" cy="371490"/>
            </a:xfrm>
            <a:prstGeom prst="rect">
              <a:avLst/>
            </a:prstGeom>
            <a:solidFill>
              <a:srgbClr val="1CABE2">
                <a:alpha val="100000"/>
              </a:srgbClr>
            </a:solidFill>
          </p:spPr>
          <p:txBody>
            <a:bodyPr/>
            <a:lstStyle/>
            <a:p>
              <a:endParaRPr/>
            </a:p>
          </p:txBody>
        </p:sp>
        <p:sp>
          <p:nvSpPr>
            <p:cNvPr id="72" name="rc72"/>
            <p:cNvSpPr/>
            <p:nvPr/>
          </p:nvSpPr>
          <p:spPr>
            <a:xfrm>
              <a:off x="7953257" y="3089407"/>
              <a:ext cx="248247" cy="1013289"/>
            </a:xfrm>
            <a:prstGeom prst="rect">
              <a:avLst/>
            </a:prstGeom>
            <a:solidFill>
              <a:srgbClr val="80BD41">
                <a:alpha val="100000"/>
              </a:srgbClr>
            </a:solidFill>
          </p:spPr>
          <p:txBody>
            <a:bodyPr/>
            <a:lstStyle/>
            <a:p>
              <a:endParaRPr/>
            </a:p>
          </p:txBody>
        </p:sp>
        <p:sp>
          <p:nvSpPr>
            <p:cNvPr id="73" name="rc73"/>
            <p:cNvSpPr/>
            <p:nvPr/>
          </p:nvSpPr>
          <p:spPr>
            <a:xfrm>
              <a:off x="7953257" y="2655142"/>
              <a:ext cx="248247" cy="434265"/>
            </a:xfrm>
            <a:prstGeom prst="rect">
              <a:avLst/>
            </a:prstGeom>
            <a:solidFill>
              <a:srgbClr val="1CABE2">
                <a:alpha val="100000"/>
              </a:srgbClr>
            </a:solidFill>
          </p:spPr>
          <p:txBody>
            <a:bodyPr/>
            <a:lstStyle/>
            <a:p>
              <a:endParaRPr/>
            </a:p>
          </p:txBody>
        </p:sp>
        <p:sp>
          <p:nvSpPr>
            <p:cNvPr id="74" name="pl74"/>
            <p:cNvSpPr/>
            <p:nvPr/>
          </p:nvSpPr>
          <p:spPr>
            <a:xfrm>
              <a:off x="1457446" y="1410261"/>
              <a:ext cx="6619934" cy="839576"/>
            </a:xfrm>
            <a:custGeom>
              <a:avLst/>
              <a:gdLst/>
              <a:ahLst/>
              <a:cxnLst/>
              <a:rect l="0" t="0" r="0" b="0"/>
              <a:pathLst>
                <a:path w="6619934" h="839576">
                  <a:moveTo>
                    <a:pt x="0" y="550067"/>
                  </a:moveTo>
                  <a:lnTo>
                    <a:pt x="275830" y="521116"/>
                  </a:lnTo>
                  <a:lnTo>
                    <a:pt x="551661" y="492165"/>
                  </a:lnTo>
                  <a:lnTo>
                    <a:pt x="827491" y="405312"/>
                  </a:lnTo>
                  <a:lnTo>
                    <a:pt x="1103322" y="318460"/>
                  </a:lnTo>
                  <a:lnTo>
                    <a:pt x="1379153" y="144754"/>
                  </a:lnTo>
                  <a:lnTo>
                    <a:pt x="1654983" y="0"/>
                  </a:lnTo>
                  <a:lnTo>
                    <a:pt x="1930814" y="28950"/>
                  </a:lnTo>
                  <a:lnTo>
                    <a:pt x="2206644" y="260558"/>
                  </a:lnTo>
                  <a:lnTo>
                    <a:pt x="2482475" y="376361"/>
                  </a:lnTo>
                  <a:lnTo>
                    <a:pt x="2758306" y="434263"/>
                  </a:lnTo>
                  <a:lnTo>
                    <a:pt x="3034136" y="376361"/>
                  </a:lnTo>
                  <a:lnTo>
                    <a:pt x="3309967" y="405312"/>
                  </a:lnTo>
                  <a:lnTo>
                    <a:pt x="3585797" y="492165"/>
                  </a:lnTo>
                  <a:lnTo>
                    <a:pt x="3861628" y="463214"/>
                  </a:lnTo>
                  <a:lnTo>
                    <a:pt x="4137459" y="636920"/>
                  </a:lnTo>
                  <a:lnTo>
                    <a:pt x="4413289" y="550067"/>
                  </a:lnTo>
                  <a:lnTo>
                    <a:pt x="4689120" y="636920"/>
                  </a:lnTo>
                  <a:lnTo>
                    <a:pt x="4964950" y="463214"/>
                  </a:lnTo>
                  <a:lnTo>
                    <a:pt x="5240781" y="463214"/>
                  </a:lnTo>
                  <a:lnTo>
                    <a:pt x="5516612" y="463214"/>
                  </a:lnTo>
                  <a:lnTo>
                    <a:pt x="5792442" y="839576"/>
                  </a:lnTo>
                  <a:lnTo>
                    <a:pt x="6068273" y="781674"/>
                  </a:lnTo>
                  <a:lnTo>
                    <a:pt x="6344103" y="550067"/>
                  </a:lnTo>
                  <a:lnTo>
                    <a:pt x="6619934" y="665871"/>
                  </a:lnTo>
                </a:path>
              </a:pathLst>
            </a:custGeom>
            <a:ln w="27101" cap="flat">
              <a:solidFill>
                <a:srgbClr val="0058AB">
                  <a:alpha val="100000"/>
                </a:srgbClr>
              </a:solidFill>
              <a:prstDash val="solid"/>
              <a:round/>
            </a:ln>
          </p:spPr>
          <p:txBody>
            <a:bodyPr/>
            <a:lstStyle/>
            <a:p>
              <a:endParaRPr/>
            </a:p>
          </p:txBody>
        </p:sp>
        <p:sp>
          <p:nvSpPr>
            <p:cNvPr id="75" name="tx75"/>
            <p:cNvSpPr/>
            <p:nvPr/>
          </p:nvSpPr>
          <p:spPr>
            <a:xfrm>
              <a:off x="1397156"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277630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5534615"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79" name="tx79"/>
            <p:cNvSpPr/>
            <p:nvPr/>
          </p:nvSpPr>
          <p:spPr>
            <a:xfrm>
              <a:off x="6637938" y="10731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6913768" y="107311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959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746543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7741260"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801709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1339893" y="299159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657.9</a:t>
              </a:r>
            </a:p>
          </p:txBody>
        </p:sp>
        <p:sp>
          <p:nvSpPr>
            <p:cNvPr id="86" name="tx86"/>
            <p:cNvSpPr/>
            <p:nvPr/>
          </p:nvSpPr>
          <p:spPr>
            <a:xfrm>
              <a:off x="2719046" y="292337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703.9</a:t>
              </a:r>
            </a:p>
          </p:txBody>
        </p:sp>
        <p:sp>
          <p:nvSpPr>
            <p:cNvPr id="87" name="tx87"/>
            <p:cNvSpPr/>
            <p:nvPr/>
          </p:nvSpPr>
          <p:spPr>
            <a:xfrm>
              <a:off x="4137375" y="2806125"/>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783</a:t>
              </a:r>
            </a:p>
          </p:txBody>
        </p:sp>
        <p:sp>
          <p:nvSpPr>
            <p:cNvPr id="88" name="tx88"/>
            <p:cNvSpPr/>
            <p:nvPr/>
          </p:nvSpPr>
          <p:spPr>
            <a:xfrm>
              <a:off x="5477352" y="27417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826.4</a:t>
              </a:r>
            </a:p>
          </p:txBody>
        </p:sp>
        <p:sp>
          <p:nvSpPr>
            <p:cNvPr id="89" name="tx89"/>
            <p:cNvSpPr/>
            <p:nvPr/>
          </p:nvSpPr>
          <p:spPr>
            <a:xfrm>
              <a:off x="6580674" y="261414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912.5</a:t>
              </a:r>
            </a:p>
          </p:txBody>
        </p:sp>
        <p:sp>
          <p:nvSpPr>
            <p:cNvPr id="90" name="tx90"/>
            <p:cNvSpPr/>
            <p:nvPr/>
          </p:nvSpPr>
          <p:spPr>
            <a:xfrm>
              <a:off x="6856505" y="259067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928.4</a:t>
              </a:r>
            </a:p>
          </p:txBody>
        </p:sp>
        <p:sp>
          <p:nvSpPr>
            <p:cNvPr id="91" name="tx91"/>
            <p:cNvSpPr/>
            <p:nvPr/>
          </p:nvSpPr>
          <p:spPr>
            <a:xfrm>
              <a:off x="7132335" y="257248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940.6</a:t>
              </a:r>
            </a:p>
          </p:txBody>
        </p:sp>
        <p:sp>
          <p:nvSpPr>
            <p:cNvPr id="92" name="tx92"/>
            <p:cNvSpPr/>
            <p:nvPr/>
          </p:nvSpPr>
          <p:spPr>
            <a:xfrm>
              <a:off x="7408166" y="255535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952.2</a:t>
              </a:r>
            </a:p>
          </p:txBody>
        </p:sp>
        <p:sp>
          <p:nvSpPr>
            <p:cNvPr id="93" name="tx93"/>
            <p:cNvSpPr/>
            <p:nvPr/>
          </p:nvSpPr>
          <p:spPr>
            <a:xfrm>
              <a:off x="7683997" y="253792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963.9</a:t>
              </a:r>
            </a:p>
          </p:txBody>
        </p:sp>
        <p:sp>
          <p:nvSpPr>
            <p:cNvPr id="94" name="tx94"/>
            <p:cNvSpPr/>
            <p:nvPr/>
          </p:nvSpPr>
          <p:spPr>
            <a:xfrm>
              <a:off x="7959827" y="251923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976.6</a:t>
              </a:r>
            </a:p>
          </p:txBody>
        </p:sp>
        <p:sp>
          <p:nvSpPr>
            <p:cNvPr id="95" name="pl95"/>
            <p:cNvSpPr/>
            <p:nvPr/>
          </p:nvSpPr>
          <p:spPr>
            <a:xfrm>
              <a:off x="1457446" y="1207605"/>
              <a:ext cx="0" cy="752723"/>
            </a:xfrm>
            <a:custGeom>
              <a:avLst/>
              <a:gdLst/>
              <a:ahLst/>
              <a:cxnLst/>
              <a:rect l="0" t="0" r="0" b="0"/>
              <a:pathLst>
                <a:path h="752723">
                  <a:moveTo>
                    <a:pt x="0" y="752723"/>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2836599" y="1207605"/>
              <a:ext cx="0" cy="347411"/>
            </a:xfrm>
            <a:custGeom>
              <a:avLst/>
              <a:gdLst/>
              <a:ahLst/>
              <a:cxnLst/>
              <a:rect l="0" t="0" r="0" b="0"/>
              <a:pathLst>
                <a:path h="347411">
                  <a:moveTo>
                    <a:pt x="0" y="347411"/>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4215752" y="1207605"/>
              <a:ext cx="0" cy="636920"/>
            </a:xfrm>
            <a:custGeom>
              <a:avLst/>
              <a:gdLst/>
              <a:ahLst/>
              <a:cxnLst/>
              <a:rect l="0" t="0" r="0" b="0"/>
              <a:pathLst>
                <a:path h="636920">
                  <a:moveTo>
                    <a:pt x="0" y="636920"/>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5594905" y="1207605"/>
              <a:ext cx="0" cy="839576"/>
            </a:xfrm>
            <a:custGeom>
              <a:avLst/>
              <a:gdLst/>
              <a:ahLst/>
              <a:cxnLst/>
              <a:rect l="0" t="0" r="0" b="0"/>
              <a:pathLst>
                <a:path h="839576">
                  <a:moveTo>
                    <a:pt x="0" y="839576"/>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698228" y="1207605"/>
              <a:ext cx="0" cy="665871"/>
            </a:xfrm>
            <a:custGeom>
              <a:avLst/>
              <a:gdLst/>
              <a:ahLst/>
              <a:cxnLst/>
              <a:rect l="0" t="0" r="0" b="0"/>
              <a:pathLst>
                <a:path h="665871">
                  <a:moveTo>
                    <a:pt x="0" y="66587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6974058" y="1207605"/>
              <a:ext cx="0" cy="665871"/>
            </a:xfrm>
            <a:custGeom>
              <a:avLst/>
              <a:gdLst/>
              <a:ahLst/>
              <a:cxnLst/>
              <a:rect l="0" t="0" r="0" b="0"/>
              <a:pathLst>
                <a:path h="665871">
                  <a:moveTo>
                    <a:pt x="0" y="66587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249889" y="1207605"/>
              <a:ext cx="0" cy="1042233"/>
            </a:xfrm>
            <a:custGeom>
              <a:avLst/>
              <a:gdLst/>
              <a:ahLst/>
              <a:cxnLst/>
              <a:rect l="0" t="0" r="0" b="0"/>
              <a:pathLst>
                <a:path h="1042233">
                  <a:moveTo>
                    <a:pt x="0" y="1042233"/>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525719" y="1207605"/>
              <a:ext cx="0" cy="984331"/>
            </a:xfrm>
            <a:custGeom>
              <a:avLst/>
              <a:gdLst/>
              <a:ahLst/>
              <a:cxnLst/>
              <a:rect l="0" t="0" r="0" b="0"/>
              <a:pathLst>
                <a:path h="984331">
                  <a:moveTo>
                    <a:pt x="0" y="984331"/>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801550" y="1207605"/>
              <a:ext cx="0" cy="752723"/>
            </a:xfrm>
            <a:custGeom>
              <a:avLst/>
              <a:gdLst/>
              <a:ahLst/>
              <a:cxnLst/>
              <a:rect l="0" t="0" r="0" b="0"/>
              <a:pathLst>
                <a:path h="752723">
                  <a:moveTo>
                    <a:pt x="0" y="752723"/>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8077381" y="1207605"/>
              <a:ext cx="0" cy="868527"/>
            </a:xfrm>
            <a:custGeom>
              <a:avLst/>
              <a:gdLst/>
              <a:ahLst/>
              <a:cxnLst/>
              <a:rect l="0" t="0" r="0" b="0"/>
              <a:pathLst>
                <a:path h="868527">
                  <a:moveTo>
                    <a:pt x="0" y="868527"/>
                  </a:moveTo>
                  <a:lnTo>
                    <a:pt x="0" y="0"/>
                  </a:lnTo>
                </a:path>
              </a:pathLst>
            </a:custGeom>
            <a:ln w="13550" cap="flat">
              <a:solidFill>
                <a:srgbClr val="0058AB">
                  <a:alpha val="100000"/>
                </a:srgbClr>
              </a:solidFill>
              <a:prstDash val="dot"/>
              <a:round/>
            </a:ln>
          </p:spPr>
          <p:txBody>
            <a:bodyPr/>
            <a:lstStyle/>
            <a:p>
              <a:endParaRPr/>
            </a:p>
          </p:txBody>
        </p:sp>
        <p:sp>
          <p:nvSpPr>
            <p:cNvPr id="105" name="tx105"/>
            <p:cNvSpPr/>
            <p:nvPr/>
          </p:nvSpPr>
          <p:spPr>
            <a:xfrm>
              <a:off x="1339893" y="370683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486.8</a:t>
              </a:r>
            </a:p>
          </p:txBody>
        </p:sp>
        <p:sp>
          <p:nvSpPr>
            <p:cNvPr id="106" name="tx106"/>
            <p:cNvSpPr/>
            <p:nvPr/>
          </p:nvSpPr>
          <p:spPr>
            <a:xfrm>
              <a:off x="1339893" y="322038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171.1</a:t>
              </a:r>
            </a:p>
          </p:txBody>
        </p:sp>
        <p:sp>
          <p:nvSpPr>
            <p:cNvPr id="107" name="tx107"/>
            <p:cNvSpPr/>
            <p:nvPr/>
          </p:nvSpPr>
          <p:spPr>
            <a:xfrm>
              <a:off x="2719046" y="360857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619.4</a:t>
              </a:r>
            </a:p>
          </p:txBody>
        </p:sp>
        <p:sp>
          <p:nvSpPr>
            <p:cNvPr id="108" name="tx108"/>
            <p:cNvSpPr/>
            <p:nvPr/>
          </p:nvSpPr>
          <p:spPr>
            <a:xfrm>
              <a:off x="2745171" y="308690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84.5</a:t>
              </a:r>
            </a:p>
          </p:txBody>
        </p:sp>
        <p:sp>
          <p:nvSpPr>
            <p:cNvPr id="109" name="tx109"/>
            <p:cNvSpPr/>
            <p:nvPr/>
          </p:nvSpPr>
          <p:spPr>
            <a:xfrm>
              <a:off x="4098199" y="361501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610.7</a:t>
              </a:r>
            </a:p>
          </p:txBody>
        </p:sp>
        <p:sp>
          <p:nvSpPr>
            <p:cNvPr id="110" name="tx110"/>
            <p:cNvSpPr/>
            <p:nvPr/>
          </p:nvSpPr>
          <p:spPr>
            <a:xfrm>
              <a:off x="4098199" y="303465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172.3</a:t>
              </a:r>
            </a:p>
          </p:txBody>
        </p:sp>
        <p:sp>
          <p:nvSpPr>
            <p:cNvPr id="111" name="tx111"/>
            <p:cNvSpPr/>
            <p:nvPr/>
          </p:nvSpPr>
          <p:spPr>
            <a:xfrm>
              <a:off x="5477352" y="363276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586.8</a:t>
              </a:r>
            </a:p>
          </p:txBody>
        </p:sp>
        <p:sp>
          <p:nvSpPr>
            <p:cNvPr id="112" name="tx112"/>
            <p:cNvSpPr/>
            <p:nvPr/>
          </p:nvSpPr>
          <p:spPr>
            <a:xfrm>
              <a:off x="5477352" y="302021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239.7</a:t>
              </a:r>
            </a:p>
          </p:txBody>
        </p:sp>
        <p:sp>
          <p:nvSpPr>
            <p:cNvPr id="113" name="tx113"/>
            <p:cNvSpPr/>
            <p:nvPr/>
          </p:nvSpPr>
          <p:spPr>
            <a:xfrm>
              <a:off x="6580674" y="354688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702.6</a:t>
              </a:r>
            </a:p>
          </p:txBody>
        </p:sp>
        <p:sp>
          <p:nvSpPr>
            <p:cNvPr id="114" name="tx114"/>
            <p:cNvSpPr/>
            <p:nvPr/>
          </p:nvSpPr>
          <p:spPr>
            <a:xfrm>
              <a:off x="6580674" y="287057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209.9</a:t>
              </a:r>
            </a:p>
          </p:txBody>
        </p:sp>
        <p:sp>
          <p:nvSpPr>
            <p:cNvPr id="115" name="tx115"/>
            <p:cNvSpPr/>
            <p:nvPr/>
          </p:nvSpPr>
          <p:spPr>
            <a:xfrm>
              <a:off x="6856505" y="353785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714.8</a:t>
              </a:r>
            </a:p>
          </p:txBody>
        </p:sp>
        <p:sp>
          <p:nvSpPr>
            <p:cNvPr id="116" name="tx116"/>
            <p:cNvSpPr/>
            <p:nvPr/>
          </p:nvSpPr>
          <p:spPr>
            <a:xfrm>
              <a:off x="6856505" y="284975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213.5</a:t>
              </a:r>
            </a:p>
          </p:txBody>
        </p:sp>
        <p:sp>
          <p:nvSpPr>
            <p:cNvPr id="117" name="tx117"/>
            <p:cNvSpPr/>
            <p:nvPr/>
          </p:nvSpPr>
          <p:spPr>
            <a:xfrm>
              <a:off x="7171512" y="3621481"/>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602</a:t>
              </a:r>
            </a:p>
          </p:txBody>
        </p:sp>
        <p:sp>
          <p:nvSpPr>
            <p:cNvPr id="118" name="tx118"/>
            <p:cNvSpPr/>
            <p:nvPr/>
          </p:nvSpPr>
          <p:spPr>
            <a:xfrm>
              <a:off x="7132335" y="292429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338.6</a:t>
              </a:r>
            </a:p>
          </p:txBody>
        </p:sp>
        <p:sp>
          <p:nvSpPr>
            <p:cNvPr id="119" name="tx119"/>
            <p:cNvSpPr/>
            <p:nvPr/>
          </p:nvSpPr>
          <p:spPr>
            <a:xfrm>
              <a:off x="7408166" y="360187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628.5</a:t>
              </a:r>
            </a:p>
          </p:txBody>
        </p:sp>
        <p:sp>
          <p:nvSpPr>
            <p:cNvPr id="120" name="tx120"/>
            <p:cNvSpPr/>
            <p:nvPr/>
          </p:nvSpPr>
          <p:spPr>
            <a:xfrm>
              <a:off x="7408166" y="28961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323.7</a:t>
              </a:r>
            </a:p>
          </p:txBody>
        </p:sp>
        <p:sp>
          <p:nvSpPr>
            <p:cNvPr id="121" name="tx121"/>
            <p:cNvSpPr/>
            <p:nvPr/>
          </p:nvSpPr>
          <p:spPr>
            <a:xfrm>
              <a:off x="7683997" y="353894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713.3</a:t>
              </a:r>
            </a:p>
          </p:txBody>
        </p:sp>
        <p:sp>
          <p:nvSpPr>
            <p:cNvPr id="122" name="tx122"/>
            <p:cNvSpPr/>
            <p:nvPr/>
          </p:nvSpPr>
          <p:spPr>
            <a:xfrm>
              <a:off x="7683997" y="282459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250.6</a:t>
              </a:r>
            </a:p>
          </p:txBody>
        </p:sp>
        <p:sp>
          <p:nvSpPr>
            <p:cNvPr id="123" name="tx123"/>
            <p:cNvSpPr/>
            <p:nvPr/>
          </p:nvSpPr>
          <p:spPr>
            <a:xfrm>
              <a:off x="7959827" y="356095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683.6</a:t>
              </a:r>
            </a:p>
          </p:txBody>
        </p:sp>
        <p:sp>
          <p:nvSpPr>
            <p:cNvPr id="124" name="tx124"/>
            <p:cNvSpPr/>
            <p:nvPr/>
          </p:nvSpPr>
          <p:spPr>
            <a:xfrm>
              <a:off x="7999004" y="2837180"/>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293</a:t>
              </a:r>
            </a:p>
          </p:txBody>
        </p:sp>
        <p:sp>
          <p:nvSpPr>
            <p:cNvPr id="125" name="tx125"/>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30944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50221"/>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80907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67936"/>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566776"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8" name="tx148"/>
            <p:cNvSpPr/>
            <p:nvPr/>
          </p:nvSpPr>
          <p:spPr>
            <a:xfrm>
              <a:off x="2833876" y="5058740"/>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9" name="rc149"/>
            <p:cNvSpPr/>
            <p:nvPr/>
          </p:nvSpPr>
          <p:spPr>
            <a:xfrm>
              <a:off x="4177167" y="5010059"/>
              <a:ext cx="201456" cy="201456"/>
            </a:xfrm>
            <a:prstGeom prst="rect">
              <a:avLst/>
            </a:prstGeom>
            <a:solidFill>
              <a:srgbClr val="1CABE2">
                <a:alpha val="100000"/>
              </a:srgbClr>
            </a:solidFill>
          </p:spPr>
          <p:txBody>
            <a:bodyPr/>
            <a:lstStyle/>
            <a:p>
              <a:endParaRPr/>
            </a:p>
          </p:txBody>
        </p:sp>
        <p:sp>
          <p:nvSpPr>
            <p:cNvPr id="150" name="rc150"/>
            <p:cNvSpPr/>
            <p:nvPr/>
          </p:nvSpPr>
          <p:spPr>
            <a:xfrm>
              <a:off x="6143102" y="5010059"/>
              <a:ext cx="201456" cy="201456"/>
            </a:xfrm>
            <a:prstGeom prst="rect">
              <a:avLst/>
            </a:prstGeom>
            <a:solidFill>
              <a:srgbClr val="80BD41">
                <a:alpha val="100000"/>
              </a:srgbClr>
            </a:solidFill>
          </p:spPr>
          <p:txBody>
            <a:bodyPr/>
            <a:lstStyle/>
            <a:p>
              <a:endParaRPr/>
            </a:p>
          </p:txBody>
        </p:sp>
        <p:sp>
          <p:nvSpPr>
            <p:cNvPr id="151" name="tx151"/>
            <p:cNvSpPr/>
            <p:nvPr/>
          </p:nvSpPr>
          <p:spPr>
            <a:xfrm>
              <a:off x="4457212" y="5029682"/>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2" name="tx152"/>
            <p:cNvSpPr/>
            <p:nvPr/>
          </p:nvSpPr>
          <p:spPr>
            <a:xfrm>
              <a:off x="6423147"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4" name="tx154"/>
            <p:cNvSpPr/>
            <p:nvPr/>
          </p:nvSpPr>
          <p:spPr>
            <a:xfrm>
              <a:off x="989913" y="650218"/>
              <a:ext cx="181735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55" name="pl155"/>
            <p:cNvSpPr/>
            <p:nvPr/>
          </p:nvSpPr>
          <p:spPr>
            <a:xfrm>
              <a:off x="2170589"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84512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51965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719418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007855"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682387"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5692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03145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333322" y="5889059"/>
              <a:ext cx="4706441" cy="167191"/>
            </a:xfrm>
            <a:prstGeom prst="rect">
              <a:avLst/>
            </a:prstGeom>
            <a:solidFill>
              <a:srgbClr val="80BD41">
                <a:alpha val="100000"/>
              </a:srgbClr>
            </a:solidFill>
          </p:spPr>
          <p:txBody>
            <a:bodyPr/>
            <a:lstStyle/>
            <a:p>
              <a:endParaRPr/>
            </a:p>
          </p:txBody>
        </p:sp>
        <p:sp>
          <p:nvSpPr>
            <p:cNvPr id="168" name="rc168"/>
            <p:cNvSpPr/>
            <p:nvPr/>
          </p:nvSpPr>
          <p:spPr>
            <a:xfrm>
              <a:off x="6039763" y="5889059"/>
              <a:ext cx="1405803" cy="167191"/>
            </a:xfrm>
            <a:prstGeom prst="rect">
              <a:avLst/>
            </a:prstGeom>
            <a:solidFill>
              <a:srgbClr val="1CABE2">
                <a:alpha val="100000"/>
              </a:srgbClr>
            </a:solidFill>
          </p:spPr>
          <p:txBody>
            <a:bodyPr/>
            <a:lstStyle/>
            <a:p>
              <a:endParaRPr/>
            </a:p>
          </p:txBody>
        </p:sp>
        <p:sp>
          <p:nvSpPr>
            <p:cNvPr id="169" name="rc169"/>
            <p:cNvSpPr/>
            <p:nvPr/>
          </p:nvSpPr>
          <p:spPr>
            <a:xfrm>
              <a:off x="1333322" y="5680069"/>
              <a:ext cx="4777776" cy="167191"/>
            </a:xfrm>
            <a:prstGeom prst="rect">
              <a:avLst/>
            </a:prstGeom>
            <a:solidFill>
              <a:srgbClr val="80BD41">
                <a:alpha val="100000"/>
              </a:srgbClr>
            </a:solidFill>
          </p:spPr>
          <p:txBody>
            <a:bodyPr/>
            <a:lstStyle/>
            <a:p>
              <a:endParaRPr/>
            </a:p>
          </p:txBody>
        </p:sp>
        <p:sp>
          <p:nvSpPr>
            <p:cNvPr id="170" name="rc170"/>
            <p:cNvSpPr/>
            <p:nvPr/>
          </p:nvSpPr>
          <p:spPr>
            <a:xfrm>
              <a:off x="6111098" y="5680069"/>
              <a:ext cx="1678685" cy="167191"/>
            </a:xfrm>
            <a:prstGeom prst="rect">
              <a:avLst/>
            </a:prstGeom>
            <a:solidFill>
              <a:srgbClr val="1CABE2">
                <a:alpha val="100000"/>
              </a:srgbClr>
            </a:solidFill>
          </p:spPr>
          <p:txBody>
            <a:bodyPr/>
            <a:lstStyle/>
            <a:p>
              <a:endParaRPr/>
            </a:p>
          </p:txBody>
        </p:sp>
        <p:sp>
          <p:nvSpPr>
            <p:cNvPr id="171" name="rc171"/>
            <p:cNvSpPr/>
            <p:nvPr/>
          </p:nvSpPr>
          <p:spPr>
            <a:xfrm>
              <a:off x="1333322" y="5471080"/>
              <a:ext cx="4578841" cy="167191"/>
            </a:xfrm>
            <a:prstGeom prst="rect">
              <a:avLst/>
            </a:prstGeom>
            <a:solidFill>
              <a:srgbClr val="80BD41">
                <a:alpha val="100000"/>
              </a:srgbClr>
            </a:solidFill>
          </p:spPr>
          <p:txBody>
            <a:bodyPr/>
            <a:lstStyle/>
            <a:p>
              <a:endParaRPr/>
            </a:p>
          </p:txBody>
        </p:sp>
        <p:sp>
          <p:nvSpPr>
            <p:cNvPr id="172" name="rc172"/>
            <p:cNvSpPr/>
            <p:nvPr/>
          </p:nvSpPr>
          <p:spPr>
            <a:xfrm>
              <a:off x="5912164" y="5471080"/>
              <a:ext cx="1962351" cy="167191"/>
            </a:xfrm>
            <a:prstGeom prst="rect">
              <a:avLst/>
            </a:prstGeom>
            <a:solidFill>
              <a:srgbClr val="1CABE2">
                <a:alpha val="100000"/>
              </a:srgbClr>
            </a:solidFill>
          </p:spPr>
          <p:txBody>
            <a:bodyPr/>
            <a:lstStyle/>
            <a:p>
              <a:endParaRPr/>
            </a:p>
          </p:txBody>
        </p:sp>
        <p:sp>
          <p:nvSpPr>
            <p:cNvPr id="173" name="tx173"/>
            <p:cNvSpPr/>
            <p:nvPr/>
          </p:nvSpPr>
          <p:spPr>
            <a:xfrm>
              <a:off x="7606498" y="592951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912.5</a:t>
              </a:r>
            </a:p>
          </p:txBody>
        </p:sp>
        <p:sp>
          <p:nvSpPr>
            <p:cNvPr id="174" name="tx174"/>
            <p:cNvSpPr/>
            <p:nvPr/>
          </p:nvSpPr>
          <p:spPr>
            <a:xfrm>
              <a:off x="7967926" y="5720472"/>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963.9</a:t>
              </a:r>
            </a:p>
          </p:txBody>
        </p:sp>
        <p:sp>
          <p:nvSpPr>
            <p:cNvPr id="175" name="tx175"/>
            <p:cNvSpPr/>
            <p:nvPr/>
          </p:nvSpPr>
          <p:spPr>
            <a:xfrm>
              <a:off x="8056823" y="551153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976.6</a:t>
              </a:r>
            </a:p>
          </p:txBody>
        </p:sp>
        <p:sp>
          <p:nvSpPr>
            <p:cNvPr id="176" name="tx176"/>
            <p:cNvSpPr/>
            <p:nvPr/>
          </p:nvSpPr>
          <p:spPr>
            <a:xfrm>
              <a:off x="3550904"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702.6</a:t>
              </a:r>
            </a:p>
          </p:txBody>
        </p:sp>
        <p:sp>
          <p:nvSpPr>
            <p:cNvPr id="177" name="tx177"/>
            <p:cNvSpPr/>
            <p:nvPr/>
          </p:nvSpPr>
          <p:spPr>
            <a:xfrm>
              <a:off x="6607026"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209.9</a:t>
              </a:r>
            </a:p>
          </p:txBody>
        </p:sp>
        <p:sp>
          <p:nvSpPr>
            <p:cNvPr id="178" name="tx178"/>
            <p:cNvSpPr/>
            <p:nvPr/>
          </p:nvSpPr>
          <p:spPr>
            <a:xfrm>
              <a:off x="3586572" y="572317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713.3</a:t>
              </a:r>
            </a:p>
          </p:txBody>
        </p:sp>
        <p:sp>
          <p:nvSpPr>
            <p:cNvPr id="179" name="tx179"/>
            <p:cNvSpPr/>
            <p:nvPr/>
          </p:nvSpPr>
          <p:spPr>
            <a:xfrm>
              <a:off x="6814802"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250.6</a:t>
              </a:r>
            </a:p>
          </p:txBody>
        </p:sp>
        <p:sp>
          <p:nvSpPr>
            <p:cNvPr id="180" name="tx180"/>
            <p:cNvSpPr/>
            <p:nvPr/>
          </p:nvSpPr>
          <p:spPr>
            <a:xfrm>
              <a:off x="3487105"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683.6</a:t>
              </a:r>
            </a:p>
          </p:txBody>
        </p:sp>
        <p:sp>
          <p:nvSpPr>
            <p:cNvPr id="181" name="tx181"/>
            <p:cNvSpPr/>
            <p:nvPr/>
          </p:nvSpPr>
          <p:spPr>
            <a:xfrm>
              <a:off x="6802905" y="551418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293</a:t>
              </a:r>
            </a:p>
          </p:txBody>
        </p:sp>
        <p:sp>
          <p:nvSpPr>
            <p:cNvPr id="182" name="tx182"/>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131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87" name="tx187"/>
            <p:cNvSpPr/>
            <p:nvPr/>
          </p:nvSpPr>
          <p:spPr>
            <a:xfrm>
              <a:off x="4565846"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88" name="tx188"/>
            <p:cNvSpPr/>
            <p:nvPr/>
          </p:nvSpPr>
          <p:spPr>
            <a:xfrm>
              <a:off x="6240378"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89" name="tx189"/>
            <p:cNvSpPr/>
            <p:nvPr/>
          </p:nvSpPr>
          <p:spPr>
            <a:xfrm>
              <a:off x="7856657" y="614048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0" name="tx190"/>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DTC1 en 2024 (70 %) était plus faible qu'en 2019 (77 %).
Le nombre d'enfants vaccinés avec le DTP1 a diminué de 3% par rapport à 2019.
Le nombre de nourrissons survivants a augmenté d'environ 7 % par rapport à 2019.
En 2024, moins d'enfants ont été vaccinés qu'en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414762"/>
              <a:ext cx="3397293" cy="830579"/>
            </a:xfrm>
            <a:custGeom>
              <a:avLst/>
              <a:gdLst/>
              <a:ahLst/>
              <a:cxnLst/>
              <a:rect l="0" t="0" r="0" b="0"/>
              <a:pathLst>
                <a:path w="3397293" h="830579">
                  <a:moveTo>
                    <a:pt x="0" y="775207"/>
                  </a:moveTo>
                  <a:lnTo>
                    <a:pt x="141553" y="692149"/>
                  </a:lnTo>
                  <a:lnTo>
                    <a:pt x="283107" y="636777"/>
                  </a:lnTo>
                  <a:lnTo>
                    <a:pt x="424661" y="526033"/>
                  </a:lnTo>
                  <a:lnTo>
                    <a:pt x="566215" y="193801"/>
                  </a:lnTo>
                  <a:lnTo>
                    <a:pt x="707769" y="0"/>
                  </a:lnTo>
                  <a:lnTo>
                    <a:pt x="849323" y="0"/>
                  </a:lnTo>
                  <a:lnTo>
                    <a:pt x="990877" y="27685"/>
                  </a:lnTo>
                  <a:lnTo>
                    <a:pt x="1132431" y="221487"/>
                  </a:lnTo>
                  <a:lnTo>
                    <a:pt x="1273984" y="221487"/>
                  </a:lnTo>
                  <a:lnTo>
                    <a:pt x="1415538" y="415289"/>
                  </a:lnTo>
                  <a:lnTo>
                    <a:pt x="1557092" y="332231"/>
                  </a:lnTo>
                  <a:lnTo>
                    <a:pt x="1698646" y="470661"/>
                  </a:lnTo>
                  <a:lnTo>
                    <a:pt x="1840200" y="415289"/>
                  </a:lnTo>
                  <a:lnTo>
                    <a:pt x="1981754" y="470661"/>
                  </a:lnTo>
                  <a:lnTo>
                    <a:pt x="2123308" y="636777"/>
                  </a:lnTo>
                  <a:lnTo>
                    <a:pt x="2264862" y="470661"/>
                  </a:lnTo>
                  <a:lnTo>
                    <a:pt x="2406416" y="553719"/>
                  </a:lnTo>
                  <a:lnTo>
                    <a:pt x="2547969" y="304545"/>
                  </a:lnTo>
                  <a:lnTo>
                    <a:pt x="2689523" y="442975"/>
                  </a:lnTo>
                  <a:lnTo>
                    <a:pt x="2831077" y="498347"/>
                  </a:lnTo>
                  <a:lnTo>
                    <a:pt x="2972631" y="830579"/>
                  </a:lnTo>
                  <a:lnTo>
                    <a:pt x="3114185" y="775207"/>
                  </a:lnTo>
                  <a:lnTo>
                    <a:pt x="3255739" y="553719"/>
                  </a:lnTo>
                  <a:lnTo>
                    <a:pt x="3397293" y="692149"/>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580877"/>
              <a:ext cx="3397293" cy="553719"/>
            </a:xfrm>
            <a:custGeom>
              <a:avLst/>
              <a:gdLst/>
              <a:ahLst/>
              <a:cxnLst/>
              <a:rect l="0" t="0" r="0" b="0"/>
              <a:pathLst>
                <a:path w="3397293" h="553719">
                  <a:moveTo>
                    <a:pt x="0" y="553719"/>
                  </a:moveTo>
                  <a:lnTo>
                    <a:pt x="141553" y="470661"/>
                  </a:lnTo>
                  <a:lnTo>
                    <a:pt x="283107" y="442975"/>
                  </a:lnTo>
                  <a:lnTo>
                    <a:pt x="424661" y="387603"/>
                  </a:lnTo>
                  <a:lnTo>
                    <a:pt x="566215" y="359917"/>
                  </a:lnTo>
                  <a:lnTo>
                    <a:pt x="707769" y="304545"/>
                  </a:lnTo>
                  <a:lnTo>
                    <a:pt x="849323" y="249173"/>
                  </a:lnTo>
                  <a:lnTo>
                    <a:pt x="990877" y="221487"/>
                  </a:lnTo>
                  <a:lnTo>
                    <a:pt x="1132431" y="193801"/>
                  </a:lnTo>
                  <a:lnTo>
                    <a:pt x="1273984" y="138429"/>
                  </a:lnTo>
                  <a:lnTo>
                    <a:pt x="1415538" y="83057"/>
                  </a:lnTo>
                  <a:lnTo>
                    <a:pt x="1557092" y="55371"/>
                  </a:lnTo>
                  <a:lnTo>
                    <a:pt x="1698646" y="83057"/>
                  </a:lnTo>
                  <a:lnTo>
                    <a:pt x="1840200" y="83057"/>
                  </a:lnTo>
                  <a:lnTo>
                    <a:pt x="1981754" y="27685"/>
                  </a:lnTo>
                  <a:lnTo>
                    <a:pt x="2123308" y="27685"/>
                  </a:lnTo>
                  <a:lnTo>
                    <a:pt x="2264862" y="27685"/>
                  </a:lnTo>
                  <a:lnTo>
                    <a:pt x="2406416" y="27685"/>
                  </a:lnTo>
                  <a:lnTo>
                    <a:pt x="2547969" y="0"/>
                  </a:lnTo>
                  <a:lnTo>
                    <a:pt x="2689523" y="0"/>
                  </a:lnTo>
                  <a:lnTo>
                    <a:pt x="2831077" y="55371"/>
                  </a:lnTo>
                  <a:lnTo>
                    <a:pt x="2972631" y="83057"/>
                  </a:lnTo>
                  <a:lnTo>
                    <a:pt x="3114185" y="83057"/>
                  </a:lnTo>
                  <a:lnTo>
                    <a:pt x="3255739" y="0"/>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414762"/>
              <a:ext cx="3397293" cy="830579"/>
            </a:xfrm>
            <a:custGeom>
              <a:avLst/>
              <a:gdLst/>
              <a:ahLst/>
              <a:cxnLst/>
              <a:rect l="0" t="0" r="0" b="0"/>
              <a:pathLst>
                <a:path w="3397293" h="830579">
                  <a:moveTo>
                    <a:pt x="0" y="775207"/>
                  </a:moveTo>
                  <a:lnTo>
                    <a:pt x="141553" y="692149"/>
                  </a:lnTo>
                  <a:lnTo>
                    <a:pt x="283107" y="636777"/>
                  </a:lnTo>
                  <a:lnTo>
                    <a:pt x="424661" y="526033"/>
                  </a:lnTo>
                  <a:lnTo>
                    <a:pt x="566215" y="193801"/>
                  </a:lnTo>
                  <a:lnTo>
                    <a:pt x="707769" y="0"/>
                  </a:lnTo>
                  <a:lnTo>
                    <a:pt x="849323" y="0"/>
                  </a:lnTo>
                  <a:lnTo>
                    <a:pt x="990877" y="27685"/>
                  </a:lnTo>
                  <a:lnTo>
                    <a:pt x="1132431" y="221487"/>
                  </a:lnTo>
                  <a:lnTo>
                    <a:pt x="1273984" y="221487"/>
                  </a:lnTo>
                  <a:lnTo>
                    <a:pt x="1415538" y="415289"/>
                  </a:lnTo>
                  <a:lnTo>
                    <a:pt x="1557092" y="332231"/>
                  </a:lnTo>
                  <a:lnTo>
                    <a:pt x="1698646" y="470661"/>
                  </a:lnTo>
                  <a:lnTo>
                    <a:pt x="1840200" y="415289"/>
                  </a:lnTo>
                  <a:lnTo>
                    <a:pt x="1981754" y="470661"/>
                  </a:lnTo>
                  <a:lnTo>
                    <a:pt x="2123308" y="636777"/>
                  </a:lnTo>
                  <a:lnTo>
                    <a:pt x="2264862" y="470661"/>
                  </a:lnTo>
                  <a:lnTo>
                    <a:pt x="2406416" y="553719"/>
                  </a:lnTo>
                  <a:lnTo>
                    <a:pt x="2547969" y="304545"/>
                  </a:lnTo>
                  <a:lnTo>
                    <a:pt x="2689523" y="442975"/>
                  </a:lnTo>
                  <a:lnTo>
                    <a:pt x="2831077" y="498347"/>
                  </a:lnTo>
                  <a:lnTo>
                    <a:pt x="2972631" y="830579"/>
                  </a:lnTo>
                  <a:lnTo>
                    <a:pt x="3114185" y="775207"/>
                  </a:lnTo>
                  <a:lnTo>
                    <a:pt x="3255739" y="553719"/>
                  </a:lnTo>
                  <a:lnTo>
                    <a:pt x="3397293" y="692149"/>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245869"/>
            </a:xfrm>
            <a:custGeom>
              <a:avLst/>
              <a:gdLst/>
              <a:ahLst/>
              <a:cxnLst/>
              <a:rect l="0" t="0" r="0" b="0"/>
              <a:pathLst>
                <a:path h="1245869">
                  <a:moveTo>
                    <a:pt x="0" y="0"/>
                  </a:moveTo>
                  <a:lnTo>
                    <a:pt x="0" y="1245869"/>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470661"/>
            </a:xfrm>
            <a:custGeom>
              <a:avLst/>
              <a:gdLst/>
              <a:ahLst/>
              <a:cxnLst/>
              <a:rect l="0" t="0" r="0" b="0"/>
              <a:pathLst>
                <a:path h="470661">
                  <a:moveTo>
                    <a:pt x="0" y="0"/>
                  </a:moveTo>
                  <a:lnTo>
                    <a:pt x="0" y="47066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107439"/>
            </a:xfrm>
            <a:custGeom>
              <a:avLst/>
              <a:gdLst/>
              <a:ahLst/>
              <a:cxnLst/>
              <a:rect l="0" t="0" r="0" b="0"/>
              <a:pathLst>
                <a:path h="1107439">
                  <a:moveTo>
                    <a:pt x="0" y="0"/>
                  </a:moveTo>
                  <a:lnTo>
                    <a:pt x="0" y="110743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913637"/>
            </a:xfrm>
            <a:custGeom>
              <a:avLst/>
              <a:gdLst/>
              <a:ahLst/>
              <a:cxnLst/>
              <a:rect l="0" t="0" r="0" b="0"/>
              <a:pathLst>
                <a:path h="913637">
                  <a:moveTo>
                    <a:pt x="0" y="0"/>
                  </a:moveTo>
                  <a:lnTo>
                    <a:pt x="0" y="91363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1024381"/>
            </a:xfrm>
            <a:custGeom>
              <a:avLst/>
              <a:gdLst/>
              <a:ahLst/>
              <a:cxnLst/>
              <a:rect l="0" t="0" r="0" b="0"/>
              <a:pathLst>
                <a:path h="1024381">
                  <a:moveTo>
                    <a:pt x="0" y="0"/>
                  </a:moveTo>
                  <a:lnTo>
                    <a:pt x="0" y="102438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1162811"/>
            </a:xfrm>
            <a:custGeom>
              <a:avLst/>
              <a:gdLst/>
              <a:ahLst/>
              <a:cxnLst/>
              <a:rect l="0" t="0" r="0" b="0"/>
              <a:pathLst>
                <a:path h="1162811">
                  <a:moveTo>
                    <a:pt x="0" y="0"/>
                  </a:moveTo>
                  <a:lnTo>
                    <a:pt x="0" y="116281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414762"/>
              <a:ext cx="3397293" cy="830579"/>
            </a:xfrm>
            <a:custGeom>
              <a:avLst/>
              <a:gdLst/>
              <a:ahLst/>
              <a:cxnLst/>
              <a:rect l="0" t="0" r="0" b="0"/>
              <a:pathLst>
                <a:path w="3397293" h="830579">
                  <a:moveTo>
                    <a:pt x="0" y="775207"/>
                  </a:moveTo>
                  <a:lnTo>
                    <a:pt x="141553" y="692149"/>
                  </a:lnTo>
                  <a:lnTo>
                    <a:pt x="283107" y="636777"/>
                  </a:lnTo>
                  <a:lnTo>
                    <a:pt x="424661" y="526033"/>
                  </a:lnTo>
                  <a:lnTo>
                    <a:pt x="566215" y="193801"/>
                  </a:lnTo>
                  <a:lnTo>
                    <a:pt x="707769" y="0"/>
                  </a:lnTo>
                  <a:lnTo>
                    <a:pt x="849323" y="0"/>
                  </a:lnTo>
                  <a:lnTo>
                    <a:pt x="990877" y="27685"/>
                  </a:lnTo>
                  <a:lnTo>
                    <a:pt x="1132431" y="221487"/>
                  </a:lnTo>
                  <a:lnTo>
                    <a:pt x="1273984" y="221487"/>
                  </a:lnTo>
                  <a:lnTo>
                    <a:pt x="1415538" y="415289"/>
                  </a:lnTo>
                  <a:lnTo>
                    <a:pt x="1557092" y="332231"/>
                  </a:lnTo>
                  <a:lnTo>
                    <a:pt x="1698646" y="470661"/>
                  </a:lnTo>
                  <a:lnTo>
                    <a:pt x="1840200" y="415289"/>
                  </a:lnTo>
                  <a:lnTo>
                    <a:pt x="1981754" y="470661"/>
                  </a:lnTo>
                  <a:lnTo>
                    <a:pt x="2123308" y="636777"/>
                  </a:lnTo>
                  <a:lnTo>
                    <a:pt x="2264862" y="470661"/>
                  </a:lnTo>
                  <a:lnTo>
                    <a:pt x="2406416" y="553719"/>
                  </a:lnTo>
                  <a:lnTo>
                    <a:pt x="2547969" y="304545"/>
                  </a:lnTo>
                  <a:lnTo>
                    <a:pt x="2689523" y="442975"/>
                  </a:lnTo>
                  <a:lnTo>
                    <a:pt x="2831077" y="498347"/>
                  </a:lnTo>
                  <a:lnTo>
                    <a:pt x="2972631" y="830579"/>
                  </a:lnTo>
                  <a:lnTo>
                    <a:pt x="3114185" y="775207"/>
                  </a:lnTo>
                  <a:lnTo>
                    <a:pt x="3255739" y="553719"/>
                  </a:lnTo>
                  <a:lnTo>
                    <a:pt x="3397293" y="692149"/>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6189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6189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89292"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51747"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28998" y="4701884"/>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75234" y="472419"/>
              <a:ext cx="2888753"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Madagascar, 2000-2024</a:t>
              </a:r>
            </a:p>
          </p:txBody>
        </p:sp>
        <p:sp>
          <p:nvSpPr>
            <p:cNvPr id="63" name="pl63"/>
            <p:cNvSpPr/>
            <p:nvPr/>
          </p:nvSpPr>
          <p:spPr>
            <a:xfrm>
              <a:off x="5267799" y="345209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82012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18816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55620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9242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13610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50414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87218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24021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1493005"/>
              <a:ext cx="3397293" cy="1895888"/>
            </a:xfrm>
            <a:custGeom>
              <a:avLst/>
              <a:gdLst/>
              <a:ahLst/>
              <a:cxnLst/>
              <a:rect l="0" t="0" r="0" b="0"/>
              <a:pathLst>
                <a:path w="3397293" h="1895888">
                  <a:moveTo>
                    <a:pt x="0" y="1769496"/>
                  </a:moveTo>
                  <a:lnTo>
                    <a:pt x="141553" y="1579907"/>
                  </a:lnTo>
                  <a:lnTo>
                    <a:pt x="283107" y="1453514"/>
                  </a:lnTo>
                  <a:lnTo>
                    <a:pt x="424661" y="1200729"/>
                  </a:lnTo>
                  <a:lnTo>
                    <a:pt x="566215" y="442374"/>
                  </a:lnTo>
                  <a:lnTo>
                    <a:pt x="707769" y="0"/>
                  </a:lnTo>
                  <a:lnTo>
                    <a:pt x="849323" y="0"/>
                  </a:lnTo>
                  <a:lnTo>
                    <a:pt x="990877" y="63196"/>
                  </a:lnTo>
                  <a:lnTo>
                    <a:pt x="1132431" y="505570"/>
                  </a:lnTo>
                  <a:lnTo>
                    <a:pt x="1273984" y="505570"/>
                  </a:lnTo>
                  <a:lnTo>
                    <a:pt x="1415538" y="947944"/>
                  </a:lnTo>
                  <a:lnTo>
                    <a:pt x="1557092" y="758355"/>
                  </a:lnTo>
                  <a:lnTo>
                    <a:pt x="1698646" y="1074337"/>
                  </a:lnTo>
                  <a:lnTo>
                    <a:pt x="1840200" y="947944"/>
                  </a:lnTo>
                  <a:lnTo>
                    <a:pt x="1981754" y="1074337"/>
                  </a:lnTo>
                  <a:lnTo>
                    <a:pt x="2123308" y="1453514"/>
                  </a:lnTo>
                  <a:lnTo>
                    <a:pt x="2264862" y="1074337"/>
                  </a:lnTo>
                  <a:lnTo>
                    <a:pt x="2406416" y="1263925"/>
                  </a:lnTo>
                  <a:lnTo>
                    <a:pt x="2547969" y="695159"/>
                  </a:lnTo>
                  <a:lnTo>
                    <a:pt x="2689523" y="1011140"/>
                  </a:lnTo>
                  <a:lnTo>
                    <a:pt x="2831077" y="1137533"/>
                  </a:lnTo>
                  <a:lnTo>
                    <a:pt x="2972631" y="1895888"/>
                  </a:lnTo>
                  <a:lnTo>
                    <a:pt x="3114185" y="1769496"/>
                  </a:lnTo>
                  <a:lnTo>
                    <a:pt x="3255739" y="1263925"/>
                  </a:lnTo>
                  <a:lnTo>
                    <a:pt x="3397293" y="1579907"/>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2504145"/>
              <a:ext cx="3397293" cy="884748"/>
            </a:xfrm>
            <a:custGeom>
              <a:avLst/>
              <a:gdLst/>
              <a:ahLst/>
              <a:cxnLst/>
              <a:rect l="0" t="0" r="0" b="0"/>
              <a:pathLst>
                <a:path w="3397293" h="884748">
                  <a:moveTo>
                    <a:pt x="0" y="884748"/>
                  </a:moveTo>
                  <a:lnTo>
                    <a:pt x="141553" y="884748"/>
                  </a:lnTo>
                  <a:lnTo>
                    <a:pt x="283107" y="884748"/>
                  </a:lnTo>
                  <a:lnTo>
                    <a:pt x="424661" y="758355"/>
                  </a:lnTo>
                  <a:lnTo>
                    <a:pt x="566215" y="631962"/>
                  </a:lnTo>
                  <a:lnTo>
                    <a:pt x="707769" y="568766"/>
                  </a:lnTo>
                  <a:lnTo>
                    <a:pt x="849323" y="505570"/>
                  </a:lnTo>
                  <a:lnTo>
                    <a:pt x="990877" y="505570"/>
                  </a:lnTo>
                  <a:lnTo>
                    <a:pt x="1132431" y="315981"/>
                  </a:lnTo>
                  <a:lnTo>
                    <a:pt x="1273984" y="189588"/>
                  </a:lnTo>
                  <a:lnTo>
                    <a:pt x="1415538" y="189588"/>
                  </a:lnTo>
                  <a:lnTo>
                    <a:pt x="1557092" y="126392"/>
                  </a:lnTo>
                  <a:lnTo>
                    <a:pt x="1698646" y="126392"/>
                  </a:lnTo>
                  <a:lnTo>
                    <a:pt x="1840200" y="189588"/>
                  </a:lnTo>
                  <a:lnTo>
                    <a:pt x="1981754" y="126392"/>
                  </a:lnTo>
                  <a:lnTo>
                    <a:pt x="2123308" y="63196"/>
                  </a:lnTo>
                  <a:lnTo>
                    <a:pt x="2264862" y="0"/>
                  </a:lnTo>
                  <a:lnTo>
                    <a:pt x="2406416" y="0"/>
                  </a:lnTo>
                  <a:lnTo>
                    <a:pt x="2547969" y="0"/>
                  </a:lnTo>
                  <a:lnTo>
                    <a:pt x="2689523" y="0"/>
                  </a:lnTo>
                  <a:lnTo>
                    <a:pt x="2831077" y="189588"/>
                  </a:lnTo>
                  <a:lnTo>
                    <a:pt x="2972631" y="252785"/>
                  </a:lnTo>
                  <a:lnTo>
                    <a:pt x="3114185" y="63196"/>
                  </a:lnTo>
                  <a:lnTo>
                    <a:pt x="3255739" y="126392"/>
                  </a:lnTo>
                  <a:lnTo>
                    <a:pt x="3397293" y="63196"/>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504145"/>
              <a:ext cx="3397293" cy="1263925"/>
            </a:xfrm>
            <a:custGeom>
              <a:avLst/>
              <a:gdLst/>
              <a:ahLst/>
              <a:cxnLst/>
              <a:rect l="0" t="0" r="0" b="0"/>
              <a:pathLst>
                <a:path w="3397293" h="1263925">
                  <a:moveTo>
                    <a:pt x="0" y="1263925"/>
                  </a:moveTo>
                  <a:lnTo>
                    <a:pt x="141553" y="1074337"/>
                  </a:lnTo>
                  <a:lnTo>
                    <a:pt x="283107" y="1011140"/>
                  </a:lnTo>
                  <a:lnTo>
                    <a:pt x="424661" y="884748"/>
                  </a:lnTo>
                  <a:lnTo>
                    <a:pt x="566215" y="821551"/>
                  </a:lnTo>
                  <a:lnTo>
                    <a:pt x="707769" y="695159"/>
                  </a:lnTo>
                  <a:lnTo>
                    <a:pt x="849323" y="568766"/>
                  </a:lnTo>
                  <a:lnTo>
                    <a:pt x="990877" y="505570"/>
                  </a:lnTo>
                  <a:lnTo>
                    <a:pt x="1132431" y="442374"/>
                  </a:lnTo>
                  <a:lnTo>
                    <a:pt x="1273984" y="315981"/>
                  </a:lnTo>
                  <a:lnTo>
                    <a:pt x="1415538" y="189588"/>
                  </a:lnTo>
                  <a:lnTo>
                    <a:pt x="1557092" y="126392"/>
                  </a:lnTo>
                  <a:lnTo>
                    <a:pt x="1698646" y="189588"/>
                  </a:lnTo>
                  <a:lnTo>
                    <a:pt x="1840200" y="189588"/>
                  </a:lnTo>
                  <a:lnTo>
                    <a:pt x="1981754" y="63196"/>
                  </a:lnTo>
                  <a:lnTo>
                    <a:pt x="2123308" y="63196"/>
                  </a:lnTo>
                  <a:lnTo>
                    <a:pt x="2264862" y="63196"/>
                  </a:lnTo>
                  <a:lnTo>
                    <a:pt x="2406416" y="63196"/>
                  </a:lnTo>
                  <a:lnTo>
                    <a:pt x="2547969" y="0"/>
                  </a:lnTo>
                  <a:lnTo>
                    <a:pt x="2689523" y="0"/>
                  </a:lnTo>
                  <a:lnTo>
                    <a:pt x="2831077" y="126392"/>
                  </a:lnTo>
                  <a:lnTo>
                    <a:pt x="2972631" y="189588"/>
                  </a:lnTo>
                  <a:lnTo>
                    <a:pt x="3114185" y="189588"/>
                  </a:lnTo>
                  <a:lnTo>
                    <a:pt x="3255739" y="0"/>
                  </a:lnTo>
                  <a:lnTo>
                    <a:pt x="3397293" y="0"/>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2504145"/>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1493005"/>
              <a:ext cx="3397293" cy="1895888"/>
            </a:xfrm>
            <a:custGeom>
              <a:avLst/>
              <a:gdLst/>
              <a:ahLst/>
              <a:cxnLst/>
              <a:rect l="0" t="0" r="0" b="0"/>
              <a:pathLst>
                <a:path w="3397293" h="1895888">
                  <a:moveTo>
                    <a:pt x="0" y="1769496"/>
                  </a:moveTo>
                  <a:lnTo>
                    <a:pt x="141553" y="1579907"/>
                  </a:lnTo>
                  <a:lnTo>
                    <a:pt x="283107" y="1453514"/>
                  </a:lnTo>
                  <a:lnTo>
                    <a:pt x="424661" y="1200729"/>
                  </a:lnTo>
                  <a:lnTo>
                    <a:pt x="566215" y="442374"/>
                  </a:lnTo>
                  <a:lnTo>
                    <a:pt x="707769" y="0"/>
                  </a:lnTo>
                  <a:lnTo>
                    <a:pt x="849323" y="0"/>
                  </a:lnTo>
                  <a:lnTo>
                    <a:pt x="990877" y="63196"/>
                  </a:lnTo>
                  <a:lnTo>
                    <a:pt x="1132431" y="505570"/>
                  </a:lnTo>
                  <a:lnTo>
                    <a:pt x="1273984" y="505570"/>
                  </a:lnTo>
                  <a:lnTo>
                    <a:pt x="1415538" y="947944"/>
                  </a:lnTo>
                  <a:lnTo>
                    <a:pt x="1557092" y="758355"/>
                  </a:lnTo>
                  <a:lnTo>
                    <a:pt x="1698646" y="1074337"/>
                  </a:lnTo>
                  <a:lnTo>
                    <a:pt x="1840200" y="947944"/>
                  </a:lnTo>
                  <a:lnTo>
                    <a:pt x="1981754" y="1074337"/>
                  </a:lnTo>
                  <a:lnTo>
                    <a:pt x="2123308" y="1453514"/>
                  </a:lnTo>
                  <a:lnTo>
                    <a:pt x="2264862" y="1074337"/>
                  </a:lnTo>
                  <a:lnTo>
                    <a:pt x="2406416" y="1263925"/>
                  </a:lnTo>
                  <a:lnTo>
                    <a:pt x="2547969" y="695159"/>
                  </a:lnTo>
                  <a:lnTo>
                    <a:pt x="2689523" y="1011140"/>
                  </a:lnTo>
                  <a:lnTo>
                    <a:pt x="2831077" y="1137533"/>
                  </a:lnTo>
                  <a:lnTo>
                    <a:pt x="2972631" y="1895888"/>
                  </a:lnTo>
                  <a:lnTo>
                    <a:pt x="3114185" y="1769496"/>
                  </a:lnTo>
                  <a:lnTo>
                    <a:pt x="3255739" y="1263925"/>
                  </a:lnTo>
                  <a:lnTo>
                    <a:pt x="3397293" y="1579907"/>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1075909"/>
              <a:ext cx="0" cy="2186591"/>
            </a:xfrm>
            <a:custGeom>
              <a:avLst/>
              <a:gdLst/>
              <a:ahLst/>
              <a:cxnLst/>
              <a:rect l="0" t="0" r="0" b="0"/>
              <a:pathLst>
                <a:path h="2186591">
                  <a:moveTo>
                    <a:pt x="0" y="2186591"/>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45433" y="1075909"/>
              <a:ext cx="0" cy="417095"/>
            </a:xfrm>
            <a:custGeom>
              <a:avLst/>
              <a:gdLst/>
              <a:ahLst/>
              <a:cxnLst/>
              <a:rect l="0" t="0" r="0" b="0"/>
              <a:pathLst>
                <a:path h="417095">
                  <a:moveTo>
                    <a:pt x="0" y="417095"/>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853202" y="1075909"/>
              <a:ext cx="0" cy="1365039"/>
            </a:xfrm>
            <a:custGeom>
              <a:avLst/>
              <a:gdLst/>
              <a:ahLst/>
              <a:cxnLst/>
              <a:rect l="0" t="0" r="0" b="0"/>
              <a:pathLst>
                <a:path h="1365039">
                  <a:moveTo>
                    <a:pt x="0" y="1365039"/>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560972" y="1075909"/>
              <a:ext cx="0" cy="1870610"/>
            </a:xfrm>
            <a:custGeom>
              <a:avLst/>
              <a:gdLst/>
              <a:ahLst/>
              <a:cxnLst/>
              <a:rect l="0" t="0" r="0" b="0"/>
              <a:pathLst>
                <a:path h="1870610">
                  <a:moveTo>
                    <a:pt x="0" y="1870610"/>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127187" y="1075909"/>
              <a:ext cx="0" cy="1428236"/>
            </a:xfrm>
            <a:custGeom>
              <a:avLst/>
              <a:gdLst/>
              <a:ahLst/>
              <a:cxnLst/>
              <a:rect l="0" t="0" r="0" b="0"/>
              <a:pathLst>
                <a:path h="1428236">
                  <a:moveTo>
                    <a:pt x="0" y="1428236"/>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3403" y="1075909"/>
              <a:ext cx="0" cy="1681021"/>
            </a:xfrm>
            <a:custGeom>
              <a:avLst/>
              <a:gdLst/>
              <a:ahLst/>
              <a:cxnLst/>
              <a:rect l="0" t="0" r="0" b="0"/>
              <a:pathLst>
                <a:path h="1681021">
                  <a:moveTo>
                    <a:pt x="0" y="1681021"/>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1075909"/>
              <a:ext cx="0" cy="1997002"/>
            </a:xfrm>
            <a:custGeom>
              <a:avLst/>
              <a:gdLst/>
              <a:ahLst/>
              <a:cxnLst/>
              <a:rect l="0" t="0" r="0" b="0"/>
              <a:pathLst>
                <a:path h="1997002">
                  <a:moveTo>
                    <a:pt x="0" y="1997002"/>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1493005"/>
              <a:ext cx="3397293" cy="1895888"/>
            </a:xfrm>
            <a:custGeom>
              <a:avLst/>
              <a:gdLst/>
              <a:ahLst/>
              <a:cxnLst/>
              <a:rect l="0" t="0" r="0" b="0"/>
              <a:pathLst>
                <a:path w="3397293" h="1895888">
                  <a:moveTo>
                    <a:pt x="0" y="1769496"/>
                  </a:moveTo>
                  <a:lnTo>
                    <a:pt x="141553" y="1579907"/>
                  </a:lnTo>
                  <a:lnTo>
                    <a:pt x="283107" y="1453514"/>
                  </a:lnTo>
                  <a:lnTo>
                    <a:pt x="424661" y="1200729"/>
                  </a:lnTo>
                  <a:lnTo>
                    <a:pt x="566215" y="442374"/>
                  </a:lnTo>
                  <a:lnTo>
                    <a:pt x="707769" y="0"/>
                  </a:lnTo>
                  <a:lnTo>
                    <a:pt x="849323" y="0"/>
                  </a:lnTo>
                  <a:lnTo>
                    <a:pt x="990877" y="63196"/>
                  </a:lnTo>
                  <a:lnTo>
                    <a:pt x="1132431" y="505570"/>
                  </a:lnTo>
                  <a:lnTo>
                    <a:pt x="1273984" y="505570"/>
                  </a:lnTo>
                  <a:lnTo>
                    <a:pt x="1415538" y="947944"/>
                  </a:lnTo>
                  <a:lnTo>
                    <a:pt x="1557092" y="758355"/>
                  </a:lnTo>
                  <a:lnTo>
                    <a:pt x="1698646" y="1074337"/>
                  </a:lnTo>
                  <a:lnTo>
                    <a:pt x="1840200" y="947944"/>
                  </a:lnTo>
                  <a:lnTo>
                    <a:pt x="1981754" y="1074337"/>
                  </a:lnTo>
                  <a:lnTo>
                    <a:pt x="2123308" y="1453514"/>
                  </a:lnTo>
                  <a:lnTo>
                    <a:pt x="2264862" y="1074337"/>
                  </a:lnTo>
                  <a:lnTo>
                    <a:pt x="2406416" y="1263925"/>
                  </a:lnTo>
                  <a:lnTo>
                    <a:pt x="2547969" y="695159"/>
                  </a:lnTo>
                  <a:lnTo>
                    <a:pt x="2689523" y="1011140"/>
                  </a:lnTo>
                  <a:lnTo>
                    <a:pt x="2831077" y="1137533"/>
                  </a:lnTo>
                  <a:lnTo>
                    <a:pt x="2972631" y="1895888"/>
                  </a:lnTo>
                  <a:lnTo>
                    <a:pt x="3114185" y="1769496"/>
                  </a:lnTo>
                  <a:lnTo>
                    <a:pt x="3255739" y="1263925"/>
                  </a:lnTo>
                  <a:lnTo>
                    <a:pt x="3397293" y="1579907"/>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59324" y="1011514"/>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85143" y="10101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823058" y="101151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512777" y="1012837"/>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01019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011831"/>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01019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902429" y="252822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4637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71595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08399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45203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2006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1881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587859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587859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7005991"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768445"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145697" y="4701884"/>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120" name="tx120"/>
            <p:cNvSpPr/>
            <p:nvPr/>
          </p:nvSpPr>
          <p:spPr>
            <a:xfrm>
              <a:off x="7273091"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35545"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5433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412865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600296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87728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19149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506581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94012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81444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10248"/>
              <a:ext cx="5302158" cy="145351"/>
            </a:xfrm>
            <a:prstGeom prst="rect">
              <a:avLst/>
            </a:prstGeom>
            <a:solidFill>
              <a:srgbClr val="1CABE2">
                <a:alpha val="80000"/>
              </a:srgbClr>
            </a:solidFill>
          </p:spPr>
          <p:txBody>
            <a:bodyPr/>
            <a:lstStyle/>
            <a:p>
              <a:endParaRPr/>
            </a:p>
          </p:txBody>
        </p:sp>
        <p:sp>
          <p:nvSpPr>
            <p:cNvPr id="136" name="rc136"/>
            <p:cNvSpPr/>
            <p:nvPr/>
          </p:nvSpPr>
          <p:spPr>
            <a:xfrm>
              <a:off x="1317178" y="5528559"/>
              <a:ext cx="6323416" cy="145351"/>
            </a:xfrm>
            <a:prstGeom prst="rect">
              <a:avLst/>
            </a:prstGeom>
            <a:solidFill>
              <a:srgbClr val="1CABE2">
                <a:alpha val="80000"/>
              </a:srgbClr>
            </a:solidFill>
          </p:spPr>
          <p:txBody>
            <a:bodyPr/>
            <a:lstStyle/>
            <a:p>
              <a:endParaRPr/>
            </a:p>
          </p:txBody>
        </p:sp>
        <p:sp>
          <p:nvSpPr>
            <p:cNvPr id="137" name="rc137"/>
            <p:cNvSpPr/>
            <p:nvPr/>
          </p:nvSpPr>
          <p:spPr>
            <a:xfrm>
              <a:off x="1317178" y="5346869"/>
              <a:ext cx="7321564" cy="145351"/>
            </a:xfrm>
            <a:prstGeom prst="rect">
              <a:avLst/>
            </a:prstGeom>
            <a:solidFill>
              <a:srgbClr val="1CABE2">
                <a:alpha val="80000"/>
              </a:srgbClr>
            </a:solidFill>
          </p:spPr>
          <p:txBody>
            <a:bodyPr/>
            <a:lstStyle/>
            <a:p>
              <a:endParaRPr/>
            </a:p>
          </p:txBody>
        </p:sp>
        <p:sp>
          <p:nvSpPr>
            <p:cNvPr id="138" name="tx138"/>
            <p:cNvSpPr/>
            <p:nvPr/>
          </p:nvSpPr>
          <p:spPr>
            <a:xfrm>
              <a:off x="6109923"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283,000</a:t>
              </a:r>
            </a:p>
          </p:txBody>
        </p:sp>
        <p:sp>
          <p:nvSpPr>
            <p:cNvPr id="139" name="tx139"/>
            <p:cNvSpPr/>
            <p:nvPr/>
          </p:nvSpPr>
          <p:spPr>
            <a:xfrm>
              <a:off x="7131182"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337,000</a:t>
              </a:r>
            </a:p>
          </p:txBody>
        </p:sp>
        <p:sp>
          <p:nvSpPr>
            <p:cNvPr id="140" name="tx140"/>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391,000</a:t>
              </a:r>
            </a:p>
          </p:txBody>
        </p:sp>
        <p:sp>
          <p:nvSpPr>
            <p:cNvPr id="141" name="tx141"/>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8651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560830"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43514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830946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076339"/>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0" name="tx150"/>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DTC3 à Madagascar (60 %) était inférieure de 25 points de pourcentage à la moyenne mondiale (85 %) et de 19 points de pourcentage à la moyenne de l'ensemble des pays du site ESAR (79 %).
La couverture nationale en DTC3 était inférieure de 9 points de pourcentage à celle de 2019 (69%).
Cela équivaut à 391 000 enfants non vaccinés et sous-vaccinés en 2024 contre 283 000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98536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1245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263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40303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4157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55497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69420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83342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264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62335" y="2349889"/>
              <a:ext cx="351110" cy="2065865"/>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252457" y="2212164"/>
              <a:ext cx="351110" cy="220358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642580"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2032702"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422824"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812947"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203069"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593191"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83314" y="1833422"/>
              <a:ext cx="351110" cy="258233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373436" y="1557974"/>
              <a:ext cx="351110" cy="28577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763558" y="1523543"/>
              <a:ext cx="351110" cy="28922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153681" y="1454680"/>
              <a:ext cx="351110" cy="29610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543803" y="1351387"/>
              <a:ext cx="351110" cy="30643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6714170"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93392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104293"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4048"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49441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8274660"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884537"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2335" y="2349889"/>
              <a:ext cx="351110" cy="2065865"/>
            </a:xfrm>
            <a:prstGeom prst="rect">
              <a:avLst/>
            </a:prstGeom>
            <a:solidFill>
              <a:srgbClr val="F26A21">
                <a:alpha val="100000"/>
              </a:srgbClr>
            </a:solidFill>
          </p:spPr>
          <p:txBody>
            <a:bodyPr/>
            <a:lstStyle/>
            <a:p>
              <a:endParaRPr/>
            </a:p>
          </p:txBody>
        </p:sp>
        <p:sp>
          <p:nvSpPr>
            <p:cNvPr id="35" name="rc35"/>
            <p:cNvSpPr/>
            <p:nvPr/>
          </p:nvSpPr>
          <p:spPr>
            <a:xfrm>
              <a:off x="1252457" y="2212164"/>
              <a:ext cx="351110" cy="2203589"/>
            </a:xfrm>
            <a:prstGeom prst="rect">
              <a:avLst/>
            </a:prstGeom>
            <a:solidFill>
              <a:srgbClr val="0083CF">
                <a:alpha val="100000"/>
              </a:srgbClr>
            </a:solidFill>
          </p:spPr>
          <p:txBody>
            <a:bodyPr/>
            <a:lstStyle/>
            <a:p>
              <a:endParaRPr/>
            </a:p>
          </p:txBody>
        </p:sp>
        <p:sp>
          <p:nvSpPr>
            <p:cNvPr id="36" name="rc36"/>
            <p:cNvSpPr/>
            <p:nvPr/>
          </p:nvSpPr>
          <p:spPr>
            <a:xfrm>
              <a:off x="1642580" y="2005578"/>
              <a:ext cx="351110" cy="2410176"/>
            </a:xfrm>
            <a:prstGeom prst="rect">
              <a:avLst/>
            </a:prstGeom>
            <a:solidFill>
              <a:srgbClr val="0083CF">
                <a:alpha val="100000"/>
              </a:srgbClr>
            </a:solidFill>
          </p:spPr>
          <p:txBody>
            <a:bodyPr/>
            <a:lstStyle/>
            <a:p>
              <a:endParaRPr/>
            </a:p>
          </p:txBody>
        </p:sp>
        <p:sp>
          <p:nvSpPr>
            <p:cNvPr id="37" name="rc37"/>
            <p:cNvSpPr/>
            <p:nvPr/>
          </p:nvSpPr>
          <p:spPr>
            <a:xfrm>
              <a:off x="2032702" y="2005578"/>
              <a:ext cx="351110" cy="2410176"/>
            </a:xfrm>
            <a:prstGeom prst="rect">
              <a:avLst/>
            </a:prstGeom>
            <a:solidFill>
              <a:srgbClr val="0083CF">
                <a:alpha val="100000"/>
              </a:srgbClr>
            </a:solidFill>
          </p:spPr>
          <p:txBody>
            <a:bodyPr/>
            <a:lstStyle/>
            <a:p>
              <a:endParaRPr/>
            </a:p>
          </p:txBody>
        </p:sp>
        <p:sp>
          <p:nvSpPr>
            <p:cNvPr id="38" name="rc38"/>
            <p:cNvSpPr/>
            <p:nvPr/>
          </p:nvSpPr>
          <p:spPr>
            <a:xfrm>
              <a:off x="2422824" y="1902284"/>
              <a:ext cx="351110" cy="2513469"/>
            </a:xfrm>
            <a:prstGeom prst="rect">
              <a:avLst/>
            </a:prstGeom>
            <a:solidFill>
              <a:srgbClr val="0083CF">
                <a:alpha val="100000"/>
              </a:srgbClr>
            </a:solidFill>
          </p:spPr>
          <p:txBody>
            <a:bodyPr/>
            <a:lstStyle/>
            <a:p>
              <a:endParaRPr/>
            </a:p>
          </p:txBody>
        </p:sp>
        <p:sp>
          <p:nvSpPr>
            <p:cNvPr id="39" name="rc39"/>
            <p:cNvSpPr/>
            <p:nvPr/>
          </p:nvSpPr>
          <p:spPr>
            <a:xfrm>
              <a:off x="2812947" y="1902284"/>
              <a:ext cx="351110" cy="2513469"/>
            </a:xfrm>
            <a:prstGeom prst="rect">
              <a:avLst/>
            </a:prstGeom>
            <a:solidFill>
              <a:srgbClr val="0083CF">
                <a:alpha val="100000"/>
              </a:srgbClr>
            </a:solidFill>
          </p:spPr>
          <p:txBody>
            <a:bodyPr/>
            <a:lstStyle/>
            <a:p>
              <a:endParaRPr/>
            </a:p>
          </p:txBody>
        </p:sp>
        <p:sp>
          <p:nvSpPr>
            <p:cNvPr id="40" name="rc40"/>
            <p:cNvSpPr/>
            <p:nvPr/>
          </p:nvSpPr>
          <p:spPr>
            <a:xfrm>
              <a:off x="3203069" y="1867853"/>
              <a:ext cx="351110" cy="2547900"/>
            </a:xfrm>
            <a:prstGeom prst="rect">
              <a:avLst/>
            </a:prstGeom>
            <a:solidFill>
              <a:srgbClr val="0083CF">
                <a:alpha val="100000"/>
              </a:srgbClr>
            </a:solidFill>
          </p:spPr>
          <p:txBody>
            <a:bodyPr/>
            <a:lstStyle/>
            <a:p>
              <a:endParaRPr/>
            </a:p>
          </p:txBody>
        </p:sp>
        <p:sp>
          <p:nvSpPr>
            <p:cNvPr id="41" name="rc41"/>
            <p:cNvSpPr/>
            <p:nvPr/>
          </p:nvSpPr>
          <p:spPr>
            <a:xfrm>
              <a:off x="4373436" y="1557974"/>
              <a:ext cx="351110" cy="2857780"/>
            </a:xfrm>
            <a:prstGeom prst="rect">
              <a:avLst/>
            </a:prstGeom>
            <a:solidFill>
              <a:srgbClr val="0083CF">
                <a:alpha val="100000"/>
              </a:srgbClr>
            </a:solidFill>
          </p:spPr>
          <p:txBody>
            <a:bodyPr/>
            <a:lstStyle/>
            <a:p>
              <a:endParaRPr/>
            </a:p>
          </p:txBody>
        </p:sp>
        <p:sp>
          <p:nvSpPr>
            <p:cNvPr id="42" name="rc42"/>
            <p:cNvSpPr/>
            <p:nvPr/>
          </p:nvSpPr>
          <p:spPr>
            <a:xfrm>
              <a:off x="6714170" y="1282525"/>
              <a:ext cx="351110" cy="3133229"/>
            </a:xfrm>
            <a:prstGeom prst="rect">
              <a:avLst/>
            </a:prstGeom>
            <a:solidFill>
              <a:srgbClr val="0083CF">
                <a:alpha val="100000"/>
              </a:srgbClr>
            </a:solidFill>
          </p:spPr>
          <p:txBody>
            <a:bodyPr/>
            <a:lstStyle/>
            <a:p>
              <a:endParaRPr/>
            </a:p>
          </p:txBody>
        </p:sp>
        <p:sp>
          <p:nvSpPr>
            <p:cNvPr id="43" name="rc43"/>
            <p:cNvSpPr/>
            <p:nvPr/>
          </p:nvSpPr>
          <p:spPr>
            <a:xfrm>
              <a:off x="5933925" y="1282525"/>
              <a:ext cx="351110" cy="3133229"/>
            </a:xfrm>
            <a:prstGeom prst="rect">
              <a:avLst/>
            </a:prstGeom>
            <a:solidFill>
              <a:srgbClr val="0083CF">
                <a:alpha val="100000"/>
              </a:srgbClr>
            </a:solidFill>
          </p:spPr>
          <p:txBody>
            <a:bodyPr/>
            <a:lstStyle/>
            <a:p>
              <a:endParaRPr/>
            </a:p>
          </p:txBody>
        </p:sp>
        <p:sp>
          <p:nvSpPr>
            <p:cNvPr id="44" name="pg44"/>
            <p:cNvSpPr/>
            <p:nvPr/>
          </p:nvSpPr>
          <p:spPr>
            <a:xfrm>
              <a:off x="1142144" y="4344453"/>
              <a:ext cx="71301" cy="71301"/>
            </a:xfrm>
            <a:custGeom>
              <a:avLst/>
              <a:gdLst/>
              <a:ahLst/>
              <a:cxnLst/>
              <a:rect l="0" t="0" r="0" b="0"/>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 name="pg45"/>
            <p:cNvSpPr/>
            <p:nvPr/>
          </p:nvSpPr>
          <p:spPr>
            <a:xfrm>
              <a:off x="1030863" y="4233172"/>
              <a:ext cx="182582" cy="182582"/>
            </a:xfrm>
            <a:custGeom>
              <a:avLst/>
              <a:gdLst/>
              <a:ahLst/>
              <a:cxnLst/>
              <a:rect l="0" t="0" r="0" b="0"/>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 name="pg46"/>
            <p:cNvSpPr/>
            <p:nvPr/>
          </p:nvSpPr>
          <p:spPr>
            <a:xfrm>
              <a:off x="919582" y="4121891"/>
              <a:ext cx="293862" cy="293862"/>
            </a:xfrm>
            <a:custGeom>
              <a:avLst/>
              <a:gdLst/>
              <a:ahLst/>
              <a:cxnLst/>
              <a:rect l="0" t="0" r="0" b="0"/>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 name="pg47"/>
            <p:cNvSpPr/>
            <p:nvPr/>
          </p:nvSpPr>
          <p:spPr>
            <a:xfrm>
              <a:off x="862335" y="40106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862335" y="38993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62335" y="37880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62335" y="36767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62335" y="35654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62335" y="34542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62335" y="33429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62335" y="32316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62335" y="31203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62335" y="30090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62335" y="28978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62335" y="27865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62335" y="26752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62335" y="25639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62335" y="24526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62335" y="2349889"/>
              <a:ext cx="351110" cy="353747"/>
            </a:xfrm>
            <a:custGeom>
              <a:avLst/>
              <a:gdLst/>
              <a:ahLst/>
              <a:cxnLst/>
              <a:rect l="0" t="0" r="0" b="0"/>
              <a:pathLst>
                <a:path w="351110" h="353747">
                  <a:moveTo>
                    <a:pt x="342619" y="0"/>
                  </a:moveTo>
                  <a:lnTo>
                    <a:pt x="351110" y="0"/>
                  </a:lnTo>
                  <a:lnTo>
                    <a:pt x="351110" y="2637"/>
                  </a:lnTo>
                  <a:lnTo>
                    <a:pt x="0" y="353747"/>
                  </a:lnTo>
                  <a:lnTo>
                    <a:pt x="0" y="3426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62335" y="2349889"/>
              <a:ext cx="242466" cy="242466"/>
            </a:xfrm>
            <a:custGeom>
              <a:avLst/>
              <a:gdLst/>
              <a:ahLst/>
              <a:cxnLst/>
              <a:rect l="0" t="0" r="0" b="0"/>
              <a:pathLst>
                <a:path w="242466" h="242466">
                  <a:moveTo>
                    <a:pt x="231338" y="0"/>
                  </a:moveTo>
                  <a:lnTo>
                    <a:pt x="242466" y="0"/>
                  </a:lnTo>
                  <a:lnTo>
                    <a:pt x="0" y="242466"/>
                  </a:lnTo>
                  <a:lnTo>
                    <a:pt x="0" y="2313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62335" y="2349889"/>
              <a:ext cx="131185" cy="131185"/>
            </a:xfrm>
            <a:custGeom>
              <a:avLst/>
              <a:gdLst/>
              <a:ahLst/>
              <a:cxnLst/>
              <a:rect l="0" t="0" r="0" b="0"/>
              <a:pathLst>
                <a:path w="131185" h="131185">
                  <a:moveTo>
                    <a:pt x="120057" y="0"/>
                  </a:moveTo>
                  <a:lnTo>
                    <a:pt x="131185" y="0"/>
                  </a:lnTo>
                  <a:lnTo>
                    <a:pt x="0" y="131185"/>
                  </a:lnTo>
                  <a:lnTo>
                    <a:pt x="0" y="1200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62335" y="2349889"/>
              <a:ext cx="19904" cy="19904"/>
            </a:xfrm>
            <a:custGeom>
              <a:avLst/>
              <a:gdLst/>
              <a:ahLst/>
              <a:cxnLst/>
              <a:rect l="0" t="0" r="0" b="0"/>
              <a:pathLst>
                <a:path w="19904" h="19904">
                  <a:moveTo>
                    <a:pt x="8776" y="0"/>
                  </a:moveTo>
                  <a:lnTo>
                    <a:pt x="19904" y="0"/>
                  </a:lnTo>
                  <a:lnTo>
                    <a:pt x="0" y="19904"/>
                  </a:lnTo>
                  <a:lnTo>
                    <a:pt x="0" y="87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587267" y="4399454"/>
              <a:ext cx="16300" cy="16300"/>
            </a:xfrm>
            <a:custGeom>
              <a:avLst/>
              <a:gdLst/>
              <a:ahLst/>
              <a:cxnLst/>
              <a:rect l="0" t="0" r="0" b="0"/>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475986" y="4288173"/>
              <a:ext cx="127581" cy="127581"/>
            </a:xfrm>
            <a:custGeom>
              <a:avLst/>
              <a:gdLst/>
              <a:ahLst/>
              <a:cxnLst/>
              <a:rect l="0" t="0" r="0" b="0"/>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364705" y="4176892"/>
              <a:ext cx="238861" cy="238861"/>
            </a:xfrm>
            <a:custGeom>
              <a:avLst/>
              <a:gdLst/>
              <a:ahLst/>
              <a:cxnLst/>
              <a:rect l="0" t="0" r="0" b="0"/>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253425" y="4065611"/>
              <a:ext cx="350142" cy="350142"/>
            </a:xfrm>
            <a:custGeom>
              <a:avLst/>
              <a:gdLst/>
              <a:ahLst/>
              <a:cxnLst/>
              <a:rect l="0" t="0" r="0" b="0"/>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252457" y="39543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252457" y="38430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252457" y="37317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252457" y="36204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252457" y="35092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252457" y="33979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252457" y="32866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252457" y="31753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252457" y="30640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252457" y="29528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252457" y="28415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252457" y="27302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252457" y="26189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252457" y="25076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252457" y="23963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252457" y="22851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252457" y="2212164"/>
              <a:ext cx="323910" cy="323910"/>
            </a:xfrm>
            <a:custGeom>
              <a:avLst/>
              <a:gdLst/>
              <a:ahLst/>
              <a:cxnLst/>
              <a:rect l="0" t="0" r="0" b="0"/>
              <a:pathLst>
                <a:path w="323910" h="323910">
                  <a:moveTo>
                    <a:pt x="312782" y="0"/>
                  </a:moveTo>
                  <a:lnTo>
                    <a:pt x="323910" y="0"/>
                  </a:lnTo>
                  <a:lnTo>
                    <a:pt x="0" y="323910"/>
                  </a:lnTo>
                  <a:lnTo>
                    <a:pt x="0" y="3127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252457" y="2212164"/>
              <a:ext cx="212630" cy="212630"/>
            </a:xfrm>
            <a:custGeom>
              <a:avLst/>
              <a:gdLst/>
              <a:ahLst/>
              <a:cxnLst/>
              <a:rect l="0" t="0" r="0" b="0"/>
              <a:pathLst>
                <a:path w="212630" h="212630">
                  <a:moveTo>
                    <a:pt x="201501" y="0"/>
                  </a:moveTo>
                  <a:lnTo>
                    <a:pt x="212630" y="0"/>
                  </a:lnTo>
                  <a:lnTo>
                    <a:pt x="0" y="212630"/>
                  </a:lnTo>
                  <a:lnTo>
                    <a:pt x="0" y="2015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252457" y="2212164"/>
              <a:ext cx="101349" cy="101349"/>
            </a:xfrm>
            <a:custGeom>
              <a:avLst/>
              <a:gdLst/>
              <a:ahLst/>
              <a:cxnLst/>
              <a:rect l="0" t="0" r="0" b="0"/>
              <a:pathLst>
                <a:path w="101349" h="101349">
                  <a:moveTo>
                    <a:pt x="90221" y="0"/>
                  </a:moveTo>
                  <a:lnTo>
                    <a:pt x="101349" y="0"/>
                  </a:lnTo>
                  <a:lnTo>
                    <a:pt x="0" y="101349"/>
                  </a:lnTo>
                  <a:lnTo>
                    <a:pt x="0" y="902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921110" y="4343174"/>
              <a:ext cx="72580" cy="72580"/>
            </a:xfrm>
            <a:custGeom>
              <a:avLst/>
              <a:gdLst/>
              <a:ahLst/>
              <a:cxnLst/>
              <a:rect l="0" t="0" r="0" b="0"/>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809829" y="4231893"/>
              <a:ext cx="183860" cy="183860"/>
            </a:xfrm>
            <a:custGeom>
              <a:avLst/>
              <a:gdLst/>
              <a:ahLst/>
              <a:cxnLst/>
              <a:rect l="0" t="0" r="0" b="0"/>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698548" y="4120612"/>
              <a:ext cx="295141" cy="295141"/>
            </a:xfrm>
            <a:custGeom>
              <a:avLst/>
              <a:gdLst/>
              <a:ahLst/>
              <a:cxnLst/>
              <a:rect l="0" t="0" r="0" b="0"/>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642580" y="40093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642580" y="38980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642580" y="37867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642580" y="36754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642580" y="35642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642580" y="34529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642580" y="33416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642580" y="32303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642580" y="31190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642580" y="30078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642580" y="28965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642580" y="27852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42580" y="26739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42580" y="25626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642580" y="24514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642580" y="23401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642580" y="22288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642580" y="21175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642580" y="20062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42580" y="2005578"/>
              <a:ext cx="251655" cy="251655"/>
            </a:xfrm>
            <a:custGeom>
              <a:avLst/>
              <a:gdLst/>
              <a:ahLst/>
              <a:cxnLst/>
              <a:rect l="0" t="0" r="0" b="0"/>
              <a:pathLst>
                <a:path w="251655" h="251655">
                  <a:moveTo>
                    <a:pt x="240527" y="0"/>
                  </a:moveTo>
                  <a:lnTo>
                    <a:pt x="251655" y="0"/>
                  </a:lnTo>
                  <a:lnTo>
                    <a:pt x="0" y="251655"/>
                  </a:lnTo>
                  <a:lnTo>
                    <a:pt x="0" y="2405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42580" y="2005578"/>
              <a:ext cx="140375" cy="140375"/>
            </a:xfrm>
            <a:custGeom>
              <a:avLst/>
              <a:gdLst/>
              <a:ahLst/>
              <a:cxnLst/>
              <a:rect l="0" t="0" r="0" b="0"/>
              <a:pathLst>
                <a:path w="140375" h="140375">
                  <a:moveTo>
                    <a:pt x="129246" y="0"/>
                  </a:moveTo>
                  <a:lnTo>
                    <a:pt x="140375" y="0"/>
                  </a:lnTo>
                  <a:lnTo>
                    <a:pt x="0" y="140375"/>
                  </a:lnTo>
                  <a:lnTo>
                    <a:pt x="0" y="1292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42580" y="2005578"/>
              <a:ext cx="29094" cy="29094"/>
            </a:xfrm>
            <a:custGeom>
              <a:avLst/>
              <a:gdLst/>
              <a:ahLst/>
              <a:cxnLst/>
              <a:rect l="0" t="0" r="0" b="0"/>
              <a:pathLst>
                <a:path w="29094" h="29094">
                  <a:moveTo>
                    <a:pt x="17966" y="0"/>
                  </a:moveTo>
                  <a:lnTo>
                    <a:pt x="29094" y="0"/>
                  </a:lnTo>
                  <a:lnTo>
                    <a:pt x="0" y="29094"/>
                  </a:lnTo>
                  <a:lnTo>
                    <a:pt x="0" y="179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366233" y="4398175"/>
              <a:ext cx="17579" cy="17579"/>
            </a:xfrm>
            <a:custGeom>
              <a:avLst/>
              <a:gdLst/>
              <a:ahLst/>
              <a:cxnLst/>
              <a:rect l="0" t="0" r="0" b="0"/>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254952" y="4286894"/>
              <a:ext cx="128860" cy="128860"/>
            </a:xfrm>
            <a:custGeom>
              <a:avLst/>
              <a:gdLst/>
              <a:ahLst/>
              <a:cxnLst/>
              <a:rect l="0" t="0" r="0" b="0"/>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143671" y="4175613"/>
              <a:ext cx="240140" cy="240140"/>
            </a:xfrm>
            <a:custGeom>
              <a:avLst/>
              <a:gdLst/>
              <a:ahLst/>
              <a:cxnLst/>
              <a:rect l="0" t="0" r="0" b="0"/>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032702" y="4064332"/>
              <a:ext cx="351110" cy="351421"/>
            </a:xfrm>
            <a:custGeom>
              <a:avLst/>
              <a:gdLst/>
              <a:ahLst/>
              <a:cxnLst/>
              <a:rect l="0" t="0" r="0" b="0"/>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032702" y="39530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032702" y="38417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032702" y="37304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032702" y="36192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32702" y="35079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032702" y="33966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032702" y="32853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032702" y="31740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32702" y="30628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32702" y="29515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032702" y="28402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032702" y="27289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032702" y="26176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032702" y="25064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032702" y="23951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032702" y="22838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032702" y="21725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032702" y="20612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032702" y="2005578"/>
              <a:ext cx="306656" cy="306656"/>
            </a:xfrm>
            <a:custGeom>
              <a:avLst/>
              <a:gdLst/>
              <a:ahLst/>
              <a:cxnLst/>
              <a:rect l="0" t="0" r="0" b="0"/>
              <a:pathLst>
                <a:path w="306656" h="306656">
                  <a:moveTo>
                    <a:pt x="295528" y="0"/>
                  </a:moveTo>
                  <a:lnTo>
                    <a:pt x="306656" y="0"/>
                  </a:lnTo>
                  <a:lnTo>
                    <a:pt x="0" y="306656"/>
                  </a:lnTo>
                  <a:lnTo>
                    <a:pt x="0" y="2955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032702" y="2005578"/>
              <a:ext cx="195376" cy="195376"/>
            </a:xfrm>
            <a:custGeom>
              <a:avLst/>
              <a:gdLst/>
              <a:ahLst/>
              <a:cxnLst/>
              <a:rect l="0" t="0" r="0" b="0"/>
              <a:pathLst>
                <a:path w="195376" h="195376">
                  <a:moveTo>
                    <a:pt x="184247" y="0"/>
                  </a:moveTo>
                  <a:lnTo>
                    <a:pt x="195376" y="0"/>
                  </a:lnTo>
                  <a:lnTo>
                    <a:pt x="0" y="195376"/>
                  </a:lnTo>
                  <a:lnTo>
                    <a:pt x="0" y="1842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032702" y="2005578"/>
              <a:ext cx="84095" cy="84095"/>
            </a:xfrm>
            <a:custGeom>
              <a:avLst/>
              <a:gdLst/>
              <a:ahLst/>
              <a:cxnLst/>
              <a:rect l="0" t="0" r="0" b="0"/>
              <a:pathLst>
                <a:path w="84095" h="84095">
                  <a:moveTo>
                    <a:pt x="72967" y="0"/>
                  </a:moveTo>
                  <a:lnTo>
                    <a:pt x="84095" y="0"/>
                  </a:lnTo>
                  <a:lnTo>
                    <a:pt x="0" y="84095"/>
                  </a:lnTo>
                  <a:lnTo>
                    <a:pt x="0" y="729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700075" y="4341895"/>
              <a:ext cx="73859" cy="73859"/>
            </a:xfrm>
            <a:custGeom>
              <a:avLst/>
              <a:gdLst/>
              <a:ahLst/>
              <a:cxnLst/>
              <a:rect l="0" t="0" r="0" b="0"/>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588795" y="4230614"/>
              <a:ext cx="185139" cy="185139"/>
            </a:xfrm>
            <a:custGeom>
              <a:avLst/>
              <a:gdLst/>
              <a:ahLst/>
              <a:cxnLst/>
              <a:rect l="0" t="0" r="0" b="0"/>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477514" y="4119333"/>
              <a:ext cx="296420" cy="296420"/>
            </a:xfrm>
            <a:custGeom>
              <a:avLst/>
              <a:gdLst/>
              <a:ahLst/>
              <a:cxnLst/>
              <a:rect l="0" t="0" r="0" b="0"/>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422824" y="40080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22824" y="38967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422824" y="37854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422824" y="36742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422824" y="35629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422824" y="34516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422824" y="33403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22824" y="32290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2824" y="31178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2824" y="30065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2824" y="28952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2824" y="27839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2824" y="26726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2824" y="25614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2824" y="24501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2824" y="23388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2824" y="22275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2824" y="21162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2824" y="200499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2824" y="1902284"/>
              <a:ext cx="351110" cy="353670"/>
            </a:xfrm>
            <a:custGeom>
              <a:avLst/>
              <a:gdLst/>
              <a:ahLst/>
              <a:cxnLst/>
              <a:rect l="0" t="0" r="0" b="0"/>
              <a:pathLst>
                <a:path w="351110" h="353670">
                  <a:moveTo>
                    <a:pt x="342542" y="0"/>
                  </a:moveTo>
                  <a:lnTo>
                    <a:pt x="351110" y="0"/>
                  </a:lnTo>
                  <a:lnTo>
                    <a:pt x="351110" y="2560"/>
                  </a:lnTo>
                  <a:lnTo>
                    <a:pt x="0" y="353670"/>
                  </a:lnTo>
                  <a:lnTo>
                    <a:pt x="0" y="3425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422824" y="1902284"/>
              <a:ext cx="242389" cy="242389"/>
            </a:xfrm>
            <a:custGeom>
              <a:avLst/>
              <a:gdLst/>
              <a:ahLst/>
              <a:cxnLst/>
              <a:rect l="0" t="0" r="0" b="0"/>
              <a:pathLst>
                <a:path w="242389" h="242389">
                  <a:moveTo>
                    <a:pt x="231261" y="0"/>
                  </a:moveTo>
                  <a:lnTo>
                    <a:pt x="242389" y="0"/>
                  </a:lnTo>
                  <a:lnTo>
                    <a:pt x="0" y="242389"/>
                  </a:lnTo>
                  <a:lnTo>
                    <a:pt x="0" y="2312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422824" y="1902284"/>
              <a:ext cx="131108" cy="131108"/>
            </a:xfrm>
            <a:custGeom>
              <a:avLst/>
              <a:gdLst/>
              <a:ahLst/>
              <a:cxnLst/>
              <a:rect l="0" t="0" r="0" b="0"/>
              <a:pathLst>
                <a:path w="131108" h="131108">
                  <a:moveTo>
                    <a:pt x="119980" y="0"/>
                  </a:moveTo>
                  <a:lnTo>
                    <a:pt x="131108" y="0"/>
                  </a:lnTo>
                  <a:lnTo>
                    <a:pt x="0" y="131108"/>
                  </a:lnTo>
                  <a:lnTo>
                    <a:pt x="0" y="119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422824" y="1902284"/>
              <a:ext cx="19827" cy="19827"/>
            </a:xfrm>
            <a:custGeom>
              <a:avLst/>
              <a:gdLst/>
              <a:ahLst/>
              <a:cxnLst/>
              <a:rect l="0" t="0" r="0" b="0"/>
              <a:pathLst>
                <a:path w="19827" h="19827">
                  <a:moveTo>
                    <a:pt x="8699" y="0"/>
                  </a:moveTo>
                  <a:lnTo>
                    <a:pt x="19827" y="0"/>
                  </a:lnTo>
                  <a:lnTo>
                    <a:pt x="0" y="19827"/>
                  </a:lnTo>
                  <a:lnTo>
                    <a:pt x="0" y="8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145199" y="4396896"/>
              <a:ext cx="18858" cy="18858"/>
            </a:xfrm>
            <a:custGeom>
              <a:avLst/>
              <a:gdLst/>
              <a:ahLst/>
              <a:cxnLst/>
              <a:rect l="0" t="0" r="0" b="0"/>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033918" y="4285615"/>
              <a:ext cx="130138" cy="130138"/>
            </a:xfrm>
            <a:custGeom>
              <a:avLst/>
              <a:gdLst/>
              <a:ahLst/>
              <a:cxnLst/>
              <a:rect l="0" t="0" r="0" b="0"/>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922637" y="4174334"/>
              <a:ext cx="241419" cy="241419"/>
            </a:xfrm>
            <a:custGeom>
              <a:avLst/>
              <a:gdLst/>
              <a:ahLst/>
              <a:cxnLst/>
              <a:rect l="0" t="0" r="0" b="0"/>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812947" y="4063053"/>
              <a:ext cx="351110" cy="352700"/>
            </a:xfrm>
            <a:custGeom>
              <a:avLst/>
              <a:gdLst/>
              <a:ahLst/>
              <a:cxnLst/>
              <a:rect l="0" t="0" r="0" b="0"/>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812947" y="395177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812947" y="384049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812947" y="37292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812947" y="36179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812947" y="35066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812947" y="33953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812947" y="32840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812947" y="31728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812947" y="30615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812947" y="29502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812947" y="28389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812947" y="27276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812947" y="26164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812947" y="25051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812947" y="23938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812947" y="22825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812947" y="21712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812947" y="20599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812947" y="19487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812947" y="1902284"/>
              <a:ext cx="297390" cy="297390"/>
            </a:xfrm>
            <a:custGeom>
              <a:avLst/>
              <a:gdLst/>
              <a:ahLst/>
              <a:cxnLst/>
              <a:rect l="0" t="0" r="0" b="0"/>
              <a:pathLst>
                <a:path w="297390" h="297390">
                  <a:moveTo>
                    <a:pt x="286262" y="0"/>
                  </a:moveTo>
                  <a:lnTo>
                    <a:pt x="297390" y="0"/>
                  </a:lnTo>
                  <a:lnTo>
                    <a:pt x="0" y="297390"/>
                  </a:lnTo>
                  <a:lnTo>
                    <a:pt x="0" y="2862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812947" y="1902284"/>
              <a:ext cx="186109" cy="186109"/>
            </a:xfrm>
            <a:custGeom>
              <a:avLst/>
              <a:gdLst/>
              <a:ahLst/>
              <a:cxnLst/>
              <a:rect l="0" t="0" r="0" b="0"/>
              <a:pathLst>
                <a:path w="186109" h="186109">
                  <a:moveTo>
                    <a:pt x="174981" y="0"/>
                  </a:moveTo>
                  <a:lnTo>
                    <a:pt x="186109" y="0"/>
                  </a:lnTo>
                  <a:lnTo>
                    <a:pt x="0" y="186109"/>
                  </a:lnTo>
                  <a:lnTo>
                    <a:pt x="0" y="1749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812947" y="1902284"/>
              <a:ext cx="74828" cy="74828"/>
            </a:xfrm>
            <a:custGeom>
              <a:avLst/>
              <a:gdLst/>
              <a:ahLst/>
              <a:cxnLst/>
              <a:rect l="0" t="0" r="0" b="0"/>
              <a:pathLst>
                <a:path w="74828" h="74828">
                  <a:moveTo>
                    <a:pt x="63700" y="0"/>
                  </a:moveTo>
                  <a:lnTo>
                    <a:pt x="74828" y="0"/>
                  </a:lnTo>
                  <a:lnTo>
                    <a:pt x="0" y="74828"/>
                  </a:lnTo>
                  <a:lnTo>
                    <a:pt x="0" y="637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479041" y="4340616"/>
              <a:ext cx="75137" cy="75137"/>
            </a:xfrm>
            <a:custGeom>
              <a:avLst/>
              <a:gdLst/>
              <a:ahLst/>
              <a:cxnLst/>
              <a:rect l="0" t="0" r="0" b="0"/>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367760" y="4229335"/>
              <a:ext cx="186418" cy="186418"/>
            </a:xfrm>
            <a:custGeom>
              <a:avLst/>
              <a:gdLst/>
              <a:ahLst/>
              <a:cxnLst/>
              <a:rect l="0" t="0" r="0" b="0"/>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256480" y="4118054"/>
              <a:ext cx="297699" cy="297699"/>
            </a:xfrm>
            <a:custGeom>
              <a:avLst/>
              <a:gdLst/>
              <a:ahLst/>
              <a:cxnLst/>
              <a:rect l="0" t="0" r="0" b="0"/>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203069" y="40067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203069" y="38954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203069" y="378421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203069" y="36729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203069" y="35616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203069" y="34503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203069" y="33390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203069" y="32278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203069" y="31165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203069" y="30052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203069" y="28939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203069" y="27826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203069" y="26714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203069" y="25601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203069" y="24488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203069" y="23375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203069" y="22262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203069" y="21149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203069" y="20037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203069" y="18924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203069" y="1867853"/>
              <a:ext cx="275541" cy="275541"/>
            </a:xfrm>
            <a:custGeom>
              <a:avLst/>
              <a:gdLst/>
              <a:ahLst/>
              <a:cxnLst/>
              <a:rect l="0" t="0" r="0" b="0"/>
              <a:pathLst>
                <a:path w="275541" h="275541">
                  <a:moveTo>
                    <a:pt x="264413" y="0"/>
                  </a:moveTo>
                  <a:lnTo>
                    <a:pt x="275541" y="0"/>
                  </a:lnTo>
                  <a:lnTo>
                    <a:pt x="0" y="275541"/>
                  </a:lnTo>
                  <a:lnTo>
                    <a:pt x="0" y="2644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203069" y="1867853"/>
              <a:ext cx="164260" cy="164260"/>
            </a:xfrm>
            <a:custGeom>
              <a:avLst/>
              <a:gdLst/>
              <a:ahLst/>
              <a:cxnLst/>
              <a:rect l="0" t="0" r="0" b="0"/>
              <a:pathLst>
                <a:path w="164260" h="164260">
                  <a:moveTo>
                    <a:pt x="153132" y="0"/>
                  </a:moveTo>
                  <a:lnTo>
                    <a:pt x="164260" y="0"/>
                  </a:lnTo>
                  <a:lnTo>
                    <a:pt x="0" y="164260"/>
                  </a:lnTo>
                  <a:lnTo>
                    <a:pt x="0" y="1531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203069" y="1867853"/>
              <a:ext cx="52979" cy="52979"/>
            </a:xfrm>
            <a:custGeom>
              <a:avLst/>
              <a:gdLst/>
              <a:ahLst/>
              <a:cxnLst/>
              <a:rect l="0" t="0" r="0" b="0"/>
              <a:pathLst>
                <a:path w="52979" h="52979">
                  <a:moveTo>
                    <a:pt x="41851" y="0"/>
                  </a:moveTo>
                  <a:lnTo>
                    <a:pt x="52979" y="0"/>
                  </a:lnTo>
                  <a:lnTo>
                    <a:pt x="0" y="52979"/>
                  </a:lnTo>
                  <a:lnTo>
                    <a:pt x="0" y="418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703130" y="4394338"/>
              <a:ext cx="21415" cy="21415"/>
            </a:xfrm>
            <a:custGeom>
              <a:avLst/>
              <a:gdLst/>
              <a:ahLst/>
              <a:cxnLst/>
              <a:rect l="0" t="0" r="0" b="0"/>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591850" y="4283057"/>
              <a:ext cx="132696" cy="132696"/>
            </a:xfrm>
            <a:custGeom>
              <a:avLst/>
              <a:gdLst/>
              <a:ahLst/>
              <a:cxnLst/>
              <a:rect l="0" t="0" r="0" b="0"/>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480569" y="4171776"/>
              <a:ext cx="243977" cy="243977"/>
            </a:xfrm>
            <a:custGeom>
              <a:avLst/>
              <a:gdLst/>
              <a:ahLst/>
              <a:cxnLst/>
              <a:rect l="0" t="0" r="0" b="0"/>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373436" y="4060496"/>
              <a:ext cx="351110" cy="355258"/>
            </a:xfrm>
            <a:custGeom>
              <a:avLst/>
              <a:gdLst/>
              <a:ahLst/>
              <a:cxnLst/>
              <a:rect l="0" t="0" r="0" b="0"/>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373436" y="39492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373436" y="38379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373436" y="37266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373436" y="36153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373436" y="35040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73436" y="33928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73436" y="32815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373436" y="31702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373436" y="30589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373436" y="29476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373436" y="28364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373436" y="27251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373436" y="26138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373436" y="25025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373436" y="23912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373436" y="22800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373436" y="21687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373436" y="20574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373436" y="19461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373436" y="18348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373436" y="17235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373436" y="16123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373436" y="1557974"/>
              <a:ext cx="305301" cy="305301"/>
            </a:xfrm>
            <a:custGeom>
              <a:avLst/>
              <a:gdLst/>
              <a:ahLst/>
              <a:cxnLst/>
              <a:rect l="0" t="0" r="0" b="0"/>
              <a:pathLst>
                <a:path w="305301" h="305301">
                  <a:moveTo>
                    <a:pt x="294172" y="0"/>
                  </a:moveTo>
                  <a:lnTo>
                    <a:pt x="305301" y="0"/>
                  </a:lnTo>
                  <a:lnTo>
                    <a:pt x="0" y="305301"/>
                  </a:lnTo>
                  <a:lnTo>
                    <a:pt x="0" y="2941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373436" y="1557974"/>
              <a:ext cx="194020" cy="194020"/>
            </a:xfrm>
            <a:custGeom>
              <a:avLst/>
              <a:gdLst/>
              <a:ahLst/>
              <a:cxnLst/>
              <a:rect l="0" t="0" r="0" b="0"/>
              <a:pathLst>
                <a:path w="194020" h="194020">
                  <a:moveTo>
                    <a:pt x="182892" y="0"/>
                  </a:moveTo>
                  <a:lnTo>
                    <a:pt x="194020" y="0"/>
                  </a:lnTo>
                  <a:lnTo>
                    <a:pt x="0" y="194020"/>
                  </a:lnTo>
                  <a:lnTo>
                    <a:pt x="0" y="182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373436" y="1557974"/>
              <a:ext cx="82739" cy="82739"/>
            </a:xfrm>
            <a:custGeom>
              <a:avLst/>
              <a:gdLst/>
              <a:ahLst/>
              <a:cxnLst/>
              <a:rect l="0" t="0" r="0" b="0"/>
              <a:pathLst>
                <a:path w="82739" h="82739">
                  <a:moveTo>
                    <a:pt x="71611" y="0"/>
                  </a:moveTo>
                  <a:lnTo>
                    <a:pt x="82739" y="0"/>
                  </a:lnTo>
                  <a:lnTo>
                    <a:pt x="0" y="82739"/>
                  </a:lnTo>
                  <a:lnTo>
                    <a:pt x="0" y="71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7040028" y="4390502"/>
              <a:ext cx="25252" cy="25252"/>
            </a:xfrm>
            <a:custGeom>
              <a:avLst/>
              <a:gdLst/>
              <a:ahLst/>
              <a:cxnLst/>
              <a:rect l="0" t="0" r="0" b="0"/>
              <a:pathLst>
                <a:path w="25252" h="25252">
                  <a:moveTo>
                    <a:pt x="25252" y="0"/>
                  </a:moveTo>
                  <a:lnTo>
                    <a:pt x="25252" y="11128"/>
                  </a:lnTo>
                  <a:lnTo>
                    <a:pt x="11128" y="25252"/>
                  </a:lnTo>
                  <a:lnTo>
                    <a:pt x="0" y="252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6928747" y="4279221"/>
              <a:ext cx="136533" cy="136533"/>
            </a:xfrm>
            <a:custGeom>
              <a:avLst/>
              <a:gdLst/>
              <a:ahLst/>
              <a:cxnLst/>
              <a:rect l="0" t="0" r="0" b="0"/>
              <a:pathLst>
                <a:path w="136533" h="136533">
                  <a:moveTo>
                    <a:pt x="136533" y="0"/>
                  </a:moveTo>
                  <a:lnTo>
                    <a:pt x="136533" y="11128"/>
                  </a:lnTo>
                  <a:lnTo>
                    <a:pt x="11128" y="136533"/>
                  </a:lnTo>
                  <a:lnTo>
                    <a:pt x="0" y="1365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6817466" y="4167940"/>
              <a:ext cx="247814" cy="247814"/>
            </a:xfrm>
            <a:custGeom>
              <a:avLst/>
              <a:gdLst/>
              <a:ahLst/>
              <a:cxnLst/>
              <a:rect l="0" t="0" r="0" b="0"/>
              <a:pathLst>
                <a:path w="247814" h="247814">
                  <a:moveTo>
                    <a:pt x="247814" y="0"/>
                  </a:moveTo>
                  <a:lnTo>
                    <a:pt x="247814" y="11128"/>
                  </a:lnTo>
                  <a:lnTo>
                    <a:pt x="11128" y="247814"/>
                  </a:lnTo>
                  <a:lnTo>
                    <a:pt x="0" y="2478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6714170" y="4056659"/>
              <a:ext cx="351110" cy="359094"/>
            </a:xfrm>
            <a:custGeom>
              <a:avLst/>
              <a:gdLst/>
              <a:ahLst/>
              <a:cxnLst/>
              <a:rect l="0" t="0" r="0" b="0"/>
              <a:pathLst>
                <a:path w="351110" h="359094">
                  <a:moveTo>
                    <a:pt x="351110" y="0"/>
                  </a:moveTo>
                  <a:lnTo>
                    <a:pt x="351110" y="11128"/>
                  </a:lnTo>
                  <a:lnTo>
                    <a:pt x="3143" y="359094"/>
                  </a:lnTo>
                  <a:lnTo>
                    <a:pt x="0" y="359094"/>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6714170" y="39453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6714170" y="383409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6714170" y="37228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6714170" y="36115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6714170" y="350025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6714170" y="33889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6714170" y="32776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6714170" y="316641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6714170" y="30551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6714170" y="29438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6714170" y="28325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6714170" y="27212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6714170" y="26100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6714170" y="24987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6714170" y="23874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6714170" y="22761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6714170" y="21648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6714170" y="20536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6714170" y="19423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6714170" y="18310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6714170" y="17197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6714170" y="16084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6714170" y="14972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6714170" y="13859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6714170" y="1282525"/>
              <a:ext cx="351110" cy="354351"/>
            </a:xfrm>
            <a:custGeom>
              <a:avLst/>
              <a:gdLst/>
              <a:ahLst/>
              <a:cxnLst/>
              <a:rect l="0" t="0" r="0" b="0"/>
              <a:pathLst>
                <a:path w="351110" h="354351">
                  <a:moveTo>
                    <a:pt x="343223" y="0"/>
                  </a:moveTo>
                  <a:lnTo>
                    <a:pt x="351110" y="0"/>
                  </a:lnTo>
                  <a:lnTo>
                    <a:pt x="351110" y="3241"/>
                  </a:lnTo>
                  <a:lnTo>
                    <a:pt x="0" y="354351"/>
                  </a:lnTo>
                  <a:lnTo>
                    <a:pt x="0" y="3432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6714170" y="1282525"/>
              <a:ext cx="243070" cy="243070"/>
            </a:xfrm>
            <a:custGeom>
              <a:avLst/>
              <a:gdLst/>
              <a:ahLst/>
              <a:cxnLst/>
              <a:rect l="0" t="0" r="0" b="0"/>
              <a:pathLst>
                <a:path w="243070" h="243070">
                  <a:moveTo>
                    <a:pt x="231942" y="0"/>
                  </a:moveTo>
                  <a:lnTo>
                    <a:pt x="243070" y="0"/>
                  </a:lnTo>
                  <a:lnTo>
                    <a:pt x="0" y="243070"/>
                  </a:lnTo>
                  <a:lnTo>
                    <a:pt x="0" y="231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6714170" y="1282525"/>
              <a:ext cx="131789" cy="131789"/>
            </a:xfrm>
            <a:custGeom>
              <a:avLst/>
              <a:gdLst/>
              <a:ahLst/>
              <a:cxnLst/>
              <a:rect l="0" t="0" r="0" b="0"/>
              <a:pathLst>
                <a:path w="131789" h="131789">
                  <a:moveTo>
                    <a:pt x="120661" y="0"/>
                  </a:moveTo>
                  <a:lnTo>
                    <a:pt x="131789" y="0"/>
                  </a:lnTo>
                  <a:lnTo>
                    <a:pt x="0" y="131789"/>
                  </a:lnTo>
                  <a:lnTo>
                    <a:pt x="0" y="1206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6714170" y="1282525"/>
              <a:ext cx="20508" cy="20508"/>
            </a:xfrm>
            <a:custGeom>
              <a:avLst/>
              <a:gdLst/>
              <a:ahLst/>
              <a:cxnLst/>
              <a:rect l="0" t="0" r="0" b="0"/>
              <a:pathLst>
                <a:path w="20508" h="20508">
                  <a:moveTo>
                    <a:pt x="9380" y="0"/>
                  </a:moveTo>
                  <a:lnTo>
                    <a:pt x="20508" y="0"/>
                  </a:lnTo>
                  <a:lnTo>
                    <a:pt x="0" y="20508"/>
                  </a:lnTo>
                  <a:lnTo>
                    <a:pt x="0" y="93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6261062" y="4391780"/>
              <a:ext cx="23973" cy="23973"/>
            </a:xfrm>
            <a:custGeom>
              <a:avLst/>
              <a:gdLst/>
              <a:ahLst/>
              <a:cxnLst/>
              <a:rect l="0" t="0" r="0" b="0"/>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6149781" y="4280500"/>
              <a:ext cx="135254" cy="135254"/>
            </a:xfrm>
            <a:custGeom>
              <a:avLst/>
              <a:gdLst/>
              <a:ahLst/>
              <a:cxnLst/>
              <a:rect l="0" t="0" r="0" b="0"/>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6038500" y="4169219"/>
              <a:ext cx="246535" cy="246535"/>
            </a:xfrm>
            <a:custGeom>
              <a:avLst/>
              <a:gdLst/>
              <a:ahLst/>
              <a:cxnLst/>
              <a:rect l="0" t="0" r="0" b="0"/>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33925" y="4057938"/>
              <a:ext cx="351110" cy="357816"/>
            </a:xfrm>
            <a:custGeom>
              <a:avLst/>
              <a:gdLst/>
              <a:ahLst/>
              <a:cxnLst/>
              <a:rect l="0" t="0" r="0" b="0"/>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33925" y="39466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33925" y="38353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33925" y="37240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33925" y="36128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33925" y="35015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33925" y="33902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33925" y="32789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33925" y="31676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933925" y="30564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933925" y="29451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933925" y="28338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933925" y="27225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933925" y="26112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933925" y="25000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933925" y="23887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933925" y="22774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933925" y="21661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933925" y="20548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933925" y="19436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933925" y="18323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933925" y="17210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933925" y="16097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933925" y="14984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933925" y="13871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933925" y="1282525"/>
              <a:ext cx="351110" cy="355630"/>
            </a:xfrm>
            <a:custGeom>
              <a:avLst/>
              <a:gdLst/>
              <a:ahLst/>
              <a:cxnLst/>
              <a:rect l="0" t="0" r="0" b="0"/>
              <a:pathLst>
                <a:path w="351110" h="355630">
                  <a:moveTo>
                    <a:pt x="344502" y="0"/>
                  </a:moveTo>
                  <a:lnTo>
                    <a:pt x="351110" y="0"/>
                  </a:lnTo>
                  <a:lnTo>
                    <a:pt x="351110" y="4520"/>
                  </a:lnTo>
                  <a:lnTo>
                    <a:pt x="0" y="355630"/>
                  </a:lnTo>
                  <a:lnTo>
                    <a:pt x="0" y="3445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933925" y="1282525"/>
              <a:ext cx="244349" cy="244349"/>
            </a:xfrm>
            <a:custGeom>
              <a:avLst/>
              <a:gdLst/>
              <a:ahLst/>
              <a:cxnLst/>
              <a:rect l="0" t="0" r="0" b="0"/>
              <a:pathLst>
                <a:path w="244349" h="244349">
                  <a:moveTo>
                    <a:pt x="233221" y="0"/>
                  </a:moveTo>
                  <a:lnTo>
                    <a:pt x="244349" y="0"/>
                  </a:lnTo>
                  <a:lnTo>
                    <a:pt x="0" y="244349"/>
                  </a:lnTo>
                  <a:lnTo>
                    <a:pt x="0" y="2332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933925" y="1282525"/>
              <a:ext cx="133068" cy="133068"/>
            </a:xfrm>
            <a:custGeom>
              <a:avLst/>
              <a:gdLst/>
              <a:ahLst/>
              <a:cxnLst/>
              <a:rect l="0" t="0" r="0" b="0"/>
              <a:pathLst>
                <a:path w="133068" h="133068">
                  <a:moveTo>
                    <a:pt x="121940" y="0"/>
                  </a:moveTo>
                  <a:lnTo>
                    <a:pt x="133068" y="0"/>
                  </a:lnTo>
                  <a:lnTo>
                    <a:pt x="0" y="133068"/>
                  </a:lnTo>
                  <a:lnTo>
                    <a:pt x="0" y="1219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933925" y="1282525"/>
              <a:ext cx="21787" cy="21787"/>
            </a:xfrm>
            <a:custGeom>
              <a:avLst/>
              <a:gdLst/>
              <a:ahLst/>
              <a:cxnLst/>
              <a:rect l="0" t="0" r="0" b="0"/>
              <a:pathLst>
                <a:path w="21787" h="21787">
                  <a:moveTo>
                    <a:pt x="10659" y="0"/>
                  </a:moveTo>
                  <a:lnTo>
                    <a:pt x="21787" y="0"/>
                  </a:lnTo>
                  <a:lnTo>
                    <a:pt x="0" y="21787"/>
                  </a:lnTo>
                  <a:lnTo>
                    <a:pt x="0" y="106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rc310"/>
            <p:cNvSpPr/>
            <p:nvPr/>
          </p:nvSpPr>
          <p:spPr>
            <a:xfrm>
              <a:off x="862335" y="2349889"/>
              <a:ext cx="351110" cy="2065865"/>
            </a:xfrm>
            <a:prstGeom prst="rect">
              <a:avLst/>
            </a:prstGeom>
            <a:ln w="1355" cap="flat">
              <a:solidFill>
                <a:srgbClr val="000000">
                  <a:alpha val="100000"/>
                </a:srgbClr>
              </a:solidFill>
              <a:prstDash val="solid"/>
              <a:miter/>
            </a:ln>
          </p:spPr>
          <p:txBody>
            <a:bodyPr/>
            <a:lstStyle/>
            <a:p>
              <a:endParaRPr/>
            </a:p>
          </p:txBody>
        </p:sp>
        <p:sp>
          <p:nvSpPr>
            <p:cNvPr id="311" name="rc311"/>
            <p:cNvSpPr/>
            <p:nvPr/>
          </p:nvSpPr>
          <p:spPr>
            <a:xfrm>
              <a:off x="1252457" y="2212164"/>
              <a:ext cx="351110" cy="2203589"/>
            </a:xfrm>
            <a:prstGeom prst="rect">
              <a:avLst/>
            </a:prstGeom>
            <a:ln w="1355" cap="flat">
              <a:solidFill>
                <a:srgbClr val="000000">
                  <a:alpha val="100000"/>
                </a:srgbClr>
              </a:solidFill>
              <a:prstDash val="solid"/>
              <a:miter/>
            </a:ln>
          </p:spPr>
          <p:txBody>
            <a:bodyPr/>
            <a:lstStyle/>
            <a:p>
              <a:endParaRPr/>
            </a:p>
          </p:txBody>
        </p:sp>
        <p:sp>
          <p:nvSpPr>
            <p:cNvPr id="312" name="rc312"/>
            <p:cNvSpPr/>
            <p:nvPr/>
          </p:nvSpPr>
          <p:spPr>
            <a:xfrm>
              <a:off x="1642580" y="2005578"/>
              <a:ext cx="351110" cy="2410176"/>
            </a:xfrm>
            <a:prstGeom prst="rect">
              <a:avLst/>
            </a:prstGeom>
            <a:ln w="1355" cap="flat">
              <a:solidFill>
                <a:srgbClr val="000000">
                  <a:alpha val="100000"/>
                </a:srgbClr>
              </a:solidFill>
              <a:prstDash val="solid"/>
              <a:miter/>
            </a:ln>
          </p:spPr>
          <p:txBody>
            <a:bodyPr/>
            <a:lstStyle/>
            <a:p>
              <a:endParaRPr/>
            </a:p>
          </p:txBody>
        </p:sp>
        <p:sp>
          <p:nvSpPr>
            <p:cNvPr id="313" name="rc313"/>
            <p:cNvSpPr/>
            <p:nvPr/>
          </p:nvSpPr>
          <p:spPr>
            <a:xfrm>
              <a:off x="2032702" y="2005578"/>
              <a:ext cx="351110" cy="2410176"/>
            </a:xfrm>
            <a:prstGeom prst="rect">
              <a:avLst/>
            </a:prstGeom>
            <a:ln w="1355" cap="flat">
              <a:solidFill>
                <a:srgbClr val="000000">
                  <a:alpha val="100000"/>
                </a:srgbClr>
              </a:solidFill>
              <a:prstDash val="solid"/>
              <a:miter/>
            </a:ln>
          </p:spPr>
          <p:txBody>
            <a:bodyPr/>
            <a:lstStyle/>
            <a:p>
              <a:endParaRPr/>
            </a:p>
          </p:txBody>
        </p:sp>
        <p:sp>
          <p:nvSpPr>
            <p:cNvPr id="314" name="rc314"/>
            <p:cNvSpPr/>
            <p:nvPr/>
          </p:nvSpPr>
          <p:spPr>
            <a:xfrm>
              <a:off x="2422824" y="1902284"/>
              <a:ext cx="351110" cy="2513469"/>
            </a:xfrm>
            <a:prstGeom prst="rect">
              <a:avLst/>
            </a:prstGeom>
            <a:ln w="1355" cap="flat">
              <a:solidFill>
                <a:srgbClr val="000000">
                  <a:alpha val="100000"/>
                </a:srgbClr>
              </a:solidFill>
              <a:prstDash val="solid"/>
              <a:miter/>
            </a:ln>
          </p:spPr>
          <p:txBody>
            <a:bodyPr/>
            <a:lstStyle/>
            <a:p>
              <a:endParaRPr/>
            </a:p>
          </p:txBody>
        </p:sp>
        <p:sp>
          <p:nvSpPr>
            <p:cNvPr id="315" name="rc315"/>
            <p:cNvSpPr/>
            <p:nvPr/>
          </p:nvSpPr>
          <p:spPr>
            <a:xfrm>
              <a:off x="2812947" y="1902284"/>
              <a:ext cx="351110" cy="2513469"/>
            </a:xfrm>
            <a:prstGeom prst="rect">
              <a:avLst/>
            </a:prstGeom>
            <a:ln w="1355" cap="flat">
              <a:solidFill>
                <a:srgbClr val="000000">
                  <a:alpha val="100000"/>
                </a:srgbClr>
              </a:solidFill>
              <a:prstDash val="solid"/>
              <a:miter/>
            </a:ln>
          </p:spPr>
          <p:txBody>
            <a:bodyPr/>
            <a:lstStyle/>
            <a:p>
              <a:endParaRPr/>
            </a:p>
          </p:txBody>
        </p:sp>
        <p:sp>
          <p:nvSpPr>
            <p:cNvPr id="316" name="rc316"/>
            <p:cNvSpPr/>
            <p:nvPr/>
          </p:nvSpPr>
          <p:spPr>
            <a:xfrm>
              <a:off x="3203069" y="1867853"/>
              <a:ext cx="351110" cy="2547900"/>
            </a:xfrm>
            <a:prstGeom prst="rect">
              <a:avLst/>
            </a:prstGeom>
            <a:ln w="1355" cap="flat">
              <a:solidFill>
                <a:srgbClr val="000000">
                  <a:alpha val="100000"/>
                </a:srgbClr>
              </a:solidFill>
              <a:prstDash val="solid"/>
              <a:miter/>
            </a:ln>
          </p:spPr>
          <p:txBody>
            <a:bodyPr/>
            <a:lstStyle/>
            <a:p>
              <a:endParaRPr/>
            </a:p>
          </p:txBody>
        </p:sp>
        <p:sp>
          <p:nvSpPr>
            <p:cNvPr id="317" name="rc317"/>
            <p:cNvSpPr/>
            <p:nvPr/>
          </p:nvSpPr>
          <p:spPr>
            <a:xfrm>
              <a:off x="4373436" y="1557974"/>
              <a:ext cx="351110" cy="2857780"/>
            </a:xfrm>
            <a:prstGeom prst="rect">
              <a:avLst/>
            </a:prstGeom>
            <a:ln w="1355" cap="flat">
              <a:solidFill>
                <a:srgbClr val="000000">
                  <a:alpha val="100000"/>
                </a:srgbClr>
              </a:solidFill>
              <a:prstDash val="solid"/>
              <a:miter/>
            </a:ln>
          </p:spPr>
          <p:txBody>
            <a:bodyPr/>
            <a:lstStyle/>
            <a:p>
              <a:endParaRPr/>
            </a:p>
          </p:txBody>
        </p:sp>
        <p:sp>
          <p:nvSpPr>
            <p:cNvPr id="318" name="rc318"/>
            <p:cNvSpPr/>
            <p:nvPr/>
          </p:nvSpPr>
          <p:spPr>
            <a:xfrm>
              <a:off x="6714170" y="1282525"/>
              <a:ext cx="351110" cy="3133229"/>
            </a:xfrm>
            <a:prstGeom prst="rect">
              <a:avLst/>
            </a:prstGeom>
            <a:ln w="1355" cap="flat">
              <a:solidFill>
                <a:srgbClr val="000000">
                  <a:alpha val="100000"/>
                </a:srgbClr>
              </a:solidFill>
              <a:prstDash val="solid"/>
              <a:miter/>
            </a:ln>
          </p:spPr>
          <p:txBody>
            <a:bodyPr/>
            <a:lstStyle/>
            <a:p>
              <a:endParaRPr/>
            </a:p>
          </p:txBody>
        </p:sp>
        <p:sp>
          <p:nvSpPr>
            <p:cNvPr id="319" name="rc319"/>
            <p:cNvSpPr/>
            <p:nvPr/>
          </p:nvSpPr>
          <p:spPr>
            <a:xfrm>
              <a:off x="5933925" y="1282525"/>
              <a:ext cx="351110" cy="3133229"/>
            </a:xfrm>
            <a:prstGeom prst="rect">
              <a:avLst/>
            </a:prstGeom>
            <a:ln w="1355" cap="flat">
              <a:solidFill>
                <a:srgbClr val="000000">
                  <a:alpha val="100000"/>
                </a:srgbClr>
              </a:solidFill>
              <a:prstDash val="solid"/>
              <a:miter/>
            </a:ln>
          </p:spPr>
          <p:txBody>
            <a:bodyPr/>
            <a:lstStyle/>
            <a:p>
              <a:endParaRPr/>
            </a:p>
          </p:txBody>
        </p:sp>
        <p:sp>
          <p:nvSpPr>
            <p:cNvPr id="320" name="tx320"/>
            <p:cNvSpPr/>
            <p:nvPr/>
          </p:nvSpPr>
          <p:spPr>
            <a:xfrm>
              <a:off x="957504" y="217201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321" name="tx321"/>
            <p:cNvSpPr/>
            <p:nvPr/>
          </p:nvSpPr>
          <p:spPr>
            <a:xfrm>
              <a:off x="1347626" y="202602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22" name="tx322"/>
            <p:cNvSpPr/>
            <p:nvPr/>
          </p:nvSpPr>
          <p:spPr>
            <a:xfrm>
              <a:off x="1737748" y="18070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23" name="tx323"/>
            <p:cNvSpPr/>
            <p:nvPr/>
          </p:nvSpPr>
          <p:spPr>
            <a:xfrm>
              <a:off x="2127871" y="18070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24" name="tx324"/>
            <p:cNvSpPr/>
            <p:nvPr/>
          </p:nvSpPr>
          <p:spPr>
            <a:xfrm>
              <a:off x="2517993" y="169748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25" name="tx325"/>
            <p:cNvSpPr/>
            <p:nvPr/>
          </p:nvSpPr>
          <p:spPr>
            <a:xfrm>
              <a:off x="2908115" y="169748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26" name="tx326"/>
            <p:cNvSpPr/>
            <p:nvPr/>
          </p:nvSpPr>
          <p:spPr>
            <a:xfrm>
              <a:off x="3298238" y="1663247"/>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27" name="tx327"/>
            <p:cNvSpPr/>
            <p:nvPr/>
          </p:nvSpPr>
          <p:spPr>
            <a:xfrm>
              <a:off x="3688360" y="1663247"/>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28" name="tx328"/>
            <p:cNvSpPr/>
            <p:nvPr/>
          </p:nvSpPr>
          <p:spPr>
            <a:xfrm>
              <a:off x="4078483" y="16263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29" name="tx329"/>
            <p:cNvSpPr/>
            <p:nvPr/>
          </p:nvSpPr>
          <p:spPr>
            <a:xfrm>
              <a:off x="4468605" y="13325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30" name="tx330"/>
            <p:cNvSpPr/>
            <p:nvPr/>
          </p:nvSpPr>
          <p:spPr>
            <a:xfrm>
              <a:off x="4858727" y="129609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31" name="tx331"/>
            <p:cNvSpPr/>
            <p:nvPr/>
          </p:nvSpPr>
          <p:spPr>
            <a:xfrm>
              <a:off x="5248850" y="122309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32" name="tx332"/>
            <p:cNvSpPr/>
            <p:nvPr/>
          </p:nvSpPr>
          <p:spPr>
            <a:xfrm>
              <a:off x="5638972" y="11136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33" name="tx333"/>
            <p:cNvSpPr/>
            <p:nvPr/>
          </p:nvSpPr>
          <p:spPr>
            <a:xfrm>
              <a:off x="6809339"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6029094"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5" name="tx335"/>
            <p:cNvSpPr/>
            <p:nvPr/>
          </p:nvSpPr>
          <p:spPr>
            <a:xfrm>
              <a:off x="7199461"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6" name="tx336"/>
            <p:cNvSpPr/>
            <p:nvPr/>
          </p:nvSpPr>
          <p:spPr>
            <a:xfrm>
              <a:off x="6419217"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7" name="tx337"/>
            <p:cNvSpPr/>
            <p:nvPr/>
          </p:nvSpPr>
          <p:spPr>
            <a:xfrm>
              <a:off x="7589584"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8" name="tx338"/>
            <p:cNvSpPr/>
            <p:nvPr/>
          </p:nvSpPr>
          <p:spPr>
            <a:xfrm>
              <a:off x="8369828" y="89462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9" name="tx339"/>
            <p:cNvSpPr/>
            <p:nvPr/>
          </p:nvSpPr>
          <p:spPr>
            <a:xfrm>
              <a:off x="7979706" y="89462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40" name="tx340"/>
            <p:cNvSpPr/>
            <p:nvPr/>
          </p:nvSpPr>
          <p:spPr>
            <a:xfrm>
              <a:off x="8759951"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1" name="pg341"/>
            <p:cNvSpPr/>
            <p:nvPr/>
          </p:nvSpPr>
          <p:spPr>
            <a:xfrm>
              <a:off x="975224" y="327706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2" name="tx342"/>
            <p:cNvSpPr/>
            <p:nvPr/>
          </p:nvSpPr>
          <p:spPr>
            <a:xfrm>
              <a:off x="1007745" y="330959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3" name="pg343"/>
            <p:cNvSpPr/>
            <p:nvPr/>
          </p:nvSpPr>
          <p:spPr>
            <a:xfrm>
              <a:off x="1365346" y="32082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4" name="tx344"/>
            <p:cNvSpPr/>
            <p:nvPr/>
          </p:nvSpPr>
          <p:spPr>
            <a:xfrm>
              <a:off x="1397867" y="32404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5" name="pg345"/>
            <p:cNvSpPr/>
            <p:nvPr/>
          </p:nvSpPr>
          <p:spPr>
            <a:xfrm>
              <a:off x="1755468" y="31049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6" name="tx346"/>
            <p:cNvSpPr/>
            <p:nvPr/>
          </p:nvSpPr>
          <p:spPr>
            <a:xfrm>
              <a:off x="1787990" y="313717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7" name="pg347"/>
            <p:cNvSpPr/>
            <p:nvPr/>
          </p:nvSpPr>
          <p:spPr>
            <a:xfrm>
              <a:off x="2145591" y="31049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8" name="tx348"/>
            <p:cNvSpPr/>
            <p:nvPr/>
          </p:nvSpPr>
          <p:spPr>
            <a:xfrm>
              <a:off x="2178112" y="313844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9" name="pg349"/>
            <p:cNvSpPr/>
            <p:nvPr/>
          </p:nvSpPr>
          <p:spPr>
            <a:xfrm>
              <a:off x="2535713" y="305326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0" name="tx350"/>
            <p:cNvSpPr/>
            <p:nvPr/>
          </p:nvSpPr>
          <p:spPr>
            <a:xfrm>
              <a:off x="2568234" y="3085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51" name="pg351"/>
            <p:cNvSpPr/>
            <p:nvPr/>
          </p:nvSpPr>
          <p:spPr>
            <a:xfrm>
              <a:off x="2895691" y="305326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2" name="tx352"/>
            <p:cNvSpPr/>
            <p:nvPr/>
          </p:nvSpPr>
          <p:spPr>
            <a:xfrm>
              <a:off x="2928212" y="3084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53" name="pg353"/>
            <p:cNvSpPr/>
            <p:nvPr/>
          </p:nvSpPr>
          <p:spPr>
            <a:xfrm>
              <a:off x="3315958" y="303605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4" name="tx354"/>
            <p:cNvSpPr/>
            <p:nvPr/>
          </p:nvSpPr>
          <p:spPr>
            <a:xfrm>
              <a:off x="3348479" y="30669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4486325" y="288111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6" name="tx356"/>
            <p:cNvSpPr/>
            <p:nvPr/>
          </p:nvSpPr>
          <p:spPr>
            <a:xfrm>
              <a:off x="4518846" y="29119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7" name="pg357"/>
            <p:cNvSpPr/>
            <p:nvPr/>
          </p:nvSpPr>
          <p:spPr>
            <a:xfrm>
              <a:off x="6827059" y="274338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8" name="tx358"/>
            <p:cNvSpPr/>
            <p:nvPr/>
          </p:nvSpPr>
          <p:spPr>
            <a:xfrm>
              <a:off x="6859580" y="27742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9" name="pg359"/>
            <p:cNvSpPr/>
            <p:nvPr/>
          </p:nvSpPr>
          <p:spPr>
            <a:xfrm>
              <a:off x="6046814" y="274338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0" name="tx360"/>
            <p:cNvSpPr/>
            <p:nvPr/>
          </p:nvSpPr>
          <p:spPr>
            <a:xfrm>
              <a:off x="6079336" y="27742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1" name="tx361"/>
            <p:cNvSpPr/>
            <p:nvPr/>
          </p:nvSpPr>
          <p:spPr>
            <a:xfrm>
              <a:off x="663492" y="43636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62" name="tx362"/>
            <p:cNvSpPr/>
            <p:nvPr/>
          </p:nvSpPr>
          <p:spPr>
            <a:xfrm>
              <a:off x="585797" y="35028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63" name="tx363"/>
            <p:cNvSpPr/>
            <p:nvPr/>
          </p:nvSpPr>
          <p:spPr>
            <a:xfrm>
              <a:off x="585797" y="264208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64" name="tx364"/>
            <p:cNvSpPr/>
            <p:nvPr/>
          </p:nvSpPr>
          <p:spPr>
            <a:xfrm>
              <a:off x="585797" y="178301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65" name="tx365"/>
            <p:cNvSpPr/>
            <p:nvPr/>
          </p:nvSpPr>
          <p:spPr>
            <a:xfrm>
              <a:off x="508103" y="92053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66" name="tx366"/>
            <p:cNvSpPr/>
            <p:nvPr/>
          </p:nvSpPr>
          <p:spPr>
            <a:xfrm rot="-5400000">
              <a:off x="638810" y="497689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367" name="tx367"/>
            <p:cNvSpPr/>
            <p:nvPr/>
          </p:nvSpPr>
          <p:spPr>
            <a:xfrm rot="-5400000">
              <a:off x="1195816" y="481001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368" name="tx368"/>
            <p:cNvSpPr/>
            <p:nvPr/>
          </p:nvSpPr>
          <p:spPr>
            <a:xfrm rot="-5400000">
              <a:off x="1404355" y="4993236"/>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369" name="tx369"/>
            <p:cNvSpPr/>
            <p:nvPr/>
          </p:nvSpPr>
          <p:spPr>
            <a:xfrm rot="-5400000">
              <a:off x="1954198" y="4857867"/>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Somalie</a:t>
              </a:r>
            </a:p>
          </p:txBody>
        </p:sp>
        <p:sp>
          <p:nvSpPr>
            <p:cNvPr id="370" name="tx370"/>
            <p:cNvSpPr/>
            <p:nvPr/>
          </p:nvSpPr>
          <p:spPr>
            <a:xfrm rot="-5400000">
              <a:off x="2319457" y="4833140"/>
              <a:ext cx="504843" cy="15300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Éthiopie</a:t>
              </a:r>
            </a:p>
          </p:txBody>
        </p:sp>
        <p:sp>
          <p:nvSpPr>
            <p:cNvPr id="371" name="tx371"/>
            <p:cNvSpPr/>
            <p:nvPr/>
          </p:nvSpPr>
          <p:spPr>
            <a:xfrm rot="-5400000">
              <a:off x="2505179" y="5087131"/>
              <a:ext cx="96323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Soudan du Sud</a:t>
              </a:r>
            </a:p>
          </p:txBody>
        </p:sp>
        <p:sp>
          <p:nvSpPr>
            <p:cNvPr id="372" name="tx372"/>
            <p:cNvSpPr/>
            <p:nvPr/>
          </p:nvSpPr>
          <p:spPr>
            <a:xfrm rot="-5400000">
              <a:off x="2901782" y="5054593"/>
              <a:ext cx="924216"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Afrique du Sud</a:t>
              </a:r>
            </a:p>
          </p:txBody>
        </p:sp>
        <p:sp>
          <p:nvSpPr>
            <p:cNvPr id="373" name="tx373"/>
            <p:cNvSpPr/>
            <p:nvPr/>
          </p:nvSpPr>
          <p:spPr>
            <a:xfrm rot="-5400000">
              <a:off x="3511720" y="486260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Namibie</a:t>
              </a:r>
            </a:p>
          </p:txBody>
        </p:sp>
        <p:sp>
          <p:nvSpPr>
            <p:cNvPr id="374" name="tx374"/>
            <p:cNvSpPr/>
            <p:nvPr/>
          </p:nvSpPr>
          <p:spPr>
            <a:xfrm rot="-5400000">
              <a:off x="3873807" y="4888870"/>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Comores</a:t>
              </a:r>
            </a:p>
          </p:txBody>
        </p:sp>
        <p:sp>
          <p:nvSpPr>
            <p:cNvPr id="375" name="tx375"/>
            <p:cNvSpPr/>
            <p:nvPr/>
          </p:nvSpPr>
          <p:spPr>
            <a:xfrm rot="-5400000">
              <a:off x="4260826" y="4893747"/>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Tanzanie</a:t>
              </a:r>
            </a:p>
          </p:txBody>
        </p:sp>
        <p:sp>
          <p:nvSpPr>
            <p:cNvPr id="376" name="tx376"/>
            <p:cNvSpPr/>
            <p:nvPr/>
          </p:nvSpPr>
          <p:spPr>
            <a:xfrm rot="-5400000">
              <a:off x="4678199" y="486649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377" name="tx377"/>
            <p:cNvSpPr/>
            <p:nvPr/>
          </p:nvSpPr>
          <p:spPr>
            <a:xfrm rot="-5400000">
              <a:off x="5079850" y="485496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378" name="tx378"/>
            <p:cNvSpPr/>
            <p:nvPr/>
          </p:nvSpPr>
          <p:spPr>
            <a:xfrm rot="-5400000">
              <a:off x="5477782" y="4847158"/>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379" name="tx379"/>
            <p:cNvSpPr/>
            <p:nvPr/>
          </p:nvSpPr>
          <p:spPr>
            <a:xfrm rot="-5400000">
              <a:off x="5896725" y="4790575"/>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380" name="tx380"/>
            <p:cNvSpPr/>
            <p:nvPr/>
          </p:nvSpPr>
          <p:spPr>
            <a:xfrm rot="-5400000">
              <a:off x="6281424" y="482376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381" name="tx381"/>
            <p:cNvSpPr/>
            <p:nvPr/>
          </p:nvSpPr>
          <p:spPr>
            <a:xfrm rot="-5400000">
              <a:off x="6586724" y="4879047"/>
              <a:ext cx="57483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Ouganda</a:t>
              </a:r>
            </a:p>
          </p:txBody>
        </p:sp>
        <p:sp>
          <p:nvSpPr>
            <p:cNvPr id="382" name="tx382"/>
            <p:cNvSpPr/>
            <p:nvPr/>
          </p:nvSpPr>
          <p:spPr>
            <a:xfrm rot="-5400000">
              <a:off x="7046116" y="4839313"/>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Zambie</a:t>
              </a:r>
            </a:p>
          </p:txBody>
        </p:sp>
        <p:sp>
          <p:nvSpPr>
            <p:cNvPr id="383" name="tx383"/>
            <p:cNvSpPr/>
            <p:nvPr/>
          </p:nvSpPr>
          <p:spPr>
            <a:xfrm rot="-5400000">
              <a:off x="7346948" y="492860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384" name="tx384"/>
            <p:cNvSpPr/>
            <p:nvPr/>
          </p:nvSpPr>
          <p:spPr>
            <a:xfrm rot="-5400000">
              <a:off x="7752520" y="491315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385" name="tx385"/>
            <p:cNvSpPr/>
            <p:nvPr/>
          </p:nvSpPr>
          <p:spPr>
            <a:xfrm rot="-5400000">
              <a:off x="8158912" y="4843884"/>
              <a:ext cx="527967" cy="15463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Érythrée</a:t>
              </a:r>
            </a:p>
          </p:txBody>
        </p:sp>
        <p:sp>
          <p:nvSpPr>
            <p:cNvPr id="386" name="tx386"/>
            <p:cNvSpPr/>
            <p:nvPr/>
          </p:nvSpPr>
          <p:spPr>
            <a:xfrm rot="-5400000">
              <a:off x="8583243" y="4862676"/>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387" name="tx387"/>
            <p:cNvSpPr/>
            <p:nvPr/>
          </p:nvSpPr>
          <p:spPr>
            <a:xfrm rot="-5400000">
              <a:off x="-95211" y="25618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88" name="rc388"/>
            <p:cNvSpPr/>
            <p:nvPr/>
          </p:nvSpPr>
          <p:spPr>
            <a:xfrm>
              <a:off x="3680231" y="5993415"/>
              <a:ext cx="219455" cy="219455"/>
            </a:xfrm>
            <a:prstGeom prst="rect">
              <a:avLst/>
            </a:prstGeom>
            <a:solidFill>
              <a:srgbClr val="FFFFFF">
                <a:alpha val="100000"/>
              </a:srgbClr>
            </a:solidFill>
          </p:spPr>
          <p:txBody>
            <a:bodyPr/>
            <a:lstStyle/>
            <a:p>
              <a:endParaRPr/>
            </a:p>
          </p:txBody>
        </p:sp>
        <p:sp>
          <p:nvSpPr>
            <p:cNvPr id="389" name="pg389"/>
            <p:cNvSpPr/>
            <p:nvPr/>
          </p:nvSpPr>
          <p:spPr>
            <a:xfrm>
              <a:off x="3864782"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3770172"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3680293"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3680293"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3680293"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rc394"/>
            <p:cNvSpPr/>
            <p:nvPr/>
          </p:nvSpPr>
          <p:spPr>
            <a:xfrm>
              <a:off x="3680231" y="5993415"/>
              <a:ext cx="219455" cy="219455"/>
            </a:xfrm>
            <a:prstGeom prst="rect">
              <a:avLst/>
            </a:prstGeom>
            <a:ln w="476" cap="sq">
              <a:solidFill>
                <a:srgbClr val="000000">
                  <a:alpha val="100000"/>
                </a:srgbClr>
              </a:solidFill>
              <a:prstDash val="solid"/>
              <a:miter/>
            </a:ln>
          </p:spPr>
          <p:txBody>
            <a:bodyPr/>
            <a:lstStyle/>
            <a:p>
              <a:endParaRPr/>
            </a:p>
          </p:txBody>
        </p:sp>
        <p:sp>
          <p:nvSpPr>
            <p:cNvPr id="395" name="tx395"/>
            <p:cNvSpPr/>
            <p:nvPr/>
          </p:nvSpPr>
          <p:spPr>
            <a:xfrm>
              <a:off x="3969276" y="6024834"/>
              <a:ext cx="222871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6" name="tx396"/>
            <p:cNvSpPr/>
            <p:nvPr/>
          </p:nvSpPr>
          <p:spPr>
            <a:xfrm>
              <a:off x="803816" y="398022"/>
              <a:ext cx="71003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ESAR, 2024</a:t>
              </a:r>
            </a:p>
          </p:txBody>
        </p:sp>
        <p:sp>
          <p:nvSpPr>
            <p:cNvPr id="397" name="tx39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8" name="tx398"/>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9" name="tx399"/>
            <p:cNvSpPr/>
            <p:nvPr/>
          </p:nvSpPr>
          <p:spPr>
            <a:xfrm>
              <a:off x="6387859" y="6590777"/>
              <a:ext cx="268655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2024, Madagascar se classera au premier rang des 21 pays où la couverture en DTC3 est la plus faible (sur la base d'un classement ex æquo).
Madagascar était dans le top 10 des pays ayant le plus grand nombre d'enfants non vaccinés ou sous-vaccinés (rang=4).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64726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2928412"/>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20956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49071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00668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28783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568988"/>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185013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113129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744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3659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21575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9490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9822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7405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98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571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015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738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33322" y="3467548"/>
              <a:ext cx="248247" cy="539136"/>
            </a:xfrm>
            <a:prstGeom prst="rect">
              <a:avLst/>
            </a:prstGeom>
            <a:solidFill>
              <a:srgbClr val="80BD41">
                <a:alpha val="100000"/>
              </a:srgbClr>
            </a:solidFill>
          </p:spPr>
          <p:txBody>
            <a:bodyPr/>
            <a:lstStyle/>
            <a:p>
              <a:endParaRPr/>
            </a:p>
          </p:txBody>
        </p:sp>
        <p:sp>
          <p:nvSpPr>
            <p:cNvPr id="25" name="rc25"/>
            <p:cNvSpPr/>
            <p:nvPr/>
          </p:nvSpPr>
          <p:spPr>
            <a:xfrm>
              <a:off x="1333322" y="3060838"/>
              <a:ext cx="248247" cy="406710"/>
            </a:xfrm>
            <a:prstGeom prst="rect">
              <a:avLst/>
            </a:prstGeom>
            <a:solidFill>
              <a:srgbClr val="1CABE2">
                <a:alpha val="100000"/>
              </a:srgbClr>
            </a:solidFill>
          </p:spPr>
          <p:txBody>
            <a:bodyPr/>
            <a:lstStyle/>
            <a:p>
              <a:endParaRPr/>
            </a:p>
          </p:txBody>
        </p:sp>
        <p:sp>
          <p:nvSpPr>
            <p:cNvPr id="26" name="rc26"/>
            <p:cNvSpPr/>
            <p:nvPr/>
          </p:nvSpPr>
          <p:spPr>
            <a:xfrm>
              <a:off x="1609153" y="3432742"/>
              <a:ext cx="248247" cy="573943"/>
            </a:xfrm>
            <a:prstGeom prst="rect">
              <a:avLst/>
            </a:prstGeom>
            <a:solidFill>
              <a:srgbClr val="80BD41">
                <a:alpha val="100000"/>
              </a:srgbClr>
            </a:solidFill>
          </p:spPr>
          <p:txBody>
            <a:bodyPr/>
            <a:lstStyle/>
            <a:p>
              <a:endParaRPr/>
            </a:p>
          </p:txBody>
        </p:sp>
        <p:sp>
          <p:nvSpPr>
            <p:cNvPr id="27" name="rc27"/>
            <p:cNvSpPr/>
            <p:nvPr/>
          </p:nvSpPr>
          <p:spPr>
            <a:xfrm>
              <a:off x="1609153" y="3050113"/>
              <a:ext cx="248247" cy="382628"/>
            </a:xfrm>
            <a:prstGeom prst="rect">
              <a:avLst/>
            </a:prstGeom>
            <a:solidFill>
              <a:srgbClr val="1CABE2">
                <a:alpha val="100000"/>
              </a:srgbClr>
            </a:solidFill>
          </p:spPr>
          <p:txBody>
            <a:bodyPr/>
            <a:lstStyle/>
            <a:p>
              <a:endParaRPr/>
            </a:p>
          </p:txBody>
        </p:sp>
        <p:sp>
          <p:nvSpPr>
            <p:cNvPr id="28" name="rc28"/>
            <p:cNvSpPr/>
            <p:nvPr/>
          </p:nvSpPr>
          <p:spPr>
            <a:xfrm>
              <a:off x="1884983" y="3408315"/>
              <a:ext cx="248247" cy="598369"/>
            </a:xfrm>
            <a:prstGeom prst="rect">
              <a:avLst/>
            </a:prstGeom>
            <a:solidFill>
              <a:srgbClr val="80BD41">
                <a:alpha val="100000"/>
              </a:srgbClr>
            </a:solidFill>
          </p:spPr>
          <p:txBody>
            <a:bodyPr/>
            <a:lstStyle/>
            <a:p>
              <a:endParaRPr/>
            </a:p>
          </p:txBody>
        </p:sp>
        <p:sp>
          <p:nvSpPr>
            <p:cNvPr id="29" name="rc29"/>
            <p:cNvSpPr/>
            <p:nvPr/>
          </p:nvSpPr>
          <p:spPr>
            <a:xfrm>
              <a:off x="1884983" y="3041573"/>
              <a:ext cx="248247" cy="366742"/>
            </a:xfrm>
            <a:prstGeom prst="rect">
              <a:avLst/>
            </a:prstGeom>
            <a:solidFill>
              <a:srgbClr val="1CABE2">
                <a:alpha val="100000"/>
              </a:srgbClr>
            </a:solidFill>
          </p:spPr>
          <p:txBody>
            <a:bodyPr/>
            <a:lstStyle/>
            <a:p>
              <a:endParaRPr/>
            </a:p>
          </p:txBody>
        </p:sp>
        <p:sp>
          <p:nvSpPr>
            <p:cNvPr id="30" name="rc30"/>
            <p:cNvSpPr/>
            <p:nvPr/>
          </p:nvSpPr>
          <p:spPr>
            <a:xfrm>
              <a:off x="2160814" y="3361015"/>
              <a:ext cx="248247" cy="645669"/>
            </a:xfrm>
            <a:prstGeom prst="rect">
              <a:avLst/>
            </a:prstGeom>
            <a:solidFill>
              <a:srgbClr val="80BD41">
                <a:alpha val="100000"/>
              </a:srgbClr>
            </a:solidFill>
          </p:spPr>
          <p:txBody>
            <a:bodyPr/>
            <a:lstStyle/>
            <a:p>
              <a:endParaRPr/>
            </a:p>
          </p:txBody>
        </p:sp>
        <p:sp>
          <p:nvSpPr>
            <p:cNvPr id="31" name="rc31"/>
            <p:cNvSpPr/>
            <p:nvPr/>
          </p:nvSpPr>
          <p:spPr>
            <a:xfrm>
              <a:off x="2160814" y="3028404"/>
              <a:ext cx="248247" cy="332611"/>
            </a:xfrm>
            <a:prstGeom prst="rect">
              <a:avLst/>
            </a:prstGeom>
            <a:solidFill>
              <a:srgbClr val="1CABE2">
                <a:alpha val="100000"/>
              </a:srgbClr>
            </a:solidFill>
          </p:spPr>
          <p:txBody>
            <a:bodyPr/>
            <a:lstStyle/>
            <a:p>
              <a:endParaRPr/>
            </a:p>
          </p:txBody>
        </p:sp>
        <p:sp>
          <p:nvSpPr>
            <p:cNvPr id="32" name="rc32"/>
            <p:cNvSpPr/>
            <p:nvPr/>
          </p:nvSpPr>
          <p:spPr>
            <a:xfrm>
              <a:off x="2436645" y="3230630"/>
              <a:ext cx="248247" cy="776054"/>
            </a:xfrm>
            <a:prstGeom prst="rect">
              <a:avLst/>
            </a:prstGeom>
            <a:solidFill>
              <a:srgbClr val="80BD41">
                <a:alpha val="100000"/>
              </a:srgbClr>
            </a:solidFill>
          </p:spPr>
          <p:txBody>
            <a:bodyPr/>
            <a:lstStyle/>
            <a:p>
              <a:endParaRPr/>
            </a:p>
          </p:txBody>
        </p:sp>
        <p:sp>
          <p:nvSpPr>
            <p:cNvPr id="33" name="rc33"/>
            <p:cNvSpPr/>
            <p:nvPr/>
          </p:nvSpPr>
          <p:spPr>
            <a:xfrm>
              <a:off x="2436645" y="3011741"/>
              <a:ext cx="248247" cy="218889"/>
            </a:xfrm>
            <a:prstGeom prst="rect">
              <a:avLst/>
            </a:prstGeom>
            <a:solidFill>
              <a:srgbClr val="1CABE2">
                <a:alpha val="100000"/>
              </a:srgbClr>
            </a:solidFill>
          </p:spPr>
          <p:txBody>
            <a:bodyPr/>
            <a:lstStyle/>
            <a:p>
              <a:endParaRPr/>
            </a:p>
          </p:txBody>
        </p:sp>
        <p:sp>
          <p:nvSpPr>
            <p:cNvPr id="34" name="rc34"/>
            <p:cNvSpPr/>
            <p:nvPr/>
          </p:nvSpPr>
          <p:spPr>
            <a:xfrm>
              <a:off x="2712475" y="3146511"/>
              <a:ext cx="248247" cy="860174"/>
            </a:xfrm>
            <a:prstGeom prst="rect">
              <a:avLst/>
            </a:prstGeom>
            <a:solidFill>
              <a:srgbClr val="80BD41">
                <a:alpha val="100000"/>
              </a:srgbClr>
            </a:solidFill>
          </p:spPr>
          <p:txBody>
            <a:bodyPr/>
            <a:lstStyle/>
            <a:p>
              <a:endParaRPr/>
            </a:p>
          </p:txBody>
        </p:sp>
        <p:sp>
          <p:nvSpPr>
            <p:cNvPr id="35" name="rc35"/>
            <p:cNvSpPr/>
            <p:nvPr/>
          </p:nvSpPr>
          <p:spPr>
            <a:xfrm>
              <a:off x="2712475" y="2994719"/>
              <a:ext cx="248247" cy="151792"/>
            </a:xfrm>
            <a:prstGeom prst="rect">
              <a:avLst/>
            </a:prstGeom>
            <a:solidFill>
              <a:srgbClr val="1CABE2">
                <a:alpha val="100000"/>
              </a:srgbClr>
            </a:solidFill>
          </p:spPr>
          <p:txBody>
            <a:bodyPr/>
            <a:lstStyle/>
            <a:p>
              <a:endParaRPr/>
            </a:p>
          </p:txBody>
        </p:sp>
        <p:sp>
          <p:nvSpPr>
            <p:cNvPr id="36" name="rc36"/>
            <p:cNvSpPr/>
            <p:nvPr/>
          </p:nvSpPr>
          <p:spPr>
            <a:xfrm>
              <a:off x="2988306" y="3129891"/>
              <a:ext cx="248247" cy="876793"/>
            </a:xfrm>
            <a:prstGeom prst="rect">
              <a:avLst/>
            </a:prstGeom>
            <a:solidFill>
              <a:srgbClr val="80BD41">
                <a:alpha val="100000"/>
              </a:srgbClr>
            </a:solidFill>
          </p:spPr>
          <p:txBody>
            <a:bodyPr/>
            <a:lstStyle/>
            <a:p>
              <a:endParaRPr/>
            </a:p>
          </p:txBody>
        </p:sp>
        <p:sp>
          <p:nvSpPr>
            <p:cNvPr id="37" name="rc37"/>
            <p:cNvSpPr/>
            <p:nvPr/>
          </p:nvSpPr>
          <p:spPr>
            <a:xfrm>
              <a:off x="2988306" y="2975166"/>
              <a:ext cx="248247" cy="154724"/>
            </a:xfrm>
            <a:prstGeom prst="rect">
              <a:avLst/>
            </a:prstGeom>
            <a:solidFill>
              <a:srgbClr val="1CABE2">
                <a:alpha val="100000"/>
              </a:srgbClr>
            </a:solidFill>
          </p:spPr>
          <p:txBody>
            <a:bodyPr/>
            <a:lstStyle/>
            <a:p>
              <a:endParaRPr/>
            </a:p>
          </p:txBody>
        </p:sp>
        <p:sp>
          <p:nvSpPr>
            <p:cNvPr id="38" name="rc38"/>
            <p:cNvSpPr/>
            <p:nvPr/>
          </p:nvSpPr>
          <p:spPr>
            <a:xfrm>
              <a:off x="3264137" y="3119309"/>
              <a:ext cx="248247" cy="887375"/>
            </a:xfrm>
            <a:prstGeom prst="rect">
              <a:avLst/>
            </a:prstGeom>
            <a:solidFill>
              <a:srgbClr val="80BD41">
                <a:alpha val="100000"/>
              </a:srgbClr>
            </a:solidFill>
          </p:spPr>
          <p:txBody>
            <a:bodyPr/>
            <a:lstStyle/>
            <a:p>
              <a:endParaRPr/>
            </a:p>
          </p:txBody>
        </p:sp>
        <p:sp>
          <p:nvSpPr>
            <p:cNvPr id="39" name="rc39"/>
            <p:cNvSpPr/>
            <p:nvPr/>
          </p:nvSpPr>
          <p:spPr>
            <a:xfrm>
              <a:off x="3264137" y="2950279"/>
              <a:ext cx="248247" cy="169030"/>
            </a:xfrm>
            <a:prstGeom prst="rect">
              <a:avLst/>
            </a:prstGeom>
            <a:solidFill>
              <a:srgbClr val="1CABE2">
                <a:alpha val="100000"/>
              </a:srgbClr>
            </a:solidFill>
          </p:spPr>
          <p:txBody>
            <a:bodyPr/>
            <a:lstStyle/>
            <a:p>
              <a:endParaRPr/>
            </a:p>
          </p:txBody>
        </p:sp>
        <p:sp>
          <p:nvSpPr>
            <p:cNvPr id="40" name="rc40"/>
            <p:cNvSpPr/>
            <p:nvPr/>
          </p:nvSpPr>
          <p:spPr>
            <a:xfrm>
              <a:off x="3539967" y="3172979"/>
              <a:ext cx="248247" cy="833706"/>
            </a:xfrm>
            <a:prstGeom prst="rect">
              <a:avLst/>
            </a:prstGeom>
            <a:solidFill>
              <a:srgbClr val="80BD41">
                <a:alpha val="100000"/>
              </a:srgbClr>
            </a:solidFill>
          </p:spPr>
          <p:txBody>
            <a:bodyPr/>
            <a:lstStyle/>
            <a:p>
              <a:endParaRPr/>
            </a:p>
          </p:txBody>
        </p:sp>
        <p:sp>
          <p:nvSpPr>
            <p:cNvPr id="41" name="rc41"/>
            <p:cNvSpPr/>
            <p:nvPr/>
          </p:nvSpPr>
          <p:spPr>
            <a:xfrm>
              <a:off x="3539967" y="2923941"/>
              <a:ext cx="248247" cy="249037"/>
            </a:xfrm>
            <a:prstGeom prst="rect">
              <a:avLst/>
            </a:prstGeom>
            <a:solidFill>
              <a:srgbClr val="1CABE2">
                <a:alpha val="100000"/>
              </a:srgbClr>
            </a:solidFill>
          </p:spPr>
          <p:txBody>
            <a:bodyPr/>
            <a:lstStyle/>
            <a:p>
              <a:endParaRPr/>
            </a:p>
          </p:txBody>
        </p:sp>
        <p:sp>
          <p:nvSpPr>
            <p:cNvPr id="42" name="rc42"/>
            <p:cNvSpPr/>
            <p:nvPr/>
          </p:nvSpPr>
          <p:spPr>
            <a:xfrm>
              <a:off x="3815798" y="3150565"/>
              <a:ext cx="248247" cy="856119"/>
            </a:xfrm>
            <a:prstGeom prst="rect">
              <a:avLst/>
            </a:prstGeom>
            <a:solidFill>
              <a:srgbClr val="80BD41">
                <a:alpha val="100000"/>
              </a:srgbClr>
            </a:solidFill>
          </p:spPr>
          <p:txBody>
            <a:bodyPr/>
            <a:lstStyle/>
            <a:p>
              <a:endParaRPr/>
            </a:p>
          </p:txBody>
        </p:sp>
        <p:sp>
          <p:nvSpPr>
            <p:cNvPr id="43" name="rc43"/>
            <p:cNvSpPr/>
            <p:nvPr/>
          </p:nvSpPr>
          <p:spPr>
            <a:xfrm>
              <a:off x="3815798" y="2894842"/>
              <a:ext cx="248247" cy="255723"/>
            </a:xfrm>
            <a:prstGeom prst="rect">
              <a:avLst/>
            </a:prstGeom>
            <a:solidFill>
              <a:srgbClr val="1CABE2">
                <a:alpha val="100000"/>
              </a:srgbClr>
            </a:solidFill>
          </p:spPr>
          <p:txBody>
            <a:bodyPr/>
            <a:lstStyle/>
            <a:p>
              <a:endParaRPr/>
            </a:p>
          </p:txBody>
        </p:sp>
        <p:sp>
          <p:nvSpPr>
            <p:cNvPr id="44" name="rc44"/>
            <p:cNvSpPr/>
            <p:nvPr/>
          </p:nvSpPr>
          <p:spPr>
            <a:xfrm>
              <a:off x="4091628" y="3218697"/>
              <a:ext cx="248247" cy="787987"/>
            </a:xfrm>
            <a:prstGeom prst="rect">
              <a:avLst/>
            </a:prstGeom>
            <a:solidFill>
              <a:srgbClr val="80BD41">
                <a:alpha val="100000"/>
              </a:srgbClr>
            </a:solidFill>
          </p:spPr>
          <p:txBody>
            <a:bodyPr/>
            <a:lstStyle/>
            <a:p>
              <a:endParaRPr/>
            </a:p>
          </p:txBody>
        </p:sp>
        <p:sp>
          <p:nvSpPr>
            <p:cNvPr id="45" name="rc45"/>
            <p:cNvSpPr/>
            <p:nvPr/>
          </p:nvSpPr>
          <p:spPr>
            <a:xfrm>
              <a:off x="4091628" y="2880982"/>
              <a:ext cx="248247" cy="337715"/>
            </a:xfrm>
            <a:prstGeom prst="rect">
              <a:avLst/>
            </a:prstGeom>
            <a:solidFill>
              <a:srgbClr val="1CABE2">
                <a:alpha val="100000"/>
              </a:srgbClr>
            </a:solidFill>
          </p:spPr>
          <p:txBody>
            <a:bodyPr/>
            <a:lstStyle/>
            <a:p>
              <a:endParaRPr/>
            </a:p>
          </p:txBody>
        </p:sp>
        <p:sp>
          <p:nvSpPr>
            <p:cNvPr id="46" name="rc46"/>
            <p:cNvSpPr/>
            <p:nvPr/>
          </p:nvSpPr>
          <p:spPr>
            <a:xfrm>
              <a:off x="4367459" y="3183618"/>
              <a:ext cx="248247" cy="823067"/>
            </a:xfrm>
            <a:prstGeom prst="rect">
              <a:avLst/>
            </a:prstGeom>
            <a:solidFill>
              <a:srgbClr val="80BD41">
                <a:alpha val="100000"/>
              </a:srgbClr>
            </a:solidFill>
          </p:spPr>
          <p:txBody>
            <a:bodyPr/>
            <a:lstStyle/>
            <a:p>
              <a:endParaRPr/>
            </a:p>
          </p:txBody>
        </p:sp>
        <p:sp>
          <p:nvSpPr>
            <p:cNvPr id="47" name="rc47"/>
            <p:cNvSpPr/>
            <p:nvPr/>
          </p:nvSpPr>
          <p:spPr>
            <a:xfrm>
              <a:off x="4367459" y="2879200"/>
              <a:ext cx="248247" cy="304417"/>
            </a:xfrm>
            <a:prstGeom prst="rect">
              <a:avLst/>
            </a:prstGeom>
            <a:solidFill>
              <a:srgbClr val="1CABE2">
                <a:alpha val="100000"/>
              </a:srgbClr>
            </a:solidFill>
          </p:spPr>
          <p:txBody>
            <a:bodyPr/>
            <a:lstStyle/>
            <a:p>
              <a:endParaRPr/>
            </a:p>
          </p:txBody>
        </p:sp>
        <p:sp>
          <p:nvSpPr>
            <p:cNvPr id="48" name="rc48"/>
            <p:cNvSpPr/>
            <p:nvPr/>
          </p:nvSpPr>
          <p:spPr>
            <a:xfrm>
              <a:off x="4643290" y="3233290"/>
              <a:ext cx="248247" cy="773394"/>
            </a:xfrm>
            <a:prstGeom prst="rect">
              <a:avLst/>
            </a:prstGeom>
            <a:solidFill>
              <a:srgbClr val="80BD41">
                <a:alpha val="100000"/>
              </a:srgbClr>
            </a:solidFill>
          </p:spPr>
          <p:txBody>
            <a:bodyPr/>
            <a:lstStyle/>
            <a:p>
              <a:endParaRPr/>
            </a:p>
          </p:txBody>
        </p:sp>
        <p:sp>
          <p:nvSpPr>
            <p:cNvPr id="49" name="rc49"/>
            <p:cNvSpPr/>
            <p:nvPr/>
          </p:nvSpPr>
          <p:spPr>
            <a:xfrm>
              <a:off x="4643290" y="2869337"/>
              <a:ext cx="248247" cy="363953"/>
            </a:xfrm>
            <a:prstGeom prst="rect">
              <a:avLst/>
            </a:prstGeom>
            <a:solidFill>
              <a:srgbClr val="1CABE2">
                <a:alpha val="100000"/>
              </a:srgbClr>
            </a:solidFill>
          </p:spPr>
          <p:txBody>
            <a:bodyPr/>
            <a:lstStyle/>
            <a:p>
              <a:endParaRPr/>
            </a:p>
          </p:txBody>
        </p:sp>
        <p:sp>
          <p:nvSpPr>
            <p:cNvPr id="50" name="rc50"/>
            <p:cNvSpPr/>
            <p:nvPr/>
          </p:nvSpPr>
          <p:spPr>
            <a:xfrm>
              <a:off x="4919120" y="3197362"/>
              <a:ext cx="248247" cy="809322"/>
            </a:xfrm>
            <a:prstGeom prst="rect">
              <a:avLst/>
            </a:prstGeom>
            <a:solidFill>
              <a:srgbClr val="80BD41">
                <a:alpha val="100000"/>
              </a:srgbClr>
            </a:solidFill>
          </p:spPr>
          <p:txBody>
            <a:bodyPr/>
            <a:lstStyle/>
            <a:p>
              <a:endParaRPr/>
            </a:p>
          </p:txBody>
        </p:sp>
        <p:sp>
          <p:nvSpPr>
            <p:cNvPr id="51" name="rc51"/>
            <p:cNvSpPr/>
            <p:nvPr/>
          </p:nvSpPr>
          <p:spPr>
            <a:xfrm>
              <a:off x="4919120" y="2850503"/>
              <a:ext cx="248247" cy="346858"/>
            </a:xfrm>
            <a:prstGeom prst="rect">
              <a:avLst/>
            </a:prstGeom>
            <a:solidFill>
              <a:srgbClr val="1CABE2">
                <a:alpha val="100000"/>
              </a:srgbClr>
            </a:solidFill>
          </p:spPr>
          <p:txBody>
            <a:bodyPr/>
            <a:lstStyle/>
            <a:p>
              <a:endParaRPr/>
            </a:p>
          </p:txBody>
        </p:sp>
        <p:sp>
          <p:nvSpPr>
            <p:cNvPr id="52" name="rc52"/>
            <p:cNvSpPr/>
            <p:nvPr/>
          </p:nvSpPr>
          <p:spPr>
            <a:xfrm>
              <a:off x="5194951" y="3210359"/>
              <a:ext cx="248247" cy="796326"/>
            </a:xfrm>
            <a:prstGeom prst="rect">
              <a:avLst/>
            </a:prstGeom>
            <a:solidFill>
              <a:srgbClr val="80BD41">
                <a:alpha val="100000"/>
              </a:srgbClr>
            </a:solidFill>
          </p:spPr>
          <p:txBody>
            <a:bodyPr/>
            <a:lstStyle/>
            <a:p>
              <a:endParaRPr/>
            </a:p>
          </p:txBody>
        </p:sp>
        <p:sp>
          <p:nvSpPr>
            <p:cNvPr id="53" name="rc53"/>
            <p:cNvSpPr/>
            <p:nvPr/>
          </p:nvSpPr>
          <p:spPr>
            <a:xfrm>
              <a:off x="5194951" y="2835623"/>
              <a:ext cx="248247" cy="374735"/>
            </a:xfrm>
            <a:prstGeom prst="rect">
              <a:avLst/>
            </a:prstGeom>
            <a:solidFill>
              <a:srgbClr val="1CABE2">
                <a:alpha val="100000"/>
              </a:srgbClr>
            </a:solidFill>
          </p:spPr>
          <p:txBody>
            <a:bodyPr/>
            <a:lstStyle/>
            <a:p>
              <a:endParaRPr/>
            </a:p>
          </p:txBody>
        </p:sp>
        <p:sp>
          <p:nvSpPr>
            <p:cNvPr id="54" name="rc54"/>
            <p:cNvSpPr/>
            <p:nvPr/>
          </p:nvSpPr>
          <p:spPr>
            <a:xfrm>
              <a:off x="5470781" y="3270023"/>
              <a:ext cx="248247" cy="736661"/>
            </a:xfrm>
            <a:prstGeom prst="rect">
              <a:avLst/>
            </a:prstGeom>
            <a:solidFill>
              <a:srgbClr val="80BD41">
                <a:alpha val="100000"/>
              </a:srgbClr>
            </a:solidFill>
          </p:spPr>
          <p:txBody>
            <a:bodyPr/>
            <a:lstStyle/>
            <a:p>
              <a:endParaRPr/>
            </a:p>
          </p:txBody>
        </p:sp>
        <p:sp>
          <p:nvSpPr>
            <p:cNvPr id="55" name="rc55"/>
            <p:cNvSpPr/>
            <p:nvPr/>
          </p:nvSpPr>
          <p:spPr>
            <a:xfrm>
              <a:off x="5470781" y="2818529"/>
              <a:ext cx="248247" cy="451494"/>
            </a:xfrm>
            <a:prstGeom prst="rect">
              <a:avLst/>
            </a:prstGeom>
            <a:solidFill>
              <a:srgbClr val="1CABE2">
                <a:alpha val="100000"/>
              </a:srgbClr>
            </a:solidFill>
          </p:spPr>
          <p:txBody>
            <a:bodyPr/>
            <a:lstStyle/>
            <a:p>
              <a:endParaRPr/>
            </a:p>
          </p:txBody>
        </p:sp>
        <p:sp>
          <p:nvSpPr>
            <p:cNvPr id="56" name="rc56"/>
            <p:cNvSpPr/>
            <p:nvPr/>
          </p:nvSpPr>
          <p:spPr>
            <a:xfrm>
              <a:off x="5746612" y="3181130"/>
              <a:ext cx="248247" cy="825554"/>
            </a:xfrm>
            <a:prstGeom prst="rect">
              <a:avLst/>
            </a:prstGeom>
            <a:solidFill>
              <a:srgbClr val="80BD41">
                <a:alpha val="100000"/>
              </a:srgbClr>
            </a:solidFill>
          </p:spPr>
          <p:txBody>
            <a:bodyPr/>
            <a:lstStyle/>
            <a:p>
              <a:endParaRPr/>
            </a:p>
          </p:txBody>
        </p:sp>
        <p:sp>
          <p:nvSpPr>
            <p:cNvPr id="57" name="rc57"/>
            <p:cNvSpPr/>
            <p:nvPr/>
          </p:nvSpPr>
          <p:spPr>
            <a:xfrm>
              <a:off x="5746612" y="2792636"/>
              <a:ext cx="248247" cy="388494"/>
            </a:xfrm>
            <a:prstGeom prst="rect">
              <a:avLst/>
            </a:prstGeom>
            <a:solidFill>
              <a:srgbClr val="1CABE2">
                <a:alpha val="100000"/>
              </a:srgbClr>
            </a:solidFill>
          </p:spPr>
          <p:txBody>
            <a:bodyPr/>
            <a:lstStyle/>
            <a:p>
              <a:endParaRPr/>
            </a:p>
          </p:txBody>
        </p:sp>
        <p:sp>
          <p:nvSpPr>
            <p:cNvPr id="58" name="rc58"/>
            <p:cNvSpPr/>
            <p:nvPr/>
          </p:nvSpPr>
          <p:spPr>
            <a:xfrm>
              <a:off x="6022443" y="3197233"/>
              <a:ext cx="248247" cy="809452"/>
            </a:xfrm>
            <a:prstGeom prst="rect">
              <a:avLst/>
            </a:prstGeom>
            <a:solidFill>
              <a:srgbClr val="80BD41">
                <a:alpha val="100000"/>
              </a:srgbClr>
            </a:solidFill>
          </p:spPr>
          <p:txBody>
            <a:bodyPr/>
            <a:lstStyle/>
            <a:p>
              <a:endParaRPr/>
            </a:p>
          </p:txBody>
        </p:sp>
        <p:sp>
          <p:nvSpPr>
            <p:cNvPr id="59" name="rc59"/>
            <p:cNvSpPr/>
            <p:nvPr/>
          </p:nvSpPr>
          <p:spPr>
            <a:xfrm>
              <a:off x="6022443" y="2761366"/>
              <a:ext cx="248247" cy="435866"/>
            </a:xfrm>
            <a:prstGeom prst="rect">
              <a:avLst/>
            </a:prstGeom>
            <a:solidFill>
              <a:srgbClr val="1CABE2">
                <a:alpha val="100000"/>
              </a:srgbClr>
            </a:solidFill>
          </p:spPr>
          <p:txBody>
            <a:bodyPr/>
            <a:lstStyle/>
            <a:p>
              <a:endParaRPr/>
            </a:p>
          </p:txBody>
        </p:sp>
        <p:sp>
          <p:nvSpPr>
            <p:cNvPr id="60" name="rc60"/>
            <p:cNvSpPr/>
            <p:nvPr/>
          </p:nvSpPr>
          <p:spPr>
            <a:xfrm>
              <a:off x="6298273" y="3059185"/>
              <a:ext cx="248247" cy="947499"/>
            </a:xfrm>
            <a:prstGeom prst="rect">
              <a:avLst/>
            </a:prstGeom>
            <a:solidFill>
              <a:srgbClr val="80BD41">
                <a:alpha val="100000"/>
              </a:srgbClr>
            </a:solidFill>
          </p:spPr>
          <p:txBody>
            <a:bodyPr/>
            <a:lstStyle/>
            <a:p>
              <a:endParaRPr/>
            </a:p>
          </p:txBody>
        </p:sp>
        <p:sp>
          <p:nvSpPr>
            <p:cNvPr id="61" name="rc61"/>
            <p:cNvSpPr/>
            <p:nvPr/>
          </p:nvSpPr>
          <p:spPr>
            <a:xfrm>
              <a:off x="6298273" y="2726286"/>
              <a:ext cx="248247" cy="332898"/>
            </a:xfrm>
            <a:prstGeom prst="rect">
              <a:avLst/>
            </a:prstGeom>
            <a:solidFill>
              <a:srgbClr val="1CABE2">
                <a:alpha val="100000"/>
              </a:srgbClr>
            </a:solidFill>
          </p:spPr>
          <p:txBody>
            <a:bodyPr/>
            <a:lstStyle/>
            <a:p>
              <a:endParaRPr/>
            </a:p>
          </p:txBody>
        </p:sp>
        <p:sp>
          <p:nvSpPr>
            <p:cNvPr id="62" name="rc62"/>
            <p:cNvSpPr/>
            <p:nvPr/>
          </p:nvSpPr>
          <p:spPr>
            <a:xfrm>
              <a:off x="6574104" y="3101439"/>
              <a:ext cx="248247" cy="905245"/>
            </a:xfrm>
            <a:prstGeom prst="rect">
              <a:avLst/>
            </a:prstGeom>
            <a:solidFill>
              <a:srgbClr val="80BD41">
                <a:alpha val="100000"/>
              </a:srgbClr>
            </a:solidFill>
          </p:spPr>
          <p:txBody>
            <a:bodyPr/>
            <a:lstStyle/>
            <a:p>
              <a:endParaRPr/>
            </a:p>
          </p:txBody>
        </p:sp>
        <p:sp>
          <p:nvSpPr>
            <p:cNvPr id="63" name="rc63"/>
            <p:cNvSpPr/>
            <p:nvPr/>
          </p:nvSpPr>
          <p:spPr>
            <a:xfrm>
              <a:off x="6574104" y="2694743"/>
              <a:ext cx="248247" cy="406695"/>
            </a:xfrm>
            <a:prstGeom prst="rect">
              <a:avLst/>
            </a:prstGeom>
            <a:solidFill>
              <a:srgbClr val="1CABE2">
                <a:alpha val="100000"/>
              </a:srgbClr>
            </a:solidFill>
          </p:spPr>
          <p:txBody>
            <a:bodyPr/>
            <a:lstStyle/>
            <a:p>
              <a:endParaRPr/>
            </a:p>
          </p:txBody>
        </p:sp>
        <p:sp>
          <p:nvSpPr>
            <p:cNvPr id="64" name="rc64"/>
            <p:cNvSpPr/>
            <p:nvPr/>
          </p:nvSpPr>
          <p:spPr>
            <a:xfrm>
              <a:off x="6849934" y="3112437"/>
              <a:ext cx="248247" cy="894247"/>
            </a:xfrm>
            <a:prstGeom prst="rect">
              <a:avLst/>
            </a:prstGeom>
            <a:solidFill>
              <a:srgbClr val="80BD41">
                <a:alpha val="100000"/>
              </a:srgbClr>
            </a:solidFill>
          </p:spPr>
          <p:txBody>
            <a:bodyPr/>
            <a:lstStyle/>
            <a:p>
              <a:endParaRPr/>
            </a:p>
          </p:txBody>
        </p:sp>
        <p:sp>
          <p:nvSpPr>
            <p:cNvPr id="65" name="rc65"/>
            <p:cNvSpPr/>
            <p:nvPr/>
          </p:nvSpPr>
          <p:spPr>
            <a:xfrm>
              <a:off x="6849934" y="2671984"/>
              <a:ext cx="248247" cy="440452"/>
            </a:xfrm>
            <a:prstGeom prst="rect">
              <a:avLst/>
            </a:prstGeom>
            <a:solidFill>
              <a:srgbClr val="1CABE2">
                <a:alpha val="100000"/>
              </a:srgbClr>
            </a:solidFill>
          </p:spPr>
          <p:txBody>
            <a:bodyPr/>
            <a:lstStyle/>
            <a:p>
              <a:endParaRPr/>
            </a:p>
          </p:txBody>
        </p:sp>
        <p:sp>
          <p:nvSpPr>
            <p:cNvPr id="66" name="rc66"/>
            <p:cNvSpPr/>
            <p:nvPr/>
          </p:nvSpPr>
          <p:spPr>
            <a:xfrm>
              <a:off x="7125765" y="3262892"/>
              <a:ext cx="248247" cy="743792"/>
            </a:xfrm>
            <a:prstGeom prst="rect">
              <a:avLst/>
            </a:prstGeom>
            <a:solidFill>
              <a:srgbClr val="80BD41">
                <a:alpha val="100000"/>
              </a:srgbClr>
            </a:solidFill>
          </p:spPr>
          <p:txBody>
            <a:bodyPr/>
            <a:lstStyle/>
            <a:p>
              <a:endParaRPr/>
            </a:p>
          </p:txBody>
        </p:sp>
        <p:sp>
          <p:nvSpPr>
            <p:cNvPr id="67" name="rc67"/>
            <p:cNvSpPr/>
            <p:nvPr/>
          </p:nvSpPr>
          <p:spPr>
            <a:xfrm>
              <a:off x="7125765" y="2654329"/>
              <a:ext cx="248247" cy="608562"/>
            </a:xfrm>
            <a:prstGeom prst="rect">
              <a:avLst/>
            </a:prstGeom>
            <a:solidFill>
              <a:srgbClr val="1CABE2">
                <a:alpha val="100000"/>
              </a:srgbClr>
            </a:solidFill>
          </p:spPr>
          <p:txBody>
            <a:bodyPr/>
            <a:lstStyle/>
            <a:p>
              <a:endParaRPr/>
            </a:p>
          </p:txBody>
        </p:sp>
        <p:sp>
          <p:nvSpPr>
            <p:cNvPr id="68" name="rc68"/>
            <p:cNvSpPr/>
            <p:nvPr/>
          </p:nvSpPr>
          <p:spPr>
            <a:xfrm>
              <a:off x="7401596" y="3226375"/>
              <a:ext cx="248247" cy="780310"/>
            </a:xfrm>
            <a:prstGeom prst="rect">
              <a:avLst/>
            </a:prstGeom>
            <a:solidFill>
              <a:srgbClr val="80BD41">
                <a:alpha val="100000"/>
              </a:srgbClr>
            </a:solidFill>
          </p:spPr>
          <p:txBody>
            <a:bodyPr/>
            <a:lstStyle/>
            <a:p>
              <a:endParaRPr/>
            </a:p>
          </p:txBody>
        </p:sp>
        <p:sp>
          <p:nvSpPr>
            <p:cNvPr id="69" name="rc69"/>
            <p:cNvSpPr/>
            <p:nvPr/>
          </p:nvSpPr>
          <p:spPr>
            <a:xfrm>
              <a:off x="7401596" y="2637724"/>
              <a:ext cx="248247" cy="588650"/>
            </a:xfrm>
            <a:prstGeom prst="rect">
              <a:avLst/>
            </a:prstGeom>
            <a:solidFill>
              <a:srgbClr val="1CABE2">
                <a:alpha val="100000"/>
              </a:srgbClr>
            </a:solidFill>
          </p:spPr>
          <p:txBody>
            <a:bodyPr/>
            <a:lstStyle/>
            <a:p>
              <a:endParaRPr/>
            </a:p>
          </p:txBody>
        </p:sp>
        <p:sp>
          <p:nvSpPr>
            <p:cNvPr id="70" name="rc70"/>
            <p:cNvSpPr/>
            <p:nvPr/>
          </p:nvSpPr>
          <p:spPr>
            <a:xfrm>
              <a:off x="7677426" y="3105896"/>
              <a:ext cx="248247" cy="900789"/>
            </a:xfrm>
            <a:prstGeom prst="rect">
              <a:avLst/>
            </a:prstGeom>
            <a:solidFill>
              <a:srgbClr val="80BD41">
                <a:alpha val="100000"/>
              </a:srgbClr>
            </a:solidFill>
          </p:spPr>
          <p:txBody>
            <a:bodyPr/>
            <a:lstStyle/>
            <a:p>
              <a:endParaRPr/>
            </a:p>
          </p:txBody>
        </p:sp>
        <p:sp>
          <p:nvSpPr>
            <p:cNvPr id="71" name="rc71"/>
            <p:cNvSpPr/>
            <p:nvPr/>
          </p:nvSpPr>
          <p:spPr>
            <a:xfrm>
              <a:off x="7677426" y="2620860"/>
              <a:ext cx="248247" cy="485035"/>
            </a:xfrm>
            <a:prstGeom prst="rect">
              <a:avLst/>
            </a:prstGeom>
            <a:solidFill>
              <a:srgbClr val="1CABE2">
                <a:alpha val="100000"/>
              </a:srgbClr>
            </a:solidFill>
          </p:spPr>
          <p:txBody>
            <a:bodyPr/>
            <a:lstStyle/>
            <a:p>
              <a:endParaRPr/>
            </a:p>
          </p:txBody>
        </p:sp>
        <p:sp>
          <p:nvSpPr>
            <p:cNvPr id="72" name="rc72"/>
            <p:cNvSpPr/>
            <p:nvPr/>
          </p:nvSpPr>
          <p:spPr>
            <a:xfrm>
              <a:off x="7953257" y="3164281"/>
              <a:ext cx="248247" cy="842404"/>
            </a:xfrm>
            <a:prstGeom prst="rect">
              <a:avLst/>
            </a:prstGeom>
            <a:solidFill>
              <a:srgbClr val="80BD41">
                <a:alpha val="100000"/>
              </a:srgbClr>
            </a:solidFill>
          </p:spPr>
          <p:txBody>
            <a:bodyPr/>
            <a:lstStyle/>
            <a:p>
              <a:endParaRPr/>
            </a:p>
          </p:txBody>
        </p:sp>
        <p:sp>
          <p:nvSpPr>
            <p:cNvPr id="73" name="rc73"/>
            <p:cNvSpPr/>
            <p:nvPr/>
          </p:nvSpPr>
          <p:spPr>
            <a:xfrm>
              <a:off x="7953257" y="2602673"/>
              <a:ext cx="248247" cy="561607"/>
            </a:xfrm>
            <a:prstGeom prst="rect">
              <a:avLst/>
            </a:prstGeom>
            <a:solidFill>
              <a:srgbClr val="1CABE2">
                <a:alpha val="100000"/>
              </a:srgbClr>
            </a:solidFill>
          </p:spPr>
          <p:txBody>
            <a:bodyPr/>
            <a:lstStyle/>
            <a:p>
              <a:endParaRPr/>
            </a:p>
          </p:txBody>
        </p:sp>
        <p:sp>
          <p:nvSpPr>
            <p:cNvPr id="74" name="pl74"/>
            <p:cNvSpPr/>
            <p:nvPr/>
          </p:nvSpPr>
          <p:spPr>
            <a:xfrm>
              <a:off x="1457446" y="1619879"/>
              <a:ext cx="6619934" cy="842401"/>
            </a:xfrm>
            <a:custGeom>
              <a:avLst/>
              <a:gdLst/>
              <a:ahLst/>
              <a:cxnLst/>
              <a:rect l="0" t="0" r="0" b="0"/>
              <a:pathLst>
                <a:path w="6619934" h="842401">
                  <a:moveTo>
                    <a:pt x="0" y="786241"/>
                  </a:moveTo>
                  <a:lnTo>
                    <a:pt x="275830" y="702001"/>
                  </a:lnTo>
                  <a:lnTo>
                    <a:pt x="551661" y="645841"/>
                  </a:lnTo>
                  <a:lnTo>
                    <a:pt x="827491" y="533521"/>
                  </a:lnTo>
                  <a:lnTo>
                    <a:pt x="1103322" y="196560"/>
                  </a:lnTo>
                  <a:lnTo>
                    <a:pt x="1379153" y="0"/>
                  </a:lnTo>
                  <a:lnTo>
                    <a:pt x="1654983" y="0"/>
                  </a:lnTo>
                  <a:lnTo>
                    <a:pt x="1930814" y="28080"/>
                  </a:lnTo>
                  <a:lnTo>
                    <a:pt x="2206644" y="224640"/>
                  </a:lnTo>
                  <a:lnTo>
                    <a:pt x="2482475" y="224640"/>
                  </a:lnTo>
                  <a:lnTo>
                    <a:pt x="2758306" y="421200"/>
                  </a:lnTo>
                  <a:lnTo>
                    <a:pt x="3034136" y="336960"/>
                  </a:lnTo>
                  <a:lnTo>
                    <a:pt x="3309967" y="477361"/>
                  </a:lnTo>
                  <a:lnTo>
                    <a:pt x="3585797" y="421200"/>
                  </a:lnTo>
                  <a:lnTo>
                    <a:pt x="3861628" y="477361"/>
                  </a:lnTo>
                  <a:lnTo>
                    <a:pt x="4137459" y="645841"/>
                  </a:lnTo>
                  <a:lnTo>
                    <a:pt x="4413289" y="477361"/>
                  </a:lnTo>
                  <a:lnTo>
                    <a:pt x="4689120" y="561601"/>
                  </a:lnTo>
                  <a:lnTo>
                    <a:pt x="4964950" y="308880"/>
                  </a:lnTo>
                  <a:lnTo>
                    <a:pt x="5240781" y="449281"/>
                  </a:lnTo>
                  <a:lnTo>
                    <a:pt x="5516612" y="505441"/>
                  </a:lnTo>
                  <a:lnTo>
                    <a:pt x="5792442" y="842401"/>
                  </a:lnTo>
                  <a:lnTo>
                    <a:pt x="6068273" y="786241"/>
                  </a:lnTo>
                  <a:lnTo>
                    <a:pt x="6344103" y="561601"/>
                  </a:lnTo>
                  <a:lnTo>
                    <a:pt x="6619934" y="702001"/>
                  </a:lnTo>
                </a:path>
              </a:pathLst>
            </a:custGeom>
            <a:ln w="27101" cap="flat">
              <a:solidFill>
                <a:srgbClr val="0058AB">
                  <a:alpha val="100000"/>
                </a:srgbClr>
              </a:solidFill>
              <a:prstDash val="solid"/>
              <a:round/>
            </a:ln>
          </p:spPr>
          <p:txBody>
            <a:bodyPr/>
            <a:lstStyle/>
            <a:p>
              <a:endParaRPr/>
            </a:p>
          </p:txBody>
        </p:sp>
        <p:sp>
          <p:nvSpPr>
            <p:cNvPr id="75" name="tx75"/>
            <p:cNvSpPr/>
            <p:nvPr/>
          </p:nvSpPr>
          <p:spPr>
            <a:xfrm>
              <a:off x="1397156"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277630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415546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5534615"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663793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691376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7189599" y="106465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2" name="tx82"/>
            <p:cNvSpPr/>
            <p:nvPr/>
          </p:nvSpPr>
          <p:spPr>
            <a:xfrm>
              <a:off x="7465430"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774126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801709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1339893" y="292491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657.9</a:t>
              </a:r>
            </a:p>
          </p:txBody>
        </p:sp>
        <p:sp>
          <p:nvSpPr>
            <p:cNvPr id="86" name="tx86"/>
            <p:cNvSpPr/>
            <p:nvPr/>
          </p:nvSpPr>
          <p:spPr>
            <a:xfrm>
              <a:off x="2719046" y="285874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703.9</a:t>
              </a:r>
            </a:p>
          </p:txBody>
        </p:sp>
        <p:sp>
          <p:nvSpPr>
            <p:cNvPr id="87" name="tx87"/>
            <p:cNvSpPr/>
            <p:nvPr/>
          </p:nvSpPr>
          <p:spPr>
            <a:xfrm>
              <a:off x="4137375" y="2745025"/>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783</a:t>
              </a:r>
            </a:p>
          </p:txBody>
        </p:sp>
        <p:sp>
          <p:nvSpPr>
            <p:cNvPr id="88" name="tx88"/>
            <p:cNvSpPr/>
            <p:nvPr/>
          </p:nvSpPr>
          <p:spPr>
            <a:xfrm>
              <a:off x="5477352" y="26826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826.4</a:t>
              </a:r>
            </a:p>
          </p:txBody>
        </p:sp>
        <p:sp>
          <p:nvSpPr>
            <p:cNvPr id="89" name="tx89"/>
            <p:cNvSpPr/>
            <p:nvPr/>
          </p:nvSpPr>
          <p:spPr>
            <a:xfrm>
              <a:off x="6580674" y="255881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912.5</a:t>
              </a:r>
            </a:p>
          </p:txBody>
        </p:sp>
        <p:sp>
          <p:nvSpPr>
            <p:cNvPr id="90" name="tx90"/>
            <p:cNvSpPr/>
            <p:nvPr/>
          </p:nvSpPr>
          <p:spPr>
            <a:xfrm>
              <a:off x="6856505" y="253605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928.4</a:t>
              </a:r>
            </a:p>
          </p:txBody>
        </p:sp>
        <p:sp>
          <p:nvSpPr>
            <p:cNvPr id="91" name="tx91"/>
            <p:cNvSpPr/>
            <p:nvPr/>
          </p:nvSpPr>
          <p:spPr>
            <a:xfrm>
              <a:off x="7132335" y="251841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940.6</a:t>
              </a:r>
            </a:p>
          </p:txBody>
        </p:sp>
        <p:sp>
          <p:nvSpPr>
            <p:cNvPr id="92" name="tx92"/>
            <p:cNvSpPr/>
            <p:nvPr/>
          </p:nvSpPr>
          <p:spPr>
            <a:xfrm>
              <a:off x="7408166" y="250179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952.2</a:t>
              </a:r>
            </a:p>
          </p:txBody>
        </p:sp>
        <p:sp>
          <p:nvSpPr>
            <p:cNvPr id="93" name="tx93"/>
            <p:cNvSpPr/>
            <p:nvPr/>
          </p:nvSpPr>
          <p:spPr>
            <a:xfrm>
              <a:off x="7683997" y="248488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963.9</a:t>
              </a:r>
            </a:p>
          </p:txBody>
        </p:sp>
        <p:sp>
          <p:nvSpPr>
            <p:cNvPr id="94" name="tx94"/>
            <p:cNvSpPr/>
            <p:nvPr/>
          </p:nvSpPr>
          <p:spPr>
            <a:xfrm>
              <a:off x="7959827" y="246676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976.6</a:t>
              </a:r>
            </a:p>
          </p:txBody>
        </p:sp>
        <p:sp>
          <p:nvSpPr>
            <p:cNvPr id="95" name="pl95"/>
            <p:cNvSpPr/>
            <p:nvPr/>
          </p:nvSpPr>
          <p:spPr>
            <a:xfrm>
              <a:off x="1457446" y="1198678"/>
              <a:ext cx="0" cy="1207442"/>
            </a:xfrm>
            <a:custGeom>
              <a:avLst/>
              <a:gdLst/>
              <a:ahLst/>
              <a:cxnLst/>
              <a:rect l="0" t="0" r="0" b="0"/>
              <a:pathLst>
                <a:path h="1207442">
                  <a:moveTo>
                    <a:pt x="0" y="1207442"/>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2836599" y="1198678"/>
              <a:ext cx="0" cy="421200"/>
            </a:xfrm>
            <a:custGeom>
              <a:avLst/>
              <a:gdLst/>
              <a:ahLst/>
              <a:cxnLst/>
              <a:rect l="0" t="0" r="0" b="0"/>
              <a:pathLst>
                <a:path h="421200">
                  <a:moveTo>
                    <a:pt x="0" y="42120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4215752" y="1198678"/>
              <a:ext cx="0" cy="842401"/>
            </a:xfrm>
            <a:custGeom>
              <a:avLst/>
              <a:gdLst/>
              <a:ahLst/>
              <a:cxnLst/>
              <a:rect l="0" t="0" r="0" b="0"/>
              <a:pathLst>
                <a:path h="842401">
                  <a:moveTo>
                    <a:pt x="0" y="842401"/>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5594905" y="1198678"/>
              <a:ext cx="0" cy="1067042"/>
            </a:xfrm>
            <a:custGeom>
              <a:avLst/>
              <a:gdLst/>
              <a:ahLst/>
              <a:cxnLst/>
              <a:rect l="0" t="0" r="0" b="0"/>
              <a:pathLst>
                <a:path h="1067042">
                  <a:moveTo>
                    <a:pt x="0" y="1067042"/>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698228" y="1198678"/>
              <a:ext cx="0" cy="870482"/>
            </a:xfrm>
            <a:custGeom>
              <a:avLst/>
              <a:gdLst/>
              <a:ahLst/>
              <a:cxnLst/>
              <a:rect l="0" t="0" r="0" b="0"/>
              <a:pathLst>
                <a:path h="870482">
                  <a:moveTo>
                    <a:pt x="0" y="870482"/>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6974058" y="1198678"/>
              <a:ext cx="0" cy="926642"/>
            </a:xfrm>
            <a:custGeom>
              <a:avLst/>
              <a:gdLst/>
              <a:ahLst/>
              <a:cxnLst/>
              <a:rect l="0" t="0" r="0" b="0"/>
              <a:pathLst>
                <a:path h="926642">
                  <a:moveTo>
                    <a:pt x="0" y="926642"/>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249889" y="1198678"/>
              <a:ext cx="0" cy="1263602"/>
            </a:xfrm>
            <a:custGeom>
              <a:avLst/>
              <a:gdLst/>
              <a:ahLst/>
              <a:cxnLst/>
              <a:rect l="0" t="0" r="0" b="0"/>
              <a:pathLst>
                <a:path h="1263602">
                  <a:moveTo>
                    <a:pt x="0" y="126360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525719" y="1198678"/>
              <a:ext cx="0" cy="1207442"/>
            </a:xfrm>
            <a:custGeom>
              <a:avLst/>
              <a:gdLst/>
              <a:ahLst/>
              <a:cxnLst/>
              <a:rect l="0" t="0" r="0" b="0"/>
              <a:pathLst>
                <a:path h="1207442">
                  <a:moveTo>
                    <a:pt x="0" y="120744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801550" y="1198678"/>
              <a:ext cx="0" cy="982802"/>
            </a:xfrm>
            <a:custGeom>
              <a:avLst/>
              <a:gdLst/>
              <a:ahLst/>
              <a:cxnLst/>
              <a:rect l="0" t="0" r="0" b="0"/>
              <a:pathLst>
                <a:path h="982802">
                  <a:moveTo>
                    <a:pt x="0" y="982802"/>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8077381" y="1198678"/>
              <a:ext cx="0" cy="1123202"/>
            </a:xfrm>
            <a:custGeom>
              <a:avLst/>
              <a:gdLst/>
              <a:ahLst/>
              <a:cxnLst/>
              <a:rect l="0" t="0" r="0" b="0"/>
              <a:pathLst>
                <a:path h="1123202">
                  <a:moveTo>
                    <a:pt x="0" y="1123202"/>
                  </a:moveTo>
                  <a:lnTo>
                    <a:pt x="0" y="0"/>
                  </a:lnTo>
                </a:path>
              </a:pathLst>
            </a:custGeom>
            <a:ln w="13550" cap="flat">
              <a:solidFill>
                <a:srgbClr val="0058AB">
                  <a:alpha val="100000"/>
                </a:srgbClr>
              </a:solidFill>
              <a:prstDash val="dot"/>
              <a:round/>
            </a:ln>
          </p:spPr>
          <p:txBody>
            <a:bodyPr/>
            <a:lstStyle/>
            <a:p>
              <a:endParaRPr/>
            </a:p>
          </p:txBody>
        </p:sp>
        <p:sp>
          <p:nvSpPr>
            <p:cNvPr id="105" name="tx105"/>
            <p:cNvSpPr/>
            <p:nvPr/>
          </p:nvSpPr>
          <p:spPr>
            <a:xfrm>
              <a:off x="1379069" y="3702023"/>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375</a:t>
              </a:r>
            </a:p>
          </p:txBody>
        </p:sp>
        <p:sp>
          <p:nvSpPr>
            <p:cNvPr id="106" name="tx106"/>
            <p:cNvSpPr/>
            <p:nvPr/>
          </p:nvSpPr>
          <p:spPr>
            <a:xfrm>
              <a:off x="1339893" y="322914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282.9</a:t>
              </a:r>
            </a:p>
          </p:txBody>
        </p:sp>
        <p:sp>
          <p:nvSpPr>
            <p:cNvPr id="107" name="tx107"/>
            <p:cNvSpPr/>
            <p:nvPr/>
          </p:nvSpPr>
          <p:spPr>
            <a:xfrm>
              <a:off x="2719046" y="354150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598.3</a:t>
              </a:r>
            </a:p>
          </p:txBody>
        </p:sp>
        <p:sp>
          <p:nvSpPr>
            <p:cNvPr id="108" name="tx108"/>
            <p:cNvSpPr/>
            <p:nvPr/>
          </p:nvSpPr>
          <p:spPr>
            <a:xfrm>
              <a:off x="2719046" y="30355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105.6</a:t>
              </a:r>
            </a:p>
          </p:txBody>
        </p:sp>
        <p:sp>
          <p:nvSpPr>
            <p:cNvPr id="109" name="tx109"/>
            <p:cNvSpPr/>
            <p:nvPr/>
          </p:nvSpPr>
          <p:spPr>
            <a:xfrm>
              <a:off x="4098199" y="357764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548.1</a:t>
              </a:r>
            </a:p>
          </p:txBody>
        </p:sp>
        <p:sp>
          <p:nvSpPr>
            <p:cNvPr id="110" name="tx110"/>
            <p:cNvSpPr/>
            <p:nvPr/>
          </p:nvSpPr>
          <p:spPr>
            <a:xfrm>
              <a:off x="4098199" y="301474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234.9</a:t>
              </a:r>
            </a:p>
          </p:txBody>
        </p:sp>
        <p:sp>
          <p:nvSpPr>
            <p:cNvPr id="111" name="tx111"/>
            <p:cNvSpPr/>
            <p:nvPr/>
          </p:nvSpPr>
          <p:spPr>
            <a:xfrm>
              <a:off x="5477352" y="360330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512.4</a:t>
              </a:r>
            </a:p>
          </p:txBody>
        </p:sp>
        <p:sp>
          <p:nvSpPr>
            <p:cNvPr id="112" name="tx112"/>
            <p:cNvSpPr/>
            <p:nvPr/>
          </p:nvSpPr>
          <p:spPr>
            <a:xfrm>
              <a:off x="5516529" y="3009182"/>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314</a:t>
              </a:r>
            </a:p>
          </p:txBody>
        </p:sp>
        <p:sp>
          <p:nvSpPr>
            <p:cNvPr id="113" name="tx113"/>
            <p:cNvSpPr/>
            <p:nvPr/>
          </p:nvSpPr>
          <p:spPr>
            <a:xfrm>
              <a:off x="6580674" y="351901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629.6</a:t>
              </a:r>
            </a:p>
          </p:txBody>
        </p:sp>
        <p:sp>
          <p:nvSpPr>
            <p:cNvPr id="114" name="tx114"/>
            <p:cNvSpPr/>
            <p:nvPr/>
          </p:nvSpPr>
          <p:spPr>
            <a:xfrm>
              <a:off x="6580674" y="286304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282.9</a:t>
              </a:r>
            </a:p>
          </p:txBody>
        </p:sp>
        <p:sp>
          <p:nvSpPr>
            <p:cNvPr id="115" name="tx115"/>
            <p:cNvSpPr/>
            <p:nvPr/>
          </p:nvSpPr>
          <p:spPr>
            <a:xfrm>
              <a:off x="6895682" y="352451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622</a:t>
              </a:r>
            </a:p>
          </p:txBody>
        </p:sp>
        <p:sp>
          <p:nvSpPr>
            <p:cNvPr id="116" name="tx116"/>
            <p:cNvSpPr/>
            <p:nvPr/>
          </p:nvSpPr>
          <p:spPr>
            <a:xfrm>
              <a:off x="6856505" y="28571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306.4</a:t>
              </a:r>
            </a:p>
          </p:txBody>
        </p:sp>
        <p:sp>
          <p:nvSpPr>
            <p:cNvPr id="117" name="tx117"/>
            <p:cNvSpPr/>
            <p:nvPr/>
          </p:nvSpPr>
          <p:spPr>
            <a:xfrm>
              <a:off x="7132335" y="35997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517.4</a:t>
              </a:r>
            </a:p>
          </p:txBody>
        </p:sp>
        <p:sp>
          <p:nvSpPr>
            <p:cNvPr id="118" name="tx118"/>
            <p:cNvSpPr/>
            <p:nvPr/>
          </p:nvSpPr>
          <p:spPr>
            <a:xfrm>
              <a:off x="7132335" y="29235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423.3</a:t>
              </a:r>
            </a:p>
          </p:txBody>
        </p:sp>
        <p:sp>
          <p:nvSpPr>
            <p:cNvPr id="119" name="tx119"/>
            <p:cNvSpPr/>
            <p:nvPr/>
          </p:nvSpPr>
          <p:spPr>
            <a:xfrm>
              <a:off x="7408166" y="358148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542.8</a:t>
              </a:r>
            </a:p>
          </p:txBody>
        </p:sp>
        <p:sp>
          <p:nvSpPr>
            <p:cNvPr id="120" name="tx120"/>
            <p:cNvSpPr/>
            <p:nvPr/>
          </p:nvSpPr>
          <p:spPr>
            <a:xfrm>
              <a:off x="7408166" y="289700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409.4</a:t>
              </a:r>
            </a:p>
          </p:txBody>
        </p:sp>
        <p:sp>
          <p:nvSpPr>
            <p:cNvPr id="121" name="tx121"/>
            <p:cNvSpPr/>
            <p:nvPr/>
          </p:nvSpPr>
          <p:spPr>
            <a:xfrm>
              <a:off x="7683997" y="352124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626.5</a:t>
              </a:r>
            </a:p>
          </p:txBody>
        </p:sp>
        <p:sp>
          <p:nvSpPr>
            <p:cNvPr id="122" name="tx122"/>
            <p:cNvSpPr/>
            <p:nvPr/>
          </p:nvSpPr>
          <p:spPr>
            <a:xfrm>
              <a:off x="7683997" y="282828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337.4</a:t>
              </a:r>
            </a:p>
          </p:txBody>
        </p:sp>
        <p:sp>
          <p:nvSpPr>
            <p:cNvPr id="123" name="tx123"/>
            <p:cNvSpPr/>
            <p:nvPr/>
          </p:nvSpPr>
          <p:spPr>
            <a:xfrm>
              <a:off x="7959827" y="35504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585.9</a:t>
              </a:r>
            </a:p>
          </p:txBody>
        </p:sp>
        <p:sp>
          <p:nvSpPr>
            <p:cNvPr id="124" name="tx124"/>
            <p:cNvSpPr/>
            <p:nvPr/>
          </p:nvSpPr>
          <p:spPr>
            <a:xfrm>
              <a:off x="7959827" y="284838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390.6</a:t>
              </a:r>
            </a:p>
          </p:txBody>
        </p:sp>
        <p:sp>
          <p:nvSpPr>
            <p:cNvPr id="125" name="tx125"/>
            <p:cNvSpPr/>
            <p:nvPr/>
          </p:nvSpPr>
          <p:spPr>
            <a:xfrm>
              <a:off x="849589"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3572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49879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7994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6110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46692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46692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39457"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8" name="tx148"/>
            <p:cNvSpPr/>
            <p:nvPr/>
          </p:nvSpPr>
          <p:spPr>
            <a:xfrm>
              <a:off x="3206557" y="495802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9" name="rc149"/>
            <p:cNvSpPr/>
            <p:nvPr/>
          </p:nvSpPr>
          <p:spPr>
            <a:xfrm>
              <a:off x="4549849" y="4909475"/>
              <a:ext cx="201456" cy="201456"/>
            </a:xfrm>
            <a:prstGeom prst="rect">
              <a:avLst/>
            </a:prstGeom>
            <a:solidFill>
              <a:srgbClr val="1CABE2">
                <a:alpha val="100000"/>
              </a:srgbClr>
            </a:solidFill>
          </p:spPr>
          <p:txBody>
            <a:bodyPr/>
            <a:lstStyle/>
            <a:p>
              <a:endParaRPr/>
            </a:p>
          </p:txBody>
        </p:sp>
        <p:sp>
          <p:nvSpPr>
            <p:cNvPr id="150" name="rc150"/>
            <p:cNvSpPr/>
            <p:nvPr/>
          </p:nvSpPr>
          <p:spPr>
            <a:xfrm>
              <a:off x="5770421" y="4909475"/>
              <a:ext cx="201456" cy="201456"/>
            </a:xfrm>
            <a:prstGeom prst="rect">
              <a:avLst/>
            </a:prstGeom>
            <a:solidFill>
              <a:srgbClr val="80BD41">
                <a:alpha val="100000"/>
              </a:srgbClr>
            </a:solidFill>
          </p:spPr>
          <p:txBody>
            <a:bodyPr/>
            <a:lstStyle/>
            <a:p>
              <a:endParaRPr/>
            </a:p>
          </p:txBody>
        </p:sp>
        <p:sp>
          <p:nvSpPr>
            <p:cNvPr id="151" name="tx151"/>
            <p:cNvSpPr/>
            <p:nvPr/>
          </p:nvSpPr>
          <p:spPr>
            <a:xfrm>
              <a:off x="4829894" y="4958020"/>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50466" y="4958020"/>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4" name="tx154"/>
            <p:cNvSpPr/>
            <p:nvPr/>
          </p:nvSpPr>
          <p:spPr>
            <a:xfrm>
              <a:off x="989913" y="650218"/>
              <a:ext cx="181735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55" name="pl155"/>
            <p:cNvSpPr/>
            <p:nvPr/>
          </p:nvSpPr>
          <p:spPr>
            <a:xfrm>
              <a:off x="2170589"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84512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51965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719418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89913" y="585572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89913" y="565302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89913" y="545032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33332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007855"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682387"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5692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03145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333322" y="5774644"/>
              <a:ext cx="4217477" cy="162162"/>
            </a:xfrm>
            <a:prstGeom prst="rect">
              <a:avLst/>
            </a:prstGeom>
            <a:solidFill>
              <a:srgbClr val="80BD41">
                <a:alpha val="100000"/>
              </a:srgbClr>
            </a:solidFill>
          </p:spPr>
          <p:txBody>
            <a:bodyPr/>
            <a:lstStyle/>
            <a:p>
              <a:endParaRPr/>
            </a:p>
          </p:txBody>
        </p:sp>
        <p:sp>
          <p:nvSpPr>
            <p:cNvPr id="168" name="rc168"/>
            <p:cNvSpPr/>
            <p:nvPr/>
          </p:nvSpPr>
          <p:spPr>
            <a:xfrm>
              <a:off x="5550800" y="5774644"/>
              <a:ext cx="1894767" cy="162162"/>
            </a:xfrm>
            <a:prstGeom prst="rect">
              <a:avLst/>
            </a:prstGeom>
            <a:solidFill>
              <a:srgbClr val="1CABE2">
                <a:alpha val="100000"/>
              </a:srgbClr>
            </a:solidFill>
          </p:spPr>
          <p:txBody>
            <a:bodyPr/>
            <a:lstStyle/>
            <a:p>
              <a:endParaRPr/>
            </a:p>
          </p:txBody>
        </p:sp>
        <p:sp>
          <p:nvSpPr>
            <p:cNvPr id="169" name="rc169"/>
            <p:cNvSpPr/>
            <p:nvPr/>
          </p:nvSpPr>
          <p:spPr>
            <a:xfrm>
              <a:off x="1333322" y="5571941"/>
              <a:ext cx="4196713" cy="162162"/>
            </a:xfrm>
            <a:prstGeom prst="rect">
              <a:avLst/>
            </a:prstGeom>
            <a:solidFill>
              <a:srgbClr val="80BD41">
                <a:alpha val="100000"/>
              </a:srgbClr>
            </a:solidFill>
          </p:spPr>
          <p:txBody>
            <a:bodyPr/>
            <a:lstStyle/>
            <a:p>
              <a:endParaRPr/>
            </a:p>
          </p:txBody>
        </p:sp>
        <p:sp>
          <p:nvSpPr>
            <p:cNvPr id="170" name="rc170"/>
            <p:cNvSpPr/>
            <p:nvPr/>
          </p:nvSpPr>
          <p:spPr>
            <a:xfrm>
              <a:off x="5530036" y="5571941"/>
              <a:ext cx="2259748" cy="162162"/>
            </a:xfrm>
            <a:prstGeom prst="rect">
              <a:avLst/>
            </a:prstGeom>
            <a:solidFill>
              <a:srgbClr val="1CABE2">
                <a:alpha val="100000"/>
              </a:srgbClr>
            </a:solidFill>
          </p:spPr>
          <p:txBody>
            <a:bodyPr/>
            <a:lstStyle/>
            <a:p>
              <a:endParaRPr/>
            </a:p>
          </p:txBody>
        </p:sp>
        <p:sp>
          <p:nvSpPr>
            <p:cNvPr id="171" name="rc171"/>
            <p:cNvSpPr/>
            <p:nvPr/>
          </p:nvSpPr>
          <p:spPr>
            <a:xfrm>
              <a:off x="1333322" y="5369238"/>
              <a:ext cx="3924702" cy="162162"/>
            </a:xfrm>
            <a:prstGeom prst="rect">
              <a:avLst/>
            </a:prstGeom>
            <a:solidFill>
              <a:srgbClr val="80BD41">
                <a:alpha val="100000"/>
              </a:srgbClr>
            </a:solidFill>
          </p:spPr>
          <p:txBody>
            <a:bodyPr/>
            <a:lstStyle/>
            <a:p>
              <a:endParaRPr/>
            </a:p>
          </p:txBody>
        </p:sp>
        <p:sp>
          <p:nvSpPr>
            <p:cNvPr id="172" name="rc172"/>
            <p:cNvSpPr/>
            <p:nvPr/>
          </p:nvSpPr>
          <p:spPr>
            <a:xfrm>
              <a:off x="5258025" y="5369238"/>
              <a:ext cx="2616490" cy="162162"/>
            </a:xfrm>
            <a:prstGeom prst="rect">
              <a:avLst/>
            </a:prstGeom>
            <a:solidFill>
              <a:srgbClr val="1CABE2">
                <a:alpha val="100000"/>
              </a:srgbClr>
            </a:solidFill>
          </p:spPr>
          <p:txBody>
            <a:bodyPr/>
            <a:lstStyle/>
            <a:p>
              <a:endParaRPr/>
            </a:p>
          </p:txBody>
        </p:sp>
        <p:sp>
          <p:nvSpPr>
            <p:cNvPr id="173" name="tx173"/>
            <p:cNvSpPr/>
            <p:nvPr/>
          </p:nvSpPr>
          <p:spPr>
            <a:xfrm>
              <a:off x="7606498"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912.5</a:t>
              </a:r>
            </a:p>
          </p:txBody>
        </p:sp>
        <p:sp>
          <p:nvSpPr>
            <p:cNvPr id="174" name="tx174"/>
            <p:cNvSpPr/>
            <p:nvPr/>
          </p:nvSpPr>
          <p:spPr>
            <a:xfrm>
              <a:off x="7967926" y="560983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963.9</a:t>
              </a:r>
            </a:p>
          </p:txBody>
        </p:sp>
        <p:sp>
          <p:nvSpPr>
            <p:cNvPr id="175" name="tx175"/>
            <p:cNvSpPr/>
            <p:nvPr/>
          </p:nvSpPr>
          <p:spPr>
            <a:xfrm>
              <a:off x="8056823" y="5407183"/>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976.6</a:t>
              </a:r>
            </a:p>
          </p:txBody>
        </p:sp>
        <p:sp>
          <p:nvSpPr>
            <p:cNvPr id="176" name="tx176"/>
            <p:cNvSpPr/>
            <p:nvPr/>
          </p:nvSpPr>
          <p:spPr>
            <a:xfrm>
              <a:off x="3306422" y="581528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629.6</a:t>
              </a:r>
            </a:p>
          </p:txBody>
        </p:sp>
        <p:sp>
          <p:nvSpPr>
            <p:cNvPr id="177" name="tx177"/>
            <p:cNvSpPr/>
            <p:nvPr/>
          </p:nvSpPr>
          <p:spPr>
            <a:xfrm>
              <a:off x="6362545" y="581528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282.9</a:t>
              </a:r>
            </a:p>
          </p:txBody>
        </p:sp>
        <p:sp>
          <p:nvSpPr>
            <p:cNvPr id="178" name="tx178"/>
            <p:cNvSpPr/>
            <p:nvPr/>
          </p:nvSpPr>
          <p:spPr>
            <a:xfrm>
              <a:off x="3296040" y="561258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626.5</a:t>
              </a:r>
            </a:p>
          </p:txBody>
        </p:sp>
        <p:sp>
          <p:nvSpPr>
            <p:cNvPr id="179" name="tx179"/>
            <p:cNvSpPr/>
            <p:nvPr/>
          </p:nvSpPr>
          <p:spPr>
            <a:xfrm>
              <a:off x="6524271" y="5612530"/>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337.4</a:t>
              </a:r>
            </a:p>
          </p:txBody>
        </p:sp>
        <p:sp>
          <p:nvSpPr>
            <p:cNvPr id="180" name="tx180"/>
            <p:cNvSpPr/>
            <p:nvPr/>
          </p:nvSpPr>
          <p:spPr>
            <a:xfrm>
              <a:off x="3160035" y="5409879"/>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585.9</a:t>
              </a:r>
            </a:p>
          </p:txBody>
        </p:sp>
        <p:sp>
          <p:nvSpPr>
            <p:cNvPr id="181" name="tx181"/>
            <p:cNvSpPr/>
            <p:nvPr/>
          </p:nvSpPr>
          <p:spPr>
            <a:xfrm>
              <a:off x="6430631" y="5409827"/>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390.6</a:t>
              </a:r>
            </a:p>
          </p:txBody>
        </p:sp>
        <p:sp>
          <p:nvSpPr>
            <p:cNvPr id="182" name="tx182"/>
            <p:cNvSpPr/>
            <p:nvPr/>
          </p:nvSpPr>
          <p:spPr>
            <a:xfrm>
              <a:off x="616505"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616505"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616505"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94475" y="603786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1313"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87" name="tx187"/>
            <p:cNvSpPr/>
            <p:nvPr/>
          </p:nvSpPr>
          <p:spPr>
            <a:xfrm>
              <a:off x="4565846"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88" name="tx188"/>
            <p:cNvSpPr/>
            <p:nvPr/>
          </p:nvSpPr>
          <p:spPr>
            <a:xfrm>
              <a:off x="6240378"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89" name="tx189"/>
            <p:cNvSpPr/>
            <p:nvPr/>
          </p:nvSpPr>
          <p:spPr>
            <a:xfrm>
              <a:off x="7856657" y="6019786"/>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0" name="tx190"/>
            <p:cNvSpPr/>
            <p:nvPr/>
          </p:nvSpPr>
          <p:spPr>
            <a:xfrm>
              <a:off x="4025973" y="617306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2" name="tx192"/>
            <p:cNvSpPr/>
            <p:nvPr/>
          </p:nvSpPr>
          <p:spPr>
            <a:xfrm>
              <a:off x="3550093" y="6500287"/>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DTC3 en 2024 (60 %) était plus faible qu'en 2019 (69 %).
Le nombre d'enfants vaccinés avec le DTP3 a diminué de 7% par rapport à 2019.
Le nombre de nourrissons survivants a augmenté d'environ 7 % par rapport à 2019.
En 2024, moins d'enfants ont été vaccinés qu'en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628291"/>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87150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2114714"/>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1357926"/>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400668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324989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2493108"/>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173632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97953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485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90700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26914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631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72100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9343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6586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38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1071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83147"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422266" y="3578503"/>
              <a:ext cx="245185" cy="428181"/>
            </a:xfrm>
            <a:prstGeom prst="rect">
              <a:avLst/>
            </a:prstGeom>
            <a:solidFill>
              <a:srgbClr val="E2231A">
                <a:alpha val="100000"/>
              </a:srgbClr>
            </a:solidFill>
          </p:spPr>
          <p:txBody>
            <a:bodyPr/>
            <a:lstStyle/>
            <a:p>
              <a:endParaRPr/>
            </a:p>
          </p:txBody>
        </p:sp>
        <p:sp>
          <p:nvSpPr>
            <p:cNvPr id="25" name="rc25"/>
            <p:cNvSpPr/>
            <p:nvPr/>
          </p:nvSpPr>
          <p:spPr>
            <a:xfrm>
              <a:off x="1694694" y="3593795"/>
              <a:ext cx="245185" cy="412890"/>
            </a:xfrm>
            <a:prstGeom prst="rect">
              <a:avLst/>
            </a:prstGeom>
            <a:solidFill>
              <a:srgbClr val="E2231A">
                <a:alpha val="100000"/>
              </a:srgbClr>
            </a:solidFill>
          </p:spPr>
          <p:txBody>
            <a:bodyPr/>
            <a:lstStyle/>
            <a:p>
              <a:endParaRPr/>
            </a:p>
          </p:txBody>
        </p:sp>
        <p:sp>
          <p:nvSpPr>
            <p:cNvPr id="26" name="rc26"/>
            <p:cNvSpPr/>
            <p:nvPr/>
          </p:nvSpPr>
          <p:spPr>
            <a:xfrm>
              <a:off x="1967123" y="3610427"/>
              <a:ext cx="245185" cy="396257"/>
            </a:xfrm>
            <a:prstGeom prst="rect">
              <a:avLst/>
            </a:prstGeom>
            <a:solidFill>
              <a:srgbClr val="E2231A">
                <a:alpha val="100000"/>
              </a:srgbClr>
            </a:solidFill>
          </p:spPr>
          <p:txBody>
            <a:bodyPr/>
            <a:lstStyle/>
            <a:p>
              <a:endParaRPr/>
            </a:p>
          </p:txBody>
        </p:sp>
        <p:sp>
          <p:nvSpPr>
            <p:cNvPr id="27" name="rc27"/>
            <p:cNvSpPr/>
            <p:nvPr/>
          </p:nvSpPr>
          <p:spPr>
            <a:xfrm>
              <a:off x="2239552" y="3646213"/>
              <a:ext cx="245185" cy="360471"/>
            </a:xfrm>
            <a:prstGeom prst="rect">
              <a:avLst/>
            </a:prstGeom>
            <a:solidFill>
              <a:srgbClr val="E2231A">
                <a:alpha val="100000"/>
              </a:srgbClr>
            </a:solidFill>
          </p:spPr>
          <p:txBody>
            <a:bodyPr/>
            <a:lstStyle/>
            <a:p>
              <a:endParaRPr/>
            </a:p>
          </p:txBody>
        </p:sp>
        <p:sp>
          <p:nvSpPr>
            <p:cNvPr id="28" name="rc28"/>
            <p:cNvSpPr/>
            <p:nvPr/>
          </p:nvSpPr>
          <p:spPr>
            <a:xfrm>
              <a:off x="2511980" y="3786721"/>
              <a:ext cx="245185" cy="219963"/>
            </a:xfrm>
            <a:prstGeom prst="rect">
              <a:avLst/>
            </a:prstGeom>
            <a:solidFill>
              <a:srgbClr val="E2231A">
                <a:alpha val="100000"/>
              </a:srgbClr>
            </a:solidFill>
          </p:spPr>
          <p:txBody>
            <a:bodyPr/>
            <a:lstStyle/>
            <a:p>
              <a:endParaRPr/>
            </a:p>
          </p:txBody>
        </p:sp>
        <p:sp>
          <p:nvSpPr>
            <p:cNvPr id="29" name="rc29"/>
            <p:cNvSpPr/>
            <p:nvPr/>
          </p:nvSpPr>
          <p:spPr>
            <a:xfrm>
              <a:off x="2784409" y="3729687"/>
              <a:ext cx="245185" cy="276998"/>
            </a:xfrm>
            <a:prstGeom prst="rect">
              <a:avLst/>
            </a:prstGeom>
            <a:solidFill>
              <a:srgbClr val="E2231A">
                <a:alpha val="100000"/>
              </a:srgbClr>
            </a:solidFill>
          </p:spPr>
          <p:txBody>
            <a:bodyPr/>
            <a:lstStyle/>
            <a:p>
              <a:endParaRPr/>
            </a:p>
          </p:txBody>
        </p:sp>
        <p:sp>
          <p:nvSpPr>
            <p:cNvPr id="30" name="rc30"/>
            <p:cNvSpPr/>
            <p:nvPr/>
          </p:nvSpPr>
          <p:spPr>
            <a:xfrm>
              <a:off x="3056838" y="3691755"/>
              <a:ext cx="245185" cy="314929"/>
            </a:xfrm>
            <a:prstGeom prst="rect">
              <a:avLst/>
            </a:prstGeom>
            <a:solidFill>
              <a:srgbClr val="E2231A">
                <a:alpha val="100000"/>
              </a:srgbClr>
            </a:solidFill>
          </p:spPr>
          <p:txBody>
            <a:bodyPr/>
            <a:lstStyle/>
            <a:p>
              <a:endParaRPr/>
            </a:p>
          </p:txBody>
        </p:sp>
        <p:sp>
          <p:nvSpPr>
            <p:cNvPr id="31" name="rc31"/>
            <p:cNvSpPr/>
            <p:nvPr/>
          </p:nvSpPr>
          <p:spPr>
            <a:xfrm>
              <a:off x="3329266" y="3795374"/>
              <a:ext cx="245185" cy="211310"/>
            </a:xfrm>
            <a:prstGeom prst="rect">
              <a:avLst/>
            </a:prstGeom>
            <a:solidFill>
              <a:srgbClr val="E2231A">
                <a:alpha val="100000"/>
              </a:srgbClr>
            </a:solidFill>
          </p:spPr>
          <p:txBody>
            <a:bodyPr/>
            <a:lstStyle/>
            <a:p>
              <a:endParaRPr/>
            </a:p>
          </p:txBody>
        </p:sp>
        <p:sp>
          <p:nvSpPr>
            <p:cNvPr id="32" name="rc32"/>
            <p:cNvSpPr/>
            <p:nvPr/>
          </p:nvSpPr>
          <p:spPr>
            <a:xfrm>
              <a:off x="3601695" y="3664718"/>
              <a:ext cx="245185" cy="341966"/>
            </a:xfrm>
            <a:prstGeom prst="rect">
              <a:avLst/>
            </a:prstGeom>
            <a:solidFill>
              <a:srgbClr val="E2231A">
                <a:alpha val="100000"/>
              </a:srgbClr>
            </a:solidFill>
          </p:spPr>
          <p:txBody>
            <a:bodyPr/>
            <a:lstStyle/>
            <a:p>
              <a:endParaRPr/>
            </a:p>
          </p:txBody>
        </p:sp>
        <p:sp>
          <p:nvSpPr>
            <p:cNvPr id="33" name="rc33"/>
            <p:cNvSpPr/>
            <p:nvPr/>
          </p:nvSpPr>
          <p:spPr>
            <a:xfrm>
              <a:off x="3874124" y="3573588"/>
              <a:ext cx="245185" cy="433096"/>
            </a:xfrm>
            <a:prstGeom prst="rect">
              <a:avLst/>
            </a:prstGeom>
            <a:solidFill>
              <a:srgbClr val="E2231A">
                <a:alpha val="100000"/>
              </a:srgbClr>
            </a:solidFill>
          </p:spPr>
          <p:txBody>
            <a:bodyPr/>
            <a:lstStyle/>
            <a:p>
              <a:endParaRPr/>
            </a:p>
          </p:txBody>
        </p:sp>
        <p:sp>
          <p:nvSpPr>
            <p:cNvPr id="34" name="rc34"/>
            <p:cNvSpPr/>
            <p:nvPr/>
          </p:nvSpPr>
          <p:spPr>
            <a:xfrm>
              <a:off x="4146552" y="3603749"/>
              <a:ext cx="245185" cy="402935"/>
            </a:xfrm>
            <a:prstGeom prst="rect">
              <a:avLst/>
            </a:prstGeom>
            <a:solidFill>
              <a:srgbClr val="E2231A">
                <a:alpha val="100000"/>
              </a:srgbClr>
            </a:solidFill>
          </p:spPr>
          <p:txBody>
            <a:bodyPr/>
            <a:lstStyle/>
            <a:p>
              <a:endParaRPr/>
            </a:p>
          </p:txBody>
        </p:sp>
        <p:sp>
          <p:nvSpPr>
            <p:cNvPr id="35" name="rc35"/>
            <p:cNvSpPr/>
            <p:nvPr/>
          </p:nvSpPr>
          <p:spPr>
            <a:xfrm>
              <a:off x="4418981" y="3555624"/>
              <a:ext cx="245185" cy="451061"/>
            </a:xfrm>
            <a:prstGeom prst="rect">
              <a:avLst/>
            </a:prstGeom>
            <a:solidFill>
              <a:srgbClr val="E2231A">
                <a:alpha val="100000"/>
              </a:srgbClr>
            </a:solidFill>
          </p:spPr>
          <p:txBody>
            <a:bodyPr/>
            <a:lstStyle/>
            <a:p>
              <a:endParaRPr/>
            </a:p>
          </p:txBody>
        </p:sp>
        <p:sp>
          <p:nvSpPr>
            <p:cNvPr id="36" name="rc36"/>
            <p:cNvSpPr/>
            <p:nvPr/>
          </p:nvSpPr>
          <p:spPr>
            <a:xfrm>
              <a:off x="4691410" y="3563659"/>
              <a:ext cx="245185" cy="443025"/>
            </a:xfrm>
            <a:prstGeom prst="rect">
              <a:avLst/>
            </a:prstGeom>
            <a:solidFill>
              <a:srgbClr val="E2231A">
                <a:alpha val="100000"/>
              </a:srgbClr>
            </a:solidFill>
          </p:spPr>
          <p:txBody>
            <a:bodyPr/>
            <a:lstStyle/>
            <a:p>
              <a:endParaRPr/>
            </a:p>
          </p:txBody>
        </p:sp>
        <p:sp>
          <p:nvSpPr>
            <p:cNvPr id="37" name="rc37"/>
            <p:cNvSpPr/>
            <p:nvPr/>
          </p:nvSpPr>
          <p:spPr>
            <a:xfrm>
              <a:off x="4963838" y="3568494"/>
              <a:ext cx="245185" cy="438191"/>
            </a:xfrm>
            <a:prstGeom prst="rect">
              <a:avLst/>
            </a:prstGeom>
            <a:solidFill>
              <a:srgbClr val="E2231A">
                <a:alpha val="100000"/>
              </a:srgbClr>
            </a:solidFill>
          </p:spPr>
          <p:txBody>
            <a:bodyPr/>
            <a:lstStyle/>
            <a:p>
              <a:endParaRPr/>
            </a:p>
          </p:txBody>
        </p:sp>
        <p:sp>
          <p:nvSpPr>
            <p:cNvPr id="38" name="rc38"/>
            <p:cNvSpPr/>
            <p:nvPr/>
          </p:nvSpPr>
          <p:spPr>
            <a:xfrm>
              <a:off x="5236267" y="3587510"/>
              <a:ext cx="245185" cy="419174"/>
            </a:xfrm>
            <a:prstGeom prst="rect">
              <a:avLst/>
            </a:prstGeom>
            <a:solidFill>
              <a:srgbClr val="E2231A">
                <a:alpha val="100000"/>
              </a:srgbClr>
            </a:solidFill>
          </p:spPr>
          <p:txBody>
            <a:bodyPr/>
            <a:lstStyle/>
            <a:p>
              <a:endParaRPr/>
            </a:p>
          </p:txBody>
        </p:sp>
        <p:sp>
          <p:nvSpPr>
            <p:cNvPr id="39" name="rc39"/>
            <p:cNvSpPr/>
            <p:nvPr/>
          </p:nvSpPr>
          <p:spPr>
            <a:xfrm>
              <a:off x="5508696" y="3506336"/>
              <a:ext cx="245185" cy="500349"/>
            </a:xfrm>
            <a:prstGeom prst="rect">
              <a:avLst/>
            </a:prstGeom>
            <a:solidFill>
              <a:srgbClr val="E2231A">
                <a:alpha val="100000"/>
              </a:srgbClr>
            </a:solidFill>
          </p:spPr>
          <p:txBody>
            <a:bodyPr/>
            <a:lstStyle/>
            <a:p>
              <a:endParaRPr/>
            </a:p>
          </p:txBody>
        </p:sp>
        <p:sp>
          <p:nvSpPr>
            <p:cNvPr id="40" name="rc40"/>
            <p:cNvSpPr/>
            <p:nvPr/>
          </p:nvSpPr>
          <p:spPr>
            <a:xfrm>
              <a:off x="5781125" y="3520993"/>
              <a:ext cx="245185" cy="485691"/>
            </a:xfrm>
            <a:prstGeom prst="rect">
              <a:avLst/>
            </a:prstGeom>
            <a:solidFill>
              <a:srgbClr val="E2231A">
                <a:alpha val="100000"/>
              </a:srgbClr>
            </a:solidFill>
          </p:spPr>
          <p:txBody>
            <a:bodyPr/>
            <a:lstStyle/>
            <a:p>
              <a:endParaRPr/>
            </a:p>
          </p:txBody>
        </p:sp>
        <p:sp>
          <p:nvSpPr>
            <p:cNvPr id="41" name="rc41"/>
            <p:cNvSpPr/>
            <p:nvPr/>
          </p:nvSpPr>
          <p:spPr>
            <a:xfrm>
              <a:off x="6053553" y="3416712"/>
              <a:ext cx="245185" cy="589972"/>
            </a:xfrm>
            <a:prstGeom prst="rect">
              <a:avLst/>
            </a:prstGeom>
            <a:solidFill>
              <a:srgbClr val="E2231A">
                <a:alpha val="100000"/>
              </a:srgbClr>
            </a:solidFill>
          </p:spPr>
          <p:txBody>
            <a:bodyPr/>
            <a:lstStyle/>
            <a:p>
              <a:endParaRPr/>
            </a:p>
          </p:txBody>
        </p:sp>
        <p:sp>
          <p:nvSpPr>
            <p:cNvPr id="42" name="rc42"/>
            <p:cNvSpPr/>
            <p:nvPr/>
          </p:nvSpPr>
          <p:spPr>
            <a:xfrm>
              <a:off x="6325982" y="3575332"/>
              <a:ext cx="245185" cy="431352"/>
            </a:xfrm>
            <a:prstGeom prst="rect">
              <a:avLst/>
            </a:prstGeom>
            <a:solidFill>
              <a:srgbClr val="E2231A">
                <a:alpha val="100000"/>
              </a:srgbClr>
            </a:solidFill>
          </p:spPr>
          <p:txBody>
            <a:bodyPr/>
            <a:lstStyle/>
            <a:p>
              <a:endParaRPr/>
            </a:p>
          </p:txBody>
        </p:sp>
        <p:sp>
          <p:nvSpPr>
            <p:cNvPr id="43" name="rc43"/>
            <p:cNvSpPr/>
            <p:nvPr/>
          </p:nvSpPr>
          <p:spPr>
            <a:xfrm>
              <a:off x="6598411" y="3454210"/>
              <a:ext cx="245185" cy="552475"/>
            </a:xfrm>
            <a:prstGeom prst="rect">
              <a:avLst/>
            </a:prstGeom>
            <a:solidFill>
              <a:srgbClr val="E2231A">
                <a:alpha val="100000"/>
              </a:srgbClr>
            </a:solidFill>
          </p:spPr>
          <p:txBody>
            <a:bodyPr/>
            <a:lstStyle/>
            <a:p>
              <a:endParaRPr/>
            </a:p>
          </p:txBody>
        </p:sp>
        <p:sp>
          <p:nvSpPr>
            <p:cNvPr id="44" name="rc44"/>
            <p:cNvSpPr/>
            <p:nvPr/>
          </p:nvSpPr>
          <p:spPr>
            <a:xfrm>
              <a:off x="6870839" y="3374371"/>
              <a:ext cx="245185" cy="632313"/>
            </a:xfrm>
            <a:prstGeom prst="rect">
              <a:avLst/>
            </a:prstGeom>
            <a:solidFill>
              <a:srgbClr val="E2231A">
                <a:alpha val="100000"/>
              </a:srgbClr>
            </a:solidFill>
          </p:spPr>
          <p:txBody>
            <a:bodyPr/>
            <a:lstStyle/>
            <a:p>
              <a:endParaRPr/>
            </a:p>
          </p:txBody>
        </p:sp>
        <p:sp>
          <p:nvSpPr>
            <p:cNvPr id="45" name="rc45"/>
            <p:cNvSpPr/>
            <p:nvPr/>
          </p:nvSpPr>
          <p:spPr>
            <a:xfrm>
              <a:off x="7143268" y="3195164"/>
              <a:ext cx="245185" cy="811520"/>
            </a:xfrm>
            <a:prstGeom prst="rect">
              <a:avLst/>
            </a:prstGeom>
            <a:solidFill>
              <a:srgbClr val="E2231A">
                <a:alpha val="100000"/>
              </a:srgbClr>
            </a:solidFill>
          </p:spPr>
          <p:txBody>
            <a:bodyPr/>
            <a:lstStyle/>
            <a:p>
              <a:endParaRPr/>
            </a:p>
          </p:txBody>
        </p:sp>
        <p:sp>
          <p:nvSpPr>
            <p:cNvPr id="46" name="rc46"/>
            <p:cNvSpPr/>
            <p:nvPr/>
          </p:nvSpPr>
          <p:spPr>
            <a:xfrm>
              <a:off x="7415697" y="3199605"/>
              <a:ext cx="245185" cy="807079"/>
            </a:xfrm>
            <a:prstGeom prst="rect">
              <a:avLst/>
            </a:prstGeom>
            <a:solidFill>
              <a:srgbClr val="E2231A">
                <a:alpha val="100000"/>
              </a:srgbClr>
            </a:solidFill>
          </p:spPr>
          <p:txBody>
            <a:bodyPr/>
            <a:lstStyle/>
            <a:p>
              <a:endParaRPr/>
            </a:p>
          </p:txBody>
        </p:sp>
        <p:sp>
          <p:nvSpPr>
            <p:cNvPr id="47" name="rc47"/>
            <p:cNvSpPr/>
            <p:nvPr/>
          </p:nvSpPr>
          <p:spPr>
            <a:xfrm>
              <a:off x="7688125" y="3291791"/>
              <a:ext cx="245185" cy="714894"/>
            </a:xfrm>
            <a:prstGeom prst="rect">
              <a:avLst/>
            </a:prstGeom>
            <a:solidFill>
              <a:srgbClr val="E2231A">
                <a:alpha val="100000"/>
              </a:srgbClr>
            </a:solidFill>
          </p:spPr>
          <p:txBody>
            <a:bodyPr/>
            <a:lstStyle/>
            <a:p>
              <a:endParaRPr/>
            </a:p>
          </p:txBody>
        </p:sp>
        <p:sp>
          <p:nvSpPr>
            <p:cNvPr id="48" name="rc48"/>
            <p:cNvSpPr/>
            <p:nvPr/>
          </p:nvSpPr>
          <p:spPr>
            <a:xfrm>
              <a:off x="7960554" y="3208508"/>
              <a:ext cx="245185" cy="798177"/>
            </a:xfrm>
            <a:prstGeom prst="rect">
              <a:avLst/>
            </a:prstGeom>
            <a:solidFill>
              <a:srgbClr val="E2231A">
                <a:alpha val="100000"/>
              </a:srgbClr>
            </a:solidFill>
          </p:spPr>
          <p:txBody>
            <a:bodyPr/>
            <a:lstStyle/>
            <a:p>
              <a:endParaRPr/>
            </a:p>
          </p:txBody>
        </p:sp>
        <p:sp>
          <p:nvSpPr>
            <p:cNvPr id="49" name="rc49"/>
            <p:cNvSpPr/>
            <p:nvPr/>
          </p:nvSpPr>
          <p:spPr>
            <a:xfrm>
              <a:off x="6870839" y="2883482"/>
              <a:ext cx="245185" cy="490889"/>
            </a:xfrm>
            <a:prstGeom prst="rect">
              <a:avLst/>
            </a:prstGeom>
            <a:solidFill>
              <a:srgbClr val="B3B3B3">
                <a:alpha val="100000"/>
              </a:srgbClr>
            </a:solidFill>
          </p:spPr>
          <p:txBody>
            <a:bodyPr/>
            <a:lstStyle/>
            <a:p>
              <a:endParaRPr/>
            </a:p>
          </p:txBody>
        </p:sp>
        <p:sp>
          <p:nvSpPr>
            <p:cNvPr id="50" name="rc50"/>
            <p:cNvSpPr/>
            <p:nvPr/>
          </p:nvSpPr>
          <p:spPr>
            <a:xfrm>
              <a:off x="7143268" y="2987880"/>
              <a:ext cx="245185" cy="207284"/>
            </a:xfrm>
            <a:prstGeom prst="rect">
              <a:avLst/>
            </a:prstGeom>
            <a:solidFill>
              <a:srgbClr val="B3B3B3">
                <a:alpha val="100000"/>
              </a:srgbClr>
            </a:solidFill>
          </p:spPr>
          <p:txBody>
            <a:bodyPr/>
            <a:lstStyle/>
            <a:p>
              <a:endParaRPr/>
            </a:p>
          </p:txBody>
        </p:sp>
        <p:sp>
          <p:nvSpPr>
            <p:cNvPr id="51" name="rc51"/>
            <p:cNvSpPr/>
            <p:nvPr/>
          </p:nvSpPr>
          <p:spPr>
            <a:xfrm>
              <a:off x="7415697" y="3075982"/>
              <a:ext cx="245185" cy="123622"/>
            </a:xfrm>
            <a:prstGeom prst="rect">
              <a:avLst/>
            </a:prstGeom>
            <a:solidFill>
              <a:srgbClr val="B3B3B3">
                <a:alpha val="100000"/>
              </a:srgbClr>
            </a:solidFill>
          </p:spPr>
          <p:txBody>
            <a:bodyPr/>
            <a:lstStyle/>
            <a:p>
              <a:endParaRPr/>
            </a:p>
          </p:txBody>
        </p:sp>
        <p:sp>
          <p:nvSpPr>
            <p:cNvPr id="52" name="rc52"/>
            <p:cNvSpPr/>
            <p:nvPr/>
          </p:nvSpPr>
          <p:spPr>
            <a:xfrm>
              <a:off x="7688125" y="3270233"/>
              <a:ext cx="245185" cy="21557"/>
            </a:xfrm>
            <a:prstGeom prst="rect">
              <a:avLst/>
            </a:prstGeom>
            <a:solidFill>
              <a:srgbClr val="B3B3B3">
                <a:alpha val="100000"/>
              </a:srgbClr>
            </a:solidFill>
          </p:spPr>
          <p:txBody>
            <a:bodyPr/>
            <a:lstStyle/>
            <a:p>
              <a:endParaRPr/>
            </a:p>
          </p:txBody>
        </p:sp>
        <p:sp>
          <p:nvSpPr>
            <p:cNvPr id="53" name="pl53"/>
            <p:cNvSpPr/>
            <p:nvPr/>
          </p:nvSpPr>
          <p:spPr>
            <a:xfrm>
              <a:off x="1544859" y="1732200"/>
              <a:ext cx="6538288" cy="1067042"/>
            </a:xfrm>
            <a:custGeom>
              <a:avLst/>
              <a:gdLst/>
              <a:ahLst/>
              <a:cxnLst/>
              <a:rect l="0" t="0" r="0" b="0"/>
              <a:pathLst>
                <a:path w="6538288" h="1067042">
                  <a:moveTo>
                    <a:pt x="0" y="673921"/>
                  </a:moveTo>
                  <a:lnTo>
                    <a:pt x="272428" y="617761"/>
                  </a:lnTo>
                  <a:lnTo>
                    <a:pt x="544857" y="561601"/>
                  </a:lnTo>
                  <a:lnTo>
                    <a:pt x="817286" y="449281"/>
                  </a:lnTo>
                  <a:lnTo>
                    <a:pt x="1089714" y="56160"/>
                  </a:lnTo>
                  <a:lnTo>
                    <a:pt x="1362143" y="196560"/>
                  </a:lnTo>
                  <a:lnTo>
                    <a:pt x="1634572" y="280800"/>
                  </a:lnTo>
                  <a:lnTo>
                    <a:pt x="1907000" y="0"/>
                  </a:lnTo>
                  <a:lnTo>
                    <a:pt x="2179429" y="308880"/>
                  </a:lnTo>
                  <a:lnTo>
                    <a:pt x="2451858" y="505441"/>
                  </a:lnTo>
                  <a:lnTo>
                    <a:pt x="2724286" y="421200"/>
                  </a:lnTo>
                  <a:lnTo>
                    <a:pt x="2996715" y="533521"/>
                  </a:lnTo>
                  <a:lnTo>
                    <a:pt x="3269144" y="505441"/>
                  </a:lnTo>
                  <a:lnTo>
                    <a:pt x="3541572" y="477361"/>
                  </a:lnTo>
                  <a:lnTo>
                    <a:pt x="3814001" y="421200"/>
                  </a:lnTo>
                  <a:lnTo>
                    <a:pt x="4086430" y="589681"/>
                  </a:lnTo>
                  <a:lnTo>
                    <a:pt x="4358858" y="533521"/>
                  </a:lnTo>
                  <a:lnTo>
                    <a:pt x="4631287" y="730081"/>
                  </a:lnTo>
                  <a:lnTo>
                    <a:pt x="4903716" y="365040"/>
                  </a:lnTo>
                  <a:lnTo>
                    <a:pt x="5176144" y="589681"/>
                  </a:lnTo>
                  <a:lnTo>
                    <a:pt x="5448573" y="730081"/>
                  </a:lnTo>
                  <a:lnTo>
                    <a:pt x="5721002" y="1067042"/>
                  </a:lnTo>
                  <a:lnTo>
                    <a:pt x="5993430" y="1038962"/>
                  </a:lnTo>
                  <a:lnTo>
                    <a:pt x="6265859" y="842401"/>
                  </a:lnTo>
                  <a:lnTo>
                    <a:pt x="6538288" y="982802"/>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6993432" y="2686922"/>
              <a:ext cx="1089714" cy="926642"/>
            </a:xfrm>
            <a:custGeom>
              <a:avLst/>
              <a:gdLst/>
              <a:ahLst/>
              <a:cxnLst/>
              <a:rect l="0" t="0" r="0" b="0"/>
              <a:pathLst>
                <a:path w="1089714" h="926642">
                  <a:moveTo>
                    <a:pt x="0" y="926642"/>
                  </a:moveTo>
                  <a:lnTo>
                    <a:pt x="272428" y="645841"/>
                  </a:lnTo>
                  <a:lnTo>
                    <a:pt x="544857" y="421200"/>
                  </a:lnTo>
                  <a:lnTo>
                    <a:pt x="817286" y="0"/>
                  </a:lnTo>
                  <a:lnTo>
                    <a:pt x="1089714" y="28080"/>
                  </a:lnTo>
                </a:path>
              </a:pathLst>
            </a:custGeom>
            <a:ln w="27101" cap="flat">
              <a:solidFill>
                <a:srgbClr val="333333">
                  <a:alpha val="100000"/>
                </a:srgbClr>
              </a:solidFill>
              <a:prstDash val="solid"/>
              <a:round/>
            </a:ln>
          </p:spPr>
          <p:txBody>
            <a:bodyPr/>
            <a:lstStyle/>
            <a:p>
              <a:endParaRPr/>
            </a:p>
          </p:txBody>
        </p:sp>
        <p:sp>
          <p:nvSpPr>
            <p:cNvPr id="55" name="tx55"/>
            <p:cNvSpPr/>
            <p:nvPr/>
          </p:nvSpPr>
          <p:spPr>
            <a:xfrm>
              <a:off x="6650665" y="21389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60</a:t>
              </a:r>
            </a:p>
          </p:txBody>
        </p:sp>
        <p:sp>
          <p:nvSpPr>
            <p:cNvPr id="56" name="tx56"/>
            <p:cNvSpPr/>
            <p:nvPr/>
          </p:nvSpPr>
          <p:spPr>
            <a:xfrm>
              <a:off x="6923094" y="2280909"/>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57" name="tx57"/>
            <p:cNvSpPr/>
            <p:nvPr/>
          </p:nvSpPr>
          <p:spPr>
            <a:xfrm>
              <a:off x="7195523" y="261620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43</a:t>
              </a:r>
            </a:p>
          </p:txBody>
        </p:sp>
        <p:sp>
          <p:nvSpPr>
            <p:cNvPr id="58" name="tx58"/>
            <p:cNvSpPr/>
            <p:nvPr/>
          </p:nvSpPr>
          <p:spPr>
            <a:xfrm>
              <a:off x="7467952" y="259009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44</a:t>
              </a:r>
            </a:p>
          </p:txBody>
        </p:sp>
        <p:sp>
          <p:nvSpPr>
            <p:cNvPr id="59" name="tx59"/>
            <p:cNvSpPr/>
            <p:nvPr/>
          </p:nvSpPr>
          <p:spPr>
            <a:xfrm>
              <a:off x="7740380" y="23916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51</a:t>
              </a:r>
            </a:p>
          </p:txBody>
        </p:sp>
        <p:sp>
          <p:nvSpPr>
            <p:cNvPr id="60" name="tx60"/>
            <p:cNvSpPr/>
            <p:nvPr/>
          </p:nvSpPr>
          <p:spPr>
            <a:xfrm>
              <a:off x="8012809" y="25320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46</a:t>
              </a:r>
            </a:p>
          </p:txBody>
        </p:sp>
        <p:sp>
          <p:nvSpPr>
            <p:cNvPr id="61" name="tx61"/>
            <p:cNvSpPr/>
            <p:nvPr/>
          </p:nvSpPr>
          <p:spPr>
            <a:xfrm>
              <a:off x="6923094" y="367656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14</a:t>
              </a:r>
            </a:p>
          </p:txBody>
        </p:sp>
        <p:sp>
          <p:nvSpPr>
            <p:cNvPr id="62" name="tx62"/>
            <p:cNvSpPr/>
            <p:nvPr/>
          </p:nvSpPr>
          <p:spPr>
            <a:xfrm>
              <a:off x="7195523" y="339576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24</a:t>
              </a:r>
            </a:p>
          </p:txBody>
        </p:sp>
        <p:sp>
          <p:nvSpPr>
            <p:cNvPr id="63" name="tx63"/>
            <p:cNvSpPr/>
            <p:nvPr/>
          </p:nvSpPr>
          <p:spPr>
            <a:xfrm>
              <a:off x="7467952" y="316951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32</a:t>
              </a:r>
            </a:p>
          </p:txBody>
        </p:sp>
        <p:sp>
          <p:nvSpPr>
            <p:cNvPr id="64" name="tx64"/>
            <p:cNvSpPr/>
            <p:nvPr/>
          </p:nvSpPr>
          <p:spPr>
            <a:xfrm>
              <a:off x="7740380" y="2750294"/>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47</a:t>
              </a:r>
            </a:p>
          </p:txBody>
        </p:sp>
        <p:sp>
          <p:nvSpPr>
            <p:cNvPr id="65" name="tx65"/>
            <p:cNvSpPr/>
            <p:nvPr/>
          </p:nvSpPr>
          <p:spPr>
            <a:xfrm>
              <a:off x="8012809" y="27764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46</a:t>
              </a:r>
            </a:p>
          </p:txBody>
        </p:sp>
        <p:sp>
          <p:nvSpPr>
            <p:cNvPr id="66" name="tx66"/>
            <p:cNvSpPr/>
            <p:nvPr/>
          </p:nvSpPr>
          <p:spPr>
            <a:xfrm>
              <a:off x="1454424" y="375210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283</a:t>
              </a:r>
            </a:p>
          </p:txBody>
        </p:sp>
        <p:sp>
          <p:nvSpPr>
            <p:cNvPr id="67" name="tx67"/>
            <p:cNvSpPr/>
            <p:nvPr/>
          </p:nvSpPr>
          <p:spPr>
            <a:xfrm>
              <a:off x="2816567" y="382769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183</a:t>
              </a:r>
            </a:p>
          </p:txBody>
        </p:sp>
        <p:sp>
          <p:nvSpPr>
            <p:cNvPr id="68" name="tx68"/>
            <p:cNvSpPr/>
            <p:nvPr/>
          </p:nvSpPr>
          <p:spPr>
            <a:xfrm>
              <a:off x="4178711" y="376477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266</a:t>
              </a:r>
            </a:p>
          </p:txBody>
        </p:sp>
        <p:sp>
          <p:nvSpPr>
            <p:cNvPr id="69" name="tx69"/>
            <p:cNvSpPr/>
            <p:nvPr/>
          </p:nvSpPr>
          <p:spPr>
            <a:xfrm>
              <a:off x="5540854" y="371601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331</a:t>
              </a:r>
            </a:p>
          </p:txBody>
        </p:sp>
        <p:sp>
          <p:nvSpPr>
            <p:cNvPr id="70" name="tx70"/>
            <p:cNvSpPr/>
            <p:nvPr/>
          </p:nvSpPr>
          <p:spPr>
            <a:xfrm>
              <a:off x="6630569" y="36899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365</a:t>
              </a:r>
            </a:p>
          </p:txBody>
        </p:sp>
        <p:sp>
          <p:nvSpPr>
            <p:cNvPr id="71" name="tx71"/>
            <p:cNvSpPr/>
            <p:nvPr/>
          </p:nvSpPr>
          <p:spPr>
            <a:xfrm>
              <a:off x="6902998" y="365008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418</a:t>
              </a:r>
            </a:p>
          </p:txBody>
        </p:sp>
        <p:sp>
          <p:nvSpPr>
            <p:cNvPr id="72" name="tx72"/>
            <p:cNvSpPr/>
            <p:nvPr/>
          </p:nvSpPr>
          <p:spPr>
            <a:xfrm>
              <a:off x="7175426" y="356043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536</a:t>
              </a:r>
            </a:p>
          </p:txBody>
        </p:sp>
        <p:sp>
          <p:nvSpPr>
            <p:cNvPr id="73" name="tx73"/>
            <p:cNvSpPr/>
            <p:nvPr/>
          </p:nvSpPr>
          <p:spPr>
            <a:xfrm>
              <a:off x="7447855" y="356265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533</a:t>
              </a:r>
            </a:p>
          </p:txBody>
        </p:sp>
        <p:sp>
          <p:nvSpPr>
            <p:cNvPr id="74" name="tx74"/>
            <p:cNvSpPr/>
            <p:nvPr/>
          </p:nvSpPr>
          <p:spPr>
            <a:xfrm>
              <a:off x="7720284" y="361012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472</a:t>
              </a:r>
            </a:p>
          </p:txBody>
        </p:sp>
        <p:sp>
          <p:nvSpPr>
            <p:cNvPr id="75" name="tx75"/>
            <p:cNvSpPr/>
            <p:nvPr/>
          </p:nvSpPr>
          <p:spPr>
            <a:xfrm>
              <a:off x="7992712" y="356715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527</a:t>
              </a:r>
            </a:p>
          </p:txBody>
        </p:sp>
        <p:sp>
          <p:nvSpPr>
            <p:cNvPr id="76" name="tx76"/>
            <p:cNvSpPr/>
            <p:nvPr/>
          </p:nvSpPr>
          <p:spPr>
            <a:xfrm>
              <a:off x="6902998" y="308843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324</a:t>
              </a:r>
            </a:p>
          </p:txBody>
        </p:sp>
        <p:sp>
          <p:nvSpPr>
            <p:cNvPr id="77" name="tx77"/>
            <p:cNvSpPr/>
            <p:nvPr/>
          </p:nvSpPr>
          <p:spPr>
            <a:xfrm>
              <a:off x="7175426" y="305102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137</a:t>
              </a:r>
            </a:p>
          </p:txBody>
        </p:sp>
        <p:sp>
          <p:nvSpPr>
            <p:cNvPr id="78" name="tx78"/>
            <p:cNvSpPr/>
            <p:nvPr/>
          </p:nvSpPr>
          <p:spPr>
            <a:xfrm>
              <a:off x="7478000" y="309735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82</a:t>
              </a:r>
            </a:p>
          </p:txBody>
        </p:sp>
        <p:sp>
          <p:nvSpPr>
            <p:cNvPr id="79" name="tx79"/>
            <p:cNvSpPr/>
            <p:nvPr/>
          </p:nvSpPr>
          <p:spPr>
            <a:xfrm>
              <a:off x="7750428" y="32418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6912041" y="2778438"/>
              <a:ext cx="162782"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742</a:t>
              </a:r>
            </a:p>
          </p:txBody>
        </p:sp>
        <p:sp>
          <p:nvSpPr>
            <p:cNvPr id="81" name="tx81"/>
            <p:cNvSpPr/>
            <p:nvPr/>
          </p:nvSpPr>
          <p:spPr>
            <a:xfrm>
              <a:off x="7184470" y="2881597"/>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673</a:t>
              </a:r>
            </a:p>
          </p:txBody>
        </p:sp>
        <p:sp>
          <p:nvSpPr>
            <p:cNvPr id="82" name="tx82"/>
            <p:cNvSpPr/>
            <p:nvPr/>
          </p:nvSpPr>
          <p:spPr>
            <a:xfrm>
              <a:off x="7456898" y="2969747"/>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615</a:t>
              </a:r>
            </a:p>
          </p:txBody>
        </p:sp>
        <p:sp>
          <p:nvSpPr>
            <p:cNvPr id="83" name="tx83"/>
            <p:cNvSpPr/>
            <p:nvPr/>
          </p:nvSpPr>
          <p:spPr>
            <a:xfrm>
              <a:off x="7729327" y="316399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487</a:t>
              </a:r>
            </a:p>
          </p:txBody>
        </p:sp>
        <p:sp>
          <p:nvSpPr>
            <p:cNvPr id="84" name="tx84"/>
            <p:cNvSpPr/>
            <p:nvPr/>
          </p:nvSpPr>
          <p:spPr>
            <a:xfrm>
              <a:off x="849589" y="395457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5" name="tx85"/>
            <p:cNvSpPr/>
            <p:nvPr/>
          </p:nvSpPr>
          <p:spPr>
            <a:xfrm>
              <a:off x="694200" y="319778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86" name="tx86"/>
            <p:cNvSpPr/>
            <p:nvPr/>
          </p:nvSpPr>
          <p:spPr>
            <a:xfrm>
              <a:off x="577692" y="2440993"/>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87" name="tx87"/>
            <p:cNvSpPr/>
            <p:nvPr/>
          </p:nvSpPr>
          <p:spPr>
            <a:xfrm>
              <a:off x="577692" y="1684205"/>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88" name="tx88"/>
            <p:cNvSpPr/>
            <p:nvPr/>
          </p:nvSpPr>
          <p:spPr>
            <a:xfrm>
              <a:off x="577692" y="927417"/>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2 000K</a:t>
              </a:r>
            </a:p>
          </p:txBody>
        </p:sp>
        <p:sp>
          <p:nvSpPr>
            <p:cNvPr id="89" name="tx89"/>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3884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75055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411269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4748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56455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83698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10941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8184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54238"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2670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88345" y="2466929"/>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5" name="tx105"/>
            <p:cNvSpPr/>
            <p:nvPr/>
          </p:nvSpPr>
          <p:spPr>
            <a:xfrm rot="5400000">
              <a:off x="8322181" y="2466929"/>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6" name="pl106"/>
            <p:cNvSpPr/>
            <p:nvPr/>
          </p:nvSpPr>
          <p:spPr>
            <a:xfrm>
              <a:off x="3055434"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7" name="pl107"/>
            <p:cNvSpPr/>
            <p:nvPr/>
          </p:nvSpPr>
          <p:spPr>
            <a:xfrm>
              <a:off x="3802199"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08" name="tx108"/>
            <p:cNvSpPr/>
            <p:nvPr/>
          </p:nvSpPr>
          <p:spPr>
            <a:xfrm>
              <a:off x="332253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69299"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744786" y="4909475"/>
              <a:ext cx="201456" cy="201456"/>
            </a:xfrm>
            <a:prstGeom prst="rect">
              <a:avLst/>
            </a:prstGeom>
            <a:solidFill>
              <a:srgbClr val="E2231A">
                <a:alpha val="100000"/>
              </a:srgbClr>
            </a:solidFill>
          </p:spPr>
          <p:txBody>
            <a:bodyPr/>
            <a:lstStyle/>
            <a:p>
              <a:endParaRPr/>
            </a:p>
          </p:txBody>
        </p:sp>
        <p:sp>
          <p:nvSpPr>
            <p:cNvPr id="111" name="rc111"/>
            <p:cNvSpPr/>
            <p:nvPr/>
          </p:nvSpPr>
          <p:spPr>
            <a:xfrm>
              <a:off x="5708946" y="4909475"/>
              <a:ext cx="201456" cy="201456"/>
            </a:xfrm>
            <a:prstGeom prst="rect">
              <a:avLst/>
            </a:prstGeom>
            <a:solidFill>
              <a:srgbClr val="B3B3B3">
                <a:alpha val="100000"/>
              </a:srgbClr>
            </a:solidFill>
          </p:spPr>
          <p:txBody>
            <a:bodyPr/>
            <a:lstStyle/>
            <a:p>
              <a:endParaRPr/>
            </a:p>
          </p:txBody>
        </p:sp>
        <p:sp>
          <p:nvSpPr>
            <p:cNvPr id="112" name="tx112"/>
            <p:cNvSpPr/>
            <p:nvPr/>
          </p:nvSpPr>
          <p:spPr>
            <a:xfrm>
              <a:off x="502483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8899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1083092" y="469576"/>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5" name="tx115"/>
            <p:cNvSpPr/>
            <p:nvPr/>
          </p:nvSpPr>
          <p:spPr>
            <a:xfrm>
              <a:off x="1083092" y="650218"/>
              <a:ext cx="181735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16" name="pl116"/>
            <p:cNvSpPr/>
            <p:nvPr/>
          </p:nvSpPr>
          <p:spPr>
            <a:xfrm>
              <a:off x="270861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528130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7853989"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1083092" y="585572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083092" y="565302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083092" y="545032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42226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994955"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656764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422266" y="5774644"/>
              <a:ext cx="4695325" cy="162162"/>
            </a:xfrm>
            <a:prstGeom prst="rect">
              <a:avLst/>
            </a:prstGeom>
            <a:solidFill>
              <a:srgbClr val="E2231A">
                <a:alpha val="100000"/>
              </a:srgbClr>
            </a:solidFill>
          </p:spPr>
          <p:txBody>
            <a:bodyPr/>
            <a:lstStyle/>
            <a:p>
              <a:endParaRPr/>
            </a:p>
          </p:txBody>
        </p:sp>
        <p:sp>
          <p:nvSpPr>
            <p:cNvPr id="126" name="rc126"/>
            <p:cNvSpPr/>
            <p:nvPr/>
          </p:nvSpPr>
          <p:spPr>
            <a:xfrm>
              <a:off x="1422266" y="5571941"/>
              <a:ext cx="6075675" cy="162162"/>
            </a:xfrm>
            <a:prstGeom prst="rect">
              <a:avLst/>
            </a:prstGeom>
            <a:solidFill>
              <a:srgbClr val="E2231A">
                <a:alpha val="100000"/>
              </a:srgbClr>
            </a:solidFill>
          </p:spPr>
          <p:txBody>
            <a:bodyPr/>
            <a:lstStyle/>
            <a:p>
              <a:endParaRPr/>
            </a:p>
          </p:txBody>
        </p:sp>
        <p:sp>
          <p:nvSpPr>
            <p:cNvPr id="127" name="rc127"/>
            <p:cNvSpPr/>
            <p:nvPr/>
          </p:nvSpPr>
          <p:spPr>
            <a:xfrm>
              <a:off x="1422266" y="5369238"/>
              <a:ext cx="6783474" cy="162162"/>
            </a:xfrm>
            <a:prstGeom prst="rect">
              <a:avLst/>
            </a:prstGeom>
            <a:solidFill>
              <a:srgbClr val="E2231A">
                <a:alpha val="100000"/>
              </a:srgbClr>
            </a:solidFill>
          </p:spPr>
          <p:txBody>
            <a:bodyPr/>
            <a:lstStyle/>
            <a:p>
              <a:endParaRPr/>
            </a:p>
          </p:txBody>
        </p:sp>
        <p:sp>
          <p:nvSpPr>
            <p:cNvPr id="128" name="rc128"/>
            <p:cNvSpPr/>
            <p:nvPr/>
          </p:nvSpPr>
          <p:spPr>
            <a:xfrm>
              <a:off x="7497941" y="5571941"/>
              <a:ext cx="183214" cy="162162"/>
            </a:xfrm>
            <a:prstGeom prst="rect">
              <a:avLst/>
            </a:prstGeom>
            <a:solidFill>
              <a:srgbClr val="B3B3B3">
                <a:alpha val="100000"/>
              </a:srgbClr>
            </a:solidFill>
          </p:spPr>
          <p:txBody>
            <a:bodyPr/>
            <a:lstStyle/>
            <a:p>
              <a:endParaRPr/>
            </a:p>
          </p:txBody>
        </p:sp>
        <p:sp>
          <p:nvSpPr>
            <p:cNvPr id="129" name="tx129"/>
            <p:cNvSpPr/>
            <p:nvPr/>
          </p:nvSpPr>
          <p:spPr>
            <a:xfrm>
              <a:off x="7825837"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486.6</a:t>
              </a:r>
            </a:p>
          </p:txBody>
        </p:sp>
        <p:sp>
          <p:nvSpPr>
            <p:cNvPr id="130" name="tx130"/>
            <p:cNvSpPr/>
            <p:nvPr/>
          </p:nvSpPr>
          <p:spPr>
            <a:xfrm>
              <a:off x="3673465" y="5812533"/>
              <a:ext cx="192927"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365</a:t>
              </a:r>
            </a:p>
          </p:txBody>
        </p:sp>
        <p:sp>
          <p:nvSpPr>
            <p:cNvPr id="131" name="tx131"/>
            <p:cNvSpPr/>
            <p:nvPr/>
          </p:nvSpPr>
          <p:spPr>
            <a:xfrm>
              <a:off x="4315422" y="560983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472.3</a:t>
              </a:r>
            </a:p>
          </p:txBody>
        </p:sp>
        <p:sp>
          <p:nvSpPr>
            <p:cNvPr id="132" name="tx132"/>
            <p:cNvSpPr/>
            <p:nvPr/>
          </p:nvSpPr>
          <p:spPr>
            <a:xfrm>
              <a:off x="4669322"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527.3</a:t>
              </a:r>
            </a:p>
          </p:txBody>
        </p:sp>
        <p:sp>
          <p:nvSpPr>
            <p:cNvPr id="133" name="tx133"/>
            <p:cNvSpPr/>
            <p:nvPr/>
          </p:nvSpPr>
          <p:spPr>
            <a:xfrm>
              <a:off x="7477022" y="561129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14.2</a:t>
              </a:r>
            </a:p>
          </p:txBody>
        </p:sp>
        <p:sp>
          <p:nvSpPr>
            <p:cNvPr id="134" name="tx134"/>
            <p:cNvSpPr/>
            <p:nvPr/>
          </p:nvSpPr>
          <p:spPr>
            <a:xfrm>
              <a:off x="709684"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709684"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336829" y="603786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831824"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6404513"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40" name="tx140"/>
            <p:cNvSpPr/>
            <p:nvPr/>
          </p:nvSpPr>
          <p:spPr>
            <a:xfrm>
              <a:off x="3377712" y="617306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1" name="tx141"/>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2" name="tx142"/>
            <p:cNvSpPr/>
            <p:nvPr/>
          </p:nvSpPr>
          <p:spPr>
            <a:xfrm>
              <a:off x="4367447" y="6498977"/>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diminué à 46%. Ce chiffre est inférieur à celui de 2019, où la couverture était de 60 %.
527 000 enfants ont manqué leur première dose systématique de vaccin contre la rougeole.
Le MCV2 est généralement administré aux enfants âgés de 18 mois à cinq ans. La couverture par le MCV2 est restée relativement constante (à 1% près) à 46%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525505"/>
              <a:ext cx="3397293" cy="1052067"/>
            </a:xfrm>
            <a:custGeom>
              <a:avLst/>
              <a:gdLst/>
              <a:ahLst/>
              <a:cxnLst/>
              <a:rect l="0" t="0" r="0" b="0"/>
              <a:pathLst>
                <a:path w="3397293" h="1052067">
                  <a:moveTo>
                    <a:pt x="0" y="664463"/>
                  </a:moveTo>
                  <a:lnTo>
                    <a:pt x="141553" y="609091"/>
                  </a:lnTo>
                  <a:lnTo>
                    <a:pt x="283107" y="553719"/>
                  </a:lnTo>
                  <a:lnTo>
                    <a:pt x="424661" y="442975"/>
                  </a:lnTo>
                  <a:lnTo>
                    <a:pt x="566215" y="55371"/>
                  </a:lnTo>
                  <a:lnTo>
                    <a:pt x="707769" y="193801"/>
                  </a:lnTo>
                  <a:lnTo>
                    <a:pt x="849323" y="276859"/>
                  </a:lnTo>
                  <a:lnTo>
                    <a:pt x="990877" y="0"/>
                  </a:lnTo>
                  <a:lnTo>
                    <a:pt x="1132431" y="304545"/>
                  </a:lnTo>
                  <a:lnTo>
                    <a:pt x="1273984" y="498347"/>
                  </a:lnTo>
                  <a:lnTo>
                    <a:pt x="1415538" y="415289"/>
                  </a:lnTo>
                  <a:lnTo>
                    <a:pt x="1557092" y="526033"/>
                  </a:lnTo>
                  <a:lnTo>
                    <a:pt x="1698646" y="498347"/>
                  </a:lnTo>
                  <a:lnTo>
                    <a:pt x="1840200" y="470661"/>
                  </a:lnTo>
                  <a:lnTo>
                    <a:pt x="1981754" y="415289"/>
                  </a:lnTo>
                  <a:lnTo>
                    <a:pt x="2123308" y="581405"/>
                  </a:lnTo>
                  <a:lnTo>
                    <a:pt x="2264862" y="526033"/>
                  </a:lnTo>
                  <a:lnTo>
                    <a:pt x="2406416" y="719835"/>
                  </a:lnTo>
                  <a:lnTo>
                    <a:pt x="2547969" y="359917"/>
                  </a:lnTo>
                  <a:lnTo>
                    <a:pt x="2689523" y="581405"/>
                  </a:lnTo>
                  <a:lnTo>
                    <a:pt x="2831077" y="719835"/>
                  </a:lnTo>
                  <a:lnTo>
                    <a:pt x="2972631" y="1052067"/>
                  </a:lnTo>
                  <a:lnTo>
                    <a:pt x="3114185" y="1024381"/>
                  </a:lnTo>
                  <a:lnTo>
                    <a:pt x="3255739" y="830579"/>
                  </a:lnTo>
                  <a:lnTo>
                    <a:pt x="3397293" y="969009"/>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636249"/>
              <a:ext cx="3397293" cy="526033"/>
            </a:xfrm>
            <a:custGeom>
              <a:avLst/>
              <a:gdLst/>
              <a:ahLst/>
              <a:cxnLst/>
              <a:rect l="0" t="0" r="0" b="0"/>
              <a:pathLst>
                <a:path w="3397293" h="526033">
                  <a:moveTo>
                    <a:pt x="0" y="526033"/>
                  </a:moveTo>
                  <a:lnTo>
                    <a:pt x="141553" y="442975"/>
                  </a:lnTo>
                  <a:lnTo>
                    <a:pt x="283107" y="387603"/>
                  </a:lnTo>
                  <a:lnTo>
                    <a:pt x="424661" y="359917"/>
                  </a:lnTo>
                  <a:lnTo>
                    <a:pt x="566215" y="332231"/>
                  </a:lnTo>
                  <a:lnTo>
                    <a:pt x="707769" y="332231"/>
                  </a:lnTo>
                  <a:lnTo>
                    <a:pt x="849323" y="249173"/>
                  </a:lnTo>
                  <a:lnTo>
                    <a:pt x="990877" y="193801"/>
                  </a:lnTo>
                  <a:lnTo>
                    <a:pt x="1132431" y="138429"/>
                  </a:lnTo>
                  <a:lnTo>
                    <a:pt x="1273984" y="55371"/>
                  </a:lnTo>
                  <a:lnTo>
                    <a:pt x="1415538" y="27685"/>
                  </a:lnTo>
                  <a:lnTo>
                    <a:pt x="1557092" y="0"/>
                  </a:lnTo>
                  <a:lnTo>
                    <a:pt x="1698646" y="0"/>
                  </a:lnTo>
                  <a:lnTo>
                    <a:pt x="1840200" y="27685"/>
                  </a:lnTo>
                  <a:lnTo>
                    <a:pt x="1981754" y="27685"/>
                  </a:lnTo>
                  <a:lnTo>
                    <a:pt x="2123308" y="27685"/>
                  </a:lnTo>
                  <a:lnTo>
                    <a:pt x="2264862" y="83057"/>
                  </a:lnTo>
                  <a:lnTo>
                    <a:pt x="2406416" y="83057"/>
                  </a:lnTo>
                  <a:lnTo>
                    <a:pt x="2547969" y="55371"/>
                  </a:lnTo>
                  <a:lnTo>
                    <a:pt x="2689523" y="27685"/>
                  </a:lnTo>
                  <a:lnTo>
                    <a:pt x="2831077" y="83057"/>
                  </a:lnTo>
                  <a:lnTo>
                    <a:pt x="2972631" y="110743"/>
                  </a:lnTo>
                  <a:lnTo>
                    <a:pt x="3114185" y="83057"/>
                  </a:lnTo>
                  <a:lnTo>
                    <a:pt x="3255739" y="27685"/>
                  </a:lnTo>
                  <a:lnTo>
                    <a:pt x="3397293" y="27685"/>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525505"/>
              <a:ext cx="3397293" cy="1052067"/>
            </a:xfrm>
            <a:custGeom>
              <a:avLst/>
              <a:gdLst/>
              <a:ahLst/>
              <a:cxnLst/>
              <a:rect l="0" t="0" r="0" b="0"/>
              <a:pathLst>
                <a:path w="3397293" h="1052067">
                  <a:moveTo>
                    <a:pt x="0" y="664463"/>
                  </a:moveTo>
                  <a:lnTo>
                    <a:pt x="141553" y="609091"/>
                  </a:lnTo>
                  <a:lnTo>
                    <a:pt x="283107" y="553719"/>
                  </a:lnTo>
                  <a:lnTo>
                    <a:pt x="424661" y="442975"/>
                  </a:lnTo>
                  <a:lnTo>
                    <a:pt x="566215" y="55371"/>
                  </a:lnTo>
                  <a:lnTo>
                    <a:pt x="707769" y="193801"/>
                  </a:lnTo>
                  <a:lnTo>
                    <a:pt x="849323" y="276859"/>
                  </a:lnTo>
                  <a:lnTo>
                    <a:pt x="990877" y="0"/>
                  </a:lnTo>
                  <a:lnTo>
                    <a:pt x="1132431" y="304545"/>
                  </a:lnTo>
                  <a:lnTo>
                    <a:pt x="1273984" y="498347"/>
                  </a:lnTo>
                  <a:lnTo>
                    <a:pt x="1415538" y="415289"/>
                  </a:lnTo>
                  <a:lnTo>
                    <a:pt x="1557092" y="526033"/>
                  </a:lnTo>
                  <a:lnTo>
                    <a:pt x="1698646" y="498347"/>
                  </a:lnTo>
                  <a:lnTo>
                    <a:pt x="1840200" y="470661"/>
                  </a:lnTo>
                  <a:lnTo>
                    <a:pt x="1981754" y="415289"/>
                  </a:lnTo>
                  <a:lnTo>
                    <a:pt x="2123308" y="581405"/>
                  </a:lnTo>
                  <a:lnTo>
                    <a:pt x="2264862" y="526033"/>
                  </a:lnTo>
                  <a:lnTo>
                    <a:pt x="2406416" y="719835"/>
                  </a:lnTo>
                  <a:lnTo>
                    <a:pt x="2547969" y="359917"/>
                  </a:lnTo>
                  <a:lnTo>
                    <a:pt x="2689523" y="581405"/>
                  </a:lnTo>
                  <a:lnTo>
                    <a:pt x="2831077" y="719835"/>
                  </a:lnTo>
                  <a:lnTo>
                    <a:pt x="2972631" y="1052067"/>
                  </a:lnTo>
                  <a:lnTo>
                    <a:pt x="3114185" y="1024381"/>
                  </a:lnTo>
                  <a:lnTo>
                    <a:pt x="3255739" y="830579"/>
                  </a:lnTo>
                  <a:lnTo>
                    <a:pt x="3397293" y="969009"/>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245869"/>
            </a:xfrm>
            <a:custGeom>
              <a:avLst/>
              <a:gdLst/>
              <a:ahLst/>
              <a:cxnLst/>
              <a:rect l="0" t="0" r="0" b="0"/>
              <a:pathLst>
                <a:path h="1245869">
                  <a:moveTo>
                    <a:pt x="0" y="0"/>
                  </a:moveTo>
                  <a:lnTo>
                    <a:pt x="0" y="1245869"/>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775207"/>
            </a:xfrm>
            <a:custGeom>
              <a:avLst/>
              <a:gdLst/>
              <a:ahLst/>
              <a:cxnLst/>
              <a:rect l="0" t="0" r="0" b="0"/>
              <a:pathLst>
                <a:path h="775207">
                  <a:moveTo>
                    <a:pt x="0" y="0"/>
                  </a:moveTo>
                  <a:lnTo>
                    <a:pt x="0" y="77520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996695"/>
            </a:xfrm>
            <a:custGeom>
              <a:avLst/>
              <a:gdLst/>
              <a:ahLst/>
              <a:cxnLst/>
              <a:rect l="0" t="0" r="0" b="0"/>
              <a:pathLst>
                <a:path h="996695">
                  <a:moveTo>
                    <a:pt x="0" y="0"/>
                  </a:moveTo>
                  <a:lnTo>
                    <a:pt x="0" y="996695"/>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162811"/>
            </a:xfrm>
            <a:custGeom>
              <a:avLst/>
              <a:gdLst/>
              <a:ahLst/>
              <a:cxnLst/>
              <a:rect l="0" t="0" r="0" b="0"/>
              <a:pathLst>
                <a:path h="1162811">
                  <a:moveTo>
                    <a:pt x="0" y="0"/>
                  </a:moveTo>
                  <a:lnTo>
                    <a:pt x="0" y="116281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162811"/>
            </a:xfrm>
            <a:custGeom>
              <a:avLst/>
              <a:gdLst/>
              <a:ahLst/>
              <a:cxnLst/>
              <a:rect l="0" t="0" r="0" b="0"/>
              <a:pathLst>
                <a:path h="1162811">
                  <a:moveTo>
                    <a:pt x="0" y="0"/>
                  </a:moveTo>
                  <a:lnTo>
                    <a:pt x="0" y="116281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1411985"/>
            </a:xfrm>
            <a:custGeom>
              <a:avLst/>
              <a:gdLst/>
              <a:ahLst/>
              <a:cxnLst/>
              <a:rect l="0" t="0" r="0" b="0"/>
              <a:pathLst>
                <a:path h="1411985">
                  <a:moveTo>
                    <a:pt x="0" y="0"/>
                  </a:moveTo>
                  <a:lnTo>
                    <a:pt x="0" y="1411985"/>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1550415"/>
            </a:xfrm>
            <a:custGeom>
              <a:avLst/>
              <a:gdLst/>
              <a:ahLst/>
              <a:cxnLst/>
              <a:rect l="0" t="0" r="0" b="0"/>
              <a:pathLst>
                <a:path h="1550415">
                  <a:moveTo>
                    <a:pt x="0" y="0"/>
                  </a:moveTo>
                  <a:lnTo>
                    <a:pt x="0" y="1550415"/>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525505"/>
              <a:ext cx="3397293" cy="1052067"/>
            </a:xfrm>
            <a:custGeom>
              <a:avLst/>
              <a:gdLst/>
              <a:ahLst/>
              <a:cxnLst/>
              <a:rect l="0" t="0" r="0" b="0"/>
              <a:pathLst>
                <a:path w="3397293" h="1052067">
                  <a:moveTo>
                    <a:pt x="0" y="664463"/>
                  </a:moveTo>
                  <a:lnTo>
                    <a:pt x="141553" y="609091"/>
                  </a:lnTo>
                  <a:lnTo>
                    <a:pt x="283107" y="553719"/>
                  </a:lnTo>
                  <a:lnTo>
                    <a:pt x="424661" y="442975"/>
                  </a:lnTo>
                  <a:lnTo>
                    <a:pt x="566215" y="55371"/>
                  </a:lnTo>
                  <a:lnTo>
                    <a:pt x="707769" y="193801"/>
                  </a:lnTo>
                  <a:lnTo>
                    <a:pt x="849323" y="276859"/>
                  </a:lnTo>
                  <a:lnTo>
                    <a:pt x="990877" y="0"/>
                  </a:lnTo>
                  <a:lnTo>
                    <a:pt x="1132431" y="304545"/>
                  </a:lnTo>
                  <a:lnTo>
                    <a:pt x="1273984" y="498347"/>
                  </a:lnTo>
                  <a:lnTo>
                    <a:pt x="1415538" y="415289"/>
                  </a:lnTo>
                  <a:lnTo>
                    <a:pt x="1557092" y="526033"/>
                  </a:lnTo>
                  <a:lnTo>
                    <a:pt x="1698646" y="498347"/>
                  </a:lnTo>
                  <a:lnTo>
                    <a:pt x="1840200" y="470661"/>
                  </a:lnTo>
                  <a:lnTo>
                    <a:pt x="1981754" y="415289"/>
                  </a:lnTo>
                  <a:lnTo>
                    <a:pt x="2123308" y="581405"/>
                  </a:lnTo>
                  <a:lnTo>
                    <a:pt x="2264862" y="526033"/>
                  </a:lnTo>
                  <a:lnTo>
                    <a:pt x="2406416" y="719835"/>
                  </a:lnTo>
                  <a:lnTo>
                    <a:pt x="2547969" y="359917"/>
                  </a:lnTo>
                  <a:lnTo>
                    <a:pt x="2689523" y="581405"/>
                  </a:lnTo>
                  <a:lnTo>
                    <a:pt x="2831077" y="719835"/>
                  </a:lnTo>
                  <a:lnTo>
                    <a:pt x="2972631" y="1052067"/>
                  </a:lnTo>
                  <a:lnTo>
                    <a:pt x="3114185" y="1024381"/>
                  </a:lnTo>
                  <a:lnTo>
                    <a:pt x="3255739" y="830579"/>
                  </a:lnTo>
                  <a:lnTo>
                    <a:pt x="3397293" y="969009"/>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287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23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6189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6189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89292"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451747"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28998" y="4701884"/>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58305" y="471005"/>
              <a:ext cx="292261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Madagascar, 2000-2024</a:t>
              </a:r>
            </a:p>
          </p:txBody>
        </p:sp>
        <p:sp>
          <p:nvSpPr>
            <p:cNvPr id="63" name="pl63"/>
            <p:cNvSpPr/>
            <p:nvPr/>
          </p:nvSpPr>
          <p:spPr>
            <a:xfrm>
              <a:off x="5267799" y="359009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99681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403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81027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21700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88672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29345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70018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10691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51364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92036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1454313"/>
              <a:ext cx="3397293" cy="2254431"/>
            </a:xfrm>
            <a:custGeom>
              <a:avLst/>
              <a:gdLst/>
              <a:ahLst/>
              <a:cxnLst/>
              <a:rect l="0" t="0" r="0" b="0"/>
              <a:pathLst>
                <a:path w="3397293" h="2254431">
                  <a:moveTo>
                    <a:pt x="0" y="1423851"/>
                  </a:moveTo>
                  <a:lnTo>
                    <a:pt x="141553" y="1305196"/>
                  </a:lnTo>
                  <a:lnTo>
                    <a:pt x="283107" y="1186542"/>
                  </a:lnTo>
                  <a:lnTo>
                    <a:pt x="424661" y="949234"/>
                  </a:lnTo>
                  <a:lnTo>
                    <a:pt x="566215" y="118654"/>
                  </a:lnTo>
                  <a:lnTo>
                    <a:pt x="707769" y="415289"/>
                  </a:lnTo>
                  <a:lnTo>
                    <a:pt x="849323" y="593271"/>
                  </a:lnTo>
                  <a:lnTo>
                    <a:pt x="990877" y="0"/>
                  </a:lnTo>
                  <a:lnTo>
                    <a:pt x="1132431" y="652598"/>
                  </a:lnTo>
                  <a:lnTo>
                    <a:pt x="1273984" y="1067888"/>
                  </a:lnTo>
                  <a:lnTo>
                    <a:pt x="1415538" y="889907"/>
                  </a:lnTo>
                  <a:lnTo>
                    <a:pt x="1557092" y="1127215"/>
                  </a:lnTo>
                  <a:lnTo>
                    <a:pt x="1698646" y="1067888"/>
                  </a:lnTo>
                  <a:lnTo>
                    <a:pt x="1840200" y="1008561"/>
                  </a:lnTo>
                  <a:lnTo>
                    <a:pt x="1981754" y="889907"/>
                  </a:lnTo>
                  <a:lnTo>
                    <a:pt x="2123308" y="1245869"/>
                  </a:lnTo>
                  <a:lnTo>
                    <a:pt x="2264862" y="1127215"/>
                  </a:lnTo>
                  <a:lnTo>
                    <a:pt x="2406416" y="1542505"/>
                  </a:lnTo>
                  <a:lnTo>
                    <a:pt x="2547969" y="771252"/>
                  </a:lnTo>
                  <a:lnTo>
                    <a:pt x="2689523" y="1245869"/>
                  </a:lnTo>
                  <a:lnTo>
                    <a:pt x="2831077" y="1542505"/>
                  </a:lnTo>
                  <a:lnTo>
                    <a:pt x="2972631" y="2254431"/>
                  </a:lnTo>
                  <a:lnTo>
                    <a:pt x="3114185" y="2195103"/>
                  </a:lnTo>
                  <a:lnTo>
                    <a:pt x="3255739" y="1779814"/>
                  </a:lnTo>
                  <a:lnTo>
                    <a:pt x="3397293" y="2076449"/>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700183"/>
              <a:ext cx="3397293" cy="889907"/>
            </a:xfrm>
            <a:custGeom>
              <a:avLst/>
              <a:gdLst/>
              <a:ahLst/>
              <a:cxnLst/>
              <a:rect l="0" t="0" r="0" b="0"/>
              <a:pathLst>
                <a:path w="3397293" h="889907">
                  <a:moveTo>
                    <a:pt x="0" y="889907"/>
                  </a:moveTo>
                  <a:lnTo>
                    <a:pt x="141553" y="830579"/>
                  </a:lnTo>
                  <a:lnTo>
                    <a:pt x="283107" y="830579"/>
                  </a:lnTo>
                  <a:lnTo>
                    <a:pt x="424661" y="771252"/>
                  </a:lnTo>
                  <a:lnTo>
                    <a:pt x="566215" y="652598"/>
                  </a:lnTo>
                  <a:lnTo>
                    <a:pt x="707769" y="533944"/>
                  </a:lnTo>
                  <a:lnTo>
                    <a:pt x="849323" y="415289"/>
                  </a:lnTo>
                  <a:lnTo>
                    <a:pt x="990877" y="415289"/>
                  </a:lnTo>
                  <a:lnTo>
                    <a:pt x="1132431" y="296635"/>
                  </a:lnTo>
                  <a:lnTo>
                    <a:pt x="1273984" y="177981"/>
                  </a:lnTo>
                  <a:lnTo>
                    <a:pt x="1415538" y="118654"/>
                  </a:lnTo>
                  <a:lnTo>
                    <a:pt x="1557092" y="118654"/>
                  </a:lnTo>
                  <a:lnTo>
                    <a:pt x="1698646" y="118654"/>
                  </a:lnTo>
                  <a:lnTo>
                    <a:pt x="1840200" y="118654"/>
                  </a:lnTo>
                  <a:lnTo>
                    <a:pt x="1981754" y="118654"/>
                  </a:lnTo>
                  <a:lnTo>
                    <a:pt x="2123308" y="118654"/>
                  </a:lnTo>
                  <a:lnTo>
                    <a:pt x="2264862" y="59327"/>
                  </a:lnTo>
                  <a:lnTo>
                    <a:pt x="2406416" y="59327"/>
                  </a:lnTo>
                  <a:lnTo>
                    <a:pt x="2547969" y="0"/>
                  </a:lnTo>
                  <a:lnTo>
                    <a:pt x="2689523" y="0"/>
                  </a:lnTo>
                  <a:lnTo>
                    <a:pt x="2831077" y="177981"/>
                  </a:lnTo>
                  <a:lnTo>
                    <a:pt x="2972631" y="296635"/>
                  </a:lnTo>
                  <a:lnTo>
                    <a:pt x="3114185" y="177981"/>
                  </a:lnTo>
                  <a:lnTo>
                    <a:pt x="3255739" y="177981"/>
                  </a:lnTo>
                  <a:lnTo>
                    <a:pt x="3397293" y="118654"/>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640856"/>
              <a:ext cx="3397293" cy="1127215"/>
            </a:xfrm>
            <a:custGeom>
              <a:avLst/>
              <a:gdLst/>
              <a:ahLst/>
              <a:cxnLst/>
              <a:rect l="0" t="0" r="0" b="0"/>
              <a:pathLst>
                <a:path w="3397293" h="1127215">
                  <a:moveTo>
                    <a:pt x="0" y="1127215"/>
                  </a:moveTo>
                  <a:lnTo>
                    <a:pt x="141553" y="949234"/>
                  </a:lnTo>
                  <a:lnTo>
                    <a:pt x="283107" y="830579"/>
                  </a:lnTo>
                  <a:lnTo>
                    <a:pt x="424661" y="771252"/>
                  </a:lnTo>
                  <a:lnTo>
                    <a:pt x="566215" y="711925"/>
                  </a:lnTo>
                  <a:lnTo>
                    <a:pt x="707769" y="711925"/>
                  </a:lnTo>
                  <a:lnTo>
                    <a:pt x="849323" y="533944"/>
                  </a:lnTo>
                  <a:lnTo>
                    <a:pt x="990877" y="415289"/>
                  </a:lnTo>
                  <a:lnTo>
                    <a:pt x="1132431" y="296635"/>
                  </a:lnTo>
                  <a:lnTo>
                    <a:pt x="1273984" y="118654"/>
                  </a:lnTo>
                  <a:lnTo>
                    <a:pt x="1415538" y="59327"/>
                  </a:lnTo>
                  <a:lnTo>
                    <a:pt x="1557092" y="0"/>
                  </a:lnTo>
                  <a:lnTo>
                    <a:pt x="1698646" y="0"/>
                  </a:lnTo>
                  <a:lnTo>
                    <a:pt x="1840200" y="59327"/>
                  </a:lnTo>
                  <a:lnTo>
                    <a:pt x="1981754" y="59327"/>
                  </a:lnTo>
                  <a:lnTo>
                    <a:pt x="2123308" y="59327"/>
                  </a:lnTo>
                  <a:lnTo>
                    <a:pt x="2264862" y="177981"/>
                  </a:lnTo>
                  <a:lnTo>
                    <a:pt x="2406416" y="177981"/>
                  </a:lnTo>
                  <a:lnTo>
                    <a:pt x="2547969" y="118654"/>
                  </a:lnTo>
                  <a:lnTo>
                    <a:pt x="2689523" y="59327"/>
                  </a:lnTo>
                  <a:lnTo>
                    <a:pt x="2831077" y="177981"/>
                  </a:lnTo>
                  <a:lnTo>
                    <a:pt x="2972631" y="237308"/>
                  </a:lnTo>
                  <a:lnTo>
                    <a:pt x="3114185" y="177981"/>
                  </a:lnTo>
                  <a:lnTo>
                    <a:pt x="3255739" y="59327"/>
                  </a:lnTo>
                  <a:lnTo>
                    <a:pt x="3397293" y="59327"/>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700183"/>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1454313"/>
              <a:ext cx="3397293" cy="2254431"/>
            </a:xfrm>
            <a:custGeom>
              <a:avLst/>
              <a:gdLst/>
              <a:ahLst/>
              <a:cxnLst/>
              <a:rect l="0" t="0" r="0" b="0"/>
              <a:pathLst>
                <a:path w="3397293" h="2254431">
                  <a:moveTo>
                    <a:pt x="0" y="1423851"/>
                  </a:moveTo>
                  <a:lnTo>
                    <a:pt x="141553" y="1305196"/>
                  </a:lnTo>
                  <a:lnTo>
                    <a:pt x="283107" y="1186542"/>
                  </a:lnTo>
                  <a:lnTo>
                    <a:pt x="424661" y="949234"/>
                  </a:lnTo>
                  <a:lnTo>
                    <a:pt x="566215" y="118654"/>
                  </a:lnTo>
                  <a:lnTo>
                    <a:pt x="707769" y="415289"/>
                  </a:lnTo>
                  <a:lnTo>
                    <a:pt x="849323" y="593271"/>
                  </a:lnTo>
                  <a:lnTo>
                    <a:pt x="990877" y="0"/>
                  </a:lnTo>
                  <a:lnTo>
                    <a:pt x="1132431" y="652598"/>
                  </a:lnTo>
                  <a:lnTo>
                    <a:pt x="1273984" y="1067888"/>
                  </a:lnTo>
                  <a:lnTo>
                    <a:pt x="1415538" y="889907"/>
                  </a:lnTo>
                  <a:lnTo>
                    <a:pt x="1557092" y="1127215"/>
                  </a:lnTo>
                  <a:lnTo>
                    <a:pt x="1698646" y="1067888"/>
                  </a:lnTo>
                  <a:lnTo>
                    <a:pt x="1840200" y="1008561"/>
                  </a:lnTo>
                  <a:lnTo>
                    <a:pt x="1981754" y="889907"/>
                  </a:lnTo>
                  <a:lnTo>
                    <a:pt x="2123308" y="1245869"/>
                  </a:lnTo>
                  <a:lnTo>
                    <a:pt x="2264862" y="1127215"/>
                  </a:lnTo>
                  <a:lnTo>
                    <a:pt x="2406416" y="1542505"/>
                  </a:lnTo>
                  <a:lnTo>
                    <a:pt x="2547969" y="771252"/>
                  </a:lnTo>
                  <a:lnTo>
                    <a:pt x="2689523" y="1245869"/>
                  </a:lnTo>
                  <a:lnTo>
                    <a:pt x="2831077" y="1542505"/>
                  </a:lnTo>
                  <a:lnTo>
                    <a:pt x="2972631" y="2254431"/>
                  </a:lnTo>
                  <a:lnTo>
                    <a:pt x="3114185" y="2195103"/>
                  </a:lnTo>
                  <a:lnTo>
                    <a:pt x="3255739" y="1779814"/>
                  </a:lnTo>
                  <a:lnTo>
                    <a:pt x="3397293" y="2076449"/>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359390"/>
              <a:ext cx="0" cy="1518774"/>
            </a:xfrm>
            <a:custGeom>
              <a:avLst/>
              <a:gdLst/>
              <a:ahLst/>
              <a:cxnLst/>
              <a:rect l="0" t="0" r="0" b="0"/>
              <a:pathLst>
                <a:path h="1518774">
                  <a:moveTo>
                    <a:pt x="0" y="1518774"/>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45433" y="1359390"/>
              <a:ext cx="0" cy="510213"/>
            </a:xfrm>
            <a:custGeom>
              <a:avLst/>
              <a:gdLst/>
              <a:ahLst/>
              <a:cxnLst/>
              <a:rect l="0" t="0" r="0" b="0"/>
              <a:pathLst>
                <a:path h="510213">
                  <a:moveTo>
                    <a:pt x="0" y="510213"/>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853202" y="1359390"/>
              <a:ext cx="0" cy="984830"/>
            </a:xfrm>
            <a:custGeom>
              <a:avLst/>
              <a:gdLst/>
              <a:ahLst/>
              <a:cxnLst/>
              <a:rect l="0" t="0" r="0" b="0"/>
              <a:pathLst>
                <a:path h="984830">
                  <a:moveTo>
                    <a:pt x="0" y="984830"/>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560972" y="1359390"/>
              <a:ext cx="0" cy="1340793"/>
            </a:xfrm>
            <a:custGeom>
              <a:avLst/>
              <a:gdLst/>
              <a:ahLst/>
              <a:cxnLst/>
              <a:rect l="0" t="0" r="0" b="0"/>
              <a:pathLst>
                <a:path h="1340793">
                  <a:moveTo>
                    <a:pt x="0" y="1340793"/>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127187" y="1359390"/>
              <a:ext cx="0" cy="1340793"/>
            </a:xfrm>
            <a:custGeom>
              <a:avLst/>
              <a:gdLst/>
              <a:ahLst/>
              <a:cxnLst/>
              <a:rect l="0" t="0" r="0" b="0"/>
              <a:pathLst>
                <a:path h="1340793">
                  <a:moveTo>
                    <a:pt x="0" y="134079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3403" y="1359390"/>
              <a:ext cx="0" cy="1874737"/>
            </a:xfrm>
            <a:custGeom>
              <a:avLst/>
              <a:gdLst/>
              <a:ahLst/>
              <a:cxnLst/>
              <a:rect l="0" t="0" r="0" b="0"/>
              <a:pathLst>
                <a:path h="1874737">
                  <a:moveTo>
                    <a:pt x="0" y="187473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1359390"/>
              <a:ext cx="0" cy="2171373"/>
            </a:xfrm>
            <a:custGeom>
              <a:avLst/>
              <a:gdLst/>
              <a:ahLst/>
              <a:cxnLst/>
              <a:rect l="0" t="0" r="0" b="0"/>
              <a:pathLst>
                <a:path h="2171373">
                  <a:moveTo>
                    <a:pt x="0" y="217137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1454313"/>
              <a:ext cx="3397293" cy="2254431"/>
            </a:xfrm>
            <a:custGeom>
              <a:avLst/>
              <a:gdLst/>
              <a:ahLst/>
              <a:cxnLst/>
              <a:rect l="0" t="0" r="0" b="0"/>
              <a:pathLst>
                <a:path w="3397293" h="2254431">
                  <a:moveTo>
                    <a:pt x="0" y="1423851"/>
                  </a:moveTo>
                  <a:lnTo>
                    <a:pt x="141553" y="1305196"/>
                  </a:lnTo>
                  <a:lnTo>
                    <a:pt x="283107" y="1186542"/>
                  </a:lnTo>
                  <a:lnTo>
                    <a:pt x="424661" y="949234"/>
                  </a:lnTo>
                  <a:lnTo>
                    <a:pt x="566215" y="118654"/>
                  </a:lnTo>
                  <a:lnTo>
                    <a:pt x="707769" y="415289"/>
                  </a:lnTo>
                  <a:lnTo>
                    <a:pt x="849323" y="593271"/>
                  </a:lnTo>
                  <a:lnTo>
                    <a:pt x="990877" y="0"/>
                  </a:lnTo>
                  <a:lnTo>
                    <a:pt x="1132431" y="652598"/>
                  </a:lnTo>
                  <a:lnTo>
                    <a:pt x="1273984" y="1067888"/>
                  </a:lnTo>
                  <a:lnTo>
                    <a:pt x="1415538" y="889907"/>
                  </a:lnTo>
                  <a:lnTo>
                    <a:pt x="1557092" y="1127215"/>
                  </a:lnTo>
                  <a:lnTo>
                    <a:pt x="1698646" y="1067888"/>
                  </a:lnTo>
                  <a:lnTo>
                    <a:pt x="1840200" y="1008561"/>
                  </a:lnTo>
                  <a:lnTo>
                    <a:pt x="1981754" y="889907"/>
                  </a:lnTo>
                  <a:lnTo>
                    <a:pt x="2123308" y="1245869"/>
                  </a:lnTo>
                  <a:lnTo>
                    <a:pt x="2264862" y="1127215"/>
                  </a:lnTo>
                  <a:lnTo>
                    <a:pt x="2406416" y="1542505"/>
                  </a:lnTo>
                  <a:lnTo>
                    <a:pt x="2547969" y="771252"/>
                  </a:lnTo>
                  <a:lnTo>
                    <a:pt x="2689523" y="1245869"/>
                  </a:lnTo>
                  <a:lnTo>
                    <a:pt x="2831077" y="1542505"/>
                  </a:lnTo>
                  <a:lnTo>
                    <a:pt x="2972631" y="2254431"/>
                  </a:lnTo>
                  <a:lnTo>
                    <a:pt x="3114185" y="2195103"/>
                  </a:lnTo>
                  <a:lnTo>
                    <a:pt x="3255739" y="1779814"/>
                  </a:lnTo>
                  <a:lnTo>
                    <a:pt x="3397293" y="2076449"/>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389469" y="1295166"/>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5143" y="129654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823058" y="12952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530827" y="12952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2952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29521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756617" y="129654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101" name="tx101"/>
            <p:cNvSpPr/>
            <p:nvPr/>
          </p:nvSpPr>
          <p:spPr>
            <a:xfrm>
              <a:off x="8902429" y="277972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6597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3461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24133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6480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0547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46152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5049780" y="868186"/>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587859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587859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7005991"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0" name="pl120"/>
            <p:cNvSpPr/>
            <p:nvPr/>
          </p:nvSpPr>
          <p:spPr>
            <a:xfrm>
              <a:off x="7768445"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1" name="tx121"/>
            <p:cNvSpPr/>
            <p:nvPr/>
          </p:nvSpPr>
          <p:spPr>
            <a:xfrm>
              <a:off x="6145697" y="4701884"/>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122" name="tx122"/>
            <p:cNvSpPr/>
            <p:nvPr/>
          </p:nvSpPr>
          <p:spPr>
            <a:xfrm>
              <a:off x="7273091"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35545"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70556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548232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825909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409394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87070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1317178" y="5710248"/>
              <a:ext cx="5067776" cy="145351"/>
            </a:xfrm>
            <a:prstGeom prst="rect">
              <a:avLst/>
            </a:prstGeom>
            <a:solidFill>
              <a:srgbClr val="E2231A">
                <a:alpha val="80000"/>
              </a:srgbClr>
            </a:solidFill>
          </p:spPr>
          <p:txBody>
            <a:bodyPr/>
            <a:lstStyle/>
            <a:p>
              <a:endParaRPr/>
            </a:p>
          </p:txBody>
        </p:sp>
        <p:sp>
          <p:nvSpPr>
            <p:cNvPr id="135" name="rc135"/>
            <p:cNvSpPr/>
            <p:nvPr/>
          </p:nvSpPr>
          <p:spPr>
            <a:xfrm>
              <a:off x="1317178" y="5528559"/>
              <a:ext cx="6557621" cy="145351"/>
            </a:xfrm>
            <a:prstGeom prst="rect">
              <a:avLst/>
            </a:prstGeom>
            <a:solidFill>
              <a:srgbClr val="E2231A">
                <a:alpha val="80000"/>
              </a:srgbClr>
            </a:solidFill>
          </p:spPr>
          <p:txBody>
            <a:bodyPr/>
            <a:lstStyle/>
            <a:p>
              <a:endParaRPr/>
            </a:p>
          </p:txBody>
        </p:sp>
        <p:sp>
          <p:nvSpPr>
            <p:cNvPr id="136" name="rc136"/>
            <p:cNvSpPr/>
            <p:nvPr/>
          </p:nvSpPr>
          <p:spPr>
            <a:xfrm>
              <a:off x="1317178" y="5346869"/>
              <a:ext cx="7321564" cy="145351"/>
            </a:xfrm>
            <a:prstGeom prst="rect">
              <a:avLst/>
            </a:prstGeom>
            <a:solidFill>
              <a:srgbClr val="E2231A">
                <a:alpha val="80000"/>
              </a:srgbClr>
            </a:solidFill>
          </p:spPr>
          <p:txBody>
            <a:bodyPr/>
            <a:lstStyle/>
            <a:p>
              <a:endParaRPr/>
            </a:p>
          </p:txBody>
        </p:sp>
        <p:sp>
          <p:nvSpPr>
            <p:cNvPr id="137" name="tx137"/>
            <p:cNvSpPr/>
            <p:nvPr/>
          </p:nvSpPr>
          <p:spPr>
            <a:xfrm>
              <a:off x="5875541"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365,000</a:t>
              </a:r>
            </a:p>
          </p:txBody>
        </p:sp>
        <p:sp>
          <p:nvSpPr>
            <p:cNvPr id="138" name="tx138"/>
            <p:cNvSpPr/>
            <p:nvPr/>
          </p:nvSpPr>
          <p:spPr>
            <a:xfrm>
              <a:off x="7365386"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472,000</a:t>
              </a:r>
            </a:p>
          </p:txBody>
        </p:sp>
        <p:sp>
          <p:nvSpPr>
            <p:cNvPr id="139" name="tx139"/>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527,000</a:t>
              </a:r>
            </a:p>
          </p:txBody>
        </p:sp>
        <p:sp>
          <p:nvSpPr>
            <p:cNvPr id="140" name="tx140"/>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588963"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36572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065846"/>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7" name="tx147"/>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8" name="tx148"/>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MCV1 à Madagascar (46%) était inférieure de 38 points de pourcentage à la moyenne mondiale (84%) et de 30 points de pourcentage à la moyenne de l'ensemble des pays du site ESAR (76%).
La couverture nationale en MCV1 était inférieure de 14 points de pourcentage à celle de 2019 (60%).
Cela équivaut à 527 000 enfants non vaccinés en 2024 contre 365 000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98092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11127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24162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7197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4157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54610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67645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80680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371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62335" y="2815596"/>
              <a:ext cx="351110" cy="1600158"/>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252457" y="2572093"/>
              <a:ext cx="351110" cy="18436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642580" y="2189447"/>
              <a:ext cx="351110" cy="222630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2032702" y="2154661"/>
              <a:ext cx="351110" cy="226109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422824" y="1980731"/>
              <a:ext cx="351110" cy="24350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812947"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203069"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593191" y="1772014"/>
              <a:ext cx="351110" cy="2643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83314" y="1667656"/>
              <a:ext cx="351110" cy="27480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373436" y="1493726"/>
              <a:ext cx="351110" cy="292202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763558" y="1458940"/>
              <a:ext cx="351110" cy="295681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153681" y="1424154"/>
              <a:ext cx="351110" cy="299160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543803"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933925"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324048" y="1319796"/>
              <a:ext cx="351110" cy="309595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104293"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7494415"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714170"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884537" y="1180651"/>
              <a:ext cx="351110" cy="32351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274660"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2335" y="2815596"/>
              <a:ext cx="351110" cy="1600158"/>
            </a:xfrm>
            <a:prstGeom prst="rect">
              <a:avLst/>
            </a:prstGeom>
            <a:solidFill>
              <a:srgbClr val="F26A21">
                <a:alpha val="100000"/>
              </a:srgbClr>
            </a:solidFill>
          </p:spPr>
          <p:txBody>
            <a:bodyPr/>
            <a:lstStyle/>
            <a:p>
              <a:endParaRPr/>
            </a:p>
          </p:txBody>
        </p:sp>
        <p:sp>
          <p:nvSpPr>
            <p:cNvPr id="35" name="rc35"/>
            <p:cNvSpPr/>
            <p:nvPr/>
          </p:nvSpPr>
          <p:spPr>
            <a:xfrm>
              <a:off x="1252457" y="2572093"/>
              <a:ext cx="351110" cy="1843660"/>
            </a:xfrm>
            <a:prstGeom prst="rect">
              <a:avLst/>
            </a:prstGeom>
            <a:solidFill>
              <a:srgbClr val="0083CF">
                <a:alpha val="100000"/>
              </a:srgbClr>
            </a:solidFill>
          </p:spPr>
          <p:txBody>
            <a:bodyPr/>
            <a:lstStyle/>
            <a:p>
              <a:endParaRPr/>
            </a:p>
          </p:txBody>
        </p:sp>
        <p:sp>
          <p:nvSpPr>
            <p:cNvPr id="36" name="rc36"/>
            <p:cNvSpPr/>
            <p:nvPr/>
          </p:nvSpPr>
          <p:spPr>
            <a:xfrm>
              <a:off x="1642580" y="2189447"/>
              <a:ext cx="351110" cy="2226307"/>
            </a:xfrm>
            <a:prstGeom prst="rect">
              <a:avLst/>
            </a:prstGeom>
            <a:solidFill>
              <a:srgbClr val="0083CF">
                <a:alpha val="100000"/>
              </a:srgbClr>
            </a:solidFill>
          </p:spPr>
          <p:txBody>
            <a:bodyPr/>
            <a:lstStyle/>
            <a:p>
              <a:endParaRPr/>
            </a:p>
          </p:txBody>
        </p:sp>
        <p:sp>
          <p:nvSpPr>
            <p:cNvPr id="37" name="rc37"/>
            <p:cNvSpPr/>
            <p:nvPr/>
          </p:nvSpPr>
          <p:spPr>
            <a:xfrm>
              <a:off x="2032702" y="2154661"/>
              <a:ext cx="351110" cy="2261093"/>
            </a:xfrm>
            <a:prstGeom prst="rect">
              <a:avLst/>
            </a:prstGeom>
            <a:solidFill>
              <a:srgbClr val="0083CF">
                <a:alpha val="100000"/>
              </a:srgbClr>
            </a:solidFill>
          </p:spPr>
          <p:txBody>
            <a:bodyPr/>
            <a:lstStyle/>
            <a:p>
              <a:endParaRPr/>
            </a:p>
          </p:txBody>
        </p:sp>
        <p:sp>
          <p:nvSpPr>
            <p:cNvPr id="38" name="rc38"/>
            <p:cNvSpPr/>
            <p:nvPr/>
          </p:nvSpPr>
          <p:spPr>
            <a:xfrm>
              <a:off x="2812947" y="1911158"/>
              <a:ext cx="351110" cy="2504595"/>
            </a:xfrm>
            <a:prstGeom prst="rect">
              <a:avLst/>
            </a:prstGeom>
            <a:solidFill>
              <a:srgbClr val="0083CF">
                <a:alpha val="100000"/>
              </a:srgbClr>
            </a:solidFill>
          </p:spPr>
          <p:txBody>
            <a:bodyPr/>
            <a:lstStyle/>
            <a:p>
              <a:endParaRPr/>
            </a:p>
          </p:txBody>
        </p:sp>
        <p:sp>
          <p:nvSpPr>
            <p:cNvPr id="39" name="rc39"/>
            <p:cNvSpPr/>
            <p:nvPr/>
          </p:nvSpPr>
          <p:spPr>
            <a:xfrm>
              <a:off x="3203069" y="1911158"/>
              <a:ext cx="351110" cy="2504595"/>
            </a:xfrm>
            <a:prstGeom prst="rect">
              <a:avLst/>
            </a:prstGeom>
            <a:solidFill>
              <a:srgbClr val="0083CF">
                <a:alpha val="100000"/>
              </a:srgbClr>
            </a:solidFill>
          </p:spPr>
          <p:txBody>
            <a:bodyPr/>
            <a:lstStyle/>
            <a:p>
              <a:endParaRPr/>
            </a:p>
          </p:txBody>
        </p:sp>
        <p:sp>
          <p:nvSpPr>
            <p:cNvPr id="40" name="rc40"/>
            <p:cNvSpPr/>
            <p:nvPr/>
          </p:nvSpPr>
          <p:spPr>
            <a:xfrm>
              <a:off x="3593191" y="1772014"/>
              <a:ext cx="351110" cy="2643739"/>
            </a:xfrm>
            <a:prstGeom prst="rect">
              <a:avLst/>
            </a:prstGeom>
            <a:solidFill>
              <a:srgbClr val="0083CF">
                <a:alpha val="100000"/>
              </a:srgbClr>
            </a:solidFill>
          </p:spPr>
          <p:txBody>
            <a:bodyPr/>
            <a:lstStyle/>
            <a:p>
              <a:endParaRPr/>
            </a:p>
          </p:txBody>
        </p:sp>
        <p:sp>
          <p:nvSpPr>
            <p:cNvPr id="41" name="rc41"/>
            <p:cNvSpPr/>
            <p:nvPr/>
          </p:nvSpPr>
          <p:spPr>
            <a:xfrm>
              <a:off x="4373436" y="1493726"/>
              <a:ext cx="351110" cy="2922028"/>
            </a:xfrm>
            <a:prstGeom prst="rect">
              <a:avLst/>
            </a:prstGeom>
            <a:solidFill>
              <a:srgbClr val="0083CF">
                <a:alpha val="100000"/>
              </a:srgbClr>
            </a:solidFill>
          </p:spPr>
          <p:txBody>
            <a:bodyPr/>
            <a:lstStyle/>
            <a:p>
              <a:endParaRPr/>
            </a:p>
          </p:txBody>
        </p:sp>
        <p:sp>
          <p:nvSpPr>
            <p:cNvPr id="42" name="rc42"/>
            <p:cNvSpPr/>
            <p:nvPr/>
          </p:nvSpPr>
          <p:spPr>
            <a:xfrm>
              <a:off x="5543803" y="1354582"/>
              <a:ext cx="351110" cy="3061172"/>
            </a:xfrm>
            <a:prstGeom prst="rect">
              <a:avLst/>
            </a:prstGeom>
            <a:solidFill>
              <a:srgbClr val="0083CF">
                <a:alpha val="100000"/>
              </a:srgbClr>
            </a:solidFill>
          </p:spPr>
          <p:txBody>
            <a:bodyPr/>
            <a:lstStyle/>
            <a:p>
              <a:endParaRPr/>
            </a:p>
          </p:txBody>
        </p:sp>
        <p:sp>
          <p:nvSpPr>
            <p:cNvPr id="43" name="rc43"/>
            <p:cNvSpPr/>
            <p:nvPr/>
          </p:nvSpPr>
          <p:spPr>
            <a:xfrm>
              <a:off x="7104293" y="1285010"/>
              <a:ext cx="351110" cy="3130744"/>
            </a:xfrm>
            <a:prstGeom prst="rect">
              <a:avLst/>
            </a:prstGeom>
            <a:solidFill>
              <a:srgbClr val="0083CF">
                <a:alpha val="100000"/>
              </a:srgbClr>
            </a:solidFill>
          </p:spPr>
          <p:txBody>
            <a:bodyPr/>
            <a:lstStyle/>
            <a:p>
              <a:endParaRPr/>
            </a:p>
          </p:txBody>
        </p:sp>
        <p:sp>
          <p:nvSpPr>
            <p:cNvPr id="44" name="pg44"/>
            <p:cNvSpPr/>
            <p:nvPr/>
          </p:nvSpPr>
          <p:spPr>
            <a:xfrm>
              <a:off x="1142144" y="4344453"/>
              <a:ext cx="71301" cy="71301"/>
            </a:xfrm>
            <a:custGeom>
              <a:avLst/>
              <a:gdLst/>
              <a:ahLst/>
              <a:cxnLst/>
              <a:rect l="0" t="0" r="0" b="0"/>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 name="pg45"/>
            <p:cNvSpPr/>
            <p:nvPr/>
          </p:nvSpPr>
          <p:spPr>
            <a:xfrm>
              <a:off x="1030863" y="4233172"/>
              <a:ext cx="182582" cy="182582"/>
            </a:xfrm>
            <a:custGeom>
              <a:avLst/>
              <a:gdLst/>
              <a:ahLst/>
              <a:cxnLst/>
              <a:rect l="0" t="0" r="0" b="0"/>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 name="pg46"/>
            <p:cNvSpPr/>
            <p:nvPr/>
          </p:nvSpPr>
          <p:spPr>
            <a:xfrm>
              <a:off x="919582" y="4121891"/>
              <a:ext cx="293862" cy="293862"/>
            </a:xfrm>
            <a:custGeom>
              <a:avLst/>
              <a:gdLst/>
              <a:ahLst/>
              <a:cxnLst/>
              <a:rect l="0" t="0" r="0" b="0"/>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 name="pg47"/>
            <p:cNvSpPr/>
            <p:nvPr/>
          </p:nvSpPr>
          <p:spPr>
            <a:xfrm>
              <a:off x="862335" y="40106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862335" y="38993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62335" y="37880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62335" y="36767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62335" y="35654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62335" y="34542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62335" y="33429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62335" y="32316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62335" y="31203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62335" y="30090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62335" y="28978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62335" y="2815596"/>
              <a:ext cx="333163" cy="333163"/>
            </a:xfrm>
            <a:custGeom>
              <a:avLst/>
              <a:gdLst/>
              <a:ahLst/>
              <a:cxnLst/>
              <a:rect l="0" t="0" r="0" b="0"/>
              <a:pathLst>
                <a:path w="333163" h="333163">
                  <a:moveTo>
                    <a:pt x="322035" y="0"/>
                  </a:moveTo>
                  <a:lnTo>
                    <a:pt x="333163" y="0"/>
                  </a:lnTo>
                  <a:lnTo>
                    <a:pt x="0" y="333163"/>
                  </a:lnTo>
                  <a:lnTo>
                    <a:pt x="0" y="3220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62335" y="2815596"/>
              <a:ext cx="221882" cy="221882"/>
            </a:xfrm>
            <a:custGeom>
              <a:avLst/>
              <a:gdLst/>
              <a:ahLst/>
              <a:cxnLst/>
              <a:rect l="0" t="0" r="0" b="0"/>
              <a:pathLst>
                <a:path w="221882" h="221882">
                  <a:moveTo>
                    <a:pt x="210754" y="0"/>
                  </a:moveTo>
                  <a:lnTo>
                    <a:pt x="221882" y="0"/>
                  </a:lnTo>
                  <a:lnTo>
                    <a:pt x="0" y="221882"/>
                  </a:lnTo>
                  <a:lnTo>
                    <a:pt x="0" y="2107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62335" y="2815596"/>
              <a:ext cx="110601" cy="110601"/>
            </a:xfrm>
            <a:custGeom>
              <a:avLst/>
              <a:gdLst/>
              <a:ahLst/>
              <a:cxnLst/>
              <a:rect l="0" t="0" r="0" b="0"/>
              <a:pathLst>
                <a:path w="110601" h="110601">
                  <a:moveTo>
                    <a:pt x="99473" y="0"/>
                  </a:moveTo>
                  <a:lnTo>
                    <a:pt x="110601" y="0"/>
                  </a:lnTo>
                  <a:lnTo>
                    <a:pt x="0" y="110601"/>
                  </a:lnTo>
                  <a:lnTo>
                    <a:pt x="0" y="994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1587267" y="4399454"/>
              <a:ext cx="16300" cy="16300"/>
            </a:xfrm>
            <a:custGeom>
              <a:avLst/>
              <a:gdLst/>
              <a:ahLst/>
              <a:cxnLst/>
              <a:rect l="0" t="0" r="0" b="0"/>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1475986" y="4288173"/>
              <a:ext cx="127581" cy="127581"/>
            </a:xfrm>
            <a:custGeom>
              <a:avLst/>
              <a:gdLst/>
              <a:ahLst/>
              <a:cxnLst/>
              <a:rect l="0" t="0" r="0" b="0"/>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1364705" y="4176892"/>
              <a:ext cx="238861" cy="238861"/>
            </a:xfrm>
            <a:custGeom>
              <a:avLst/>
              <a:gdLst/>
              <a:ahLst/>
              <a:cxnLst/>
              <a:rect l="0" t="0" r="0" b="0"/>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1253425" y="4065611"/>
              <a:ext cx="350142" cy="350142"/>
            </a:xfrm>
            <a:custGeom>
              <a:avLst/>
              <a:gdLst/>
              <a:ahLst/>
              <a:cxnLst/>
              <a:rect l="0" t="0" r="0" b="0"/>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252457" y="39543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252457" y="38430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252457" y="37317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252457" y="36204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252457" y="35092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252457" y="33979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252457" y="32866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252457" y="31753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252457" y="30640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252457" y="29528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252457" y="28415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252457" y="27302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252457" y="26189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252457" y="2572093"/>
              <a:ext cx="297824" cy="297824"/>
            </a:xfrm>
            <a:custGeom>
              <a:avLst/>
              <a:gdLst/>
              <a:ahLst/>
              <a:cxnLst/>
              <a:rect l="0" t="0" r="0" b="0"/>
              <a:pathLst>
                <a:path w="297824" h="297824">
                  <a:moveTo>
                    <a:pt x="286696" y="0"/>
                  </a:moveTo>
                  <a:lnTo>
                    <a:pt x="297824" y="0"/>
                  </a:lnTo>
                  <a:lnTo>
                    <a:pt x="0" y="297824"/>
                  </a:lnTo>
                  <a:lnTo>
                    <a:pt x="0" y="286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252457" y="2572093"/>
              <a:ext cx="186543" cy="186543"/>
            </a:xfrm>
            <a:custGeom>
              <a:avLst/>
              <a:gdLst/>
              <a:ahLst/>
              <a:cxnLst/>
              <a:rect l="0" t="0" r="0" b="0"/>
              <a:pathLst>
                <a:path w="186543" h="186543">
                  <a:moveTo>
                    <a:pt x="175415" y="0"/>
                  </a:moveTo>
                  <a:lnTo>
                    <a:pt x="186543" y="0"/>
                  </a:lnTo>
                  <a:lnTo>
                    <a:pt x="0" y="186543"/>
                  </a:lnTo>
                  <a:lnTo>
                    <a:pt x="0" y="175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252457" y="2572093"/>
              <a:ext cx="75262" cy="75262"/>
            </a:xfrm>
            <a:custGeom>
              <a:avLst/>
              <a:gdLst/>
              <a:ahLst/>
              <a:cxnLst/>
              <a:rect l="0" t="0" r="0" b="0"/>
              <a:pathLst>
                <a:path w="75262" h="75262">
                  <a:moveTo>
                    <a:pt x="64134" y="0"/>
                  </a:moveTo>
                  <a:lnTo>
                    <a:pt x="75262" y="0"/>
                  </a:lnTo>
                  <a:lnTo>
                    <a:pt x="0" y="75262"/>
                  </a:lnTo>
                  <a:lnTo>
                    <a:pt x="0" y="641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921110" y="4343174"/>
              <a:ext cx="72580" cy="72580"/>
            </a:xfrm>
            <a:custGeom>
              <a:avLst/>
              <a:gdLst/>
              <a:ahLst/>
              <a:cxnLst/>
              <a:rect l="0" t="0" r="0" b="0"/>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809829" y="4231893"/>
              <a:ext cx="183860" cy="183860"/>
            </a:xfrm>
            <a:custGeom>
              <a:avLst/>
              <a:gdLst/>
              <a:ahLst/>
              <a:cxnLst/>
              <a:rect l="0" t="0" r="0" b="0"/>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698548" y="4120612"/>
              <a:ext cx="295141" cy="295141"/>
            </a:xfrm>
            <a:custGeom>
              <a:avLst/>
              <a:gdLst/>
              <a:ahLst/>
              <a:cxnLst/>
              <a:rect l="0" t="0" r="0" b="0"/>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642580" y="40093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642580" y="38980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642580" y="37867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642580" y="36754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642580" y="35642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642580" y="34529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642580" y="33416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642580" y="32303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642580" y="31190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642580" y="30078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642580" y="28965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642580" y="27852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642580" y="26739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642580" y="25626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642580" y="24514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642580" y="23401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642580" y="22288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642580" y="2189447"/>
              <a:ext cx="290348" cy="290348"/>
            </a:xfrm>
            <a:custGeom>
              <a:avLst/>
              <a:gdLst/>
              <a:ahLst/>
              <a:cxnLst/>
              <a:rect l="0" t="0" r="0" b="0"/>
              <a:pathLst>
                <a:path w="290348" h="290348">
                  <a:moveTo>
                    <a:pt x="279220" y="0"/>
                  </a:moveTo>
                  <a:lnTo>
                    <a:pt x="290348" y="0"/>
                  </a:lnTo>
                  <a:lnTo>
                    <a:pt x="0" y="290348"/>
                  </a:lnTo>
                  <a:lnTo>
                    <a:pt x="0" y="279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642580" y="2189447"/>
              <a:ext cx="179067" cy="179067"/>
            </a:xfrm>
            <a:custGeom>
              <a:avLst/>
              <a:gdLst/>
              <a:ahLst/>
              <a:cxnLst/>
              <a:rect l="0" t="0" r="0" b="0"/>
              <a:pathLst>
                <a:path w="179067" h="179067">
                  <a:moveTo>
                    <a:pt x="167939" y="0"/>
                  </a:moveTo>
                  <a:lnTo>
                    <a:pt x="179067" y="0"/>
                  </a:lnTo>
                  <a:lnTo>
                    <a:pt x="0" y="179067"/>
                  </a:lnTo>
                  <a:lnTo>
                    <a:pt x="0" y="1679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642580" y="2189447"/>
              <a:ext cx="67786" cy="67786"/>
            </a:xfrm>
            <a:custGeom>
              <a:avLst/>
              <a:gdLst/>
              <a:ahLst/>
              <a:cxnLst/>
              <a:rect l="0" t="0" r="0" b="0"/>
              <a:pathLst>
                <a:path w="67786" h="67786">
                  <a:moveTo>
                    <a:pt x="56658" y="0"/>
                  </a:moveTo>
                  <a:lnTo>
                    <a:pt x="67786" y="0"/>
                  </a:lnTo>
                  <a:lnTo>
                    <a:pt x="0" y="67786"/>
                  </a:lnTo>
                  <a:lnTo>
                    <a:pt x="0" y="566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366233" y="4398175"/>
              <a:ext cx="17579" cy="17579"/>
            </a:xfrm>
            <a:custGeom>
              <a:avLst/>
              <a:gdLst/>
              <a:ahLst/>
              <a:cxnLst/>
              <a:rect l="0" t="0" r="0" b="0"/>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254952" y="4286894"/>
              <a:ext cx="128860" cy="128860"/>
            </a:xfrm>
            <a:custGeom>
              <a:avLst/>
              <a:gdLst/>
              <a:ahLst/>
              <a:cxnLst/>
              <a:rect l="0" t="0" r="0" b="0"/>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143671" y="4175613"/>
              <a:ext cx="240140" cy="240140"/>
            </a:xfrm>
            <a:custGeom>
              <a:avLst/>
              <a:gdLst/>
              <a:ahLst/>
              <a:cxnLst/>
              <a:rect l="0" t="0" r="0" b="0"/>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032702" y="4064332"/>
              <a:ext cx="351110" cy="351421"/>
            </a:xfrm>
            <a:custGeom>
              <a:avLst/>
              <a:gdLst/>
              <a:ahLst/>
              <a:cxnLst/>
              <a:rect l="0" t="0" r="0" b="0"/>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032702" y="39530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032702" y="38417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032702" y="37304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032702" y="36192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032702" y="35079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032702" y="33966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032702" y="32853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032702" y="31740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032702" y="30628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032702" y="29515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032702" y="28402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032702" y="27289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032702" y="26176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032702" y="25064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32702" y="23951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032702" y="22838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032702" y="21725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032702" y="2154661"/>
              <a:ext cx="268854" cy="268854"/>
            </a:xfrm>
            <a:custGeom>
              <a:avLst/>
              <a:gdLst/>
              <a:ahLst/>
              <a:cxnLst/>
              <a:rect l="0" t="0" r="0" b="0"/>
              <a:pathLst>
                <a:path w="268854" h="268854">
                  <a:moveTo>
                    <a:pt x="257726" y="0"/>
                  </a:moveTo>
                  <a:lnTo>
                    <a:pt x="268854" y="0"/>
                  </a:lnTo>
                  <a:lnTo>
                    <a:pt x="0" y="268854"/>
                  </a:lnTo>
                  <a:lnTo>
                    <a:pt x="0" y="2577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32702" y="2154661"/>
              <a:ext cx="157573" cy="157573"/>
            </a:xfrm>
            <a:custGeom>
              <a:avLst/>
              <a:gdLst/>
              <a:ahLst/>
              <a:cxnLst/>
              <a:rect l="0" t="0" r="0" b="0"/>
              <a:pathLst>
                <a:path w="157573" h="157573">
                  <a:moveTo>
                    <a:pt x="146445" y="0"/>
                  </a:moveTo>
                  <a:lnTo>
                    <a:pt x="157573" y="0"/>
                  </a:lnTo>
                  <a:lnTo>
                    <a:pt x="0" y="157573"/>
                  </a:lnTo>
                  <a:lnTo>
                    <a:pt x="0" y="1464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32702" y="2154661"/>
              <a:ext cx="46292" cy="46292"/>
            </a:xfrm>
            <a:custGeom>
              <a:avLst/>
              <a:gdLst/>
              <a:ahLst/>
              <a:cxnLst/>
              <a:rect l="0" t="0" r="0" b="0"/>
              <a:pathLst>
                <a:path w="46292" h="46292">
                  <a:moveTo>
                    <a:pt x="35164" y="0"/>
                  </a:moveTo>
                  <a:lnTo>
                    <a:pt x="46292" y="0"/>
                  </a:lnTo>
                  <a:lnTo>
                    <a:pt x="0" y="46292"/>
                  </a:lnTo>
                  <a:lnTo>
                    <a:pt x="0" y="351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3145199" y="4396896"/>
              <a:ext cx="18858" cy="18858"/>
            </a:xfrm>
            <a:custGeom>
              <a:avLst/>
              <a:gdLst/>
              <a:ahLst/>
              <a:cxnLst/>
              <a:rect l="0" t="0" r="0" b="0"/>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3033918" y="4285615"/>
              <a:ext cx="130138" cy="130138"/>
            </a:xfrm>
            <a:custGeom>
              <a:avLst/>
              <a:gdLst/>
              <a:ahLst/>
              <a:cxnLst/>
              <a:rect l="0" t="0" r="0" b="0"/>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22637" y="4174334"/>
              <a:ext cx="241419" cy="241419"/>
            </a:xfrm>
            <a:custGeom>
              <a:avLst/>
              <a:gdLst/>
              <a:ahLst/>
              <a:cxnLst/>
              <a:rect l="0" t="0" r="0" b="0"/>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812947" y="4063053"/>
              <a:ext cx="351110" cy="352700"/>
            </a:xfrm>
            <a:custGeom>
              <a:avLst/>
              <a:gdLst/>
              <a:ahLst/>
              <a:cxnLst/>
              <a:rect l="0" t="0" r="0" b="0"/>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812947" y="395177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812947" y="384049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812947" y="37292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812947" y="36179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812947" y="35066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812947" y="33953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812947" y="32840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812947" y="31728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812947" y="30615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812947" y="29502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812947" y="28389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812947" y="27276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812947" y="26164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812947" y="25051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812947" y="23938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812947" y="22825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812947" y="21712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812947" y="20599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812947" y="19487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812947" y="1911158"/>
              <a:ext cx="288516" cy="288516"/>
            </a:xfrm>
            <a:custGeom>
              <a:avLst/>
              <a:gdLst/>
              <a:ahLst/>
              <a:cxnLst/>
              <a:rect l="0" t="0" r="0" b="0"/>
              <a:pathLst>
                <a:path w="288516" h="288516">
                  <a:moveTo>
                    <a:pt x="277388" y="0"/>
                  </a:moveTo>
                  <a:lnTo>
                    <a:pt x="288516" y="0"/>
                  </a:lnTo>
                  <a:lnTo>
                    <a:pt x="0" y="288516"/>
                  </a:lnTo>
                  <a:lnTo>
                    <a:pt x="0" y="2773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812947" y="1911158"/>
              <a:ext cx="177235" cy="177235"/>
            </a:xfrm>
            <a:custGeom>
              <a:avLst/>
              <a:gdLst/>
              <a:ahLst/>
              <a:cxnLst/>
              <a:rect l="0" t="0" r="0" b="0"/>
              <a:pathLst>
                <a:path w="177235" h="177235">
                  <a:moveTo>
                    <a:pt x="166107" y="0"/>
                  </a:moveTo>
                  <a:lnTo>
                    <a:pt x="177235" y="0"/>
                  </a:lnTo>
                  <a:lnTo>
                    <a:pt x="0" y="177235"/>
                  </a:lnTo>
                  <a:lnTo>
                    <a:pt x="0" y="166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812947" y="1911158"/>
              <a:ext cx="65954" cy="65954"/>
            </a:xfrm>
            <a:custGeom>
              <a:avLst/>
              <a:gdLst/>
              <a:ahLst/>
              <a:cxnLst/>
              <a:rect l="0" t="0" r="0" b="0"/>
              <a:pathLst>
                <a:path w="65954" h="65954">
                  <a:moveTo>
                    <a:pt x="54826" y="0"/>
                  </a:moveTo>
                  <a:lnTo>
                    <a:pt x="65954" y="0"/>
                  </a:lnTo>
                  <a:lnTo>
                    <a:pt x="0" y="65954"/>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479041" y="4340616"/>
              <a:ext cx="75137" cy="75137"/>
            </a:xfrm>
            <a:custGeom>
              <a:avLst/>
              <a:gdLst/>
              <a:ahLst/>
              <a:cxnLst/>
              <a:rect l="0" t="0" r="0" b="0"/>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367760" y="4229335"/>
              <a:ext cx="186418" cy="186418"/>
            </a:xfrm>
            <a:custGeom>
              <a:avLst/>
              <a:gdLst/>
              <a:ahLst/>
              <a:cxnLst/>
              <a:rect l="0" t="0" r="0" b="0"/>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256480" y="4118054"/>
              <a:ext cx="297699" cy="297699"/>
            </a:xfrm>
            <a:custGeom>
              <a:avLst/>
              <a:gdLst/>
              <a:ahLst/>
              <a:cxnLst/>
              <a:rect l="0" t="0" r="0" b="0"/>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203069" y="40067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203069" y="38954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203069" y="378421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203069" y="36729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203069" y="35616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03069" y="34503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203069" y="33390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203069" y="32278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203069" y="31165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203069" y="30052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203069" y="28939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203069" y="27826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203069" y="26714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203069" y="25601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03069" y="24488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03069" y="23375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03069" y="22262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203069" y="21149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203069" y="20037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203069" y="1911158"/>
              <a:ext cx="343517" cy="343517"/>
            </a:xfrm>
            <a:custGeom>
              <a:avLst/>
              <a:gdLst/>
              <a:ahLst/>
              <a:cxnLst/>
              <a:rect l="0" t="0" r="0" b="0"/>
              <a:pathLst>
                <a:path w="343517" h="343517">
                  <a:moveTo>
                    <a:pt x="332389" y="0"/>
                  </a:moveTo>
                  <a:lnTo>
                    <a:pt x="343517" y="0"/>
                  </a:lnTo>
                  <a:lnTo>
                    <a:pt x="0" y="343517"/>
                  </a:lnTo>
                  <a:lnTo>
                    <a:pt x="0" y="332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203069" y="1911158"/>
              <a:ext cx="232236" cy="232236"/>
            </a:xfrm>
            <a:custGeom>
              <a:avLst/>
              <a:gdLst/>
              <a:ahLst/>
              <a:cxnLst/>
              <a:rect l="0" t="0" r="0" b="0"/>
              <a:pathLst>
                <a:path w="232236" h="232236">
                  <a:moveTo>
                    <a:pt x="221108" y="0"/>
                  </a:moveTo>
                  <a:lnTo>
                    <a:pt x="232236" y="0"/>
                  </a:lnTo>
                  <a:lnTo>
                    <a:pt x="0" y="232236"/>
                  </a:lnTo>
                  <a:lnTo>
                    <a:pt x="0" y="2211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203069" y="1911158"/>
              <a:ext cx="120955" cy="120955"/>
            </a:xfrm>
            <a:custGeom>
              <a:avLst/>
              <a:gdLst/>
              <a:ahLst/>
              <a:cxnLst/>
              <a:rect l="0" t="0" r="0" b="0"/>
              <a:pathLst>
                <a:path w="120955" h="120955">
                  <a:moveTo>
                    <a:pt x="109827" y="0"/>
                  </a:moveTo>
                  <a:lnTo>
                    <a:pt x="120955" y="0"/>
                  </a:lnTo>
                  <a:lnTo>
                    <a:pt x="0" y="120955"/>
                  </a:lnTo>
                  <a:lnTo>
                    <a:pt x="0" y="1098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203069" y="1911158"/>
              <a:ext cx="9674" cy="9674"/>
            </a:xfrm>
            <a:custGeom>
              <a:avLst/>
              <a:gdLst/>
              <a:ahLst/>
              <a:cxnLst/>
              <a:rect l="0" t="0" r="0" b="0"/>
              <a:pathLst>
                <a:path w="9674" h="9674">
                  <a:moveTo>
                    <a:pt x="0" y="9674"/>
                  </a:moveTo>
                  <a:lnTo>
                    <a:pt x="0" y="0"/>
                  </a:lnTo>
                  <a:lnTo>
                    <a:pt x="967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924165" y="4395617"/>
              <a:ext cx="20136" cy="20136"/>
            </a:xfrm>
            <a:custGeom>
              <a:avLst/>
              <a:gdLst/>
              <a:ahLst/>
              <a:cxnLst/>
              <a:rect l="0" t="0" r="0" b="0"/>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812884" y="4284336"/>
              <a:ext cx="131417" cy="131417"/>
            </a:xfrm>
            <a:custGeom>
              <a:avLst/>
              <a:gdLst/>
              <a:ahLst/>
              <a:cxnLst/>
              <a:rect l="0" t="0" r="0" b="0"/>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701603" y="4173055"/>
              <a:ext cx="242698" cy="242698"/>
            </a:xfrm>
            <a:custGeom>
              <a:avLst/>
              <a:gdLst/>
              <a:ahLst/>
              <a:cxnLst/>
              <a:rect l="0" t="0" r="0" b="0"/>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93191" y="4061775"/>
              <a:ext cx="351110" cy="353979"/>
            </a:xfrm>
            <a:custGeom>
              <a:avLst/>
              <a:gdLst/>
              <a:ahLst/>
              <a:cxnLst/>
              <a:rect l="0" t="0" r="0" b="0"/>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593191" y="39504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593191" y="38392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593191" y="37279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593191" y="36166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593191" y="35053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593191" y="33940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593191" y="32828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593191" y="31715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593191" y="30602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593191" y="29489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593191" y="28376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593191" y="27264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593191" y="26151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593191" y="25038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593191" y="23925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593191" y="22812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593191" y="21700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593191" y="20587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593191" y="19474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593191" y="18361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593191" y="1772014"/>
              <a:ext cx="315100" cy="315100"/>
            </a:xfrm>
            <a:custGeom>
              <a:avLst/>
              <a:gdLst/>
              <a:ahLst/>
              <a:cxnLst/>
              <a:rect l="0" t="0" r="0" b="0"/>
              <a:pathLst>
                <a:path w="315100" h="315100">
                  <a:moveTo>
                    <a:pt x="303972" y="0"/>
                  </a:moveTo>
                  <a:lnTo>
                    <a:pt x="315100" y="0"/>
                  </a:lnTo>
                  <a:lnTo>
                    <a:pt x="0" y="315100"/>
                  </a:lnTo>
                  <a:lnTo>
                    <a:pt x="0" y="3039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593191" y="1772014"/>
              <a:ext cx="203820" cy="203820"/>
            </a:xfrm>
            <a:custGeom>
              <a:avLst/>
              <a:gdLst/>
              <a:ahLst/>
              <a:cxnLst/>
              <a:rect l="0" t="0" r="0" b="0"/>
              <a:pathLst>
                <a:path w="203820" h="203820">
                  <a:moveTo>
                    <a:pt x="192691" y="0"/>
                  </a:moveTo>
                  <a:lnTo>
                    <a:pt x="203820" y="0"/>
                  </a:lnTo>
                  <a:lnTo>
                    <a:pt x="0" y="203820"/>
                  </a:lnTo>
                  <a:lnTo>
                    <a:pt x="0" y="192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593191" y="1772014"/>
              <a:ext cx="92539" cy="92539"/>
            </a:xfrm>
            <a:custGeom>
              <a:avLst/>
              <a:gdLst/>
              <a:ahLst/>
              <a:cxnLst/>
              <a:rect l="0" t="0" r="0" b="0"/>
              <a:pathLst>
                <a:path w="92539" h="92539">
                  <a:moveTo>
                    <a:pt x="81411" y="0"/>
                  </a:moveTo>
                  <a:lnTo>
                    <a:pt x="92539" y="0"/>
                  </a:lnTo>
                  <a:lnTo>
                    <a:pt x="0" y="92539"/>
                  </a:lnTo>
                  <a:lnTo>
                    <a:pt x="0" y="814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703130" y="4394338"/>
              <a:ext cx="21415" cy="21415"/>
            </a:xfrm>
            <a:custGeom>
              <a:avLst/>
              <a:gdLst/>
              <a:ahLst/>
              <a:cxnLst/>
              <a:rect l="0" t="0" r="0" b="0"/>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591850" y="4283057"/>
              <a:ext cx="132696" cy="132696"/>
            </a:xfrm>
            <a:custGeom>
              <a:avLst/>
              <a:gdLst/>
              <a:ahLst/>
              <a:cxnLst/>
              <a:rect l="0" t="0" r="0" b="0"/>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480569" y="4171776"/>
              <a:ext cx="243977" cy="243977"/>
            </a:xfrm>
            <a:custGeom>
              <a:avLst/>
              <a:gdLst/>
              <a:ahLst/>
              <a:cxnLst/>
              <a:rect l="0" t="0" r="0" b="0"/>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373436" y="4060496"/>
              <a:ext cx="351110" cy="355258"/>
            </a:xfrm>
            <a:custGeom>
              <a:avLst/>
              <a:gdLst/>
              <a:ahLst/>
              <a:cxnLst/>
              <a:rect l="0" t="0" r="0" b="0"/>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373436" y="39492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373436" y="38379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373436" y="37266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373436" y="36153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373436" y="35040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373436" y="33928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373436" y="32815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373436" y="31702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373436" y="30589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373436" y="29476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373436" y="28364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373436" y="27251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373436" y="26138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373436" y="25025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373436" y="23912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73436" y="22800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73436" y="21687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373436" y="20574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373436" y="19461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373436" y="18348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373436" y="17235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373436" y="16123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373436" y="15010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373436" y="1493726"/>
              <a:ext cx="258267" cy="258267"/>
            </a:xfrm>
            <a:custGeom>
              <a:avLst/>
              <a:gdLst/>
              <a:ahLst/>
              <a:cxnLst/>
              <a:rect l="0" t="0" r="0" b="0"/>
              <a:pathLst>
                <a:path w="258267" h="258267">
                  <a:moveTo>
                    <a:pt x="247139" y="0"/>
                  </a:moveTo>
                  <a:lnTo>
                    <a:pt x="258267" y="0"/>
                  </a:lnTo>
                  <a:lnTo>
                    <a:pt x="0" y="258267"/>
                  </a:lnTo>
                  <a:lnTo>
                    <a:pt x="0" y="2471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373436" y="1493726"/>
              <a:ext cx="146987" cy="146987"/>
            </a:xfrm>
            <a:custGeom>
              <a:avLst/>
              <a:gdLst/>
              <a:ahLst/>
              <a:cxnLst/>
              <a:rect l="0" t="0" r="0" b="0"/>
              <a:pathLst>
                <a:path w="146987" h="146987">
                  <a:moveTo>
                    <a:pt x="135859" y="0"/>
                  </a:moveTo>
                  <a:lnTo>
                    <a:pt x="146987" y="0"/>
                  </a:lnTo>
                  <a:lnTo>
                    <a:pt x="0" y="146987"/>
                  </a:lnTo>
                  <a:lnTo>
                    <a:pt x="0" y="135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373436" y="1493726"/>
              <a:ext cx="35706" cy="35706"/>
            </a:xfrm>
            <a:custGeom>
              <a:avLst/>
              <a:gdLst/>
              <a:ahLst/>
              <a:cxnLst/>
              <a:rect l="0" t="0" r="0" b="0"/>
              <a:pathLst>
                <a:path w="35706" h="35706">
                  <a:moveTo>
                    <a:pt x="24578" y="0"/>
                  </a:moveTo>
                  <a:lnTo>
                    <a:pt x="35706" y="0"/>
                  </a:lnTo>
                  <a:lnTo>
                    <a:pt x="0" y="35706"/>
                  </a:lnTo>
                  <a:lnTo>
                    <a:pt x="0" y="245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5815939" y="4336779"/>
              <a:ext cx="78974" cy="78974"/>
            </a:xfrm>
            <a:custGeom>
              <a:avLst/>
              <a:gdLst/>
              <a:ahLst/>
              <a:cxnLst/>
              <a:rect l="0" t="0" r="0" b="0"/>
              <a:pathLst>
                <a:path w="78974" h="78974">
                  <a:moveTo>
                    <a:pt x="78974" y="0"/>
                  </a:moveTo>
                  <a:lnTo>
                    <a:pt x="78974" y="11128"/>
                  </a:lnTo>
                  <a:lnTo>
                    <a:pt x="11128" y="78974"/>
                  </a:lnTo>
                  <a:lnTo>
                    <a:pt x="0" y="789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5704658" y="4225499"/>
              <a:ext cx="190255" cy="190255"/>
            </a:xfrm>
            <a:custGeom>
              <a:avLst/>
              <a:gdLst/>
              <a:ahLst/>
              <a:cxnLst/>
              <a:rect l="0" t="0" r="0" b="0"/>
              <a:pathLst>
                <a:path w="190255" h="190255">
                  <a:moveTo>
                    <a:pt x="190255" y="0"/>
                  </a:moveTo>
                  <a:lnTo>
                    <a:pt x="190255" y="11128"/>
                  </a:lnTo>
                  <a:lnTo>
                    <a:pt x="11128" y="190255"/>
                  </a:lnTo>
                  <a:lnTo>
                    <a:pt x="0" y="1902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5593377" y="4114218"/>
              <a:ext cx="301536" cy="301536"/>
            </a:xfrm>
            <a:custGeom>
              <a:avLst/>
              <a:gdLst/>
              <a:ahLst/>
              <a:cxnLst/>
              <a:rect l="0" t="0" r="0" b="0"/>
              <a:pathLst>
                <a:path w="301536" h="301536">
                  <a:moveTo>
                    <a:pt x="301536" y="0"/>
                  </a:moveTo>
                  <a:lnTo>
                    <a:pt x="301536" y="11128"/>
                  </a:lnTo>
                  <a:lnTo>
                    <a:pt x="11128" y="301536"/>
                  </a:lnTo>
                  <a:lnTo>
                    <a:pt x="0" y="3015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543803" y="400293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543803" y="389165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543803" y="378037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543803" y="36690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543803" y="355781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543803" y="344653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543803" y="33352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543803" y="32239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543803" y="31126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543803" y="30014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543803" y="28901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543803" y="27788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543803" y="26675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543803" y="25562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543803" y="24450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543803" y="23337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543803" y="22224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543803" y="21111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543803" y="19998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543803" y="18886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543803" y="17773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543803" y="16660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543803" y="15547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543803" y="14434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543803" y="1354582"/>
              <a:ext cx="339853" cy="339853"/>
            </a:xfrm>
            <a:custGeom>
              <a:avLst/>
              <a:gdLst/>
              <a:ahLst/>
              <a:cxnLst/>
              <a:rect l="0" t="0" r="0" b="0"/>
              <a:pathLst>
                <a:path w="339853" h="339853">
                  <a:moveTo>
                    <a:pt x="328725" y="0"/>
                  </a:moveTo>
                  <a:lnTo>
                    <a:pt x="339853" y="0"/>
                  </a:lnTo>
                  <a:lnTo>
                    <a:pt x="0" y="339853"/>
                  </a:lnTo>
                  <a:lnTo>
                    <a:pt x="0" y="3287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543803" y="1354582"/>
              <a:ext cx="228572" cy="228572"/>
            </a:xfrm>
            <a:custGeom>
              <a:avLst/>
              <a:gdLst/>
              <a:ahLst/>
              <a:cxnLst/>
              <a:rect l="0" t="0" r="0" b="0"/>
              <a:pathLst>
                <a:path w="228572" h="228572">
                  <a:moveTo>
                    <a:pt x="217444" y="0"/>
                  </a:moveTo>
                  <a:lnTo>
                    <a:pt x="228572" y="0"/>
                  </a:lnTo>
                  <a:lnTo>
                    <a:pt x="0" y="228572"/>
                  </a:lnTo>
                  <a:lnTo>
                    <a:pt x="0" y="2174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543803" y="1354582"/>
              <a:ext cx="117291" cy="117291"/>
            </a:xfrm>
            <a:custGeom>
              <a:avLst/>
              <a:gdLst/>
              <a:ahLst/>
              <a:cxnLst/>
              <a:rect l="0" t="0" r="0" b="0"/>
              <a:pathLst>
                <a:path w="117291" h="117291">
                  <a:moveTo>
                    <a:pt x="106163" y="0"/>
                  </a:moveTo>
                  <a:lnTo>
                    <a:pt x="117291" y="0"/>
                  </a:lnTo>
                  <a:lnTo>
                    <a:pt x="0" y="117291"/>
                  </a:lnTo>
                  <a:lnTo>
                    <a:pt x="0" y="1061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543803" y="1354582"/>
              <a:ext cx="6010" cy="6010"/>
            </a:xfrm>
            <a:custGeom>
              <a:avLst/>
              <a:gdLst/>
              <a:ahLst/>
              <a:cxnLst/>
              <a:rect l="0" t="0" r="0" b="0"/>
              <a:pathLst>
                <a:path w="6010" h="6010">
                  <a:moveTo>
                    <a:pt x="0" y="6010"/>
                  </a:moveTo>
                  <a:lnTo>
                    <a:pt x="0" y="0"/>
                  </a:lnTo>
                  <a:lnTo>
                    <a:pt x="6010"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7373870" y="4334222"/>
              <a:ext cx="81532" cy="81532"/>
            </a:xfrm>
            <a:custGeom>
              <a:avLst/>
              <a:gdLst/>
              <a:ahLst/>
              <a:cxnLst/>
              <a:rect l="0" t="0" r="0" b="0"/>
              <a:pathLst>
                <a:path w="81532" h="81532">
                  <a:moveTo>
                    <a:pt x="81532" y="0"/>
                  </a:moveTo>
                  <a:lnTo>
                    <a:pt x="81532" y="11128"/>
                  </a:lnTo>
                  <a:lnTo>
                    <a:pt x="11128" y="81532"/>
                  </a:lnTo>
                  <a:lnTo>
                    <a:pt x="0" y="815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7262590" y="4222941"/>
              <a:ext cx="192813" cy="192813"/>
            </a:xfrm>
            <a:custGeom>
              <a:avLst/>
              <a:gdLst/>
              <a:ahLst/>
              <a:cxnLst/>
              <a:rect l="0" t="0" r="0" b="0"/>
              <a:pathLst>
                <a:path w="192813" h="192813">
                  <a:moveTo>
                    <a:pt x="192813" y="0"/>
                  </a:moveTo>
                  <a:lnTo>
                    <a:pt x="192813" y="11128"/>
                  </a:lnTo>
                  <a:lnTo>
                    <a:pt x="11128" y="192813"/>
                  </a:lnTo>
                  <a:lnTo>
                    <a:pt x="0" y="192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7151309" y="4111660"/>
              <a:ext cx="304093" cy="304093"/>
            </a:xfrm>
            <a:custGeom>
              <a:avLst/>
              <a:gdLst/>
              <a:ahLst/>
              <a:cxnLst/>
              <a:rect l="0" t="0" r="0" b="0"/>
              <a:pathLst>
                <a:path w="304093" h="304093">
                  <a:moveTo>
                    <a:pt x="304093" y="0"/>
                  </a:moveTo>
                  <a:lnTo>
                    <a:pt x="304093" y="11128"/>
                  </a:lnTo>
                  <a:lnTo>
                    <a:pt x="11128" y="304093"/>
                  </a:lnTo>
                  <a:lnTo>
                    <a:pt x="0" y="3040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7104293" y="40003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7104293" y="38890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7104293" y="37778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7104293" y="366653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7104293" y="355525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7104293" y="344397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7104293" y="33326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7104293" y="32214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7104293" y="311013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7104293" y="29988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7104293" y="28875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7104293" y="27762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7104293" y="26650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7104293" y="25537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7104293" y="24424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7104293" y="23311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7104293" y="22198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7104293" y="21086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7104293" y="19973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7104293" y="18860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7104293" y="17747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7104293" y="16634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7104293" y="15522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104293" y="14409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104293" y="13296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104293" y="1285010"/>
              <a:ext cx="295586" cy="295586"/>
            </a:xfrm>
            <a:custGeom>
              <a:avLst/>
              <a:gdLst/>
              <a:ahLst/>
              <a:cxnLst/>
              <a:rect l="0" t="0" r="0" b="0"/>
              <a:pathLst>
                <a:path w="295586" h="295586">
                  <a:moveTo>
                    <a:pt x="284458" y="0"/>
                  </a:moveTo>
                  <a:lnTo>
                    <a:pt x="295586" y="0"/>
                  </a:lnTo>
                  <a:lnTo>
                    <a:pt x="0" y="295586"/>
                  </a:lnTo>
                  <a:lnTo>
                    <a:pt x="0" y="2844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104293" y="1285010"/>
              <a:ext cx="184306" cy="184306"/>
            </a:xfrm>
            <a:custGeom>
              <a:avLst/>
              <a:gdLst/>
              <a:ahLst/>
              <a:cxnLst/>
              <a:rect l="0" t="0" r="0" b="0"/>
              <a:pathLst>
                <a:path w="184306" h="184306">
                  <a:moveTo>
                    <a:pt x="173177" y="0"/>
                  </a:moveTo>
                  <a:lnTo>
                    <a:pt x="184306" y="0"/>
                  </a:lnTo>
                  <a:lnTo>
                    <a:pt x="0" y="184306"/>
                  </a:lnTo>
                  <a:lnTo>
                    <a:pt x="0" y="173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104293" y="1285010"/>
              <a:ext cx="73025" cy="73025"/>
            </a:xfrm>
            <a:custGeom>
              <a:avLst/>
              <a:gdLst/>
              <a:ahLst/>
              <a:cxnLst/>
              <a:rect l="0" t="0" r="0" b="0"/>
              <a:pathLst>
                <a:path w="73025" h="73025">
                  <a:moveTo>
                    <a:pt x="61897" y="0"/>
                  </a:moveTo>
                  <a:lnTo>
                    <a:pt x="73025" y="0"/>
                  </a:lnTo>
                  <a:lnTo>
                    <a:pt x="0" y="73025"/>
                  </a:lnTo>
                  <a:lnTo>
                    <a:pt x="0" y="61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rc299"/>
            <p:cNvSpPr/>
            <p:nvPr/>
          </p:nvSpPr>
          <p:spPr>
            <a:xfrm>
              <a:off x="862335" y="2815596"/>
              <a:ext cx="351110" cy="1600158"/>
            </a:xfrm>
            <a:prstGeom prst="rect">
              <a:avLst/>
            </a:prstGeom>
            <a:ln w="1355" cap="flat">
              <a:solidFill>
                <a:srgbClr val="000000">
                  <a:alpha val="100000"/>
                </a:srgbClr>
              </a:solidFill>
              <a:prstDash val="solid"/>
              <a:miter/>
            </a:ln>
          </p:spPr>
          <p:txBody>
            <a:bodyPr/>
            <a:lstStyle/>
            <a:p>
              <a:endParaRPr/>
            </a:p>
          </p:txBody>
        </p:sp>
        <p:sp>
          <p:nvSpPr>
            <p:cNvPr id="300" name="rc300"/>
            <p:cNvSpPr/>
            <p:nvPr/>
          </p:nvSpPr>
          <p:spPr>
            <a:xfrm>
              <a:off x="1252457" y="2572093"/>
              <a:ext cx="351110" cy="1843660"/>
            </a:xfrm>
            <a:prstGeom prst="rect">
              <a:avLst/>
            </a:prstGeom>
            <a:ln w="1355" cap="flat">
              <a:solidFill>
                <a:srgbClr val="000000">
                  <a:alpha val="100000"/>
                </a:srgbClr>
              </a:solidFill>
              <a:prstDash val="solid"/>
              <a:miter/>
            </a:ln>
          </p:spPr>
          <p:txBody>
            <a:bodyPr/>
            <a:lstStyle/>
            <a:p>
              <a:endParaRPr/>
            </a:p>
          </p:txBody>
        </p:sp>
        <p:sp>
          <p:nvSpPr>
            <p:cNvPr id="301" name="rc301"/>
            <p:cNvSpPr/>
            <p:nvPr/>
          </p:nvSpPr>
          <p:spPr>
            <a:xfrm>
              <a:off x="1642580" y="2189447"/>
              <a:ext cx="351110" cy="2226307"/>
            </a:xfrm>
            <a:prstGeom prst="rect">
              <a:avLst/>
            </a:prstGeom>
            <a:ln w="1355" cap="flat">
              <a:solidFill>
                <a:srgbClr val="000000">
                  <a:alpha val="100000"/>
                </a:srgbClr>
              </a:solidFill>
              <a:prstDash val="solid"/>
              <a:miter/>
            </a:ln>
          </p:spPr>
          <p:txBody>
            <a:bodyPr/>
            <a:lstStyle/>
            <a:p>
              <a:endParaRPr/>
            </a:p>
          </p:txBody>
        </p:sp>
        <p:sp>
          <p:nvSpPr>
            <p:cNvPr id="302" name="rc302"/>
            <p:cNvSpPr/>
            <p:nvPr/>
          </p:nvSpPr>
          <p:spPr>
            <a:xfrm>
              <a:off x="2032702" y="2154661"/>
              <a:ext cx="351110" cy="2261093"/>
            </a:xfrm>
            <a:prstGeom prst="rect">
              <a:avLst/>
            </a:prstGeom>
            <a:ln w="1355" cap="flat">
              <a:solidFill>
                <a:srgbClr val="000000">
                  <a:alpha val="100000"/>
                </a:srgbClr>
              </a:solidFill>
              <a:prstDash val="solid"/>
              <a:miter/>
            </a:ln>
          </p:spPr>
          <p:txBody>
            <a:bodyPr/>
            <a:lstStyle/>
            <a:p>
              <a:endParaRPr/>
            </a:p>
          </p:txBody>
        </p:sp>
        <p:sp>
          <p:nvSpPr>
            <p:cNvPr id="303" name="rc303"/>
            <p:cNvSpPr/>
            <p:nvPr/>
          </p:nvSpPr>
          <p:spPr>
            <a:xfrm>
              <a:off x="2812947" y="1911158"/>
              <a:ext cx="351110" cy="2504595"/>
            </a:xfrm>
            <a:prstGeom prst="rect">
              <a:avLst/>
            </a:prstGeom>
            <a:ln w="1355" cap="flat">
              <a:solidFill>
                <a:srgbClr val="000000">
                  <a:alpha val="100000"/>
                </a:srgbClr>
              </a:solidFill>
              <a:prstDash val="solid"/>
              <a:miter/>
            </a:ln>
          </p:spPr>
          <p:txBody>
            <a:bodyPr/>
            <a:lstStyle/>
            <a:p>
              <a:endParaRPr/>
            </a:p>
          </p:txBody>
        </p:sp>
        <p:sp>
          <p:nvSpPr>
            <p:cNvPr id="304" name="rc304"/>
            <p:cNvSpPr/>
            <p:nvPr/>
          </p:nvSpPr>
          <p:spPr>
            <a:xfrm>
              <a:off x="3203069" y="1911158"/>
              <a:ext cx="351110" cy="2504595"/>
            </a:xfrm>
            <a:prstGeom prst="rect">
              <a:avLst/>
            </a:prstGeom>
            <a:ln w="1355" cap="flat">
              <a:solidFill>
                <a:srgbClr val="000000">
                  <a:alpha val="100000"/>
                </a:srgbClr>
              </a:solidFill>
              <a:prstDash val="solid"/>
              <a:miter/>
            </a:ln>
          </p:spPr>
          <p:txBody>
            <a:bodyPr/>
            <a:lstStyle/>
            <a:p>
              <a:endParaRPr/>
            </a:p>
          </p:txBody>
        </p:sp>
        <p:sp>
          <p:nvSpPr>
            <p:cNvPr id="305" name="rc305"/>
            <p:cNvSpPr/>
            <p:nvPr/>
          </p:nvSpPr>
          <p:spPr>
            <a:xfrm>
              <a:off x="3593191" y="1772014"/>
              <a:ext cx="351110" cy="2643739"/>
            </a:xfrm>
            <a:prstGeom prst="rect">
              <a:avLst/>
            </a:prstGeom>
            <a:ln w="1355" cap="flat">
              <a:solidFill>
                <a:srgbClr val="000000">
                  <a:alpha val="100000"/>
                </a:srgbClr>
              </a:solidFill>
              <a:prstDash val="solid"/>
              <a:miter/>
            </a:ln>
          </p:spPr>
          <p:txBody>
            <a:bodyPr/>
            <a:lstStyle/>
            <a:p>
              <a:endParaRPr/>
            </a:p>
          </p:txBody>
        </p:sp>
        <p:sp>
          <p:nvSpPr>
            <p:cNvPr id="306" name="rc306"/>
            <p:cNvSpPr/>
            <p:nvPr/>
          </p:nvSpPr>
          <p:spPr>
            <a:xfrm>
              <a:off x="4373436" y="1493726"/>
              <a:ext cx="351110" cy="2922028"/>
            </a:xfrm>
            <a:prstGeom prst="rect">
              <a:avLst/>
            </a:prstGeom>
            <a:ln w="1355" cap="flat">
              <a:solidFill>
                <a:srgbClr val="000000">
                  <a:alpha val="100000"/>
                </a:srgbClr>
              </a:solidFill>
              <a:prstDash val="solid"/>
              <a:miter/>
            </a:ln>
          </p:spPr>
          <p:txBody>
            <a:bodyPr/>
            <a:lstStyle/>
            <a:p>
              <a:endParaRPr/>
            </a:p>
          </p:txBody>
        </p:sp>
        <p:sp>
          <p:nvSpPr>
            <p:cNvPr id="307" name="rc307"/>
            <p:cNvSpPr/>
            <p:nvPr/>
          </p:nvSpPr>
          <p:spPr>
            <a:xfrm>
              <a:off x="5543803" y="1354582"/>
              <a:ext cx="351110" cy="3061172"/>
            </a:xfrm>
            <a:prstGeom prst="rect">
              <a:avLst/>
            </a:prstGeom>
            <a:ln w="1355" cap="flat">
              <a:solidFill>
                <a:srgbClr val="000000">
                  <a:alpha val="100000"/>
                </a:srgbClr>
              </a:solidFill>
              <a:prstDash val="solid"/>
              <a:miter/>
            </a:ln>
          </p:spPr>
          <p:txBody>
            <a:bodyPr/>
            <a:lstStyle/>
            <a:p>
              <a:endParaRPr/>
            </a:p>
          </p:txBody>
        </p:sp>
        <p:sp>
          <p:nvSpPr>
            <p:cNvPr id="308" name="rc308"/>
            <p:cNvSpPr/>
            <p:nvPr/>
          </p:nvSpPr>
          <p:spPr>
            <a:xfrm>
              <a:off x="7104293" y="1285010"/>
              <a:ext cx="351110" cy="3130744"/>
            </a:xfrm>
            <a:prstGeom prst="rect">
              <a:avLst/>
            </a:prstGeom>
            <a:ln w="1355" cap="flat">
              <a:solidFill>
                <a:srgbClr val="000000">
                  <a:alpha val="100000"/>
                </a:srgbClr>
              </a:solidFill>
              <a:prstDash val="solid"/>
              <a:miter/>
            </a:ln>
          </p:spPr>
          <p:txBody>
            <a:bodyPr/>
            <a:lstStyle/>
            <a:p>
              <a:endParaRPr/>
            </a:p>
          </p:txBody>
        </p:sp>
        <p:sp>
          <p:nvSpPr>
            <p:cNvPr id="309" name="tx309"/>
            <p:cNvSpPr/>
            <p:nvPr/>
          </p:nvSpPr>
          <p:spPr>
            <a:xfrm>
              <a:off x="957504" y="26656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a:t>
              </a:r>
            </a:p>
          </p:txBody>
        </p:sp>
        <p:sp>
          <p:nvSpPr>
            <p:cNvPr id="310" name="tx310"/>
            <p:cNvSpPr/>
            <p:nvPr/>
          </p:nvSpPr>
          <p:spPr>
            <a:xfrm>
              <a:off x="1347626" y="2407483"/>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a:t>
              </a:r>
            </a:p>
          </p:txBody>
        </p:sp>
        <p:sp>
          <p:nvSpPr>
            <p:cNvPr id="311" name="tx311"/>
            <p:cNvSpPr/>
            <p:nvPr/>
          </p:nvSpPr>
          <p:spPr>
            <a:xfrm>
              <a:off x="1737748" y="200194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12" name="tx312"/>
            <p:cNvSpPr/>
            <p:nvPr/>
          </p:nvSpPr>
          <p:spPr>
            <a:xfrm>
              <a:off x="2127871" y="196507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3" name="tx313"/>
            <p:cNvSpPr/>
            <p:nvPr/>
          </p:nvSpPr>
          <p:spPr>
            <a:xfrm>
              <a:off x="2517993" y="17807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14" name="tx314"/>
            <p:cNvSpPr/>
            <p:nvPr/>
          </p:nvSpPr>
          <p:spPr>
            <a:xfrm>
              <a:off x="2908115" y="17087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15" name="tx315"/>
            <p:cNvSpPr/>
            <p:nvPr/>
          </p:nvSpPr>
          <p:spPr>
            <a:xfrm>
              <a:off x="3298238" y="17087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16" name="tx316"/>
            <p:cNvSpPr/>
            <p:nvPr/>
          </p:nvSpPr>
          <p:spPr>
            <a:xfrm>
              <a:off x="3688360" y="155947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17" name="tx317"/>
            <p:cNvSpPr/>
            <p:nvPr/>
          </p:nvSpPr>
          <p:spPr>
            <a:xfrm>
              <a:off x="4078483" y="144885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18" name="tx318"/>
            <p:cNvSpPr/>
            <p:nvPr/>
          </p:nvSpPr>
          <p:spPr>
            <a:xfrm>
              <a:off x="4468605" y="126448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19" name="tx319"/>
            <p:cNvSpPr/>
            <p:nvPr/>
          </p:nvSpPr>
          <p:spPr>
            <a:xfrm>
              <a:off x="4858727" y="1227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20" name="tx320"/>
            <p:cNvSpPr/>
            <p:nvPr/>
          </p:nvSpPr>
          <p:spPr>
            <a:xfrm>
              <a:off x="5248850" y="119073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1" name="tx321"/>
            <p:cNvSpPr/>
            <p:nvPr/>
          </p:nvSpPr>
          <p:spPr>
            <a:xfrm>
              <a:off x="5638972" y="111699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22" name="tx322"/>
            <p:cNvSpPr/>
            <p:nvPr/>
          </p:nvSpPr>
          <p:spPr>
            <a:xfrm>
              <a:off x="6029094" y="111699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23" name="tx323"/>
            <p:cNvSpPr/>
            <p:nvPr/>
          </p:nvSpPr>
          <p:spPr>
            <a:xfrm>
              <a:off x="6419217" y="108011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24" name="tx324"/>
            <p:cNvSpPr/>
            <p:nvPr/>
          </p:nvSpPr>
          <p:spPr>
            <a:xfrm>
              <a:off x="7199461" y="10432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589584" y="10432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6" name="tx326"/>
            <p:cNvSpPr/>
            <p:nvPr/>
          </p:nvSpPr>
          <p:spPr>
            <a:xfrm>
              <a:off x="6809339" y="10432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7" name="tx327"/>
            <p:cNvSpPr/>
            <p:nvPr/>
          </p:nvSpPr>
          <p:spPr>
            <a:xfrm>
              <a:off x="7979706" y="932555"/>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28" name="tx328"/>
            <p:cNvSpPr/>
            <p:nvPr/>
          </p:nvSpPr>
          <p:spPr>
            <a:xfrm>
              <a:off x="8759951"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9" name="tx329"/>
            <p:cNvSpPr/>
            <p:nvPr/>
          </p:nvSpPr>
          <p:spPr>
            <a:xfrm>
              <a:off x="8369828"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30" name="pg330"/>
            <p:cNvSpPr/>
            <p:nvPr/>
          </p:nvSpPr>
          <p:spPr>
            <a:xfrm>
              <a:off x="975224" y="350956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1" name="tx331"/>
            <p:cNvSpPr/>
            <p:nvPr/>
          </p:nvSpPr>
          <p:spPr>
            <a:xfrm>
              <a:off x="1007745" y="354039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2" name="pg332"/>
            <p:cNvSpPr/>
            <p:nvPr/>
          </p:nvSpPr>
          <p:spPr>
            <a:xfrm>
              <a:off x="1365346" y="338781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3" name="tx333"/>
            <p:cNvSpPr/>
            <p:nvPr/>
          </p:nvSpPr>
          <p:spPr>
            <a:xfrm>
              <a:off x="1397867" y="34200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4" name="pg334"/>
            <p:cNvSpPr/>
            <p:nvPr/>
          </p:nvSpPr>
          <p:spPr>
            <a:xfrm>
              <a:off x="1755468" y="319649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5" name="tx335"/>
            <p:cNvSpPr/>
            <p:nvPr/>
          </p:nvSpPr>
          <p:spPr>
            <a:xfrm>
              <a:off x="1787990" y="323002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145591" y="317910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7" name="tx337"/>
            <p:cNvSpPr/>
            <p:nvPr/>
          </p:nvSpPr>
          <p:spPr>
            <a:xfrm>
              <a:off x="2178112" y="321162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8" name="pg338"/>
            <p:cNvSpPr/>
            <p:nvPr/>
          </p:nvSpPr>
          <p:spPr>
            <a:xfrm>
              <a:off x="2925835" y="30573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9" name="tx339"/>
            <p:cNvSpPr/>
            <p:nvPr/>
          </p:nvSpPr>
          <p:spPr>
            <a:xfrm>
              <a:off x="2958357" y="308955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3285813" y="305734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1" name="tx341"/>
            <p:cNvSpPr/>
            <p:nvPr/>
          </p:nvSpPr>
          <p:spPr>
            <a:xfrm>
              <a:off x="3318334" y="30882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42" name="pg342"/>
            <p:cNvSpPr/>
            <p:nvPr/>
          </p:nvSpPr>
          <p:spPr>
            <a:xfrm>
              <a:off x="3706080" y="298777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3" name="tx343"/>
            <p:cNvSpPr/>
            <p:nvPr/>
          </p:nvSpPr>
          <p:spPr>
            <a:xfrm>
              <a:off x="3738602" y="30186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44" name="pg344"/>
            <p:cNvSpPr/>
            <p:nvPr/>
          </p:nvSpPr>
          <p:spPr>
            <a:xfrm>
              <a:off x="4486325" y="284863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5" name="tx345"/>
            <p:cNvSpPr/>
            <p:nvPr/>
          </p:nvSpPr>
          <p:spPr>
            <a:xfrm>
              <a:off x="4518846" y="28808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656692" y="277906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7" name="tx347"/>
            <p:cNvSpPr/>
            <p:nvPr/>
          </p:nvSpPr>
          <p:spPr>
            <a:xfrm>
              <a:off x="5689213" y="2809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7217181" y="274427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9" name="tx349"/>
            <p:cNvSpPr/>
            <p:nvPr/>
          </p:nvSpPr>
          <p:spPr>
            <a:xfrm>
              <a:off x="7249703" y="27751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3636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49398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624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75639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88503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638810" y="497689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356" name="tx356"/>
            <p:cNvSpPr/>
            <p:nvPr/>
          </p:nvSpPr>
          <p:spPr>
            <a:xfrm rot="-5400000">
              <a:off x="1195816" y="481001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357" name="tx357"/>
            <p:cNvSpPr/>
            <p:nvPr/>
          </p:nvSpPr>
          <p:spPr>
            <a:xfrm rot="-5400000">
              <a:off x="1564076" y="4857867"/>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Somalie</a:t>
              </a:r>
            </a:p>
          </p:txBody>
        </p:sp>
        <p:sp>
          <p:nvSpPr>
            <p:cNvPr id="358" name="tx358"/>
            <p:cNvSpPr/>
            <p:nvPr/>
          </p:nvSpPr>
          <p:spPr>
            <a:xfrm rot="-5400000">
              <a:off x="1794478" y="4993236"/>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359" name="tx359"/>
            <p:cNvSpPr/>
            <p:nvPr/>
          </p:nvSpPr>
          <p:spPr>
            <a:xfrm rot="-5400000">
              <a:off x="2313318" y="4888870"/>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Comores</a:t>
              </a:r>
            </a:p>
          </p:txBody>
        </p:sp>
        <p:sp>
          <p:nvSpPr>
            <p:cNvPr id="360" name="tx360"/>
            <p:cNvSpPr/>
            <p:nvPr/>
          </p:nvSpPr>
          <p:spPr>
            <a:xfrm rot="-5400000">
              <a:off x="2709579" y="4833140"/>
              <a:ext cx="504843" cy="15300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Éthiopie</a:t>
              </a:r>
            </a:p>
          </p:txBody>
        </p:sp>
        <p:sp>
          <p:nvSpPr>
            <p:cNvPr id="361" name="tx361"/>
            <p:cNvSpPr/>
            <p:nvPr/>
          </p:nvSpPr>
          <p:spPr>
            <a:xfrm rot="-5400000">
              <a:off x="2895302" y="5087131"/>
              <a:ext cx="96323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Soudan du Sud</a:t>
              </a:r>
            </a:p>
          </p:txBody>
        </p:sp>
        <p:sp>
          <p:nvSpPr>
            <p:cNvPr id="362" name="tx362"/>
            <p:cNvSpPr/>
            <p:nvPr/>
          </p:nvSpPr>
          <p:spPr>
            <a:xfrm rot="-5400000">
              <a:off x="3291904" y="5054593"/>
              <a:ext cx="924216"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Afrique du Sud</a:t>
              </a:r>
            </a:p>
          </p:txBody>
        </p:sp>
        <p:sp>
          <p:nvSpPr>
            <p:cNvPr id="363" name="tx363"/>
            <p:cNvSpPr/>
            <p:nvPr/>
          </p:nvSpPr>
          <p:spPr>
            <a:xfrm rot="-5400000">
              <a:off x="3901843" y="486260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Namibie</a:t>
              </a:r>
            </a:p>
          </p:txBody>
        </p:sp>
        <p:sp>
          <p:nvSpPr>
            <p:cNvPr id="364" name="tx364"/>
            <p:cNvSpPr/>
            <p:nvPr/>
          </p:nvSpPr>
          <p:spPr>
            <a:xfrm rot="-5400000">
              <a:off x="4260826" y="4893747"/>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Tanzanie</a:t>
              </a:r>
            </a:p>
          </p:txBody>
        </p:sp>
        <p:sp>
          <p:nvSpPr>
            <p:cNvPr id="365" name="tx365"/>
            <p:cNvSpPr/>
            <p:nvPr/>
          </p:nvSpPr>
          <p:spPr>
            <a:xfrm rot="-5400000">
              <a:off x="4678199" y="486649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366" name="tx366"/>
            <p:cNvSpPr/>
            <p:nvPr/>
          </p:nvSpPr>
          <p:spPr>
            <a:xfrm rot="-5400000">
              <a:off x="5087660" y="4847158"/>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367" name="tx367"/>
            <p:cNvSpPr/>
            <p:nvPr/>
          </p:nvSpPr>
          <p:spPr>
            <a:xfrm rot="-5400000">
              <a:off x="5506602" y="4790575"/>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368" name="tx368"/>
            <p:cNvSpPr/>
            <p:nvPr/>
          </p:nvSpPr>
          <p:spPr>
            <a:xfrm rot="-5400000">
              <a:off x="5875749" y="4839313"/>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Zambie</a:t>
              </a:r>
            </a:p>
          </p:txBody>
        </p:sp>
        <p:sp>
          <p:nvSpPr>
            <p:cNvPr id="369" name="tx369"/>
            <p:cNvSpPr/>
            <p:nvPr/>
          </p:nvSpPr>
          <p:spPr>
            <a:xfrm rot="-5400000">
              <a:off x="6281424" y="482376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370" name="tx370"/>
            <p:cNvSpPr/>
            <p:nvPr/>
          </p:nvSpPr>
          <p:spPr>
            <a:xfrm rot="-5400000">
              <a:off x="6640339" y="485496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371" name="tx371"/>
            <p:cNvSpPr/>
            <p:nvPr/>
          </p:nvSpPr>
          <p:spPr>
            <a:xfrm rot="-5400000">
              <a:off x="6976846" y="4879047"/>
              <a:ext cx="57483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Ouganda</a:t>
              </a:r>
            </a:p>
          </p:txBody>
        </p:sp>
        <p:sp>
          <p:nvSpPr>
            <p:cNvPr id="372" name="tx372"/>
            <p:cNvSpPr/>
            <p:nvPr/>
          </p:nvSpPr>
          <p:spPr>
            <a:xfrm rot="-5400000">
              <a:off x="7346948" y="492860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373" name="tx373"/>
            <p:cNvSpPr/>
            <p:nvPr/>
          </p:nvSpPr>
          <p:spPr>
            <a:xfrm rot="-5400000">
              <a:off x="7768789" y="4843884"/>
              <a:ext cx="527967" cy="15463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Érythrée</a:t>
              </a:r>
            </a:p>
          </p:txBody>
        </p:sp>
        <p:sp>
          <p:nvSpPr>
            <p:cNvPr id="374" name="tx374"/>
            <p:cNvSpPr/>
            <p:nvPr/>
          </p:nvSpPr>
          <p:spPr>
            <a:xfrm rot="-5400000">
              <a:off x="8142643" y="491315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375" name="tx375"/>
            <p:cNvSpPr/>
            <p:nvPr/>
          </p:nvSpPr>
          <p:spPr>
            <a:xfrm rot="-5400000">
              <a:off x="8583243" y="4862676"/>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376" name="tx376"/>
            <p:cNvSpPr/>
            <p:nvPr/>
          </p:nvSpPr>
          <p:spPr>
            <a:xfrm rot="-5400000">
              <a:off x="-95211" y="25618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77" name="rc377"/>
            <p:cNvSpPr/>
            <p:nvPr/>
          </p:nvSpPr>
          <p:spPr>
            <a:xfrm>
              <a:off x="4184938" y="5993415"/>
              <a:ext cx="219455" cy="219455"/>
            </a:xfrm>
            <a:prstGeom prst="rect">
              <a:avLst/>
            </a:prstGeom>
            <a:solidFill>
              <a:srgbClr val="FFFFFF">
                <a:alpha val="100000"/>
              </a:srgbClr>
            </a:solidFill>
          </p:spPr>
          <p:txBody>
            <a:bodyPr/>
            <a:lstStyle/>
            <a:p>
              <a:endParaRPr/>
            </a:p>
          </p:txBody>
        </p:sp>
        <p:sp>
          <p:nvSpPr>
            <p:cNvPr id="378" name="pg378"/>
            <p:cNvSpPr/>
            <p:nvPr/>
          </p:nvSpPr>
          <p:spPr>
            <a:xfrm>
              <a:off x="436948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427487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418500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418500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418500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rc383"/>
            <p:cNvSpPr/>
            <p:nvPr/>
          </p:nvSpPr>
          <p:spPr>
            <a:xfrm>
              <a:off x="4184938" y="5993415"/>
              <a:ext cx="219455" cy="219455"/>
            </a:xfrm>
            <a:prstGeom prst="rect">
              <a:avLst/>
            </a:prstGeom>
            <a:ln w="476" cap="sq">
              <a:solidFill>
                <a:srgbClr val="000000">
                  <a:alpha val="100000"/>
                </a:srgbClr>
              </a:solidFill>
              <a:prstDash val="solid"/>
              <a:miter/>
            </a:ln>
          </p:spPr>
          <p:txBody>
            <a:bodyPr/>
            <a:lstStyle/>
            <a:p>
              <a:endParaRPr/>
            </a:p>
          </p:txBody>
        </p:sp>
        <p:sp>
          <p:nvSpPr>
            <p:cNvPr id="384" name="tx384"/>
            <p:cNvSpPr/>
            <p:nvPr/>
          </p:nvSpPr>
          <p:spPr>
            <a:xfrm>
              <a:off x="4473983" y="6024834"/>
              <a:ext cx="121930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85" name="tx385"/>
            <p:cNvSpPr/>
            <p:nvPr/>
          </p:nvSpPr>
          <p:spPr>
            <a:xfrm>
              <a:off x="803816" y="398022"/>
              <a:ext cx="59263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ESAR, 2024</a:t>
              </a:r>
            </a:p>
          </p:txBody>
        </p:sp>
        <p:sp>
          <p:nvSpPr>
            <p:cNvPr id="386" name="tx386"/>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87" name="tx387"/>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88" name="tx388"/>
            <p:cNvSpPr/>
            <p:nvPr/>
          </p:nvSpPr>
          <p:spPr>
            <a:xfrm>
              <a:off x="7195391" y="6590777"/>
              <a:ext cx="1879019"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ESAR, classés du plus faible au plus élevé, ainsi que le classement des 10 pays comptant le plus grand nombre d'enfants non vaccinés, en chiffres absolus.
En 2024, Madagascar se classera au premier rang des 21 pays où la couverture en MCV1 est la plus faible (sur la base d'un classement ex æquo).
Madagascar était dans le top 10 des pays ayant le plus grand nombre d'enfants non vaccinés (rang=3).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73212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299098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24984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50869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3615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62041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187926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113812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33322" y="3546840"/>
              <a:ext cx="248247" cy="555856"/>
            </a:xfrm>
            <a:prstGeom prst="rect">
              <a:avLst/>
            </a:prstGeom>
            <a:solidFill>
              <a:srgbClr val="80BD41">
                <a:alpha val="100000"/>
              </a:srgbClr>
            </a:solidFill>
          </p:spPr>
          <p:txBody>
            <a:bodyPr/>
            <a:lstStyle/>
            <a:p>
              <a:endParaRPr/>
            </a:p>
          </p:txBody>
        </p:sp>
        <p:sp>
          <p:nvSpPr>
            <p:cNvPr id="25" name="rc25"/>
            <p:cNvSpPr/>
            <p:nvPr/>
          </p:nvSpPr>
          <p:spPr>
            <a:xfrm>
              <a:off x="1333322" y="3127516"/>
              <a:ext cx="248247" cy="419323"/>
            </a:xfrm>
            <a:prstGeom prst="rect">
              <a:avLst/>
            </a:prstGeom>
            <a:solidFill>
              <a:srgbClr val="E2231A">
                <a:alpha val="100000"/>
              </a:srgbClr>
            </a:solidFill>
          </p:spPr>
          <p:txBody>
            <a:bodyPr/>
            <a:lstStyle/>
            <a:p>
              <a:endParaRPr/>
            </a:p>
          </p:txBody>
        </p:sp>
        <p:sp>
          <p:nvSpPr>
            <p:cNvPr id="26" name="rc26"/>
            <p:cNvSpPr/>
            <p:nvPr/>
          </p:nvSpPr>
          <p:spPr>
            <a:xfrm>
              <a:off x="1609153" y="3520826"/>
              <a:ext cx="248247" cy="581870"/>
            </a:xfrm>
            <a:prstGeom prst="rect">
              <a:avLst/>
            </a:prstGeom>
            <a:solidFill>
              <a:srgbClr val="80BD41">
                <a:alpha val="100000"/>
              </a:srgbClr>
            </a:solidFill>
          </p:spPr>
          <p:txBody>
            <a:bodyPr/>
            <a:lstStyle/>
            <a:p>
              <a:endParaRPr/>
            </a:p>
          </p:txBody>
        </p:sp>
        <p:sp>
          <p:nvSpPr>
            <p:cNvPr id="27" name="rc27"/>
            <p:cNvSpPr/>
            <p:nvPr/>
          </p:nvSpPr>
          <p:spPr>
            <a:xfrm>
              <a:off x="1609153" y="3116473"/>
              <a:ext cx="248247" cy="404352"/>
            </a:xfrm>
            <a:prstGeom prst="rect">
              <a:avLst/>
            </a:prstGeom>
            <a:solidFill>
              <a:srgbClr val="E2231A">
                <a:alpha val="100000"/>
              </a:srgbClr>
            </a:solidFill>
          </p:spPr>
          <p:txBody>
            <a:bodyPr/>
            <a:lstStyle/>
            <a:p>
              <a:endParaRPr/>
            </a:p>
          </p:txBody>
        </p:sp>
        <p:sp>
          <p:nvSpPr>
            <p:cNvPr id="28" name="rc28"/>
            <p:cNvSpPr/>
            <p:nvPr/>
          </p:nvSpPr>
          <p:spPr>
            <a:xfrm>
              <a:off x="1884983" y="3495731"/>
              <a:ext cx="248247" cy="606966"/>
            </a:xfrm>
            <a:prstGeom prst="rect">
              <a:avLst/>
            </a:prstGeom>
            <a:solidFill>
              <a:srgbClr val="80BD41">
                <a:alpha val="100000"/>
              </a:srgbClr>
            </a:solidFill>
          </p:spPr>
          <p:txBody>
            <a:bodyPr/>
            <a:lstStyle/>
            <a:p>
              <a:endParaRPr/>
            </a:p>
          </p:txBody>
        </p:sp>
        <p:sp>
          <p:nvSpPr>
            <p:cNvPr id="29" name="rc29"/>
            <p:cNvSpPr/>
            <p:nvPr/>
          </p:nvSpPr>
          <p:spPr>
            <a:xfrm>
              <a:off x="1884983" y="3107669"/>
              <a:ext cx="248247" cy="388062"/>
            </a:xfrm>
            <a:prstGeom prst="rect">
              <a:avLst/>
            </a:prstGeom>
            <a:solidFill>
              <a:srgbClr val="E2231A">
                <a:alpha val="100000"/>
              </a:srgbClr>
            </a:solidFill>
          </p:spPr>
          <p:txBody>
            <a:bodyPr/>
            <a:lstStyle/>
            <a:p>
              <a:endParaRPr/>
            </a:p>
          </p:txBody>
        </p:sp>
        <p:sp>
          <p:nvSpPr>
            <p:cNvPr id="30" name="rc30"/>
            <p:cNvSpPr/>
            <p:nvPr/>
          </p:nvSpPr>
          <p:spPr>
            <a:xfrm>
              <a:off x="2160814" y="3447097"/>
              <a:ext cx="248247" cy="655599"/>
            </a:xfrm>
            <a:prstGeom prst="rect">
              <a:avLst/>
            </a:prstGeom>
            <a:solidFill>
              <a:srgbClr val="80BD41">
                <a:alpha val="100000"/>
              </a:srgbClr>
            </a:solidFill>
          </p:spPr>
          <p:txBody>
            <a:bodyPr/>
            <a:lstStyle/>
            <a:p>
              <a:endParaRPr/>
            </a:p>
          </p:txBody>
        </p:sp>
        <p:sp>
          <p:nvSpPr>
            <p:cNvPr id="31" name="rc31"/>
            <p:cNvSpPr/>
            <p:nvPr/>
          </p:nvSpPr>
          <p:spPr>
            <a:xfrm>
              <a:off x="2160814" y="3094076"/>
              <a:ext cx="248247" cy="353020"/>
            </a:xfrm>
            <a:prstGeom prst="rect">
              <a:avLst/>
            </a:prstGeom>
            <a:solidFill>
              <a:srgbClr val="E2231A">
                <a:alpha val="100000"/>
              </a:srgbClr>
            </a:solidFill>
          </p:spPr>
          <p:txBody>
            <a:bodyPr/>
            <a:lstStyle/>
            <a:p>
              <a:endParaRPr/>
            </a:p>
          </p:txBody>
        </p:sp>
        <p:sp>
          <p:nvSpPr>
            <p:cNvPr id="32" name="rc32"/>
            <p:cNvSpPr/>
            <p:nvPr/>
          </p:nvSpPr>
          <p:spPr>
            <a:xfrm>
              <a:off x="2436645" y="3292317"/>
              <a:ext cx="248247" cy="810379"/>
            </a:xfrm>
            <a:prstGeom prst="rect">
              <a:avLst/>
            </a:prstGeom>
            <a:solidFill>
              <a:srgbClr val="80BD41">
                <a:alpha val="100000"/>
              </a:srgbClr>
            </a:solidFill>
          </p:spPr>
          <p:txBody>
            <a:bodyPr/>
            <a:lstStyle/>
            <a:p>
              <a:endParaRPr/>
            </a:p>
          </p:txBody>
        </p:sp>
        <p:sp>
          <p:nvSpPr>
            <p:cNvPr id="33" name="rc33"/>
            <p:cNvSpPr/>
            <p:nvPr/>
          </p:nvSpPr>
          <p:spPr>
            <a:xfrm>
              <a:off x="2436645" y="3076896"/>
              <a:ext cx="248247" cy="215420"/>
            </a:xfrm>
            <a:prstGeom prst="rect">
              <a:avLst/>
            </a:prstGeom>
            <a:solidFill>
              <a:srgbClr val="E2231A">
                <a:alpha val="100000"/>
              </a:srgbClr>
            </a:solidFill>
          </p:spPr>
          <p:txBody>
            <a:bodyPr/>
            <a:lstStyle/>
            <a:p>
              <a:endParaRPr/>
            </a:p>
          </p:txBody>
        </p:sp>
        <p:sp>
          <p:nvSpPr>
            <p:cNvPr id="34" name="rc34"/>
            <p:cNvSpPr/>
            <p:nvPr/>
          </p:nvSpPr>
          <p:spPr>
            <a:xfrm>
              <a:off x="2712475" y="3330619"/>
              <a:ext cx="248247" cy="772077"/>
            </a:xfrm>
            <a:prstGeom prst="rect">
              <a:avLst/>
            </a:prstGeom>
            <a:solidFill>
              <a:srgbClr val="80BD41">
                <a:alpha val="100000"/>
              </a:srgbClr>
            </a:solidFill>
          </p:spPr>
          <p:txBody>
            <a:bodyPr/>
            <a:lstStyle/>
            <a:p>
              <a:endParaRPr/>
            </a:p>
          </p:txBody>
        </p:sp>
        <p:sp>
          <p:nvSpPr>
            <p:cNvPr id="35" name="rc35"/>
            <p:cNvSpPr/>
            <p:nvPr/>
          </p:nvSpPr>
          <p:spPr>
            <a:xfrm>
              <a:off x="2712475" y="3059346"/>
              <a:ext cx="248247" cy="271272"/>
            </a:xfrm>
            <a:prstGeom prst="rect">
              <a:avLst/>
            </a:prstGeom>
            <a:solidFill>
              <a:srgbClr val="E2231A">
                <a:alpha val="100000"/>
              </a:srgbClr>
            </a:solidFill>
          </p:spPr>
          <p:txBody>
            <a:bodyPr/>
            <a:lstStyle/>
            <a:p>
              <a:endParaRPr/>
            </a:p>
          </p:txBody>
        </p:sp>
        <p:sp>
          <p:nvSpPr>
            <p:cNvPr id="36" name="rc36"/>
            <p:cNvSpPr/>
            <p:nvPr/>
          </p:nvSpPr>
          <p:spPr>
            <a:xfrm>
              <a:off x="2988306" y="3347606"/>
              <a:ext cx="248247" cy="755090"/>
            </a:xfrm>
            <a:prstGeom prst="rect">
              <a:avLst/>
            </a:prstGeom>
            <a:solidFill>
              <a:srgbClr val="80BD41">
                <a:alpha val="100000"/>
              </a:srgbClr>
            </a:solidFill>
          </p:spPr>
          <p:txBody>
            <a:bodyPr/>
            <a:lstStyle/>
            <a:p>
              <a:endParaRPr/>
            </a:p>
          </p:txBody>
        </p:sp>
        <p:sp>
          <p:nvSpPr>
            <p:cNvPr id="37" name="rc37"/>
            <p:cNvSpPr/>
            <p:nvPr/>
          </p:nvSpPr>
          <p:spPr>
            <a:xfrm>
              <a:off x="2988306" y="3039187"/>
              <a:ext cx="248247" cy="308419"/>
            </a:xfrm>
            <a:prstGeom prst="rect">
              <a:avLst/>
            </a:prstGeom>
            <a:solidFill>
              <a:srgbClr val="E2231A">
                <a:alpha val="100000"/>
              </a:srgbClr>
            </a:solidFill>
          </p:spPr>
          <p:txBody>
            <a:bodyPr/>
            <a:lstStyle/>
            <a:p>
              <a:endParaRPr/>
            </a:p>
          </p:txBody>
        </p:sp>
        <p:sp>
          <p:nvSpPr>
            <p:cNvPr id="38" name="rc38"/>
            <p:cNvSpPr/>
            <p:nvPr/>
          </p:nvSpPr>
          <p:spPr>
            <a:xfrm>
              <a:off x="3264137" y="3220470"/>
              <a:ext cx="248247" cy="882226"/>
            </a:xfrm>
            <a:prstGeom prst="rect">
              <a:avLst/>
            </a:prstGeom>
            <a:solidFill>
              <a:srgbClr val="80BD41">
                <a:alpha val="100000"/>
              </a:srgbClr>
            </a:solidFill>
          </p:spPr>
          <p:txBody>
            <a:bodyPr/>
            <a:lstStyle/>
            <a:p>
              <a:endParaRPr/>
            </a:p>
          </p:txBody>
        </p:sp>
        <p:sp>
          <p:nvSpPr>
            <p:cNvPr id="39" name="rc39"/>
            <p:cNvSpPr/>
            <p:nvPr/>
          </p:nvSpPr>
          <p:spPr>
            <a:xfrm>
              <a:off x="3264137" y="3013529"/>
              <a:ext cx="248247" cy="206941"/>
            </a:xfrm>
            <a:prstGeom prst="rect">
              <a:avLst/>
            </a:prstGeom>
            <a:solidFill>
              <a:srgbClr val="E2231A">
                <a:alpha val="100000"/>
              </a:srgbClr>
            </a:solidFill>
          </p:spPr>
          <p:txBody>
            <a:bodyPr/>
            <a:lstStyle/>
            <a:p>
              <a:endParaRPr/>
            </a:p>
          </p:txBody>
        </p:sp>
        <p:sp>
          <p:nvSpPr>
            <p:cNvPr id="40" name="rc40"/>
            <p:cNvSpPr/>
            <p:nvPr/>
          </p:nvSpPr>
          <p:spPr>
            <a:xfrm>
              <a:off x="3539967" y="3321266"/>
              <a:ext cx="248247" cy="781430"/>
            </a:xfrm>
            <a:prstGeom prst="rect">
              <a:avLst/>
            </a:prstGeom>
            <a:solidFill>
              <a:srgbClr val="80BD41">
                <a:alpha val="100000"/>
              </a:srgbClr>
            </a:solidFill>
          </p:spPr>
          <p:txBody>
            <a:bodyPr/>
            <a:lstStyle/>
            <a:p>
              <a:endParaRPr/>
            </a:p>
          </p:txBody>
        </p:sp>
        <p:sp>
          <p:nvSpPr>
            <p:cNvPr id="41" name="rc41"/>
            <p:cNvSpPr/>
            <p:nvPr/>
          </p:nvSpPr>
          <p:spPr>
            <a:xfrm>
              <a:off x="3539967" y="2986373"/>
              <a:ext cx="248247" cy="334892"/>
            </a:xfrm>
            <a:prstGeom prst="rect">
              <a:avLst/>
            </a:prstGeom>
            <a:solidFill>
              <a:srgbClr val="E2231A">
                <a:alpha val="100000"/>
              </a:srgbClr>
            </a:solidFill>
          </p:spPr>
          <p:txBody>
            <a:bodyPr/>
            <a:lstStyle/>
            <a:p>
              <a:endParaRPr/>
            </a:p>
          </p:txBody>
        </p:sp>
        <p:sp>
          <p:nvSpPr>
            <p:cNvPr id="42" name="rc42"/>
            <p:cNvSpPr/>
            <p:nvPr/>
          </p:nvSpPr>
          <p:spPr>
            <a:xfrm>
              <a:off x="3815798" y="3380513"/>
              <a:ext cx="248247" cy="722184"/>
            </a:xfrm>
            <a:prstGeom prst="rect">
              <a:avLst/>
            </a:prstGeom>
            <a:solidFill>
              <a:srgbClr val="80BD41">
                <a:alpha val="100000"/>
              </a:srgbClr>
            </a:solidFill>
          </p:spPr>
          <p:txBody>
            <a:bodyPr/>
            <a:lstStyle/>
            <a:p>
              <a:endParaRPr/>
            </a:p>
          </p:txBody>
        </p:sp>
        <p:sp>
          <p:nvSpPr>
            <p:cNvPr id="43" name="rc43"/>
            <p:cNvSpPr/>
            <p:nvPr/>
          </p:nvSpPr>
          <p:spPr>
            <a:xfrm>
              <a:off x="3815798" y="2956372"/>
              <a:ext cx="248247" cy="424141"/>
            </a:xfrm>
            <a:prstGeom prst="rect">
              <a:avLst/>
            </a:prstGeom>
            <a:solidFill>
              <a:srgbClr val="E2231A">
                <a:alpha val="100000"/>
              </a:srgbClr>
            </a:solidFill>
          </p:spPr>
          <p:txBody>
            <a:bodyPr/>
            <a:lstStyle/>
            <a:p>
              <a:endParaRPr/>
            </a:p>
          </p:txBody>
        </p:sp>
        <p:sp>
          <p:nvSpPr>
            <p:cNvPr id="44" name="rc44"/>
            <p:cNvSpPr/>
            <p:nvPr/>
          </p:nvSpPr>
          <p:spPr>
            <a:xfrm>
              <a:off x="4091628" y="3336696"/>
              <a:ext cx="248247" cy="766000"/>
            </a:xfrm>
            <a:prstGeom prst="rect">
              <a:avLst/>
            </a:prstGeom>
            <a:solidFill>
              <a:srgbClr val="80BD41">
                <a:alpha val="100000"/>
              </a:srgbClr>
            </a:solidFill>
          </p:spPr>
          <p:txBody>
            <a:bodyPr/>
            <a:lstStyle/>
            <a:p>
              <a:endParaRPr/>
            </a:p>
          </p:txBody>
        </p:sp>
        <p:sp>
          <p:nvSpPr>
            <p:cNvPr id="45" name="rc45"/>
            <p:cNvSpPr/>
            <p:nvPr/>
          </p:nvSpPr>
          <p:spPr>
            <a:xfrm>
              <a:off x="4091628" y="2942097"/>
              <a:ext cx="248247" cy="394599"/>
            </a:xfrm>
            <a:prstGeom prst="rect">
              <a:avLst/>
            </a:prstGeom>
            <a:solidFill>
              <a:srgbClr val="E2231A">
                <a:alpha val="100000"/>
              </a:srgbClr>
            </a:solidFill>
          </p:spPr>
          <p:txBody>
            <a:bodyPr/>
            <a:lstStyle/>
            <a:p>
              <a:endParaRPr/>
            </a:p>
          </p:txBody>
        </p:sp>
        <p:sp>
          <p:nvSpPr>
            <p:cNvPr id="46" name="rc46"/>
            <p:cNvSpPr/>
            <p:nvPr/>
          </p:nvSpPr>
          <p:spPr>
            <a:xfrm>
              <a:off x="4367459" y="3381965"/>
              <a:ext cx="248247" cy="720731"/>
            </a:xfrm>
            <a:prstGeom prst="rect">
              <a:avLst/>
            </a:prstGeom>
            <a:solidFill>
              <a:srgbClr val="80BD41">
                <a:alpha val="100000"/>
              </a:srgbClr>
            </a:solidFill>
          </p:spPr>
          <p:txBody>
            <a:bodyPr/>
            <a:lstStyle/>
            <a:p>
              <a:endParaRPr/>
            </a:p>
          </p:txBody>
        </p:sp>
        <p:sp>
          <p:nvSpPr>
            <p:cNvPr id="47" name="rc47"/>
            <p:cNvSpPr/>
            <p:nvPr/>
          </p:nvSpPr>
          <p:spPr>
            <a:xfrm>
              <a:off x="4367459" y="2940230"/>
              <a:ext cx="248247" cy="441735"/>
            </a:xfrm>
            <a:prstGeom prst="rect">
              <a:avLst/>
            </a:prstGeom>
            <a:solidFill>
              <a:srgbClr val="E2231A">
                <a:alpha val="100000"/>
              </a:srgbClr>
            </a:solidFill>
          </p:spPr>
          <p:txBody>
            <a:bodyPr/>
            <a:lstStyle/>
            <a:p>
              <a:endParaRPr/>
            </a:p>
          </p:txBody>
        </p:sp>
        <p:sp>
          <p:nvSpPr>
            <p:cNvPr id="48" name="rc48"/>
            <p:cNvSpPr/>
            <p:nvPr/>
          </p:nvSpPr>
          <p:spPr>
            <a:xfrm>
              <a:off x="4643290" y="3363956"/>
              <a:ext cx="248247" cy="738741"/>
            </a:xfrm>
            <a:prstGeom prst="rect">
              <a:avLst/>
            </a:prstGeom>
            <a:solidFill>
              <a:srgbClr val="80BD41">
                <a:alpha val="100000"/>
              </a:srgbClr>
            </a:solidFill>
          </p:spPr>
          <p:txBody>
            <a:bodyPr/>
            <a:lstStyle/>
            <a:p>
              <a:endParaRPr/>
            </a:p>
          </p:txBody>
        </p:sp>
        <p:sp>
          <p:nvSpPr>
            <p:cNvPr id="49" name="rc49"/>
            <p:cNvSpPr/>
            <p:nvPr/>
          </p:nvSpPr>
          <p:spPr>
            <a:xfrm>
              <a:off x="4643290" y="2930091"/>
              <a:ext cx="248247" cy="433864"/>
            </a:xfrm>
            <a:prstGeom prst="rect">
              <a:avLst/>
            </a:prstGeom>
            <a:solidFill>
              <a:srgbClr val="E2231A">
                <a:alpha val="100000"/>
              </a:srgbClr>
            </a:solidFill>
          </p:spPr>
          <p:txBody>
            <a:bodyPr/>
            <a:lstStyle/>
            <a:p>
              <a:endParaRPr/>
            </a:p>
          </p:txBody>
        </p:sp>
        <p:sp>
          <p:nvSpPr>
            <p:cNvPr id="50" name="rc50"/>
            <p:cNvSpPr/>
            <p:nvPr/>
          </p:nvSpPr>
          <p:spPr>
            <a:xfrm>
              <a:off x="4919120" y="3339794"/>
              <a:ext cx="248247" cy="762902"/>
            </a:xfrm>
            <a:prstGeom prst="rect">
              <a:avLst/>
            </a:prstGeom>
            <a:solidFill>
              <a:srgbClr val="80BD41">
                <a:alpha val="100000"/>
              </a:srgbClr>
            </a:solidFill>
          </p:spPr>
          <p:txBody>
            <a:bodyPr/>
            <a:lstStyle/>
            <a:p>
              <a:endParaRPr/>
            </a:p>
          </p:txBody>
        </p:sp>
        <p:sp>
          <p:nvSpPr>
            <p:cNvPr id="51" name="rc51"/>
            <p:cNvSpPr/>
            <p:nvPr/>
          </p:nvSpPr>
          <p:spPr>
            <a:xfrm>
              <a:off x="4919120" y="2910658"/>
              <a:ext cx="248247" cy="429136"/>
            </a:xfrm>
            <a:prstGeom prst="rect">
              <a:avLst/>
            </a:prstGeom>
            <a:solidFill>
              <a:srgbClr val="E2231A">
                <a:alpha val="100000"/>
              </a:srgbClr>
            </a:solidFill>
          </p:spPr>
          <p:txBody>
            <a:bodyPr/>
            <a:lstStyle/>
            <a:p>
              <a:endParaRPr/>
            </a:p>
          </p:txBody>
        </p:sp>
        <p:sp>
          <p:nvSpPr>
            <p:cNvPr id="52" name="rc52"/>
            <p:cNvSpPr/>
            <p:nvPr/>
          </p:nvSpPr>
          <p:spPr>
            <a:xfrm>
              <a:off x="5194951" y="3305820"/>
              <a:ext cx="248247" cy="796876"/>
            </a:xfrm>
            <a:prstGeom prst="rect">
              <a:avLst/>
            </a:prstGeom>
            <a:solidFill>
              <a:srgbClr val="80BD41">
                <a:alpha val="100000"/>
              </a:srgbClr>
            </a:solidFill>
          </p:spPr>
          <p:txBody>
            <a:bodyPr/>
            <a:lstStyle/>
            <a:p>
              <a:endParaRPr/>
            </a:p>
          </p:txBody>
        </p:sp>
        <p:sp>
          <p:nvSpPr>
            <p:cNvPr id="53" name="rc53"/>
            <p:cNvSpPr/>
            <p:nvPr/>
          </p:nvSpPr>
          <p:spPr>
            <a:xfrm>
              <a:off x="5194951" y="2895316"/>
              <a:ext cx="248247" cy="410503"/>
            </a:xfrm>
            <a:prstGeom prst="rect">
              <a:avLst/>
            </a:prstGeom>
            <a:solidFill>
              <a:srgbClr val="E2231A">
                <a:alpha val="100000"/>
              </a:srgbClr>
            </a:solidFill>
          </p:spPr>
          <p:txBody>
            <a:bodyPr/>
            <a:lstStyle/>
            <a:p>
              <a:endParaRPr/>
            </a:p>
          </p:txBody>
        </p:sp>
        <p:sp>
          <p:nvSpPr>
            <p:cNvPr id="54" name="rc54"/>
            <p:cNvSpPr/>
            <p:nvPr/>
          </p:nvSpPr>
          <p:spPr>
            <a:xfrm>
              <a:off x="5470781" y="3367691"/>
              <a:ext cx="248247" cy="735005"/>
            </a:xfrm>
            <a:prstGeom prst="rect">
              <a:avLst/>
            </a:prstGeom>
            <a:solidFill>
              <a:srgbClr val="80BD41">
                <a:alpha val="100000"/>
              </a:srgbClr>
            </a:solidFill>
          </p:spPr>
          <p:txBody>
            <a:bodyPr/>
            <a:lstStyle/>
            <a:p>
              <a:endParaRPr/>
            </a:p>
          </p:txBody>
        </p:sp>
        <p:sp>
          <p:nvSpPr>
            <p:cNvPr id="55" name="rc55"/>
            <p:cNvSpPr/>
            <p:nvPr/>
          </p:nvSpPr>
          <p:spPr>
            <a:xfrm>
              <a:off x="5470781" y="2877692"/>
              <a:ext cx="248247" cy="489998"/>
            </a:xfrm>
            <a:prstGeom prst="rect">
              <a:avLst/>
            </a:prstGeom>
            <a:solidFill>
              <a:srgbClr val="E2231A">
                <a:alpha val="100000"/>
              </a:srgbClr>
            </a:solidFill>
          </p:spPr>
          <p:txBody>
            <a:bodyPr/>
            <a:lstStyle/>
            <a:p>
              <a:endParaRPr/>
            </a:p>
          </p:txBody>
        </p:sp>
        <p:sp>
          <p:nvSpPr>
            <p:cNvPr id="56" name="rc56"/>
            <p:cNvSpPr/>
            <p:nvPr/>
          </p:nvSpPr>
          <p:spPr>
            <a:xfrm>
              <a:off x="5746612" y="3326632"/>
              <a:ext cx="248247" cy="776065"/>
            </a:xfrm>
            <a:prstGeom prst="rect">
              <a:avLst/>
            </a:prstGeom>
            <a:solidFill>
              <a:srgbClr val="80BD41">
                <a:alpha val="100000"/>
              </a:srgbClr>
            </a:solidFill>
          </p:spPr>
          <p:txBody>
            <a:bodyPr/>
            <a:lstStyle/>
            <a:p>
              <a:endParaRPr/>
            </a:p>
          </p:txBody>
        </p:sp>
        <p:sp>
          <p:nvSpPr>
            <p:cNvPr id="57" name="rc57"/>
            <p:cNvSpPr/>
            <p:nvPr/>
          </p:nvSpPr>
          <p:spPr>
            <a:xfrm>
              <a:off x="5746612" y="2850981"/>
              <a:ext cx="248247" cy="475650"/>
            </a:xfrm>
            <a:prstGeom prst="rect">
              <a:avLst/>
            </a:prstGeom>
            <a:solidFill>
              <a:srgbClr val="E2231A">
                <a:alpha val="100000"/>
              </a:srgbClr>
            </a:solidFill>
          </p:spPr>
          <p:txBody>
            <a:bodyPr/>
            <a:lstStyle/>
            <a:p>
              <a:endParaRPr/>
            </a:p>
          </p:txBody>
        </p:sp>
        <p:sp>
          <p:nvSpPr>
            <p:cNvPr id="58" name="rc58"/>
            <p:cNvSpPr/>
            <p:nvPr/>
          </p:nvSpPr>
          <p:spPr>
            <a:xfrm>
              <a:off x="6022443" y="3396521"/>
              <a:ext cx="248247" cy="706175"/>
            </a:xfrm>
            <a:prstGeom prst="rect">
              <a:avLst/>
            </a:prstGeom>
            <a:solidFill>
              <a:srgbClr val="80BD41">
                <a:alpha val="100000"/>
              </a:srgbClr>
            </a:solidFill>
          </p:spPr>
          <p:txBody>
            <a:bodyPr/>
            <a:lstStyle/>
            <a:p>
              <a:endParaRPr/>
            </a:p>
          </p:txBody>
        </p:sp>
        <p:sp>
          <p:nvSpPr>
            <p:cNvPr id="59" name="rc59"/>
            <p:cNvSpPr/>
            <p:nvPr/>
          </p:nvSpPr>
          <p:spPr>
            <a:xfrm>
              <a:off x="6022443" y="2818742"/>
              <a:ext cx="248247" cy="577779"/>
            </a:xfrm>
            <a:prstGeom prst="rect">
              <a:avLst/>
            </a:prstGeom>
            <a:solidFill>
              <a:srgbClr val="E2231A">
                <a:alpha val="100000"/>
              </a:srgbClr>
            </a:solidFill>
          </p:spPr>
          <p:txBody>
            <a:bodyPr/>
            <a:lstStyle/>
            <a:p>
              <a:endParaRPr/>
            </a:p>
          </p:txBody>
        </p:sp>
        <p:sp>
          <p:nvSpPr>
            <p:cNvPr id="60" name="rc60"/>
            <p:cNvSpPr/>
            <p:nvPr/>
          </p:nvSpPr>
          <p:spPr>
            <a:xfrm>
              <a:off x="6298273" y="3205025"/>
              <a:ext cx="248247" cy="897671"/>
            </a:xfrm>
            <a:prstGeom prst="rect">
              <a:avLst/>
            </a:prstGeom>
            <a:solidFill>
              <a:srgbClr val="80BD41">
                <a:alpha val="100000"/>
              </a:srgbClr>
            </a:solidFill>
          </p:spPr>
          <p:txBody>
            <a:bodyPr/>
            <a:lstStyle/>
            <a:p>
              <a:endParaRPr/>
            </a:p>
          </p:txBody>
        </p:sp>
        <p:sp>
          <p:nvSpPr>
            <p:cNvPr id="61" name="rc61"/>
            <p:cNvSpPr/>
            <p:nvPr/>
          </p:nvSpPr>
          <p:spPr>
            <a:xfrm>
              <a:off x="6298273" y="2782589"/>
              <a:ext cx="248247" cy="422436"/>
            </a:xfrm>
            <a:prstGeom prst="rect">
              <a:avLst/>
            </a:prstGeom>
            <a:solidFill>
              <a:srgbClr val="E2231A">
                <a:alpha val="100000"/>
              </a:srgbClr>
            </a:solidFill>
          </p:spPr>
          <p:txBody>
            <a:bodyPr/>
            <a:lstStyle/>
            <a:p>
              <a:endParaRPr/>
            </a:p>
          </p:txBody>
        </p:sp>
        <p:sp>
          <p:nvSpPr>
            <p:cNvPr id="62" name="rc62"/>
            <p:cNvSpPr/>
            <p:nvPr/>
          </p:nvSpPr>
          <p:spPr>
            <a:xfrm>
              <a:off x="6574104" y="3291116"/>
              <a:ext cx="248247" cy="811580"/>
            </a:xfrm>
            <a:prstGeom prst="rect">
              <a:avLst/>
            </a:prstGeom>
            <a:solidFill>
              <a:srgbClr val="80BD41">
                <a:alpha val="100000"/>
              </a:srgbClr>
            </a:solidFill>
          </p:spPr>
          <p:txBody>
            <a:bodyPr/>
            <a:lstStyle/>
            <a:p>
              <a:endParaRPr/>
            </a:p>
          </p:txBody>
        </p:sp>
        <p:sp>
          <p:nvSpPr>
            <p:cNvPr id="63" name="rc63"/>
            <p:cNvSpPr/>
            <p:nvPr/>
          </p:nvSpPr>
          <p:spPr>
            <a:xfrm>
              <a:off x="6574104" y="2750067"/>
              <a:ext cx="248247" cy="541048"/>
            </a:xfrm>
            <a:prstGeom prst="rect">
              <a:avLst/>
            </a:prstGeom>
            <a:solidFill>
              <a:srgbClr val="E2231A">
                <a:alpha val="100000"/>
              </a:srgbClr>
            </a:solidFill>
          </p:spPr>
          <p:txBody>
            <a:bodyPr/>
            <a:lstStyle/>
            <a:p>
              <a:endParaRPr/>
            </a:p>
          </p:txBody>
        </p:sp>
        <p:sp>
          <p:nvSpPr>
            <p:cNvPr id="64" name="rc64"/>
            <p:cNvSpPr/>
            <p:nvPr/>
          </p:nvSpPr>
          <p:spPr>
            <a:xfrm>
              <a:off x="6849934" y="3345842"/>
              <a:ext cx="248247" cy="756854"/>
            </a:xfrm>
            <a:prstGeom prst="rect">
              <a:avLst/>
            </a:prstGeom>
            <a:solidFill>
              <a:srgbClr val="80BD41">
                <a:alpha val="100000"/>
              </a:srgbClr>
            </a:solidFill>
          </p:spPr>
          <p:txBody>
            <a:bodyPr/>
            <a:lstStyle/>
            <a:p>
              <a:endParaRPr/>
            </a:p>
          </p:txBody>
        </p:sp>
        <p:sp>
          <p:nvSpPr>
            <p:cNvPr id="65" name="rc65"/>
            <p:cNvSpPr/>
            <p:nvPr/>
          </p:nvSpPr>
          <p:spPr>
            <a:xfrm>
              <a:off x="6849934" y="2726603"/>
              <a:ext cx="248247" cy="619239"/>
            </a:xfrm>
            <a:prstGeom prst="rect">
              <a:avLst/>
            </a:prstGeom>
            <a:solidFill>
              <a:srgbClr val="E2231A">
                <a:alpha val="100000"/>
              </a:srgbClr>
            </a:solidFill>
          </p:spPr>
          <p:txBody>
            <a:bodyPr/>
            <a:lstStyle/>
            <a:p>
              <a:endParaRPr/>
            </a:p>
          </p:txBody>
        </p:sp>
        <p:sp>
          <p:nvSpPr>
            <p:cNvPr id="66" name="rc66"/>
            <p:cNvSpPr/>
            <p:nvPr/>
          </p:nvSpPr>
          <p:spPr>
            <a:xfrm>
              <a:off x="7125765" y="3503157"/>
              <a:ext cx="248247" cy="599539"/>
            </a:xfrm>
            <a:prstGeom prst="rect">
              <a:avLst/>
            </a:prstGeom>
            <a:solidFill>
              <a:srgbClr val="80BD41">
                <a:alpha val="100000"/>
              </a:srgbClr>
            </a:solidFill>
          </p:spPr>
          <p:txBody>
            <a:bodyPr/>
            <a:lstStyle/>
            <a:p>
              <a:endParaRPr/>
            </a:p>
          </p:txBody>
        </p:sp>
        <p:sp>
          <p:nvSpPr>
            <p:cNvPr id="67" name="rc67"/>
            <p:cNvSpPr/>
            <p:nvPr/>
          </p:nvSpPr>
          <p:spPr>
            <a:xfrm>
              <a:off x="7125765" y="2708415"/>
              <a:ext cx="248247" cy="794741"/>
            </a:xfrm>
            <a:prstGeom prst="rect">
              <a:avLst/>
            </a:prstGeom>
            <a:solidFill>
              <a:srgbClr val="E2231A">
                <a:alpha val="100000"/>
              </a:srgbClr>
            </a:solidFill>
          </p:spPr>
          <p:txBody>
            <a:bodyPr/>
            <a:lstStyle/>
            <a:p>
              <a:endParaRPr/>
            </a:p>
          </p:txBody>
        </p:sp>
        <p:sp>
          <p:nvSpPr>
            <p:cNvPr id="68" name="rc68"/>
            <p:cNvSpPr/>
            <p:nvPr/>
          </p:nvSpPr>
          <p:spPr>
            <a:xfrm>
              <a:off x="7401596" y="3481679"/>
              <a:ext cx="248247" cy="621018"/>
            </a:xfrm>
            <a:prstGeom prst="rect">
              <a:avLst/>
            </a:prstGeom>
            <a:solidFill>
              <a:srgbClr val="80BD41">
                <a:alpha val="100000"/>
              </a:srgbClr>
            </a:solidFill>
          </p:spPr>
          <p:txBody>
            <a:bodyPr/>
            <a:lstStyle/>
            <a:p>
              <a:endParaRPr/>
            </a:p>
          </p:txBody>
        </p:sp>
        <p:sp>
          <p:nvSpPr>
            <p:cNvPr id="69" name="rc69"/>
            <p:cNvSpPr/>
            <p:nvPr/>
          </p:nvSpPr>
          <p:spPr>
            <a:xfrm>
              <a:off x="7401596" y="2691280"/>
              <a:ext cx="248247" cy="790398"/>
            </a:xfrm>
            <a:prstGeom prst="rect">
              <a:avLst/>
            </a:prstGeom>
            <a:solidFill>
              <a:srgbClr val="E2231A">
                <a:alpha val="100000"/>
              </a:srgbClr>
            </a:solidFill>
          </p:spPr>
          <p:txBody>
            <a:bodyPr/>
            <a:lstStyle/>
            <a:p>
              <a:endParaRPr/>
            </a:p>
          </p:txBody>
        </p:sp>
        <p:sp>
          <p:nvSpPr>
            <p:cNvPr id="70" name="rc70"/>
            <p:cNvSpPr/>
            <p:nvPr/>
          </p:nvSpPr>
          <p:spPr>
            <a:xfrm>
              <a:off x="7677426" y="3374006"/>
              <a:ext cx="248247" cy="728691"/>
            </a:xfrm>
            <a:prstGeom prst="rect">
              <a:avLst/>
            </a:prstGeom>
            <a:solidFill>
              <a:srgbClr val="80BD41">
                <a:alpha val="100000"/>
              </a:srgbClr>
            </a:solidFill>
          </p:spPr>
          <p:txBody>
            <a:bodyPr/>
            <a:lstStyle/>
            <a:p>
              <a:endParaRPr/>
            </a:p>
          </p:txBody>
        </p:sp>
        <p:sp>
          <p:nvSpPr>
            <p:cNvPr id="71" name="rc71"/>
            <p:cNvSpPr/>
            <p:nvPr/>
          </p:nvSpPr>
          <p:spPr>
            <a:xfrm>
              <a:off x="7677426" y="2673893"/>
              <a:ext cx="248247" cy="700112"/>
            </a:xfrm>
            <a:prstGeom prst="rect">
              <a:avLst/>
            </a:prstGeom>
            <a:solidFill>
              <a:srgbClr val="E2231A">
                <a:alpha val="100000"/>
              </a:srgbClr>
            </a:solidFill>
          </p:spPr>
          <p:txBody>
            <a:bodyPr/>
            <a:lstStyle/>
            <a:p>
              <a:endParaRPr/>
            </a:p>
          </p:txBody>
        </p:sp>
        <p:sp>
          <p:nvSpPr>
            <p:cNvPr id="72" name="rc72"/>
            <p:cNvSpPr/>
            <p:nvPr/>
          </p:nvSpPr>
          <p:spPr>
            <a:xfrm>
              <a:off x="7953257" y="3436825"/>
              <a:ext cx="248247" cy="665872"/>
            </a:xfrm>
            <a:prstGeom prst="rect">
              <a:avLst/>
            </a:prstGeom>
            <a:solidFill>
              <a:srgbClr val="80BD41">
                <a:alpha val="100000"/>
              </a:srgbClr>
            </a:solidFill>
          </p:spPr>
          <p:txBody>
            <a:bodyPr/>
            <a:lstStyle/>
            <a:p>
              <a:endParaRPr/>
            </a:p>
          </p:txBody>
        </p:sp>
        <p:sp>
          <p:nvSpPr>
            <p:cNvPr id="73" name="rc73"/>
            <p:cNvSpPr/>
            <p:nvPr/>
          </p:nvSpPr>
          <p:spPr>
            <a:xfrm>
              <a:off x="7953257" y="2655157"/>
              <a:ext cx="248247" cy="781668"/>
            </a:xfrm>
            <a:prstGeom prst="rect">
              <a:avLst/>
            </a:prstGeom>
            <a:solidFill>
              <a:srgbClr val="E2231A">
                <a:alpha val="100000"/>
              </a:srgbClr>
            </a:solidFill>
          </p:spPr>
          <p:txBody>
            <a:bodyPr/>
            <a:lstStyle/>
            <a:p>
              <a:endParaRPr/>
            </a:p>
          </p:txBody>
        </p:sp>
        <p:sp>
          <p:nvSpPr>
            <p:cNvPr id="74" name="pl74"/>
            <p:cNvSpPr/>
            <p:nvPr/>
          </p:nvSpPr>
          <p:spPr>
            <a:xfrm>
              <a:off x="1457446" y="1757672"/>
              <a:ext cx="6619934" cy="1100135"/>
            </a:xfrm>
            <a:custGeom>
              <a:avLst/>
              <a:gdLst/>
              <a:ahLst/>
              <a:cxnLst/>
              <a:rect l="0" t="0" r="0" b="0"/>
              <a:pathLst>
                <a:path w="6619934" h="1100135">
                  <a:moveTo>
                    <a:pt x="0" y="694822"/>
                  </a:moveTo>
                  <a:lnTo>
                    <a:pt x="275830" y="636920"/>
                  </a:lnTo>
                  <a:lnTo>
                    <a:pt x="551661" y="579018"/>
                  </a:lnTo>
                  <a:lnTo>
                    <a:pt x="827491" y="463214"/>
                  </a:lnTo>
                  <a:lnTo>
                    <a:pt x="1103322" y="57901"/>
                  </a:lnTo>
                  <a:lnTo>
                    <a:pt x="1379153" y="202656"/>
                  </a:lnTo>
                  <a:lnTo>
                    <a:pt x="1654983" y="289509"/>
                  </a:lnTo>
                  <a:lnTo>
                    <a:pt x="1930814" y="0"/>
                  </a:lnTo>
                  <a:lnTo>
                    <a:pt x="2206644" y="318460"/>
                  </a:lnTo>
                  <a:lnTo>
                    <a:pt x="2482475" y="521116"/>
                  </a:lnTo>
                  <a:lnTo>
                    <a:pt x="2758306" y="434263"/>
                  </a:lnTo>
                  <a:lnTo>
                    <a:pt x="3034136" y="550067"/>
                  </a:lnTo>
                  <a:lnTo>
                    <a:pt x="3309967" y="521116"/>
                  </a:lnTo>
                  <a:lnTo>
                    <a:pt x="3585797" y="492165"/>
                  </a:lnTo>
                  <a:lnTo>
                    <a:pt x="3861628" y="434263"/>
                  </a:lnTo>
                  <a:lnTo>
                    <a:pt x="4137459" y="607969"/>
                  </a:lnTo>
                  <a:lnTo>
                    <a:pt x="4413289" y="550067"/>
                  </a:lnTo>
                  <a:lnTo>
                    <a:pt x="4689120" y="752723"/>
                  </a:lnTo>
                  <a:lnTo>
                    <a:pt x="4964950" y="376361"/>
                  </a:lnTo>
                  <a:lnTo>
                    <a:pt x="5240781" y="607969"/>
                  </a:lnTo>
                  <a:lnTo>
                    <a:pt x="5516612" y="752723"/>
                  </a:lnTo>
                  <a:lnTo>
                    <a:pt x="5792442" y="1100135"/>
                  </a:lnTo>
                  <a:lnTo>
                    <a:pt x="6068273" y="1071184"/>
                  </a:lnTo>
                  <a:lnTo>
                    <a:pt x="6344103" y="868527"/>
                  </a:lnTo>
                  <a:lnTo>
                    <a:pt x="6619934" y="1013282"/>
                  </a:lnTo>
                </a:path>
              </a:pathLst>
            </a:custGeom>
            <a:ln w="27101" cap="flat">
              <a:solidFill>
                <a:srgbClr val="0058AB">
                  <a:alpha val="100000"/>
                </a:srgbClr>
              </a:solidFill>
              <a:prstDash val="solid"/>
              <a:round/>
            </a:ln>
          </p:spPr>
          <p:txBody>
            <a:bodyPr/>
            <a:lstStyle/>
            <a:p>
              <a:endParaRPr/>
            </a:p>
          </p:txBody>
        </p:sp>
        <p:sp>
          <p:nvSpPr>
            <p:cNvPr id="75" name="tx75"/>
            <p:cNvSpPr/>
            <p:nvPr/>
          </p:nvSpPr>
          <p:spPr>
            <a:xfrm>
              <a:off x="1397156"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2776309"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78" name="tx78"/>
            <p:cNvSpPr/>
            <p:nvPr/>
          </p:nvSpPr>
          <p:spPr>
            <a:xfrm>
              <a:off x="553461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79" name="tx79"/>
            <p:cNvSpPr/>
            <p:nvPr/>
          </p:nvSpPr>
          <p:spPr>
            <a:xfrm>
              <a:off x="663793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80" name="tx80"/>
            <p:cNvSpPr/>
            <p:nvPr/>
          </p:nvSpPr>
          <p:spPr>
            <a:xfrm>
              <a:off x="6913768" y="10718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7189599"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43</a:t>
              </a:r>
            </a:p>
          </p:txBody>
        </p:sp>
        <p:sp>
          <p:nvSpPr>
            <p:cNvPr id="82" name="tx82"/>
            <p:cNvSpPr/>
            <p:nvPr/>
          </p:nvSpPr>
          <p:spPr>
            <a:xfrm>
              <a:off x="7465430"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83" name="tx83"/>
            <p:cNvSpPr/>
            <p:nvPr/>
          </p:nvSpPr>
          <p:spPr>
            <a:xfrm>
              <a:off x="77412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51</a:t>
              </a:r>
            </a:p>
          </p:txBody>
        </p:sp>
        <p:sp>
          <p:nvSpPr>
            <p:cNvPr id="84" name="tx84"/>
            <p:cNvSpPr/>
            <p:nvPr/>
          </p:nvSpPr>
          <p:spPr>
            <a:xfrm>
              <a:off x="801709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85" name="tx85"/>
            <p:cNvSpPr/>
            <p:nvPr/>
          </p:nvSpPr>
          <p:spPr>
            <a:xfrm>
              <a:off x="1339893" y="299159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657.9</a:t>
              </a:r>
            </a:p>
          </p:txBody>
        </p:sp>
        <p:sp>
          <p:nvSpPr>
            <p:cNvPr id="86" name="tx86"/>
            <p:cNvSpPr/>
            <p:nvPr/>
          </p:nvSpPr>
          <p:spPr>
            <a:xfrm>
              <a:off x="2719046" y="292337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703.9</a:t>
              </a:r>
            </a:p>
          </p:txBody>
        </p:sp>
        <p:sp>
          <p:nvSpPr>
            <p:cNvPr id="87" name="tx87"/>
            <p:cNvSpPr/>
            <p:nvPr/>
          </p:nvSpPr>
          <p:spPr>
            <a:xfrm>
              <a:off x="4137375" y="2806125"/>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783</a:t>
              </a:r>
            </a:p>
          </p:txBody>
        </p:sp>
        <p:sp>
          <p:nvSpPr>
            <p:cNvPr id="88" name="tx88"/>
            <p:cNvSpPr/>
            <p:nvPr/>
          </p:nvSpPr>
          <p:spPr>
            <a:xfrm>
              <a:off x="5477352" y="27417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826.4</a:t>
              </a:r>
            </a:p>
          </p:txBody>
        </p:sp>
        <p:sp>
          <p:nvSpPr>
            <p:cNvPr id="89" name="tx89"/>
            <p:cNvSpPr/>
            <p:nvPr/>
          </p:nvSpPr>
          <p:spPr>
            <a:xfrm>
              <a:off x="6580674" y="261414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912.5</a:t>
              </a:r>
            </a:p>
          </p:txBody>
        </p:sp>
        <p:sp>
          <p:nvSpPr>
            <p:cNvPr id="90" name="tx90"/>
            <p:cNvSpPr/>
            <p:nvPr/>
          </p:nvSpPr>
          <p:spPr>
            <a:xfrm>
              <a:off x="6856505" y="259067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928.4</a:t>
              </a:r>
            </a:p>
          </p:txBody>
        </p:sp>
        <p:sp>
          <p:nvSpPr>
            <p:cNvPr id="91" name="tx91"/>
            <p:cNvSpPr/>
            <p:nvPr/>
          </p:nvSpPr>
          <p:spPr>
            <a:xfrm>
              <a:off x="7132335" y="257248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940.6</a:t>
              </a:r>
            </a:p>
          </p:txBody>
        </p:sp>
        <p:sp>
          <p:nvSpPr>
            <p:cNvPr id="92" name="tx92"/>
            <p:cNvSpPr/>
            <p:nvPr/>
          </p:nvSpPr>
          <p:spPr>
            <a:xfrm>
              <a:off x="7408166" y="255535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952.2</a:t>
              </a:r>
            </a:p>
          </p:txBody>
        </p:sp>
        <p:sp>
          <p:nvSpPr>
            <p:cNvPr id="93" name="tx93"/>
            <p:cNvSpPr/>
            <p:nvPr/>
          </p:nvSpPr>
          <p:spPr>
            <a:xfrm>
              <a:off x="7683997" y="253792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963.9</a:t>
              </a:r>
            </a:p>
          </p:txBody>
        </p:sp>
        <p:sp>
          <p:nvSpPr>
            <p:cNvPr id="94" name="tx94"/>
            <p:cNvSpPr/>
            <p:nvPr/>
          </p:nvSpPr>
          <p:spPr>
            <a:xfrm>
              <a:off x="7959827" y="251923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976.6</a:t>
              </a:r>
            </a:p>
          </p:txBody>
        </p:sp>
        <p:sp>
          <p:nvSpPr>
            <p:cNvPr id="95" name="pl95"/>
            <p:cNvSpPr/>
            <p:nvPr/>
          </p:nvSpPr>
          <p:spPr>
            <a:xfrm>
              <a:off x="1457446" y="1207605"/>
              <a:ext cx="0" cy="1244889"/>
            </a:xfrm>
            <a:custGeom>
              <a:avLst/>
              <a:gdLst/>
              <a:ahLst/>
              <a:cxnLst/>
              <a:rect l="0" t="0" r="0" b="0"/>
              <a:pathLst>
                <a:path h="1244889">
                  <a:moveTo>
                    <a:pt x="0" y="1244889"/>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2836599" y="1207605"/>
              <a:ext cx="0" cy="752723"/>
            </a:xfrm>
            <a:custGeom>
              <a:avLst/>
              <a:gdLst/>
              <a:ahLst/>
              <a:cxnLst/>
              <a:rect l="0" t="0" r="0" b="0"/>
              <a:pathLst>
                <a:path h="752723">
                  <a:moveTo>
                    <a:pt x="0" y="752723"/>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4215752" y="1207605"/>
              <a:ext cx="0" cy="984331"/>
            </a:xfrm>
            <a:custGeom>
              <a:avLst/>
              <a:gdLst/>
              <a:ahLst/>
              <a:cxnLst/>
              <a:rect l="0" t="0" r="0" b="0"/>
              <a:pathLst>
                <a:path h="984331">
                  <a:moveTo>
                    <a:pt x="0" y="984331"/>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5594905" y="1207605"/>
              <a:ext cx="0" cy="1158036"/>
            </a:xfrm>
            <a:custGeom>
              <a:avLst/>
              <a:gdLst/>
              <a:ahLst/>
              <a:cxnLst/>
              <a:rect l="0" t="0" r="0" b="0"/>
              <a:pathLst>
                <a:path h="1158036">
                  <a:moveTo>
                    <a:pt x="0" y="1158036"/>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698228" y="1207605"/>
              <a:ext cx="0" cy="1158036"/>
            </a:xfrm>
            <a:custGeom>
              <a:avLst/>
              <a:gdLst/>
              <a:ahLst/>
              <a:cxnLst/>
              <a:rect l="0" t="0" r="0" b="0"/>
              <a:pathLst>
                <a:path h="1158036">
                  <a:moveTo>
                    <a:pt x="0" y="1158036"/>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6974058" y="1207605"/>
              <a:ext cx="0" cy="1302791"/>
            </a:xfrm>
            <a:custGeom>
              <a:avLst/>
              <a:gdLst/>
              <a:ahLst/>
              <a:cxnLst/>
              <a:rect l="0" t="0" r="0" b="0"/>
              <a:pathLst>
                <a:path h="1302791">
                  <a:moveTo>
                    <a:pt x="0" y="130279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249889" y="1207605"/>
              <a:ext cx="0" cy="1650202"/>
            </a:xfrm>
            <a:custGeom>
              <a:avLst/>
              <a:gdLst/>
              <a:ahLst/>
              <a:cxnLst/>
              <a:rect l="0" t="0" r="0" b="0"/>
              <a:pathLst>
                <a:path h="1650202">
                  <a:moveTo>
                    <a:pt x="0" y="165020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525719" y="1207605"/>
              <a:ext cx="0" cy="1621251"/>
            </a:xfrm>
            <a:custGeom>
              <a:avLst/>
              <a:gdLst/>
              <a:ahLst/>
              <a:cxnLst/>
              <a:rect l="0" t="0" r="0" b="0"/>
              <a:pathLst>
                <a:path h="1621251">
                  <a:moveTo>
                    <a:pt x="0" y="1621251"/>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801550" y="1207605"/>
              <a:ext cx="0" cy="1418595"/>
            </a:xfrm>
            <a:custGeom>
              <a:avLst/>
              <a:gdLst/>
              <a:ahLst/>
              <a:cxnLst/>
              <a:rect l="0" t="0" r="0" b="0"/>
              <a:pathLst>
                <a:path h="1418595">
                  <a:moveTo>
                    <a:pt x="0" y="1418595"/>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8077381" y="1207605"/>
              <a:ext cx="0" cy="1563349"/>
            </a:xfrm>
            <a:custGeom>
              <a:avLst/>
              <a:gdLst/>
              <a:ahLst/>
              <a:cxnLst/>
              <a:rect l="0" t="0" r="0" b="0"/>
              <a:pathLst>
                <a:path h="1563349">
                  <a:moveTo>
                    <a:pt x="0" y="1563349"/>
                  </a:moveTo>
                  <a:lnTo>
                    <a:pt x="0" y="0"/>
                  </a:lnTo>
                </a:path>
              </a:pathLst>
            </a:custGeom>
            <a:ln w="13550" cap="flat">
              <a:solidFill>
                <a:srgbClr val="0058AB">
                  <a:alpha val="100000"/>
                </a:srgbClr>
              </a:solidFill>
              <a:prstDash val="dot"/>
              <a:round/>
            </a:ln>
          </p:spPr>
          <p:txBody>
            <a:bodyPr/>
            <a:lstStyle/>
            <a:p>
              <a:endParaRPr/>
            </a:p>
          </p:txBody>
        </p:sp>
        <p:sp>
          <p:nvSpPr>
            <p:cNvPr id="105" name="tx105"/>
            <p:cNvSpPr/>
            <p:nvPr/>
          </p:nvSpPr>
          <p:spPr>
            <a:xfrm>
              <a:off x="1379069" y="3789674"/>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375</a:t>
              </a:r>
            </a:p>
          </p:txBody>
        </p:sp>
        <p:sp>
          <p:nvSpPr>
            <p:cNvPr id="106" name="tx106"/>
            <p:cNvSpPr/>
            <p:nvPr/>
          </p:nvSpPr>
          <p:spPr>
            <a:xfrm>
              <a:off x="1339893" y="330213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282.9</a:t>
              </a:r>
            </a:p>
          </p:txBody>
        </p:sp>
        <p:sp>
          <p:nvSpPr>
            <p:cNvPr id="107" name="tx107"/>
            <p:cNvSpPr/>
            <p:nvPr/>
          </p:nvSpPr>
          <p:spPr>
            <a:xfrm>
              <a:off x="2719046" y="368161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520.9</a:t>
              </a:r>
            </a:p>
          </p:txBody>
        </p:sp>
        <p:sp>
          <p:nvSpPr>
            <p:cNvPr id="108" name="tx108"/>
            <p:cNvSpPr/>
            <p:nvPr/>
          </p:nvSpPr>
          <p:spPr>
            <a:xfrm>
              <a:off x="2758222" y="3159889"/>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183</a:t>
              </a:r>
            </a:p>
          </p:txBody>
        </p:sp>
        <p:sp>
          <p:nvSpPr>
            <p:cNvPr id="109" name="tx109"/>
            <p:cNvSpPr/>
            <p:nvPr/>
          </p:nvSpPr>
          <p:spPr>
            <a:xfrm>
              <a:off x="4098199" y="368464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516.8</a:t>
              </a:r>
            </a:p>
          </p:txBody>
        </p:sp>
        <p:sp>
          <p:nvSpPr>
            <p:cNvPr id="110" name="tx110"/>
            <p:cNvSpPr/>
            <p:nvPr/>
          </p:nvSpPr>
          <p:spPr>
            <a:xfrm>
              <a:off x="4098199" y="310434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266.2</a:t>
              </a:r>
            </a:p>
          </p:txBody>
        </p:sp>
        <p:sp>
          <p:nvSpPr>
            <p:cNvPr id="111" name="tx111"/>
            <p:cNvSpPr/>
            <p:nvPr/>
          </p:nvSpPr>
          <p:spPr>
            <a:xfrm>
              <a:off x="5477352" y="370014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495.9</a:t>
              </a:r>
            </a:p>
          </p:txBody>
        </p:sp>
        <p:sp>
          <p:nvSpPr>
            <p:cNvPr id="112" name="tx112"/>
            <p:cNvSpPr/>
            <p:nvPr/>
          </p:nvSpPr>
          <p:spPr>
            <a:xfrm>
              <a:off x="5477352" y="308759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330.6</a:t>
              </a:r>
            </a:p>
          </p:txBody>
        </p:sp>
        <p:sp>
          <p:nvSpPr>
            <p:cNvPr id="113" name="tx113"/>
            <p:cNvSpPr/>
            <p:nvPr/>
          </p:nvSpPr>
          <p:spPr>
            <a:xfrm>
              <a:off x="6580674" y="3662134"/>
              <a:ext cx="235106" cy="68398"/>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547.5</a:t>
              </a:r>
            </a:p>
          </p:txBody>
        </p:sp>
        <p:sp>
          <p:nvSpPr>
            <p:cNvPr id="114" name="tx114"/>
            <p:cNvSpPr/>
            <p:nvPr/>
          </p:nvSpPr>
          <p:spPr>
            <a:xfrm>
              <a:off x="6619851" y="2985498"/>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365</a:t>
              </a:r>
            </a:p>
          </p:txBody>
        </p:sp>
        <p:sp>
          <p:nvSpPr>
            <p:cNvPr id="115" name="tx115"/>
            <p:cNvSpPr/>
            <p:nvPr/>
          </p:nvSpPr>
          <p:spPr>
            <a:xfrm>
              <a:off x="6856505" y="368922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510.6</a:t>
              </a:r>
            </a:p>
          </p:txBody>
        </p:sp>
        <p:sp>
          <p:nvSpPr>
            <p:cNvPr id="116" name="tx116"/>
            <p:cNvSpPr/>
            <p:nvPr/>
          </p:nvSpPr>
          <p:spPr>
            <a:xfrm>
              <a:off x="6856505" y="300117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417.8</a:t>
              </a:r>
            </a:p>
          </p:txBody>
        </p:sp>
        <p:sp>
          <p:nvSpPr>
            <p:cNvPr id="117" name="tx117"/>
            <p:cNvSpPr/>
            <p:nvPr/>
          </p:nvSpPr>
          <p:spPr>
            <a:xfrm>
              <a:off x="7132335" y="376787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404.5</a:t>
              </a:r>
            </a:p>
          </p:txBody>
        </p:sp>
        <p:sp>
          <p:nvSpPr>
            <p:cNvPr id="118" name="tx118"/>
            <p:cNvSpPr/>
            <p:nvPr/>
          </p:nvSpPr>
          <p:spPr>
            <a:xfrm>
              <a:off x="7132335" y="307069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536.2</a:t>
              </a:r>
            </a:p>
          </p:txBody>
        </p:sp>
        <p:sp>
          <p:nvSpPr>
            <p:cNvPr id="119" name="tx119"/>
            <p:cNvSpPr/>
            <p:nvPr/>
          </p:nvSpPr>
          <p:spPr>
            <a:xfrm>
              <a:off x="7447343" y="375714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419</a:t>
              </a:r>
            </a:p>
          </p:txBody>
        </p:sp>
        <p:sp>
          <p:nvSpPr>
            <p:cNvPr id="120" name="tx120"/>
            <p:cNvSpPr/>
            <p:nvPr/>
          </p:nvSpPr>
          <p:spPr>
            <a:xfrm>
              <a:off x="7408166" y="30513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533.2</a:t>
              </a:r>
            </a:p>
          </p:txBody>
        </p:sp>
        <p:sp>
          <p:nvSpPr>
            <p:cNvPr id="121" name="tx121"/>
            <p:cNvSpPr/>
            <p:nvPr/>
          </p:nvSpPr>
          <p:spPr>
            <a:xfrm>
              <a:off x="7683997" y="37033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491.6</a:t>
              </a:r>
            </a:p>
          </p:txBody>
        </p:sp>
        <p:sp>
          <p:nvSpPr>
            <p:cNvPr id="122" name="tx122"/>
            <p:cNvSpPr/>
            <p:nvPr/>
          </p:nvSpPr>
          <p:spPr>
            <a:xfrm>
              <a:off x="7683997" y="298885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472.3</a:t>
              </a:r>
            </a:p>
          </p:txBody>
        </p:sp>
        <p:sp>
          <p:nvSpPr>
            <p:cNvPr id="123" name="tx123"/>
            <p:cNvSpPr/>
            <p:nvPr/>
          </p:nvSpPr>
          <p:spPr>
            <a:xfrm>
              <a:off x="7959827" y="373471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449.2</a:t>
              </a:r>
            </a:p>
          </p:txBody>
        </p:sp>
        <p:sp>
          <p:nvSpPr>
            <p:cNvPr id="124" name="tx124"/>
            <p:cNvSpPr/>
            <p:nvPr/>
          </p:nvSpPr>
          <p:spPr>
            <a:xfrm>
              <a:off x="7959827" y="301089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527.3</a:t>
              </a:r>
            </a:p>
          </p:txBody>
        </p:sp>
        <p:sp>
          <p:nvSpPr>
            <p:cNvPr id="125" name="tx125"/>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30944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50221"/>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80907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67936"/>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23939"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8" name="tx148"/>
            <p:cNvSpPr/>
            <p:nvPr/>
          </p:nvSpPr>
          <p:spPr>
            <a:xfrm>
              <a:off x="3191038" y="5057376"/>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9" name="rc149"/>
            <p:cNvSpPr/>
            <p:nvPr/>
          </p:nvSpPr>
          <p:spPr>
            <a:xfrm>
              <a:off x="4565367" y="5010059"/>
              <a:ext cx="201456" cy="201456"/>
            </a:xfrm>
            <a:prstGeom prst="rect">
              <a:avLst/>
            </a:prstGeom>
            <a:solidFill>
              <a:srgbClr val="E2231A">
                <a:alpha val="100000"/>
              </a:srgbClr>
            </a:solidFill>
          </p:spPr>
          <p:txBody>
            <a:bodyPr/>
            <a:lstStyle/>
            <a:p>
              <a:endParaRPr/>
            </a:p>
          </p:txBody>
        </p:sp>
        <p:sp>
          <p:nvSpPr>
            <p:cNvPr id="150" name="rc150"/>
            <p:cNvSpPr/>
            <p:nvPr/>
          </p:nvSpPr>
          <p:spPr>
            <a:xfrm>
              <a:off x="5785939" y="5010059"/>
              <a:ext cx="201456" cy="201456"/>
            </a:xfrm>
            <a:prstGeom prst="rect">
              <a:avLst/>
            </a:prstGeom>
            <a:solidFill>
              <a:srgbClr val="80BD41">
                <a:alpha val="100000"/>
              </a:srgbClr>
            </a:solidFill>
          </p:spPr>
          <p:txBody>
            <a:bodyPr/>
            <a:lstStyle/>
            <a:p>
              <a:endParaRPr/>
            </a:p>
          </p:txBody>
        </p:sp>
        <p:sp>
          <p:nvSpPr>
            <p:cNvPr id="151" name="tx151"/>
            <p:cNvSpPr/>
            <p:nvPr/>
          </p:nvSpPr>
          <p:spPr>
            <a:xfrm>
              <a:off x="4845412" y="5058604"/>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65984"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4" name="tx154"/>
            <p:cNvSpPr/>
            <p:nvPr/>
          </p:nvSpPr>
          <p:spPr>
            <a:xfrm>
              <a:off x="989913" y="650218"/>
              <a:ext cx="181735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55" name="pl155"/>
            <p:cNvSpPr/>
            <p:nvPr/>
          </p:nvSpPr>
          <p:spPr>
            <a:xfrm>
              <a:off x="2170589"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384512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551965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719418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007855"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4682387"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35692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03145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rc167"/>
            <p:cNvSpPr/>
            <p:nvPr/>
          </p:nvSpPr>
          <p:spPr>
            <a:xfrm>
              <a:off x="1333322" y="5889059"/>
              <a:ext cx="3667360" cy="167191"/>
            </a:xfrm>
            <a:prstGeom prst="rect">
              <a:avLst/>
            </a:prstGeom>
            <a:solidFill>
              <a:srgbClr val="80BD41">
                <a:alpha val="100000"/>
              </a:srgbClr>
            </a:solidFill>
          </p:spPr>
          <p:txBody>
            <a:bodyPr/>
            <a:lstStyle/>
            <a:p>
              <a:endParaRPr/>
            </a:p>
          </p:txBody>
        </p:sp>
        <p:sp>
          <p:nvSpPr>
            <p:cNvPr id="168" name="rc168"/>
            <p:cNvSpPr/>
            <p:nvPr/>
          </p:nvSpPr>
          <p:spPr>
            <a:xfrm>
              <a:off x="5000682" y="5889059"/>
              <a:ext cx="2444884" cy="167191"/>
            </a:xfrm>
            <a:prstGeom prst="rect">
              <a:avLst/>
            </a:prstGeom>
            <a:solidFill>
              <a:srgbClr val="E2231A">
                <a:alpha val="100000"/>
              </a:srgbClr>
            </a:solidFill>
          </p:spPr>
          <p:txBody>
            <a:bodyPr/>
            <a:lstStyle/>
            <a:p>
              <a:endParaRPr/>
            </a:p>
          </p:txBody>
        </p:sp>
        <p:sp>
          <p:nvSpPr>
            <p:cNvPr id="169" name="rc169"/>
            <p:cNvSpPr/>
            <p:nvPr/>
          </p:nvSpPr>
          <p:spPr>
            <a:xfrm>
              <a:off x="1333322" y="5680069"/>
              <a:ext cx="3292800" cy="167191"/>
            </a:xfrm>
            <a:prstGeom prst="rect">
              <a:avLst/>
            </a:prstGeom>
            <a:solidFill>
              <a:srgbClr val="80BD41">
                <a:alpha val="100000"/>
              </a:srgbClr>
            </a:solidFill>
          </p:spPr>
          <p:txBody>
            <a:bodyPr/>
            <a:lstStyle/>
            <a:p>
              <a:endParaRPr/>
            </a:p>
          </p:txBody>
        </p:sp>
        <p:sp>
          <p:nvSpPr>
            <p:cNvPr id="170" name="rc170"/>
            <p:cNvSpPr/>
            <p:nvPr/>
          </p:nvSpPr>
          <p:spPr>
            <a:xfrm>
              <a:off x="4626123" y="5680069"/>
              <a:ext cx="3163660" cy="167191"/>
            </a:xfrm>
            <a:prstGeom prst="rect">
              <a:avLst/>
            </a:prstGeom>
            <a:solidFill>
              <a:srgbClr val="E2231A">
                <a:alpha val="100000"/>
              </a:srgbClr>
            </a:solidFill>
          </p:spPr>
          <p:txBody>
            <a:bodyPr/>
            <a:lstStyle/>
            <a:p>
              <a:endParaRPr/>
            </a:p>
          </p:txBody>
        </p:sp>
        <p:sp>
          <p:nvSpPr>
            <p:cNvPr id="171" name="rc171"/>
            <p:cNvSpPr/>
            <p:nvPr/>
          </p:nvSpPr>
          <p:spPr>
            <a:xfrm>
              <a:off x="1333322" y="5471080"/>
              <a:ext cx="3008933" cy="167191"/>
            </a:xfrm>
            <a:prstGeom prst="rect">
              <a:avLst/>
            </a:prstGeom>
            <a:solidFill>
              <a:srgbClr val="80BD41">
                <a:alpha val="100000"/>
              </a:srgbClr>
            </a:solidFill>
          </p:spPr>
          <p:txBody>
            <a:bodyPr/>
            <a:lstStyle/>
            <a:p>
              <a:endParaRPr/>
            </a:p>
          </p:txBody>
        </p:sp>
        <p:sp>
          <p:nvSpPr>
            <p:cNvPr id="172" name="rc172"/>
            <p:cNvSpPr/>
            <p:nvPr/>
          </p:nvSpPr>
          <p:spPr>
            <a:xfrm>
              <a:off x="4342256" y="5471080"/>
              <a:ext cx="3532191" cy="167191"/>
            </a:xfrm>
            <a:prstGeom prst="rect">
              <a:avLst/>
            </a:prstGeom>
            <a:solidFill>
              <a:srgbClr val="E2231A">
                <a:alpha val="100000"/>
              </a:srgbClr>
            </a:solidFill>
          </p:spPr>
          <p:txBody>
            <a:bodyPr/>
            <a:lstStyle/>
            <a:p>
              <a:endParaRPr/>
            </a:p>
          </p:txBody>
        </p:sp>
        <p:sp>
          <p:nvSpPr>
            <p:cNvPr id="173" name="tx173"/>
            <p:cNvSpPr/>
            <p:nvPr/>
          </p:nvSpPr>
          <p:spPr>
            <a:xfrm>
              <a:off x="7606498" y="592951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912.5</a:t>
              </a:r>
            </a:p>
          </p:txBody>
        </p:sp>
        <p:sp>
          <p:nvSpPr>
            <p:cNvPr id="174" name="tx174"/>
            <p:cNvSpPr/>
            <p:nvPr/>
          </p:nvSpPr>
          <p:spPr>
            <a:xfrm>
              <a:off x="7967926" y="5720472"/>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963.9</a:t>
              </a:r>
            </a:p>
          </p:txBody>
        </p:sp>
        <p:sp>
          <p:nvSpPr>
            <p:cNvPr id="175" name="tx175"/>
            <p:cNvSpPr/>
            <p:nvPr/>
          </p:nvSpPr>
          <p:spPr>
            <a:xfrm>
              <a:off x="8056823" y="551153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976.6</a:t>
              </a:r>
            </a:p>
          </p:txBody>
        </p:sp>
        <p:sp>
          <p:nvSpPr>
            <p:cNvPr id="176" name="tx176"/>
            <p:cNvSpPr/>
            <p:nvPr/>
          </p:nvSpPr>
          <p:spPr>
            <a:xfrm>
              <a:off x="3031364" y="5932532"/>
              <a:ext cx="27127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547.5</a:t>
              </a:r>
            </a:p>
          </p:txBody>
        </p:sp>
        <p:sp>
          <p:nvSpPr>
            <p:cNvPr id="177" name="tx177"/>
            <p:cNvSpPr/>
            <p:nvPr/>
          </p:nvSpPr>
          <p:spPr>
            <a:xfrm>
              <a:off x="6132690" y="593216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365</a:t>
              </a:r>
            </a:p>
          </p:txBody>
        </p:sp>
        <p:sp>
          <p:nvSpPr>
            <p:cNvPr id="178" name="tx178"/>
            <p:cNvSpPr/>
            <p:nvPr/>
          </p:nvSpPr>
          <p:spPr>
            <a:xfrm>
              <a:off x="2844084"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491.6</a:t>
              </a:r>
            </a:p>
          </p:txBody>
        </p:sp>
        <p:sp>
          <p:nvSpPr>
            <p:cNvPr id="179" name="tx179"/>
            <p:cNvSpPr/>
            <p:nvPr/>
          </p:nvSpPr>
          <p:spPr>
            <a:xfrm>
              <a:off x="6072315" y="572317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472.3</a:t>
              </a:r>
            </a:p>
          </p:txBody>
        </p:sp>
        <p:sp>
          <p:nvSpPr>
            <p:cNvPr id="180" name="tx180"/>
            <p:cNvSpPr/>
            <p:nvPr/>
          </p:nvSpPr>
          <p:spPr>
            <a:xfrm>
              <a:off x="2702151" y="551423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449.2</a:t>
              </a:r>
            </a:p>
          </p:txBody>
        </p:sp>
        <p:sp>
          <p:nvSpPr>
            <p:cNvPr id="181" name="tx181"/>
            <p:cNvSpPr/>
            <p:nvPr/>
          </p:nvSpPr>
          <p:spPr>
            <a:xfrm>
              <a:off x="5972714"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527.3</a:t>
              </a:r>
            </a:p>
          </p:txBody>
        </p:sp>
        <p:sp>
          <p:nvSpPr>
            <p:cNvPr id="182" name="tx182"/>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131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87" name="tx187"/>
            <p:cNvSpPr/>
            <p:nvPr/>
          </p:nvSpPr>
          <p:spPr>
            <a:xfrm>
              <a:off x="4565846"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88" name="tx188"/>
            <p:cNvSpPr/>
            <p:nvPr/>
          </p:nvSpPr>
          <p:spPr>
            <a:xfrm>
              <a:off x="6240378"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89" name="tx189"/>
            <p:cNvSpPr/>
            <p:nvPr/>
          </p:nvSpPr>
          <p:spPr>
            <a:xfrm>
              <a:off x="7856657" y="614048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0" name="tx190"/>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MCV1 en 2024 (46 %) était plus faible qu'en 2019 (60 %).
Le nombre d'enfants vaccinés avec le MCV1 a diminué de 18% par rapport à 2019.
Le nombre de nourrissons survivants a augmenté d'environ 7 % par rapport à 2019.
En 2024, 100 000 enfants de moins qu'en 2019 ont été vaccinés.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29806" y="4612598"/>
              <a:ext cx="7605886" cy="0"/>
            </a:xfrm>
            <a:custGeom>
              <a:avLst/>
              <a:gdLst/>
              <a:ahLst/>
              <a:cxnLst/>
              <a:rect l="0" t="0" r="0" b="0"/>
              <a:pathLst>
                <a:path w="7605886">
                  <a:moveTo>
                    <a:pt x="0" y="0"/>
                  </a:moveTo>
                  <a:lnTo>
                    <a:pt x="7605886" y="0"/>
                  </a:lnTo>
                  <a:lnTo>
                    <a:pt x="7605886"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29806" y="3426647"/>
              <a:ext cx="7605886" cy="0"/>
            </a:xfrm>
            <a:custGeom>
              <a:avLst/>
              <a:gdLst/>
              <a:ahLst/>
              <a:cxnLst/>
              <a:rect l="0" t="0" r="0" b="0"/>
              <a:pathLst>
                <a:path w="7605886">
                  <a:moveTo>
                    <a:pt x="0" y="0"/>
                  </a:moveTo>
                  <a:lnTo>
                    <a:pt x="7605886" y="0"/>
                  </a:lnTo>
                  <a:lnTo>
                    <a:pt x="760588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29806" y="2240696"/>
              <a:ext cx="7605886" cy="0"/>
            </a:xfrm>
            <a:custGeom>
              <a:avLst/>
              <a:gdLst/>
              <a:ahLst/>
              <a:cxnLst/>
              <a:rect l="0" t="0" r="0" b="0"/>
              <a:pathLst>
                <a:path w="7605886">
                  <a:moveTo>
                    <a:pt x="0" y="0"/>
                  </a:moveTo>
                  <a:lnTo>
                    <a:pt x="7605886" y="0"/>
                  </a:lnTo>
                  <a:lnTo>
                    <a:pt x="760588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29806" y="1054745"/>
              <a:ext cx="7605886" cy="0"/>
            </a:xfrm>
            <a:custGeom>
              <a:avLst/>
              <a:gdLst/>
              <a:ahLst/>
              <a:cxnLst/>
              <a:rect l="0" t="0" r="0" b="0"/>
              <a:pathLst>
                <a:path w="7605886">
                  <a:moveTo>
                    <a:pt x="0" y="0"/>
                  </a:moveTo>
                  <a:lnTo>
                    <a:pt x="7605886" y="0"/>
                  </a:lnTo>
                  <a:lnTo>
                    <a:pt x="760588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29806" y="5205574"/>
              <a:ext cx="7605886" cy="0"/>
            </a:xfrm>
            <a:custGeom>
              <a:avLst/>
              <a:gdLst/>
              <a:ahLst/>
              <a:cxnLst/>
              <a:rect l="0" t="0" r="0" b="0"/>
              <a:pathLst>
                <a:path w="7605886">
                  <a:moveTo>
                    <a:pt x="0" y="0"/>
                  </a:moveTo>
                  <a:lnTo>
                    <a:pt x="7605886" y="0"/>
                  </a:lnTo>
                  <a:lnTo>
                    <a:pt x="760588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29806" y="4019623"/>
              <a:ext cx="7605886" cy="0"/>
            </a:xfrm>
            <a:custGeom>
              <a:avLst/>
              <a:gdLst/>
              <a:ahLst/>
              <a:cxnLst/>
              <a:rect l="0" t="0" r="0" b="0"/>
              <a:pathLst>
                <a:path w="7605886">
                  <a:moveTo>
                    <a:pt x="0" y="0"/>
                  </a:moveTo>
                  <a:lnTo>
                    <a:pt x="7605886" y="0"/>
                  </a:lnTo>
                  <a:lnTo>
                    <a:pt x="760588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29806" y="2833672"/>
              <a:ext cx="7605886" cy="0"/>
            </a:xfrm>
            <a:custGeom>
              <a:avLst/>
              <a:gdLst/>
              <a:ahLst/>
              <a:cxnLst/>
              <a:rect l="0" t="0" r="0" b="0"/>
              <a:pathLst>
                <a:path w="7605886">
                  <a:moveTo>
                    <a:pt x="0" y="0"/>
                  </a:moveTo>
                  <a:lnTo>
                    <a:pt x="7605886" y="0"/>
                  </a:lnTo>
                  <a:lnTo>
                    <a:pt x="760588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29806" y="1647720"/>
              <a:ext cx="7605886" cy="0"/>
            </a:xfrm>
            <a:custGeom>
              <a:avLst/>
              <a:gdLst/>
              <a:ahLst/>
              <a:cxnLst/>
              <a:rect l="0" t="0" r="0" b="0"/>
              <a:pathLst>
                <a:path w="7605886">
                  <a:moveTo>
                    <a:pt x="0" y="0"/>
                  </a:moveTo>
                  <a:lnTo>
                    <a:pt x="7605886" y="0"/>
                  </a:lnTo>
                  <a:lnTo>
                    <a:pt x="760588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4893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88081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41269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94457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47645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00833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54021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07209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60397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13585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6773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9961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73149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109588" y="5205556"/>
              <a:ext cx="478692" cy="17"/>
            </a:xfrm>
            <a:prstGeom prst="rect">
              <a:avLst/>
            </a:prstGeom>
            <a:solidFill>
              <a:srgbClr val="1CABE2">
                <a:alpha val="100000"/>
              </a:srgbClr>
            </a:solidFill>
          </p:spPr>
          <p:txBody>
            <a:bodyPr/>
            <a:lstStyle/>
            <a:p>
              <a:endParaRPr/>
            </a:p>
          </p:txBody>
        </p:sp>
        <p:sp>
          <p:nvSpPr>
            <p:cNvPr id="26" name="rc26"/>
            <p:cNvSpPr/>
            <p:nvPr/>
          </p:nvSpPr>
          <p:spPr>
            <a:xfrm>
              <a:off x="1641468" y="5205527"/>
              <a:ext cx="478692" cy="47"/>
            </a:xfrm>
            <a:prstGeom prst="rect">
              <a:avLst/>
            </a:prstGeom>
            <a:solidFill>
              <a:srgbClr val="1CABE2">
                <a:alpha val="100000"/>
              </a:srgbClr>
            </a:solidFill>
          </p:spPr>
          <p:txBody>
            <a:bodyPr/>
            <a:lstStyle/>
            <a:p>
              <a:endParaRPr/>
            </a:p>
          </p:txBody>
        </p:sp>
        <p:sp>
          <p:nvSpPr>
            <p:cNvPr id="27" name="rc27"/>
            <p:cNvSpPr/>
            <p:nvPr/>
          </p:nvSpPr>
          <p:spPr>
            <a:xfrm>
              <a:off x="2173348" y="5205527"/>
              <a:ext cx="478692" cy="47"/>
            </a:xfrm>
            <a:prstGeom prst="rect">
              <a:avLst/>
            </a:prstGeom>
            <a:solidFill>
              <a:srgbClr val="1CABE2">
                <a:alpha val="100000"/>
              </a:srgbClr>
            </a:solidFill>
          </p:spPr>
          <p:txBody>
            <a:bodyPr/>
            <a:lstStyle/>
            <a:p>
              <a:endParaRPr/>
            </a:p>
          </p:txBody>
        </p:sp>
        <p:sp>
          <p:nvSpPr>
            <p:cNvPr id="28" name="rc28"/>
            <p:cNvSpPr/>
            <p:nvPr/>
          </p:nvSpPr>
          <p:spPr>
            <a:xfrm>
              <a:off x="2705228" y="5205538"/>
              <a:ext cx="478692" cy="35"/>
            </a:xfrm>
            <a:prstGeom prst="rect">
              <a:avLst/>
            </a:prstGeom>
            <a:solidFill>
              <a:srgbClr val="1CABE2">
                <a:alpha val="100000"/>
              </a:srgbClr>
            </a:solidFill>
          </p:spPr>
          <p:txBody>
            <a:bodyPr/>
            <a:lstStyle/>
            <a:p>
              <a:endParaRPr/>
            </a:p>
          </p:txBody>
        </p:sp>
        <p:sp>
          <p:nvSpPr>
            <p:cNvPr id="29" name="rc29"/>
            <p:cNvSpPr/>
            <p:nvPr/>
          </p:nvSpPr>
          <p:spPr>
            <a:xfrm>
              <a:off x="3237108" y="5205473"/>
              <a:ext cx="478692" cy="100"/>
            </a:xfrm>
            <a:prstGeom prst="rect">
              <a:avLst/>
            </a:prstGeom>
            <a:solidFill>
              <a:srgbClr val="1CABE2">
                <a:alpha val="100000"/>
              </a:srgbClr>
            </a:solidFill>
          </p:spPr>
          <p:txBody>
            <a:bodyPr/>
            <a:lstStyle/>
            <a:p>
              <a:endParaRPr/>
            </a:p>
          </p:txBody>
        </p:sp>
        <p:sp>
          <p:nvSpPr>
            <p:cNvPr id="30" name="rc30"/>
            <p:cNvSpPr/>
            <p:nvPr/>
          </p:nvSpPr>
          <p:spPr>
            <a:xfrm>
              <a:off x="3768989" y="5205076"/>
              <a:ext cx="478692" cy="498"/>
            </a:xfrm>
            <a:prstGeom prst="rect">
              <a:avLst/>
            </a:prstGeom>
            <a:solidFill>
              <a:srgbClr val="1CABE2">
                <a:alpha val="100000"/>
              </a:srgbClr>
            </a:solidFill>
          </p:spPr>
          <p:txBody>
            <a:bodyPr/>
            <a:lstStyle/>
            <a:p>
              <a:endParaRPr/>
            </a:p>
          </p:txBody>
        </p:sp>
        <p:sp>
          <p:nvSpPr>
            <p:cNvPr id="31" name="rc31"/>
            <p:cNvSpPr/>
            <p:nvPr/>
          </p:nvSpPr>
          <p:spPr>
            <a:xfrm>
              <a:off x="4300869" y="5134109"/>
              <a:ext cx="478692" cy="71465"/>
            </a:xfrm>
            <a:prstGeom prst="rect">
              <a:avLst/>
            </a:prstGeom>
            <a:solidFill>
              <a:srgbClr val="1CABE2">
                <a:alpha val="100000"/>
              </a:srgbClr>
            </a:solidFill>
          </p:spPr>
          <p:txBody>
            <a:bodyPr/>
            <a:lstStyle/>
            <a:p>
              <a:endParaRPr/>
            </a:p>
          </p:txBody>
        </p:sp>
        <p:sp>
          <p:nvSpPr>
            <p:cNvPr id="32" name="rc32"/>
            <p:cNvSpPr/>
            <p:nvPr/>
          </p:nvSpPr>
          <p:spPr>
            <a:xfrm>
              <a:off x="4832749" y="3940810"/>
              <a:ext cx="478692" cy="1264763"/>
            </a:xfrm>
            <a:prstGeom prst="rect">
              <a:avLst/>
            </a:prstGeom>
            <a:solidFill>
              <a:srgbClr val="1CABE2">
                <a:alpha val="100000"/>
              </a:srgbClr>
            </a:solidFill>
          </p:spPr>
          <p:txBody>
            <a:bodyPr/>
            <a:lstStyle/>
            <a:p>
              <a:endParaRPr/>
            </a:p>
          </p:txBody>
        </p:sp>
        <p:sp>
          <p:nvSpPr>
            <p:cNvPr id="33" name="rc33"/>
            <p:cNvSpPr/>
            <p:nvPr/>
          </p:nvSpPr>
          <p:spPr>
            <a:xfrm>
              <a:off x="5364629" y="5205076"/>
              <a:ext cx="478692" cy="498"/>
            </a:xfrm>
            <a:prstGeom prst="rect">
              <a:avLst/>
            </a:prstGeom>
            <a:solidFill>
              <a:srgbClr val="1CABE2">
                <a:alpha val="100000"/>
              </a:srgbClr>
            </a:solidFill>
          </p:spPr>
          <p:txBody>
            <a:bodyPr/>
            <a:lstStyle/>
            <a:p>
              <a:endParaRPr/>
            </a:p>
          </p:txBody>
        </p:sp>
        <p:sp>
          <p:nvSpPr>
            <p:cNvPr id="34" name="rc34"/>
            <p:cNvSpPr/>
            <p:nvPr/>
          </p:nvSpPr>
          <p:spPr>
            <a:xfrm>
              <a:off x="5896509" y="5205272"/>
              <a:ext cx="478692" cy="302"/>
            </a:xfrm>
            <a:prstGeom prst="rect">
              <a:avLst/>
            </a:prstGeom>
            <a:solidFill>
              <a:srgbClr val="1CABE2">
                <a:alpha val="100000"/>
              </a:srgbClr>
            </a:solidFill>
          </p:spPr>
          <p:txBody>
            <a:bodyPr/>
            <a:lstStyle/>
            <a:p>
              <a:endParaRPr/>
            </a:p>
          </p:txBody>
        </p:sp>
        <p:sp>
          <p:nvSpPr>
            <p:cNvPr id="35" name="rc35"/>
            <p:cNvSpPr/>
            <p:nvPr/>
          </p:nvSpPr>
          <p:spPr>
            <a:xfrm>
              <a:off x="6428389" y="5205088"/>
              <a:ext cx="478692" cy="486"/>
            </a:xfrm>
            <a:prstGeom prst="rect">
              <a:avLst/>
            </a:prstGeom>
            <a:solidFill>
              <a:srgbClr val="1CABE2">
                <a:alpha val="100000"/>
              </a:srgbClr>
            </a:solidFill>
          </p:spPr>
          <p:txBody>
            <a:bodyPr/>
            <a:lstStyle/>
            <a:p>
              <a:endParaRPr/>
            </a:p>
          </p:txBody>
        </p:sp>
        <p:sp>
          <p:nvSpPr>
            <p:cNvPr id="36" name="rc36"/>
            <p:cNvSpPr/>
            <p:nvPr/>
          </p:nvSpPr>
          <p:spPr>
            <a:xfrm>
              <a:off x="6960269" y="5205040"/>
              <a:ext cx="478692" cy="533"/>
            </a:xfrm>
            <a:prstGeom prst="rect">
              <a:avLst/>
            </a:prstGeom>
            <a:solidFill>
              <a:srgbClr val="1CABE2">
                <a:alpha val="100000"/>
              </a:srgbClr>
            </a:solidFill>
          </p:spPr>
          <p:txBody>
            <a:bodyPr/>
            <a:lstStyle/>
            <a:p>
              <a:endParaRPr/>
            </a:p>
          </p:txBody>
        </p:sp>
        <p:sp>
          <p:nvSpPr>
            <p:cNvPr id="37" name="rc37"/>
            <p:cNvSpPr/>
            <p:nvPr/>
          </p:nvSpPr>
          <p:spPr>
            <a:xfrm>
              <a:off x="7492150" y="5204934"/>
              <a:ext cx="478692" cy="640"/>
            </a:xfrm>
            <a:prstGeom prst="rect">
              <a:avLst/>
            </a:prstGeom>
            <a:solidFill>
              <a:srgbClr val="1CABE2">
                <a:alpha val="100000"/>
              </a:srgbClr>
            </a:solidFill>
          </p:spPr>
          <p:txBody>
            <a:bodyPr/>
            <a:lstStyle/>
            <a:p>
              <a:endParaRPr/>
            </a:p>
          </p:txBody>
        </p:sp>
        <p:sp>
          <p:nvSpPr>
            <p:cNvPr id="38" name="pl38"/>
            <p:cNvSpPr/>
            <p:nvPr/>
          </p:nvSpPr>
          <p:spPr>
            <a:xfrm>
              <a:off x="1348934" y="2338776"/>
              <a:ext cx="6382561" cy="1053969"/>
            </a:xfrm>
            <a:custGeom>
              <a:avLst/>
              <a:gdLst/>
              <a:ahLst/>
              <a:cxnLst/>
              <a:rect l="0" t="0" r="0" b="0"/>
              <a:pathLst>
                <a:path w="6382561" h="1053969">
                  <a:moveTo>
                    <a:pt x="0" y="210793"/>
                  </a:moveTo>
                  <a:lnTo>
                    <a:pt x="531880" y="168635"/>
                  </a:lnTo>
                  <a:lnTo>
                    <a:pt x="1063760" y="84317"/>
                  </a:lnTo>
                  <a:lnTo>
                    <a:pt x="1595640" y="337270"/>
                  </a:lnTo>
                  <a:lnTo>
                    <a:pt x="2127520" y="252952"/>
                  </a:lnTo>
                  <a:lnTo>
                    <a:pt x="2659400" y="548064"/>
                  </a:lnTo>
                  <a:lnTo>
                    <a:pt x="3191280" y="0"/>
                  </a:lnTo>
                  <a:lnTo>
                    <a:pt x="3723161" y="337270"/>
                  </a:lnTo>
                  <a:lnTo>
                    <a:pt x="4255041" y="548064"/>
                  </a:lnTo>
                  <a:lnTo>
                    <a:pt x="4786921" y="1053969"/>
                  </a:lnTo>
                  <a:lnTo>
                    <a:pt x="5318801" y="1011810"/>
                  </a:lnTo>
                  <a:lnTo>
                    <a:pt x="5850681" y="716699"/>
                  </a:lnTo>
                  <a:lnTo>
                    <a:pt x="6382561" y="927493"/>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5603975" y="3224111"/>
              <a:ext cx="2127520" cy="1391240"/>
            </a:xfrm>
            <a:custGeom>
              <a:avLst/>
              <a:gdLst/>
              <a:ahLst/>
              <a:cxnLst/>
              <a:rect l="0" t="0" r="0" b="0"/>
              <a:pathLst>
                <a:path w="2127520" h="1391240">
                  <a:moveTo>
                    <a:pt x="0" y="1391240"/>
                  </a:moveTo>
                  <a:lnTo>
                    <a:pt x="531880" y="969652"/>
                  </a:lnTo>
                  <a:lnTo>
                    <a:pt x="1063760" y="632381"/>
                  </a:lnTo>
                  <a:lnTo>
                    <a:pt x="1595640" y="0"/>
                  </a:lnTo>
                  <a:lnTo>
                    <a:pt x="2127520" y="42158"/>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317333" y="2517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849213" y="2475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2381093" y="23914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2912973" y="26444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3444853" y="25601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976733" y="28552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4508614" y="23071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5040494" y="26444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5572374" y="28552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6104254" y="33611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6636134" y="33189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7168014" y="30238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7699894" y="32346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5572374" y="45837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6104254" y="41621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6636134" y="38248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7168014" y="3192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7699894" y="32346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tx58"/>
            <p:cNvSpPr/>
            <p:nvPr/>
          </p:nvSpPr>
          <p:spPr>
            <a:xfrm>
              <a:off x="1315775" y="5075656"/>
              <a:ext cx="66318"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a:t>
              </a:r>
            </a:p>
          </p:txBody>
        </p:sp>
        <p:sp>
          <p:nvSpPr>
            <p:cNvPr id="59" name="tx59"/>
            <p:cNvSpPr/>
            <p:nvPr/>
          </p:nvSpPr>
          <p:spPr>
            <a:xfrm>
              <a:off x="1847655" y="5075684"/>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60" name="tx60"/>
            <p:cNvSpPr/>
            <p:nvPr/>
          </p:nvSpPr>
          <p:spPr>
            <a:xfrm>
              <a:off x="2379535" y="5075684"/>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61" name="tx61"/>
            <p:cNvSpPr/>
            <p:nvPr/>
          </p:nvSpPr>
          <p:spPr>
            <a:xfrm>
              <a:off x="2911415" y="5075696"/>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a:t>
              </a:r>
            </a:p>
          </p:txBody>
        </p:sp>
        <p:sp>
          <p:nvSpPr>
            <p:cNvPr id="62" name="tx62"/>
            <p:cNvSpPr/>
            <p:nvPr/>
          </p:nvSpPr>
          <p:spPr>
            <a:xfrm>
              <a:off x="3410136" y="5077086"/>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17</a:t>
              </a:r>
            </a:p>
          </p:txBody>
        </p:sp>
        <p:sp>
          <p:nvSpPr>
            <p:cNvPr id="63" name="tx63"/>
            <p:cNvSpPr/>
            <p:nvPr/>
          </p:nvSpPr>
          <p:spPr>
            <a:xfrm>
              <a:off x="3942016" y="507523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84</a:t>
              </a:r>
            </a:p>
          </p:txBody>
        </p:sp>
        <p:sp>
          <p:nvSpPr>
            <p:cNvPr id="64" name="tx64"/>
            <p:cNvSpPr/>
            <p:nvPr/>
          </p:nvSpPr>
          <p:spPr>
            <a:xfrm>
              <a:off x="4357853" y="4988836"/>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12,052</a:t>
              </a:r>
            </a:p>
          </p:txBody>
        </p:sp>
        <p:sp>
          <p:nvSpPr>
            <p:cNvPr id="65" name="tx65"/>
            <p:cNvSpPr/>
            <p:nvPr/>
          </p:nvSpPr>
          <p:spPr>
            <a:xfrm>
              <a:off x="4856574" y="3795538"/>
              <a:ext cx="431042"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213,291</a:t>
              </a:r>
            </a:p>
          </p:txBody>
        </p:sp>
        <p:sp>
          <p:nvSpPr>
            <p:cNvPr id="66" name="tx66"/>
            <p:cNvSpPr/>
            <p:nvPr/>
          </p:nvSpPr>
          <p:spPr>
            <a:xfrm>
              <a:off x="5537656" y="5075233"/>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84</a:t>
              </a:r>
            </a:p>
          </p:txBody>
        </p:sp>
        <p:sp>
          <p:nvSpPr>
            <p:cNvPr id="67" name="tx67"/>
            <p:cNvSpPr/>
            <p:nvPr/>
          </p:nvSpPr>
          <p:spPr>
            <a:xfrm>
              <a:off x="6069537" y="5075429"/>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51</a:t>
              </a:r>
            </a:p>
          </p:txBody>
        </p:sp>
        <p:sp>
          <p:nvSpPr>
            <p:cNvPr id="68" name="tx68"/>
            <p:cNvSpPr/>
            <p:nvPr/>
          </p:nvSpPr>
          <p:spPr>
            <a:xfrm>
              <a:off x="6601417" y="507524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82</a:t>
              </a:r>
            </a:p>
          </p:txBody>
        </p:sp>
        <p:sp>
          <p:nvSpPr>
            <p:cNvPr id="69" name="tx69"/>
            <p:cNvSpPr/>
            <p:nvPr/>
          </p:nvSpPr>
          <p:spPr>
            <a:xfrm>
              <a:off x="7133297" y="507519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90</a:t>
              </a:r>
            </a:p>
          </p:txBody>
        </p:sp>
        <p:sp>
          <p:nvSpPr>
            <p:cNvPr id="70" name="tx70"/>
            <p:cNvSpPr/>
            <p:nvPr/>
          </p:nvSpPr>
          <p:spPr>
            <a:xfrm>
              <a:off x="7632018" y="5075091"/>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108</a:t>
              </a:r>
            </a:p>
          </p:txBody>
        </p:sp>
        <p:sp>
          <p:nvSpPr>
            <p:cNvPr id="71" name="pl71"/>
            <p:cNvSpPr/>
            <p:nvPr/>
          </p:nvSpPr>
          <p:spPr>
            <a:xfrm>
              <a:off x="7742005" y="3275553"/>
              <a:ext cx="120299" cy="106265"/>
            </a:xfrm>
            <a:custGeom>
              <a:avLst/>
              <a:gdLst/>
              <a:ahLst/>
              <a:cxnLst/>
              <a:rect l="0" t="0" r="0" b="0"/>
              <a:pathLst>
                <a:path w="120299" h="106265">
                  <a:moveTo>
                    <a:pt x="120299" y="106265"/>
                  </a:moveTo>
                  <a:lnTo>
                    <a:pt x="0" y="0"/>
                  </a:lnTo>
                </a:path>
              </a:pathLst>
            </a:custGeom>
          </p:spPr>
          <p:txBody>
            <a:bodyPr/>
            <a:lstStyle/>
            <a:p>
              <a:endParaRPr/>
            </a:p>
          </p:txBody>
        </p:sp>
        <p:sp>
          <p:nvSpPr>
            <p:cNvPr id="72" name="pl72"/>
            <p:cNvSpPr/>
            <p:nvPr/>
          </p:nvSpPr>
          <p:spPr>
            <a:xfrm>
              <a:off x="7744342" y="3184401"/>
              <a:ext cx="117961" cy="73828"/>
            </a:xfrm>
            <a:custGeom>
              <a:avLst/>
              <a:gdLst/>
              <a:ahLst/>
              <a:cxnLst/>
              <a:rect l="0" t="0" r="0" b="0"/>
              <a:pathLst>
                <a:path w="117961" h="73828">
                  <a:moveTo>
                    <a:pt x="117961" y="0"/>
                  </a:moveTo>
                  <a:lnTo>
                    <a:pt x="0" y="73828"/>
                  </a:lnTo>
                </a:path>
              </a:pathLst>
            </a:custGeom>
          </p:spPr>
          <p:txBody>
            <a:bodyPr/>
            <a:lstStyle/>
            <a:p>
              <a:endParaRPr/>
            </a:p>
          </p:txBody>
        </p:sp>
        <p:sp>
          <p:nvSpPr>
            <p:cNvPr id="73" name="pg73"/>
            <p:cNvSpPr/>
            <p:nvPr/>
          </p:nvSpPr>
          <p:spPr>
            <a:xfrm>
              <a:off x="7793724" y="332871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4" name="tx74"/>
            <p:cNvSpPr/>
            <p:nvPr/>
          </p:nvSpPr>
          <p:spPr>
            <a:xfrm>
              <a:off x="7816584" y="336983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46%</a:t>
              </a:r>
            </a:p>
          </p:txBody>
        </p:sp>
        <p:sp>
          <p:nvSpPr>
            <p:cNvPr id="75" name="pg75"/>
            <p:cNvSpPr/>
            <p:nvPr/>
          </p:nvSpPr>
          <p:spPr>
            <a:xfrm>
              <a:off x="7793724" y="306145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6" name="tx76"/>
            <p:cNvSpPr/>
            <p:nvPr/>
          </p:nvSpPr>
          <p:spPr>
            <a:xfrm>
              <a:off x="7816584" y="310257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46%</a:t>
              </a:r>
            </a:p>
          </p:txBody>
        </p:sp>
        <p:sp>
          <p:nvSpPr>
            <p:cNvPr id="77" name="rc77"/>
            <p:cNvSpPr/>
            <p:nvPr/>
          </p:nvSpPr>
          <p:spPr>
            <a:xfrm>
              <a:off x="1029806" y="646101"/>
              <a:ext cx="7605886" cy="4776590"/>
            </a:xfrm>
            <a:prstGeom prst="rect">
              <a:avLst/>
            </a:prstGeom>
            <a:ln w="13550" cap="rnd">
              <a:solidFill>
                <a:srgbClr val="BEBEBE">
                  <a:alpha val="100000"/>
                </a:srgbClr>
              </a:solidFill>
              <a:prstDash val="solid"/>
              <a:round/>
            </a:ln>
          </p:spPr>
          <p:txBody>
            <a:bodyPr/>
            <a:lstStyle/>
            <a:p>
              <a:endParaRPr/>
            </a:p>
          </p:txBody>
        </p:sp>
        <p:sp>
          <p:nvSpPr>
            <p:cNvPr id="78" name="tx78"/>
            <p:cNvSpPr/>
            <p:nvPr/>
          </p:nvSpPr>
          <p:spPr>
            <a:xfrm>
              <a:off x="896544"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508103" y="3955813"/>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200,000</a:t>
              </a:r>
            </a:p>
          </p:txBody>
        </p:sp>
        <p:sp>
          <p:nvSpPr>
            <p:cNvPr id="80" name="tx80"/>
            <p:cNvSpPr/>
            <p:nvPr/>
          </p:nvSpPr>
          <p:spPr>
            <a:xfrm>
              <a:off x="508103" y="2769861"/>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400,000</a:t>
              </a:r>
            </a:p>
          </p:txBody>
        </p:sp>
        <p:sp>
          <p:nvSpPr>
            <p:cNvPr id="81" name="tx81"/>
            <p:cNvSpPr/>
            <p:nvPr/>
          </p:nvSpPr>
          <p:spPr>
            <a:xfrm>
              <a:off x="508103" y="1583910"/>
              <a:ext cx="459072"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600,000</a:t>
              </a:r>
            </a:p>
          </p:txBody>
        </p:sp>
        <p:sp>
          <p:nvSpPr>
            <p:cNvPr id="82" name="tx82"/>
            <p:cNvSpPr/>
            <p:nvPr/>
          </p:nvSpPr>
          <p:spPr>
            <a:xfrm>
              <a:off x="8698322"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7366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315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893371"/>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47184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0502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62867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20708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178549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136390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94231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20671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738559" y="5580138"/>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227047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80235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3334231"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866111"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4372690"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904570"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5461751"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993631"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6495126"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7002263" y="5634057"/>
              <a:ext cx="391541"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7534174" y="5634088"/>
              <a:ext cx="391541"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482797" y="2969697"/>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7" name="tx107"/>
            <p:cNvSpPr/>
            <p:nvPr/>
          </p:nvSpPr>
          <p:spPr>
            <a:xfrm rot="5400000">
              <a:off x="8255788" y="296884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8" name="tx108"/>
            <p:cNvSpPr/>
            <p:nvPr/>
          </p:nvSpPr>
          <p:spPr>
            <a:xfrm>
              <a:off x="1350840" y="401416"/>
              <a:ext cx="696381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Madagascar, 2012-2024</a:t>
              </a:r>
            </a:p>
          </p:txBody>
        </p:sp>
        <p:sp>
          <p:nvSpPr>
            <p:cNvPr id="109" name="tx109"/>
            <p:cNvSpPr/>
            <p:nvPr/>
          </p:nvSpPr>
          <p:spPr>
            <a:xfrm>
              <a:off x="4306083" y="6093403"/>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0" name="tx110"/>
            <p:cNvSpPr/>
            <p:nvPr/>
          </p:nvSpPr>
          <p:spPr>
            <a:xfrm>
              <a:off x="3225427" y="6187637"/>
              <a:ext cx="5410264"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1" name="tx111"/>
            <p:cNvSpPr/>
            <p:nvPr/>
          </p:nvSpPr>
          <p:spPr>
            <a:xfrm>
              <a:off x="3346410" y="6327110"/>
              <a:ext cx="52892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2" name="tx112"/>
            <p:cNvSpPr/>
            <p:nvPr/>
          </p:nvSpPr>
          <p:spPr>
            <a:xfrm>
              <a:off x="2408346" y="6447866"/>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3" name="tx113"/>
            <p:cNvSpPr/>
            <p:nvPr/>
          </p:nvSpPr>
          <p:spPr>
            <a:xfrm>
              <a:off x="2323162" y="6568567"/>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il y a eu un total de 108 cas confirmés de rougeole à Madagascar. La même année, la couverture par le MCV1 était de 46% et la couverture par le MCV2 de 46%.
Le nombre de cas en 2024 était 20% plus élevé qu'en 2023 (n=90).
Le nombre le plus élevé de cas de rougeole a été signalé en 2019 (n=213 291). Cette année-là, la couverture par le MCV1 était de 60 %.
Madagascar a signalé des ruptures de stock de vaccins contre la rougeole en 2004, 2018, 2019, 2023 et 2024.
Des activités/campagnes de vaccination supplémentaires avec des vaccins contenant de la rougeole ont eu lieu en 2022, 2023 et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488000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377960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267919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157879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432980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67459" y="322939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212899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102859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4346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7681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1017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14352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73021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1689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6356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43464" y="2899277"/>
              <a:ext cx="3520101" cy="2200807"/>
            </a:xfrm>
            <a:custGeom>
              <a:avLst/>
              <a:gdLst/>
              <a:ahLst/>
              <a:cxnLst/>
              <a:rect l="0" t="0" r="0" b="0"/>
              <a:pathLst>
                <a:path w="3520101" h="2200807">
                  <a:moveTo>
                    <a:pt x="0" y="0"/>
                  </a:moveTo>
                  <a:lnTo>
                    <a:pt x="146670" y="330121"/>
                  </a:lnTo>
                  <a:lnTo>
                    <a:pt x="293341" y="550201"/>
                  </a:lnTo>
                  <a:lnTo>
                    <a:pt x="440012" y="770282"/>
                  </a:lnTo>
                  <a:lnTo>
                    <a:pt x="586683" y="1980726"/>
                  </a:lnTo>
                  <a:lnTo>
                    <a:pt x="733354" y="2200807"/>
                  </a:lnTo>
                  <a:lnTo>
                    <a:pt x="880025" y="1540564"/>
                  </a:lnTo>
                  <a:lnTo>
                    <a:pt x="1026696" y="1540564"/>
                  </a:lnTo>
                  <a:lnTo>
                    <a:pt x="1173367" y="1650605"/>
                  </a:lnTo>
                  <a:lnTo>
                    <a:pt x="1320038" y="2090766"/>
                  </a:lnTo>
                  <a:lnTo>
                    <a:pt x="1466709" y="1430524"/>
                  </a:lnTo>
                  <a:lnTo>
                    <a:pt x="1613379" y="1540564"/>
                  </a:lnTo>
                  <a:lnTo>
                    <a:pt x="1760050" y="990363"/>
                  </a:lnTo>
                  <a:lnTo>
                    <a:pt x="1906721" y="1650605"/>
                  </a:lnTo>
                  <a:lnTo>
                    <a:pt x="2053392" y="1210443"/>
                  </a:lnTo>
                  <a:lnTo>
                    <a:pt x="2200063" y="1100403"/>
                  </a:lnTo>
                  <a:lnTo>
                    <a:pt x="2346734" y="1650605"/>
                  </a:lnTo>
                  <a:lnTo>
                    <a:pt x="2493405" y="1650605"/>
                  </a:lnTo>
                  <a:lnTo>
                    <a:pt x="2640076" y="2090766"/>
                  </a:lnTo>
                  <a:lnTo>
                    <a:pt x="2786747" y="1430524"/>
                  </a:lnTo>
                  <a:lnTo>
                    <a:pt x="2933418" y="1100403"/>
                  </a:lnTo>
                  <a:lnTo>
                    <a:pt x="3080089" y="990363"/>
                  </a:lnTo>
                  <a:lnTo>
                    <a:pt x="3226759" y="990363"/>
                  </a:lnTo>
                  <a:lnTo>
                    <a:pt x="3373430" y="1210443"/>
                  </a:lnTo>
                  <a:lnTo>
                    <a:pt x="3520101" y="990363"/>
                  </a:lnTo>
                </a:path>
              </a:pathLst>
            </a:custGeom>
            <a:ln w="27101" cap="flat">
              <a:solidFill>
                <a:srgbClr val="0058AB">
                  <a:alpha val="80000"/>
                </a:srgbClr>
              </a:solidFill>
              <a:prstDash val="solid"/>
              <a:round/>
            </a:ln>
          </p:spPr>
          <p:txBody>
            <a:bodyPr/>
            <a:lstStyle/>
            <a:p>
              <a:endParaRPr/>
            </a:p>
          </p:txBody>
        </p:sp>
        <p:sp>
          <p:nvSpPr>
            <p:cNvPr id="21" name="pl21"/>
            <p:cNvSpPr/>
            <p:nvPr/>
          </p:nvSpPr>
          <p:spPr>
            <a:xfrm>
              <a:off x="943464" y="3999681"/>
              <a:ext cx="3520101" cy="880322"/>
            </a:xfrm>
            <a:custGeom>
              <a:avLst/>
              <a:gdLst/>
              <a:ahLst/>
              <a:cxnLst/>
              <a:rect l="0" t="0" r="0" b="0"/>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a:endParaRPr/>
            </a:p>
          </p:txBody>
        </p:sp>
        <p:sp>
          <p:nvSpPr>
            <p:cNvPr id="22" name="pl22"/>
            <p:cNvSpPr/>
            <p:nvPr/>
          </p:nvSpPr>
          <p:spPr>
            <a:xfrm>
              <a:off x="943464" y="3339439"/>
              <a:ext cx="3520101" cy="1320484"/>
            </a:xfrm>
            <a:custGeom>
              <a:avLst/>
              <a:gdLst/>
              <a:ahLst/>
              <a:cxnLst/>
              <a:rect l="0" t="0" r="0" b="0"/>
              <a:pathLst>
                <a:path w="3520101" h="1320484">
                  <a:moveTo>
                    <a:pt x="0" y="0"/>
                  </a:moveTo>
                  <a:lnTo>
                    <a:pt x="146670" y="110040"/>
                  </a:lnTo>
                  <a:lnTo>
                    <a:pt x="293341" y="110040"/>
                  </a:lnTo>
                  <a:lnTo>
                    <a:pt x="440012" y="110040"/>
                  </a:lnTo>
                  <a:lnTo>
                    <a:pt x="586683" y="220080"/>
                  </a:lnTo>
                  <a:lnTo>
                    <a:pt x="733354" y="550201"/>
                  </a:lnTo>
                  <a:lnTo>
                    <a:pt x="880025" y="440161"/>
                  </a:lnTo>
                  <a:lnTo>
                    <a:pt x="1026696" y="440161"/>
                  </a:lnTo>
                  <a:lnTo>
                    <a:pt x="1173367" y="660242"/>
                  </a:lnTo>
                  <a:lnTo>
                    <a:pt x="1320038" y="880322"/>
                  </a:lnTo>
                  <a:lnTo>
                    <a:pt x="1466709" y="880322"/>
                  </a:lnTo>
                  <a:lnTo>
                    <a:pt x="1613379" y="990363"/>
                  </a:lnTo>
                  <a:lnTo>
                    <a:pt x="1760050" y="990363"/>
                  </a:lnTo>
                  <a:lnTo>
                    <a:pt x="1906721" y="1100403"/>
                  </a:lnTo>
                  <a:lnTo>
                    <a:pt x="2053392" y="1100403"/>
                  </a:lnTo>
                  <a:lnTo>
                    <a:pt x="2200063" y="1100403"/>
                  </a:lnTo>
                  <a:lnTo>
                    <a:pt x="2346734" y="1320484"/>
                  </a:lnTo>
                  <a:lnTo>
                    <a:pt x="2493405" y="1320484"/>
                  </a:lnTo>
                  <a:lnTo>
                    <a:pt x="2640076" y="1320484"/>
                  </a:lnTo>
                  <a:lnTo>
                    <a:pt x="2786747" y="1320484"/>
                  </a:lnTo>
                  <a:lnTo>
                    <a:pt x="2933418" y="1210443"/>
                  </a:lnTo>
                  <a:lnTo>
                    <a:pt x="3080089" y="1100403"/>
                  </a:lnTo>
                  <a:lnTo>
                    <a:pt x="3226759" y="1100403"/>
                  </a:lnTo>
                  <a:lnTo>
                    <a:pt x="3373430" y="1210443"/>
                  </a:lnTo>
                  <a:lnTo>
                    <a:pt x="3520101" y="1320484"/>
                  </a:lnTo>
                </a:path>
              </a:pathLst>
            </a:custGeom>
            <a:ln w="27101" cap="flat">
              <a:solidFill>
                <a:srgbClr val="00833D">
                  <a:alpha val="80000"/>
                </a:srgbClr>
              </a:solidFill>
              <a:prstDash val="solid"/>
              <a:round/>
            </a:ln>
          </p:spPr>
          <p:txBody>
            <a:bodyPr/>
            <a:lstStyle/>
            <a:p>
              <a:endParaRPr/>
            </a:p>
          </p:txBody>
        </p:sp>
        <p:sp>
          <p:nvSpPr>
            <p:cNvPr id="23" name="pl23"/>
            <p:cNvSpPr/>
            <p:nvPr/>
          </p:nvSpPr>
          <p:spPr>
            <a:xfrm>
              <a:off x="943464" y="2899277"/>
              <a:ext cx="3520101" cy="2200807"/>
            </a:xfrm>
            <a:custGeom>
              <a:avLst/>
              <a:gdLst/>
              <a:ahLst/>
              <a:cxnLst/>
              <a:rect l="0" t="0" r="0" b="0"/>
              <a:pathLst>
                <a:path w="3520101" h="2200807">
                  <a:moveTo>
                    <a:pt x="0" y="0"/>
                  </a:moveTo>
                  <a:lnTo>
                    <a:pt x="146670" y="330121"/>
                  </a:lnTo>
                  <a:lnTo>
                    <a:pt x="293341" y="550201"/>
                  </a:lnTo>
                  <a:lnTo>
                    <a:pt x="440012" y="770282"/>
                  </a:lnTo>
                  <a:lnTo>
                    <a:pt x="586683" y="1980726"/>
                  </a:lnTo>
                  <a:lnTo>
                    <a:pt x="733354" y="2200807"/>
                  </a:lnTo>
                  <a:lnTo>
                    <a:pt x="880025" y="1540564"/>
                  </a:lnTo>
                  <a:lnTo>
                    <a:pt x="1026696" y="1540564"/>
                  </a:lnTo>
                  <a:lnTo>
                    <a:pt x="1173367" y="1650605"/>
                  </a:lnTo>
                  <a:lnTo>
                    <a:pt x="1320038" y="2090766"/>
                  </a:lnTo>
                  <a:lnTo>
                    <a:pt x="1466709" y="1430524"/>
                  </a:lnTo>
                  <a:lnTo>
                    <a:pt x="1613379" y="1540564"/>
                  </a:lnTo>
                  <a:lnTo>
                    <a:pt x="1760050" y="990363"/>
                  </a:lnTo>
                  <a:lnTo>
                    <a:pt x="1906721" y="1650605"/>
                  </a:lnTo>
                  <a:lnTo>
                    <a:pt x="2053392" y="1210443"/>
                  </a:lnTo>
                  <a:lnTo>
                    <a:pt x="2200063" y="1100403"/>
                  </a:lnTo>
                  <a:lnTo>
                    <a:pt x="2346734" y="1650605"/>
                  </a:lnTo>
                  <a:lnTo>
                    <a:pt x="2493405" y="1650605"/>
                  </a:lnTo>
                  <a:lnTo>
                    <a:pt x="2640076" y="2090766"/>
                  </a:lnTo>
                  <a:lnTo>
                    <a:pt x="2786747" y="1430524"/>
                  </a:lnTo>
                  <a:lnTo>
                    <a:pt x="2933418" y="1100403"/>
                  </a:lnTo>
                  <a:lnTo>
                    <a:pt x="3080089" y="990363"/>
                  </a:lnTo>
                  <a:lnTo>
                    <a:pt x="3226759" y="990363"/>
                  </a:lnTo>
                  <a:lnTo>
                    <a:pt x="3373430" y="1210443"/>
                  </a:lnTo>
                  <a:lnTo>
                    <a:pt x="3520101" y="990363"/>
                  </a:lnTo>
                </a:path>
              </a:pathLst>
            </a:custGeom>
            <a:ln w="43362" cap="flat">
              <a:solidFill>
                <a:srgbClr val="000000">
                  <a:alpha val="100000"/>
                </a:srgbClr>
              </a:solidFill>
              <a:prstDash val="solid"/>
              <a:round/>
            </a:ln>
          </p:spPr>
          <p:txBody>
            <a:bodyPr/>
            <a:lstStyle/>
            <a:p>
              <a:endParaRPr/>
            </a:p>
          </p:txBody>
        </p:sp>
        <p:sp>
          <p:nvSpPr>
            <p:cNvPr id="24" name="pl24"/>
            <p:cNvSpPr/>
            <p:nvPr/>
          </p:nvSpPr>
          <p:spPr>
            <a:xfrm>
              <a:off x="943464" y="2899277"/>
              <a:ext cx="3520101" cy="2200807"/>
            </a:xfrm>
            <a:custGeom>
              <a:avLst/>
              <a:gdLst/>
              <a:ahLst/>
              <a:cxnLst/>
              <a:rect l="0" t="0" r="0" b="0"/>
              <a:pathLst>
                <a:path w="3520101" h="2200807">
                  <a:moveTo>
                    <a:pt x="0" y="0"/>
                  </a:moveTo>
                  <a:lnTo>
                    <a:pt x="146670" y="330121"/>
                  </a:lnTo>
                  <a:lnTo>
                    <a:pt x="293341" y="550201"/>
                  </a:lnTo>
                  <a:lnTo>
                    <a:pt x="440012" y="770282"/>
                  </a:lnTo>
                  <a:lnTo>
                    <a:pt x="586683" y="1980726"/>
                  </a:lnTo>
                  <a:lnTo>
                    <a:pt x="733354" y="2200807"/>
                  </a:lnTo>
                  <a:lnTo>
                    <a:pt x="880025" y="1540564"/>
                  </a:lnTo>
                  <a:lnTo>
                    <a:pt x="1026696" y="1540564"/>
                  </a:lnTo>
                  <a:lnTo>
                    <a:pt x="1173367" y="1650605"/>
                  </a:lnTo>
                  <a:lnTo>
                    <a:pt x="1320038" y="2090766"/>
                  </a:lnTo>
                  <a:lnTo>
                    <a:pt x="1466709" y="1430524"/>
                  </a:lnTo>
                  <a:lnTo>
                    <a:pt x="1613379" y="1540564"/>
                  </a:lnTo>
                  <a:lnTo>
                    <a:pt x="1760050" y="990363"/>
                  </a:lnTo>
                  <a:lnTo>
                    <a:pt x="1906721" y="1650605"/>
                  </a:lnTo>
                  <a:lnTo>
                    <a:pt x="2053392" y="1210443"/>
                  </a:lnTo>
                  <a:lnTo>
                    <a:pt x="2200063" y="1100403"/>
                  </a:lnTo>
                  <a:lnTo>
                    <a:pt x="2346734" y="1650605"/>
                  </a:lnTo>
                  <a:lnTo>
                    <a:pt x="2493405" y="1650605"/>
                  </a:lnTo>
                  <a:lnTo>
                    <a:pt x="2640076" y="2090766"/>
                  </a:lnTo>
                  <a:lnTo>
                    <a:pt x="2786747" y="1430524"/>
                  </a:lnTo>
                  <a:lnTo>
                    <a:pt x="2933418" y="1100403"/>
                  </a:lnTo>
                  <a:lnTo>
                    <a:pt x="3080089" y="990363"/>
                  </a:lnTo>
                  <a:lnTo>
                    <a:pt x="3226759" y="990363"/>
                  </a:lnTo>
                  <a:lnTo>
                    <a:pt x="3373430" y="1210443"/>
                  </a:lnTo>
                  <a:lnTo>
                    <a:pt x="3520101" y="990363"/>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943464" y="2569156"/>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676818" y="4769963"/>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10173" y="3999681"/>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43527" y="3669560"/>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30211" y="3999681"/>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16894" y="3779600"/>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463565" y="3559519"/>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32" name="pg32"/>
            <p:cNvSpPr/>
            <p:nvPr/>
          </p:nvSpPr>
          <p:spPr>
            <a:xfrm>
              <a:off x="856840" y="25025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887193" y="2531363"/>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34" name="pg34"/>
            <p:cNvSpPr/>
            <p:nvPr/>
          </p:nvSpPr>
          <p:spPr>
            <a:xfrm>
              <a:off x="1618330" y="4703397"/>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1648683" y="4732170"/>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2323549" y="393311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2353902" y="396193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3056903" y="360299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3087257" y="3631766"/>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40" name="pg40"/>
            <p:cNvSpPr/>
            <p:nvPr/>
          </p:nvSpPr>
          <p:spPr>
            <a:xfrm>
              <a:off x="3643587" y="393311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3673940" y="396193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2" name="pg42"/>
            <p:cNvSpPr/>
            <p:nvPr/>
          </p:nvSpPr>
          <p:spPr>
            <a:xfrm>
              <a:off x="4230271" y="371303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4260624" y="3743091"/>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4" name="pg44"/>
            <p:cNvSpPr/>
            <p:nvPr/>
          </p:nvSpPr>
          <p:spPr>
            <a:xfrm>
              <a:off x="4376942" y="349295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5" name="tx45"/>
            <p:cNvSpPr/>
            <p:nvPr/>
          </p:nvSpPr>
          <p:spPr>
            <a:xfrm>
              <a:off x="4407295" y="3523010"/>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46" name="tx46"/>
            <p:cNvSpPr/>
            <p:nvPr/>
          </p:nvSpPr>
          <p:spPr>
            <a:xfrm>
              <a:off x="4523855" y="484094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2212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428716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18675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086300"/>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9859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178896"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445802"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1" name="pl61"/>
            <p:cNvSpPr/>
            <p:nvPr/>
          </p:nvSpPr>
          <p:spPr>
            <a:xfrm>
              <a:off x="1445802"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2" name="pl62"/>
            <p:cNvSpPr/>
            <p:nvPr/>
          </p:nvSpPr>
          <p:spPr>
            <a:xfrm>
              <a:off x="2573195"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3" name="pl63"/>
            <p:cNvSpPr/>
            <p:nvPr/>
          </p:nvSpPr>
          <p:spPr>
            <a:xfrm>
              <a:off x="3335650"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4" name="tx64"/>
            <p:cNvSpPr/>
            <p:nvPr/>
          </p:nvSpPr>
          <p:spPr>
            <a:xfrm>
              <a:off x="1712901" y="6074855"/>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65" name="tx65"/>
            <p:cNvSpPr/>
            <p:nvPr/>
          </p:nvSpPr>
          <p:spPr>
            <a:xfrm>
              <a:off x="2840295"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602749"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99657" y="726011"/>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488000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132709" y="377960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32709" y="267919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32709" y="157879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432980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132709" y="3229398"/>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32709" y="212899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32709" y="102859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30871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04206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77542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50877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09546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68214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882881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308715" y="1688833"/>
              <a:ext cx="3520101" cy="3301210"/>
            </a:xfrm>
            <a:custGeom>
              <a:avLst/>
              <a:gdLst/>
              <a:ahLst/>
              <a:cxnLst/>
              <a:rect l="0" t="0" r="0" b="0"/>
              <a:pathLst>
                <a:path w="3520101" h="3301210">
                  <a:moveTo>
                    <a:pt x="0" y="1210443"/>
                  </a:moveTo>
                  <a:lnTo>
                    <a:pt x="146670" y="1430524"/>
                  </a:lnTo>
                  <a:lnTo>
                    <a:pt x="293341" y="1540564"/>
                  </a:lnTo>
                  <a:lnTo>
                    <a:pt x="440012" y="1760645"/>
                  </a:lnTo>
                  <a:lnTo>
                    <a:pt x="586683" y="3301210"/>
                  </a:lnTo>
                  <a:lnTo>
                    <a:pt x="733354" y="1980726"/>
                  </a:lnTo>
                  <a:lnTo>
                    <a:pt x="880025" y="1100403"/>
                  </a:lnTo>
                  <a:lnTo>
                    <a:pt x="1026696" y="2420887"/>
                  </a:lnTo>
                  <a:lnTo>
                    <a:pt x="1173367" y="1870686"/>
                  </a:lnTo>
                  <a:lnTo>
                    <a:pt x="1320038" y="1430524"/>
                  </a:lnTo>
                  <a:lnTo>
                    <a:pt x="1466709" y="2090766"/>
                  </a:lnTo>
                  <a:lnTo>
                    <a:pt x="1613379" y="1210443"/>
                  </a:lnTo>
                  <a:lnTo>
                    <a:pt x="1760050" y="1540564"/>
                  </a:lnTo>
                  <a:lnTo>
                    <a:pt x="1906721" y="1980726"/>
                  </a:lnTo>
                  <a:lnTo>
                    <a:pt x="2053392" y="2200807"/>
                  </a:lnTo>
                  <a:lnTo>
                    <a:pt x="2200063" y="2090766"/>
                  </a:lnTo>
                  <a:lnTo>
                    <a:pt x="2346734" y="1980726"/>
                  </a:lnTo>
                  <a:lnTo>
                    <a:pt x="2493405" y="1210443"/>
                  </a:lnTo>
                  <a:lnTo>
                    <a:pt x="2640076" y="2420887"/>
                  </a:lnTo>
                  <a:lnTo>
                    <a:pt x="2786747" y="1320484"/>
                  </a:lnTo>
                  <a:lnTo>
                    <a:pt x="2933418" y="550201"/>
                  </a:lnTo>
                  <a:lnTo>
                    <a:pt x="3080089" y="110040"/>
                  </a:lnTo>
                  <a:lnTo>
                    <a:pt x="3226759" y="110040"/>
                  </a:lnTo>
                  <a:lnTo>
                    <a:pt x="3373430" y="330121"/>
                  </a:lnTo>
                  <a:lnTo>
                    <a:pt x="3520101" y="0"/>
                  </a:lnTo>
                </a:path>
              </a:pathLst>
            </a:custGeom>
            <a:ln w="27101" cap="flat">
              <a:solidFill>
                <a:srgbClr val="0058AB">
                  <a:alpha val="80000"/>
                </a:srgbClr>
              </a:solidFill>
              <a:prstDash val="solid"/>
              <a:round/>
            </a:ln>
          </p:spPr>
          <p:txBody>
            <a:bodyPr/>
            <a:lstStyle/>
            <a:p>
              <a:endParaRPr/>
            </a:p>
          </p:txBody>
        </p:sp>
        <p:sp>
          <p:nvSpPr>
            <p:cNvPr id="84" name="pl84"/>
            <p:cNvSpPr/>
            <p:nvPr/>
          </p:nvSpPr>
          <p:spPr>
            <a:xfrm>
              <a:off x="5308715" y="3889641"/>
              <a:ext cx="3520101" cy="990363"/>
            </a:xfrm>
            <a:custGeom>
              <a:avLst/>
              <a:gdLst/>
              <a:ahLst/>
              <a:cxnLst/>
              <a:rect l="0" t="0" r="0" b="0"/>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a:endParaRPr/>
            </a:p>
          </p:txBody>
        </p:sp>
        <p:sp>
          <p:nvSpPr>
            <p:cNvPr id="85" name="pl85"/>
            <p:cNvSpPr/>
            <p:nvPr/>
          </p:nvSpPr>
          <p:spPr>
            <a:xfrm>
              <a:off x="5308715" y="3119358"/>
              <a:ext cx="3520101" cy="1430524"/>
            </a:xfrm>
            <a:custGeom>
              <a:avLst/>
              <a:gdLst/>
              <a:ahLst/>
              <a:cxnLst/>
              <a:rect l="0" t="0" r="0" b="0"/>
              <a:pathLst>
                <a:path w="3520101" h="1430524">
                  <a:moveTo>
                    <a:pt x="0" y="0"/>
                  </a:moveTo>
                  <a:lnTo>
                    <a:pt x="146670" y="220080"/>
                  </a:lnTo>
                  <a:lnTo>
                    <a:pt x="293341" y="330121"/>
                  </a:lnTo>
                  <a:lnTo>
                    <a:pt x="440012" y="220080"/>
                  </a:lnTo>
                  <a:lnTo>
                    <a:pt x="586683" y="330121"/>
                  </a:lnTo>
                  <a:lnTo>
                    <a:pt x="733354" y="220080"/>
                  </a:lnTo>
                  <a:lnTo>
                    <a:pt x="880025" y="440161"/>
                  </a:lnTo>
                  <a:lnTo>
                    <a:pt x="1026696" y="660242"/>
                  </a:lnTo>
                  <a:lnTo>
                    <a:pt x="1173367" y="880322"/>
                  </a:lnTo>
                  <a:lnTo>
                    <a:pt x="1320038" y="1100403"/>
                  </a:lnTo>
                  <a:lnTo>
                    <a:pt x="1466709" y="1210443"/>
                  </a:lnTo>
                  <a:lnTo>
                    <a:pt x="1613379" y="1210443"/>
                  </a:lnTo>
                  <a:lnTo>
                    <a:pt x="1760050" y="1430524"/>
                  </a:lnTo>
                  <a:lnTo>
                    <a:pt x="1906721" y="1430524"/>
                  </a:lnTo>
                  <a:lnTo>
                    <a:pt x="2053392" y="1100403"/>
                  </a:lnTo>
                  <a:lnTo>
                    <a:pt x="2200063" y="1100403"/>
                  </a:lnTo>
                  <a:lnTo>
                    <a:pt x="2346734" y="990363"/>
                  </a:lnTo>
                  <a:lnTo>
                    <a:pt x="2493405" y="1100403"/>
                  </a:lnTo>
                  <a:lnTo>
                    <a:pt x="2640076" y="1100403"/>
                  </a:lnTo>
                  <a:lnTo>
                    <a:pt x="2786747" y="1100403"/>
                  </a:lnTo>
                  <a:lnTo>
                    <a:pt x="2933418" y="1100403"/>
                  </a:lnTo>
                  <a:lnTo>
                    <a:pt x="3080089" y="880322"/>
                  </a:lnTo>
                  <a:lnTo>
                    <a:pt x="3226759" y="990363"/>
                  </a:lnTo>
                  <a:lnTo>
                    <a:pt x="3373430" y="1100403"/>
                  </a:lnTo>
                  <a:lnTo>
                    <a:pt x="3520101" y="1210443"/>
                  </a:lnTo>
                </a:path>
              </a:pathLst>
            </a:custGeom>
            <a:ln w="27101" cap="flat">
              <a:solidFill>
                <a:srgbClr val="00833D">
                  <a:alpha val="80000"/>
                </a:srgbClr>
              </a:solidFill>
              <a:prstDash val="solid"/>
              <a:round/>
            </a:ln>
          </p:spPr>
          <p:txBody>
            <a:bodyPr/>
            <a:lstStyle/>
            <a:p>
              <a:endParaRPr/>
            </a:p>
          </p:txBody>
        </p:sp>
        <p:sp>
          <p:nvSpPr>
            <p:cNvPr id="86" name="pl86"/>
            <p:cNvSpPr/>
            <p:nvPr/>
          </p:nvSpPr>
          <p:spPr>
            <a:xfrm>
              <a:off x="5308715" y="1688833"/>
              <a:ext cx="3520101" cy="3301210"/>
            </a:xfrm>
            <a:custGeom>
              <a:avLst/>
              <a:gdLst/>
              <a:ahLst/>
              <a:cxnLst/>
              <a:rect l="0" t="0" r="0" b="0"/>
              <a:pathLst>
                <a:path w="3520101" h="3301210">
                  <a:moveTo>
                    <a:pt x="0" y="1210443"/>
                  </a:moveTo>
                  <a:lnTo>
                    <a:pt x="146670" y="1430524"/>
                  </a:lnTo>
                  <a:lnTo>
                    <a:pt x="293341" y="1540564"/>
                  </a:lnTo>
                  <a:lnTo>
                    <a:pt x="440012" y="1760645"/>
                  </a:lnTo>
                  <a:lnTo>
                    <a:pt x="586683" y="3301210"/>
                  </a:lnTo>
                  <a:lnTo>
                    <a:pt x="733354" y="1980726"/>
                  </a:lnTo>
                  <a:lnTo>
                    <a:pt x="880025" y="1100403"/>
                  </a:lnTo>
                  <a:lnTo>
                    <a:pt x="1026696" y="2420887"/>
                  </a:lnTo>
                  <a:lnTo>
                    <a:pt x="1173367" y="1870686"/>
                  </a:lnTo>
                  <a:lnTo>
                    <a:pt x="1320038" y="1430524"/>
                  </a:lnTo>
                  <a:lnTo>
                    <a:pt x="1466709" y="2090766"/>
                  </a:lnTo>
                  <a:lnTo>
                    <a:pt x="1613379" y="1210443"/>
                  </a:lnTo>
                  <a:lnTo>
                    <a:pt x="1760050" y="1540564"/>
                  </a:lnTo>
                  <a:lnTo>
                    <a:pt x="1906721" y="1980726"/>
                  </a:lnTo>
                  <a:lnTo>
                    <a:pt x="2053392" y="2200807"/>
                  </a:lnTo>
                  <a:lnTo>
                    <a:pt x="2200063" y="2090766"/>
                  </a:lnTo>
                  <a:lnTo>
                    <a:pt x="2346734" y="1980726"/>
                  </a:lnTo>
                  <a:lnTo>
                    <a:pt x="2493405" y="1210443"/>
                  </a:lnTo>
                  <a:lnTo>
                    <a:pt x="2640076" y="2420887"/>
                  </a:lnTo>
                  <a:lnTo>
                    <a:pt x="2786747" y="1320484"/>
                  </a:lnTo>
                  <a:lnTo>
                    <a:pt x="2933418" y="550201"/>
                  </a:lnTo>
                  <a:lnTo>
                    <a:pt x="3080089" y="110040"/>
                  </a:lnTo>
                  <a:lnTo>
                    <a:pt x="3226759" y="110040"/>
                  </a:lnTo>
                  <a:lnTo>
                    <a:pt x="3373430" y="330121"/>
                  </a:lnTo>
                  <a:lnTo>
                    <a:pt x="3520101" y="0"/>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308715" y="1688833"/>
              <a:ext cx="3520101" cy="3301210"/>
            </a:xfrm>
            <a:custGeom>
              <a:avLst/>
              <a:gdLst/>
              <a:ahLst/>
              <a:cxnLst/>
              <a:rect l="0" t="0" r="0" b="0"/>
              <a:pathLst>
                <a:path w="3520101" h="3301210">
                  <a:moveTo>
                    <a:pt x="0" y="1210443"/>
                  </a:moveTo>
                  <a:lnTo>
                    <a:pt x="146670" y="1430524"/>
                  </a:lnTo>
                  <a:lnTo>
                    <a:pt x="293341" y="1540564"/>
                  </a:lnTo>
                  <a:lnTo>
                    <a:pt x="440012" y="1760645"/>
                  </a:lnTo>
                  <a:lnTo>
                    <a:pt x="586683" y="3301210"/>
                  </a:lnTo>
                  <a:lnTo>
                    <a:pt x="733354" y="1980726"/>
                  </a:lnTo>
                  <a:lnTo>
                    <a:pt x="880025" y="1100403"/>
                  </a:lnTo>
                  <a:lnTo>
                    <a:pt x="1026696" y="2420887"/>
                  </a:lnTo>
                  <a:lnTo>
                    <a:pt x="1173367" y="1870686"/>
                  </a:lnTo>
                  <a:lnTo>
                    <a:pt x="1320038" y="1430524"/>
                  </a:lnTo>
                  <a:lnTo>
                    <a:pt x="1466709" y="2090766"/>
                  </a:lnTo>
                  <a:lnTo>
                    <a:pt x="1613379" y="1210443"/>
                  </a:lnTo>
                  <a:lnTo>
                    <a:pt x="1760050" y="1540564"/>
                  </a:lnTo>
                  <a:lnTo>
                    <a:pt x="1906721" y="1980726"/>
                  </a:lnTo>
                  <a:lnTo>
                    <a:pt x="2053392" y="2200807"/>
                  </a:lnTo>
                  <a:lnTo>
                    <a:pt x="2200063" y="2090766"/>
                  </a:lnTo>
                  <a:lnTo>
                    <a:pt x="2346734" y="1980726"/>
                  </a:lnTo>
                  <a:lnTo>
                    <a:pt x="2493405" y="1210443"/>
                  </a:lnTo>
                  <a:lnTo>
                    <a:pt x="2640076" y="2420887"/>
                  </a:lnTo>
                  <a:lnTo>
                    <a:pt x="2786747" y="1320484"/>
                  </a:lnTo>
                  <a:lnTo>
                    <a:pt x="2933418" y="550201"/>
                  </a:lnTo>
                  <a:lnTo>
                    <a:pt x="3080089" y="110040"/>
                  </a:lnTo>
                  <a:lnTo>
                    <a:pt x="3226759" y="110040"/>
                  </a:lnTo>
                  <a:lnTo>
                    <a:pt x="3373430" y="330121"/>
                  </a:lnTo>
                  <a:lnTo>
                    <a:pt x="3520101" y="0"/>
                  </a:lnTo>
                </a:path>
              </a:pathLst>
            </a:custGeom>
            <a:ln w="27101" cap="flat">
              <a:solidFill>
                <a:srgbClr val="0058AB">
                  <a:alpha val="100000"/>
                </a:srgbClr>
              </a:solidFill>
              <a:prstDash val="solid"/>
              <a:round/>
            </a:ln>
          </p:spPr>
          <p:txBody>
            <a:bodyPr/>
            <a:lstStyle/>
            <a:p>
              <a:endParaRPr/>
            </a:p>
          </p:txBody>
        </p:sp>
        <p:sp>
          <p:nvSpPr>
            <p:cNvPr id="88" name="pl88"/>
            <p:cNvSpPr/>
            <p:nvPr/>
          </p:nvSpPr>
          <p:spPr>
            <a:xfrm>
              <a:off x="5308715" y="2569156"/>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042069" y="3339439"/>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6775424" y="3449479"/>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7508778" y="3449479"/>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095462" y="2679197"/>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682145" y="1688833"/>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8828816" y="1358712"/>
              <a:ext cx="0" cy="330121"/>
            </a:xfrm>
            <a:custGeom>
              <a:avLst/>
              <a:gdLst/>
              <a:ahLst/>
              <a:cxnLst/>
              <a:rect l="0" t="0" r="0" b="0"/>
              <a:pathLst>
                <a:path h="330121">
                  <a:moveTo>
                    <a:pt x="0" y="330121"/>
                  </a:moveTo>
                  <a:lnTo>
                    <a:pt x="0" y="0"/>
                  </a:lnTo>
                </a:path>
              </a:pathLst>
            </a:custGeom>
            <a:ln w="13550" cap="flat">
              <a:solidFill>
                <a:srgbClr val="0058AB">
                  <a:alpha val="100000"/>
                </a:srgbClr>
              </a:solidFill>
              <a:prstDash val="dot"/>
              <a:round/>
            </a:ln>
          </p:spPr>
          <p:txBody>
            <a:bodyPr/>
            <a:lstStyle/>
            <a:p>
              <a:endParaRPr/>
            </a:p>
          </p:txBody>
        </p:sp>
        <p:sp>
          <p:nvSpPr>
            <p:cNvPr id="95" name="pg95"/>
            <p:cNvSpPr/>
            <p:nvPr/>
          </p:nvSpPr>
          <p:spPr>
            <a:xfrm>
              <a:off x="5222091" y="25025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5252444" y="2531363"/>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97" name="pg97"/>
            <p:cNvSpPr/>
            <p:nvPr/>
          </p:nvSpPr>
          <p:spPr>
            <a:xfrm>
              <a:off x="5955445" y="327287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985799" y="330169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99" name="pg99"/>
            <p:cNvSpPr/>
            <p:nvPr/>
          </p:nvSpPr>
          <p:spPr>
            <a:xfrm>
              <a:off x="6688800" y="338291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6719153" y="341173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7422154" y="338291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7452508" y="3411735"/>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8008838" y="261263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8039191" y="264268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595522" y="162226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8625875" y="1651040"/>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31</a:t>
              </a:r>
            </a:p>
          </p:txBody>
        </p:sp>
        <p:sp>
          <p:nvSpPr>
            <p:cNvPr id="107" name="pg107"/>
            <p:cNvSpPr/>
            <p:nvPr/>
          </p:nvSpPr>
          <p:spPr>
            <a:xfrm>
              <a:off x="8742193" y="129214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772546" y="1320919"/>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34</a:t>
              </a:r>
            </a:p>
          </p:txBody>
        </p:sp>
        <p:sp>
          <p:nvSpPr>
            <p:cNvPr id="109" name="tx109"/>
            <p:cNvSpPr/>
            <p:nvPr/>
          </p:nvSpPr>
          <p:spPr>
            <a:xfrm>
              <a:off x="8889106" y="472952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42893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10</a:t>
              </a:r>
            </a:p>
          </p:txBody>
        </p:sp>
        <p:sp>
          <p:nvSpPr>
            <p:cNvPr id="111" name="tx111"/>
            <p:cNvSpPr/>
            <p:nvPr/>
          </p:nvSpPr>
          <p:spPr>
            <a:xfrm>
              <a:off x="4942943" y="428716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18675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086300"/>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98595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86354"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5811053"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4" name="pl124"/>
            <p:cNvSpPr/>
            <p:nvPr/>
          </p:nvSpPr>
          <p:spPr>
            <a:xfrm>
              <a:off x="5811053"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5" name="pl125"/>
            <p:cNvSpPr/>
            <p:nvPr/>
          </p:nvSpPr>
          <p:spPr>
            <a:xfrm>
              <a:off x="6938446"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6" name="pl126"/>
            <p:cNvSpPr/>
            <p:nvPr/>
          </p:nvSpPr>
          <p:spPr>
            <a:xfrm>
              <a:off x="7700901"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7" name="tx127"/>
            <p:cNvSpPr/>
            <p:nvPr/>
          </p:nvSpPr>
          <p:spPr>
            <a:xfrm>
              <a:off x="6078152" y="6074855"/>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Madagascar</a:t>
              </a:r>
            </a:p>
          </p:txBody>
        </p:sp>
        <p:sp>
          <p:nvSpPr>
            <p:cNvPr id="128" name="tx128"/>
            <p:cNvSpPr/>
            <p:nvPr/>
          </p:nvSpPr>
          <p:spPr>
            <a:xfrm>
              <a:off x="7205546"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68000"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552183" y="726086"/>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2" name="tx132"/>
            <p:cNvSpPr/>
            <p:nvPr/>
          </p:nvSpPr>
          <p:spPr>
            <a:xfrm>
              <a:off x="5149865" y="6498977"/>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2770617" y="399578"/>
              <a:ext cx="3877084"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Madagascar,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14% des enfants ayant reçu le DTC1 n'ont pas reçu le DTC3 (à gauche), et 34% des enfants ayant reçu le DTC1 n'ont pas reçu le MCV1 (à droite).
Les taux élevés d'abandon du DTC impliquent une faible capacité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les taux d'abandon du DTC et du DTC-MCV à Madagascar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6220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0451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468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8912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74296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09680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8526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2205" y="1128772"/>
              <a:ext cx="2123063" cy="519759"/>
            </a:xfrm>
            <a:custGeom>
              <a:avLst/>
              <a:gdLst/>
              <a:ahLst/>
              <a:cxnLst/>
              <a:rect l="0" t="0" r="0" b="0"/>
              <a:pathLst>
                <a:path w="2123063" h="519759">
                  <a:moveTo>
                    <a:pt x="0" y="284630"/>
                  </a:moveTo>
                  <a:lnTo>
                    <a:pt x="88460" y="272254"/>
                  </a:lnTo>
                  <a:lnTo>
                    <a:pt x="176921" y="272254"/>
                  </a:lnTo>
                  <a:lnTo>
                    <a:pt x="265382" y="222754"/>
                  </a:lnTo>
                  <a:lnTo>
                    <a:pt x="353843" y="123752"/>
                  </a:lnTo>
                  <a:lnTo>
                    <a:pt x="442304" y="37125"/>
                  </a:lnTo>
                  <a:lnTo>
                    <a:pt x="530765" y="0"/>
                  </a:lnTo>
                  <a:lnTo>
                    <a:pt x="619226" y="12375"/>
                  </a:lnTo>
                  <a:lnTo>
                    <a:pt x="707687" y="148502"/>
                  </a:lnTo>
                  <a:lnTo>
                    <a:pt x="796148" y="210378"/>
                  </a:lnTo>
                  <a:lnTo>
                    <a:pt x="884609" y="235129"/>
                  </a:lnTo>
                  <a:lnTo>
                    <a:pt x="973070" y="160877"/>
                  </a:lnTo>
                  <a:lnTo>
                    <a:pt x="1061531" y="259879"/>
                  </a:lnTo>
                  <a:lnTo>
                    <a:pt x="1149992" y="309380"/>
                  </a:lnTo>
                  <a:lnTo>
                    <a:pt x="1238453" y="383632"/>
                  </a:lnTo>
                  <a:lnTo>
                    <a:pt x="1326914" y="482633"/>
                  </a:lnTo>
                  <a:lnTo>
                    <a:pt x="1415375" y="259879"/>
                  </a:lnTo>
                  <a:lnTo>
                    <a:pt x="1503836" y="259879"/>
                  </a:lnTo>
                  <a:lnTo>
                    <a:pt x="1592297" y="222754"/>
                  </a:lnTo>
                  <a:lnTo>
                    <a:pt x="1680758" y="198003"/>
                  </a:lnTo>
                  <a:lnTo>
                    <a:pt x="1769219" y="235129"/>
                  </a:lnTo>
                  <a:lnTo>
                    <a:pt x="1857680" y="519759"/>
                  </a:lnTo>
                  <a:lnTo>
                    <a:pt x="1946141" y="396007"/>
                  </a:lnTo>
                  <a:lnTo>
                    <a:pt x="2034602" y="272254"/>
                  </a:lnTo>
                  <a:lnTo>
                    <a:pt x="2123063" y="383632"/>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10275" y="132232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25" name="tx25"/>
            <p:cNvSpPr/>
            <p:nvPr/>
          </p:nvSpPr>
          <p:spPr>
            <a:xfrm>
              <a:off x="3217825" y="14201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26" name="tx26"/>
            <p:cNvSpPr/>
            <p:nvPr/>
          </p:nvSpPr>
          <p:spPr>
            <a:xfrm>
              <a:off x="2688703" y="11856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27" name="tx27"/>
            <p:cNvSpPr/>
            <p:nvPr/>
          </p:nvSpPr>
          <p:spPr>
            <a:xfrm>
              <a:off x="3042547" y="125982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28" name="pl28"/>
            <p:cNvSpPr/>
            <p:nvPr/>
          </p:nvSpPr>
          <p:spPr>
            <a:xfrm>
              <a:off x="761438"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06220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50451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9468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238912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74296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309680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318526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389120" y="3207631"/>
              <a:ext cx="796148" cy="507384"/>
            </a:xfrm>
            <a:custGeom>
              <a:avLst/>
              <a:gdLst/>
              <a:ahLst/>
              <a:cxnLst/>
              <a:rect l="0" t="0" r="0" b="0"/>
              <a:pathLst>
                <a:path w="796148" h="507384">
                  <a:moveTo>
                    <a:pt x="0" y="507384"/>
                  </a:moveTo>
                  <a:lnTo>
                    <a:pt x="88460" y="259879"/>
                  </a:lnTo>
                  <a:lnTo>
                    <a:pt x="176921" y="99001"/>
                  </a:lnTo>
                  <a:lnTo>
                    <a:pt x="265382" y="0"/>
                  </a:lnTo>
                  <a:lnTo>
                    <a:pt x="353843" y="37125"/>
                  </a:lnTo>
                  <a:lnTo>
                    <a:pt x="442304" y="86626"/>
                  </a:lnTo>
                  <a:lnTo>
                    <a:pt x="530765" y="185628"/>
                  </a:lnTo>
                  <a:lnTo>
                    <a:pt x="619226" y="173253"/>
                  </a:lnTo>
                  <a:lnTo>
                    <a:pt x="707687" y="99001"/>
                  </a:lnTo>
                  <a:lnTo>
                    <a:pt x="796148" y="99001"/>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2237190" y="362270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49" name="tx49"/>
            <p:cNvSpPr/>
            <p:nvPr/>
          </p:nvSpPr>
          <p:spPr>
            <a:xfrm>
              <a:off x="3217825" y="321431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10360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51" name="tx51"/>
            <p:cNvSpPr/>
            <p:nvPr/>
          </p:nvSpPr>
          <p:spPr>
            <a:xfrm>
              <a:off x="3042547" y="316543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52" name="pl52"/>
            <p:cNvSpPr/>
            <p:nvPr/>
          </p:nvSpPr>
          <p:spPr>
            <a:xfrm>
              <a:off x="761438"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106220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50451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94681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238912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74296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309680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3185269"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212198" y="4927609"/>
              <a:ext cx="973070" cy="247504"/>
            </a:xfrm>
            <a:custGeom>
              <a:avLst/>
              <a:gdLst/>
              <a:ahLst/>
              <a:cxnLst/>
              <a:rect l="0" t="0" r="0" b="0"/>
              <a:pathLst>
                <a:path w="973070" h="247504">
                  <a:moveTo>
                    <a:pt x="0" y="0"/>
                  </a:moveTo>
                  <a:lnTo>
                    <a:pt x="88460" y="99001"/>
                  </a:lnTo>
                  <a:lnTo>
                    <a:pt x="176921" y="173253"/>
                  </a:lnTo>
                  <a:lnTo>
                    <a:pt x="265382" y="136127"/>
                  </a:lnTo>
                  <a:lnTo>
                    <a:pt x="353843" y="160877"/>
                  </a:lnTo>
                  <a:lnTo>
                    <a:pt x="442304" y="37125"/>
                  </a:lnTo>
                  <a:lnTo>
                    <a:pt x="530765" y="86626"/>
                  </a:lnTo>
                  <a:lnTo>
                    <a:pt x="619226" y="111377"/>
                  </a:lnTo>
                  <a:lnTo>
                    <a:pt x="707687" y="247504"/>
                  </a:lnTo>
                  <a:lnTo>
                    <a:pt x="796148" y="235129"/>
                  </a:lnTo>
                  <a:lnTo>
                    <a:pt x="884609" y="148502"/>
                  </a:lnTo>
                  <a:lnTo>
                    <a:pt x="973070" y="148502"/>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2060268" y="483534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73" name="tx73"/>
            <p:cNvSpPr/>
            <p:nvPr/>
          </p:nvSpPr>
          <p:spPr>
            <a:xfrm>
              <a:off x="3217825" y="49838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74" name="tx74"/>
            <p:cNvSpPr/>
            <p:nvPr/>
          </p:nvSpPr>
          <p:spPr>
            <a:xfrm>
              <a:off x="2688703" y="48730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75" name="tx75"/>
            <p:cNvSpPr/>
            <p:nvPr/>
          </p:nvSpPr>
          <p:spPr>
            <a:xfrm>
              <a:off x="3042547" y="49349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76" name="pl76"/>
            <p:cNvSpPr/>
            <p:nvPr/>
          </p:nvSpPr>
          <p:spPr>
            <a:xfrm>
              <a:off x="3555625"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3555625"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555625"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3555625"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3555625"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3555625"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3555625"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555625"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555625"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555625"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555625"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3555625"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85639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42986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47410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18330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5371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89099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597945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856392" y="1153522"/>
              <a:ext cx="2123063" cy="358881"/>
            </a:xfrm>
            <a:custGeom>
              <a:avLst/>
              <a:gdLst/>
              <a:ahLst/>
              <a:cxnLst/>
              <a:rect l="0" t="0" r="0" b="0"/>
              <a:pathLst>
                <a:path w="2123063" h="358881">
                  <a:moveTo>
                    <a:pt x="0" y="235129"/>
                  </a:moveTo>
                  <a:lnTo>
                    <a:pt x="88460" y="222754"/>
                  </a:lnTo>
                  <a:lnTo>
                    <a:pt x="176921" y="210378"/>
                  </a:lnTo>
                  <a:lnTo>
                    <a:pt x="265382" y="173253"/>
                  </a:lnTo>
                  <a:lnTo>
                    <a:pt x="353843" y="136127"/>
                  </a:lnTo>
                  <a:lnTo>
                    <a:pt x="442304" y="61876"/>
                  </a:lnTo>
                  <a:lnTo>
                    <a:pt x="530765" y="0"/>
                  </a:lnTo>
                  <a:lnTo>
                    <a:pt x="619226" y="12375"/>
                  </a:lnTo>
                  <a:lnTo>
                    <a:pt x="707687" y="111377"/>
                  </a:lnTo>
                  <a:lnTo>
                    <a:pt x="796148" y="160877"/>
                  </a:lnTo>
                  <a:lnTo>
                    <a:pt x="884609" y="185628"/>
                  </a:lnTo>
                  <a:lnTo>
                    <a:pt x="973070" y="160877"/>
                  </a:lnTo>
                  <a:lnTo>
                    <a:pt x="1061531" y="173253"/>
                  </a:lnTo>
                  <a:lnTo>
                    <a:pt x="1149992" y="210378"/>
                  </a:lnTo>
                  <a:lnTo>
                    <a:pt x="1238453" y="198003"/>
                  </a:lnTo>
                  <a:lnTo>
                    <a:pt x="1326914" y="272254"/>
                  </a:lnTo>
                  <a:lnTo>
                    <a:pt x="1415375" y="235129"/>
                  </a:lnTo>
                  <a:lnTo>
                    <a:pt x="1503836" y="272254"/>
                  </a:lnTo>
                  <a:lnTo>
                    <a:pt x="1592297" y="198003"/>
                  </a:lnTo>
                  <a:lnTo>
                    <a:pt x="1680758" y="198003"/>
                  </a:lnTo>
                  <a:lnTo>
                    <a:pt x="1769219" y="198003"/>
                  </a:lnTo>
                  <a:lnTo>
                    <a:pt x="1857680" y="358881"/>
                  </a:lnTo>
                  <a:lnTo>
                    <a:pt x="1946141" y="334131"/>
                  </a:lnTo>
                  <a:lnTo>
                    <a:pt x="2034602" y="235129"/>
                  </a:lnTo>
                  <a:lnTo>
                    <a:pt x="2123063" y="284630"/>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3704462" y="1297861"/>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97" name="tx97"/>
            <p:cNvSpPr/>
            <p:nvPr/>
          </p:nvSpPr>
          <p:spPr>
            <a:xfrm>
              <a:off x="6012012" y="13458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98" name="tx98"/>
            <p:cNvSpPr/>
            <p:nvPr/>
          </p:nvSpPr>
          <p:spPr>
            <a:xfrm>
              <a:off x="5482890" y="1212754"/>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248974"/>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3555625"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3555625"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3555625"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55625"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555625"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3555625"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555625"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555625"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85639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2986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47410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18330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55371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89099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97945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856392" y="3083879"/>
              <a:ext cx="2123063" cy="470258"/>
            </a:xfrm>
            <a:custGeom>
              <a:avLst/>
              <a:gdLst/>
              <a:ahLst/>
              <a:cxnLst/>
              <a:rect l="0" t="0" r="0" b="0"/>
              <a:pathLst>
                <a:path w="2123063" h="470258">
                  <a:moveTo>
                    <a:pt x="0" y="297005"/>
                  </a:moveTo>
                  <a:lnTo>
                    <a:pt x="88460" y="272254"/>
                  </a:lnTo>
                  <a:lnTo>
                    <a:pt x="176921" y="247504"/>
                  </a:lnTo>
                  <a:lnTo>
                    <a:pt x="265382" y="198003"/>
                  </a:lnTo>
                  <a:lnTo>
                    <a:pt x="353843" y="24750"/>
                  </a:lnTo>
                  <a:lnTo>
                    <a:pt x="442304" y="86626"/>
                  </a:lnTo>
                  <a:lnTo>
                    <a:pt x="530765" y="123752"/>
                  </a:lnTo>
                  <a:lnTo>
                    <a:pt x="619226" y="0"/>
                  </a:lnTo>
                  <a:lnTo>
                    <a:pt x="707687" y="136127"/>
                  </a:lnTo>
                  <a:lnTo>
                    <a:pt x="796148" y="222754"/>
                  </a:lnTo>
                  <a:lnTo>
                    <a:pt x="884609" y="185628"/>
                  </a:lnTo>
                  <a:lnTo>
                    <a:pt x="973070" y="235129"/>
                  </a:lnTo>
                  <a:lnTo>
                    <a:pt x="1061531" y="222754"/>
                  </a:lnTo>
                  <a:lnTo>
                    <a:pt x="1149992" y="210378"/>
                  </a:lnTo>
                  <a:lnTo>
                    <a:pt x="1238453" y="185628"/>
                  </a:lnTo>
                  <a:lnTo>
                    <a:pt x="1326914" y="259879"/>
                  </a:lnTo>
                  <a:lnTo>
                    <a:pt x="1415375" y="235129"/>
                  </a:lnTo>
                  <a:lnTo>
                    <a:pt x="1503836" y="321755"/>
                  </a:lnTo>
                  <a:lnTo>
                    <a:pt x="1592297" y="160877"/>
                  </a:lnTo>
                  <a:lnTo>
                    <a:pt x="1680758" y="259879"/>
                  </a:lnTo>
                  <a:lnTo>
                    <a:pt x="1769219" y="321755"/>
                  </a:lnTo>
                  <a:lnTo>
                    <a:pt x="1857680" y="470258"/>
                  </a:lnTo>
                  <a:lnTo>
                    <a:pt x="1946141" y="457883"/>
                  </a:lnTo>
                  <a:lnTo>
                    <a:pt x="2034602" y="371256"/>
                  </a:lnTo>
                  <a:lnTo>
                    <a:pt x="2123063" y="433132"/>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3704462" y="328980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121" name="tx121"/>
            <p:cNvSpPr/>
            <p:nvPr/>
          </p:nvSpPr>
          <p:spPr>
            <a:xfrm>
              <a:off x="6012012" y="3424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122" name="tx122"/>
            <p:cNvSpPr/>
            <p:nvPr/>
          </p:nvSpPr>
          <p:spPr>
            <a:xfrm>
              <a:off x="5482890" y="32026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23" name="tx123"/>
            <p:cNvSpPr/>
            <p:nvPr/>
          </p:nvSpPr>
          <p:spPr>
            <a:xfrm>
              <a:off x="5836734" y="3313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124" name="pl124"/>
            <p:cNvSpPr/>
            <p:nvPr/>
          </p:nvSpPr>
          <p:spPr>
            <a:xfrm>
              <a:off x="3555625"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555625"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55625"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3555625"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3555625"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555625"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555625"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555625"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55625"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85639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2986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7410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18330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537151"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589099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97945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856392" y="4840982"/>
              <a:ext cx="2123063" cy="346506"/>
            </a:xfrm>
            <a:custGeom>
              <a:avLst/>
              <a:gdLst/>
              <a:ahLst/>
              <a:cxnLst/>
              <a:rect l="0" t="0" r="0" b="0"/>
              <a:pathLst>
                <a:path w="2123063" h="346506">
                  <a:moveTo>
                    <a:pt x="0" y="309380"/>
                  </a:moveTo>
                  <a:lnTo>
                    <a:pt x="88460" y="284630"/>
                  </a:lnTo>
                  <a:lnTo>
                    <a:pt x="176921" y="272254"/>
                  </a:lnTo>
                  <a:lnTo>
                    <a:pt x="265382" y="222754"/>
                  </a:lnTo>
                  <a:lnTo>
                    <a:pt x="353843" y="111377"/>
                  </a:lnTo>
                  <a:lnTo>
                    <a:pt x="442304" y="37125"/>
                  </a:lnTo>
                  <a:lnTo>
                    <a:pt x="530765" y="0"/>
                  </a:lnTo>
                  <a:lnTo>
                    <a:pt x="619226" y="0"/>
                  </a:lnTo>
                  <a:lnTo>
                    <a:pt x="707687" y="74251"/>
                  </a:lnTo>
                  <a:lnTo>
                    <a:pt x="796148" y="86626"/>
                  </a:lnTo>
                  <a:lnTo>
                    <a:pt x="884609" y="160877"/>
                  </a:lnTo>
                  <a:lnTo>
                    <a:pt x="973070" y="123752"/>
                  </a:lnTo>
                  <a:lnTo>
                    <a:pt x="1061531" y="148502"/>
                  </a:lnTo>
                  <a:lnTo>
                    <a:pt x="1149992" y="136127"/>
                  </a:lnTo>
                  <a:lnTo>
                    <a:pt x="1238453" y="148502"/>
                  </a:lnTo>
                  <a:lnTo>
                    <a:pt x="1326914" y="185628"/>
                  </a:lnTo>
                  <a:lnTo>
                    <a:pt x="1415375" y="136127"/>
                  </a:lnTo>
                  <a:lnTo>
                    <a:pt x="1503836" y="173253"/>
                  </a:lnTo>
                  <a:lnTo>
                    <a:pt x="1592297" y="148502"/>
                  </a:lnTo>
                  <a:lnTo>
                    <a:pt x="1680758" y="173253"/>
                  </a:lnTo>
                  <a:lnTo>
                    <a:pt x="1769219" y="210378"/>
                  </a:lnTo>
                  <a:lnTo>
                    <a:pt x="1857680" y="346506"/>
                  </a:lnTo>
                  <a:lnTo>
                    <a:pt x="1946141" y="346506"/>
                  </a:lnTo>
                  <a:lnTo>
                    <a:pt x="2034602" y="247504"/>
                  </a:lnTo>
                  <a:lnTo>
                    <a:pt x="2123063" y="259879"/>
                  </a:lnTo>
                </a:path>
              </a:pathLst>
            </a:custGeom>
            <a:ln w="27101" cap="flat">
              <a:solidFill>
                <a:srgbClr val="1CABE2">
                  <a:alpha val="100000"/>
                </a:srgbClr>
              </a:solidFill>
              <a:prstDash val="solid"/>
              <a:round/>
            </a:ln>
          </p:spPr>
          <p:txBody>
            <a:bodyPr/>
            <a:lstStyle/>
            <a:p>
              <a:endParaRPr/>
            </a:p>
          </p:txBody>
        </p:sp>
        <p:sp>
          <p:nvSpPr>
            <p:cNvPr id="144" name="tx144"/>
            <p:cNvSpPr/>
            <p:nvPr/>
          </p:nvSpPr>
          <p:spPr>
            <a:xfrm>
              <a:off x="3704462" y="505809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145" name="tx145"/>
            <p:cNvSpPr/>
            <p:nvPr/>
          </p:nvSpPr>
          <p:spPr>
            <a:xfrm>
              <a:off x="6012012" y="50085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46" name="tx146"/>
            <p:cNvSpPr/>
            <p:nvPr/>
          </p:nvSpPr>
          <p:spPr>
            <a:xfrm>
              <a:off x="5482890" y="48730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147" name="tx147"/>
            <p:cNvSpPr/>
            <p:nvPr/>
          </p:nvSpPr>
          <p:spPr>
            <a:xfrm>
              <a:off x="5836734" y="494728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48" name="pl148"/>
            <p:cNvSpPr/>
            <p:nvPr/>
          </p:nvSpPr>
          <p:spPr>
            <a:xfrm>
              <a:off x="6349812"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349812"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349812"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6349812"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6349812"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6349812"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6349812"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349812"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6349812"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6349812"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349812"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6349812"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65058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709288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53518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9774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3313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868518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77364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650580" y="1252524"/>
              <a:ext cx="2123063" cy="371256"/>
            </a:xfrm>
            <a:custGeom>
              <a:avLst/>
              <a:gdLst/>
              <a:ahLst/>
              <a:cxnLst/>
              <a:rect l="0" t="0" r="0" b="0"/>
              <a:pathLst>
                <a:path w="2123063" h="371256">
                  <a:moveTo>
                    <a:pt x="0" y="346506"/>
                  </a:moveTo>
                  <a:lnTo>
                    <a:pt x="88460" y="309380"/>
                  </a:lnTo>
                  <a:lnTo>
                    <a:pt x="176921" y="284630"/>
                  </a:lnTo>
                  <a:lnTo>
                    <a:pt x="265382" y="235129"/>
                  </a:lnTo>
                  <a:lnTo>
                    <a:pt x="353843" y="86626"/>
                  </a:lnTo>
                  <a:lnTo>
                    <a:pt x="442304" y="0"/>
                  </a:lnTo>
                  <a:lnTo>
                    <a:pt x="530765" y="0"/>
                  </a:lnTo>
                  <a:lnTo>
                    <a:pt x="619226" y="12375"/>
                  </a:lnTo>
                  <a:lnTo>
                    <a:pt x="707687" y="99001"/>
                  </a:lnTo>
                  <a:lnTo>
                    <a:pt x="796148" y="99001"/>
                  </a:lnTo>
                  <a:lnTo>
                    <a:pt x="884609" y="185628"/>
                  </a:lnTo>
                  <a:lnTo>
                    <a:pt x="973070" y="148502"/>
                  </a:lnTo>
                  <a:lnTo>
                    <a:pt x="1061531" y="210378"/>
                  </a:lnTo>
                  <a:lnTo>
                    <a:pt x="1149992" y="185628"/>
                  </a:lnTo>
                  <a:lnTo>
                    <a:pt x="1238453" y="210378"/>
                  </a:lnTo>
                  <a:lnTo>
                    <a:pt x="1326914" y="284630"/>
                  </a:lnTo>
                  <a:lnTo>
                    <a:pt x="1415375" y="210378"/>
                  </a:lnTo>
                  <a:lnTo>
                    <a:pt x="1503836" y="247504"/>
                  </a:lnTo>
                  <a:lnTo>
                    <a:pt x="1592297" y="136127"/>
                  </a:lnTo>
                  <a:lnTo>
                    <a:pt x="1680758" y="198003"/>
                  </a:lnTo>
                  <a:lnTo>
                    <a:pt x="1769219" y="222754"/>
                  </a:lnTo>
                  <a:lnTo>
                    <a:pt x="1857680" y="371256"/>
                  </a:lnTo>
                  <a:lnTo>
                    <a:pt x="1946141" y="346506"/>
                  </a:lnTo>
                  <a:lnTo>
                    <a:pt x="2034602" y="247504"/>
                  </a:lnTo>
                  <a:lnTo>
                    <a:pt x="2123063" y="309380"/>
                  </a:lnTo>
                </a:path>
              </a:pathLst>
            </a:custGeom>
            <a:ln w="27101" cap="flat">
              <a:solidFill>
                <a:srgbClr val="1CABE2">
                  <a:alpha val="100000"/>
                </a:srgbClr>
              </a:solidFill>
              <a:prstDash val="solid"/>
              <a:round/>
            </a:ln>
          </p:spPr>
          <p:txBody>
            <a:bodyPr/>
            <a:lstStyle/>
            <a:p>
              <a:endParaRPr/>
            </a:p>
          </p:txBody>
        </p:sp>
        <p:sp>
          <p:nvSpPr>
            <p:cNvPr id="168" name="tx168"/>
            <p:cNvSpPr/>
            <p:nvPr/>
          </p:nvSpPr>
          <p:spPr>
            <a:xfrm>
              <a:off x="6498650" y="150795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169" name="tx169"/>
            <p:cNvSpPr/>
            <p:nvPr/>
          </p:nvSpPr>
          <p:spPr>
            <a:xfrm>
              <a:off x="8806200" y="14696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70" name="tx170"/>
            <p:cNvSpPr/>
            <p:nvPr/>
          </p:nvSpPr>
          <p:spPr>
            <a:xfrm>
              <a:off x="8277077" y="130937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171" name="tx171"/>
            <p:cNvSpPr/>
            <p:nvPr/>
          </p:nvSpPr>
          <p:spPr>
            <a:xfrm>
              <a:off x="8630921" y="135887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72" name="pl172"/>
            <p:cNvSpPr/>
            <p:nvPr/>
          </p:nvSpPr>
          <p:spPr>
            <a:xfrm>
              <a:off x="6349812"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6349812"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6349812"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6349812"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6349812"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6349812"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6349812"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349812"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349812"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349812"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349812"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6349812"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665058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09288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53518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79774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3313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868518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877364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8419799" y="3504637"/>
              <a:ext cx="353843" cy="408382"/>
            </a:xfrm>
            <a:custGeom>
              <a:avLst/>
              <a:gdLst/>
              <a:ahLst/>
              <a:cxnLst/>
              <a:rect l="0" t="0" r="0" b="0"/>
              <a:pathLst>
                <a:path w="353843" h="408382">
                  <a:moveTo>
                    <a:pt x="0" y="408382"/>
                  </a:moveTo>
                  <a:lnTo>
                    <a:pt x="88460" y="284630"/>
                  </a:lnTo>
                  <a:lnTo>
                    <a:pt x="176921" y="185628"/>
                  </a:lnTo>
                  <a:lnTo>
                    <a:pt x="265382" y="0"/>
                  </a:lnTo>
                  <a:lnTo>
                    <a:pt x="353843" y="12375"/>
                  </a:lnTo>
                </a:path>
              </a:pathLst>
            </a:custGeom>
            <a:ln w="27101" cap="flat">
              <a:solidFill>
                <a:srgbClr val="1CABE2">
                  <a:alpha val="100000"/>
                </a:srgbClr>
              </a:solidFill>
              <a:prstDash val="solid"/>
              <a:round/>
            </a:ln>
          </p:spPr>
          <p:txBody>
            <a:bodyPr/>
            <a:lstStyle/>
            <a:p>
              <a:endParaRPr/>
            </a:p>
          </p:txBody>
        </p:sp>
        <p:sp>
          <p:nvSpPr>
            <p:cNvPr id="192" name="tx192"/>
            <p:cNvSpPr/>
            <p:nvPr/>
          </p:nvSpPr>
          <p:spPr>
            <a:xfrm>
              <a:off x="8267869" y="382194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14</a:t>
              </a:r>
            </a:p>
          </p:txBody>
        </p:sp>
        <p:sp>
          <p:nvSpPr>
            <p:cNvPr id="193" name="tx193"/>
            <p:cNvSpPr/>
            <p:nvPr/>
          </p:nvSpPr>
          <p:spPr>
            <a:xfrm>
              <a:off x="8806200" y="3424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194" name="tx194"/>
            <p:cNvSpPr/>
            <p:nvPr/>
          </p:nvSpPr>
          <p:spPr>
            <a:xfrm>
              <a:off x="8630921" y="3364959"/>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195" name="pl195"/>
            <p:cNvSpPr/>
            <p:nvPr/>
          </p:nvSpPr>
          <p:spPr>
            <a:xfrm>
              <a:off x="6349812"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6" name="pl196"/>
            <p:cNvSpPr/>
            <p:nvPr/>
          </p:nvSpPr>
          <p:spPr>
            <a:xfrm>
              <a:off x="6349812"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6349812"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6349812"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6349812"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6349812"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6349812"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6349812"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6349812"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6349812"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6349812"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6349812"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665058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709288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535189"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79774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83313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68518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77364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7889033" y="4977110"/>
              <a:ext cx="884609" cy="272254"/>
            </a:xfrm>
            <a:custGeom>
              <a:avLst/>
              <a:gdLst/>
              <a:ahLst/>
              <a:cxnLst/>
              <a:rect l="0" t="0" r="0" b="0"/>
              <a:pathLst>
                <a:path w="884609" h="272254">
                  <a:moveTo>
                    <a:pt x="0" y="272254"/>
                  </a:moveTo>
                  <a:lnTo>
                    <a:pt x="88460" y="148502"/>
                  </a:lnTo>
                  <a:lnTo>
                    <a:pt x="176921" y="37125"/>
                  </a:lnTo>
                  <a:lnTo>
                    <a:pt x="265382" y="123752"/>
                  </a:lnTo>
                  <a:lnTo>
                    <a:pt x="353843" y="0"/>
                  </a:lnTo>
                  <a:lnTo>
                    <a:pt x="442304" y="0"/>
                  </a:lnTo>
                  <a:lnTo>
                    <a:pt x="530765" y="37125"/>
                  </a:lnTo>
                  <a:lnTo>
                    <a:pt x="619226" y="222754"/>
                  </a:lnTo>
                  <a:lnTo>
                    <a:pt x="707687" y="235129"/>
                  </a:lnTo>
                  <a:lnTo>
                    <a:pt x="796148" y="123752"/>
                  </a:lnTo>
                  <a:lnTo>
                    <a:pt x="884609" y="148502"/>
                  </a:lnTo>
                </a:path>
              </a:pathLst>
            </a:custGeom>
            <a:ln w="27101" cap="flat">
              <a:solidFill>
                <a:srgbClr val="1CABE2">
                  <a:alpha val="100000"/>
                </a:srgbClr>
              </a:solidFill>
              <a:prstDash val="solid"/>
              <a:round/>
            </a:ln>
          </p:spPr>
          <p:txBody>
            <a:bodyPr/>
            <a:lstStyle/>
            <a:p>
              <a:endParaRPr/>
            </a:p>
          </p:txBody>
        </p:sp>
        <p:sp>
          <p:nvSpPr>
            <p:cNvPr id="215" name="tx215"/>
            <p:cNvSpPr/>
            <p:nvPr/>
          </p:nvSpPr>
          <p:spPr>
            <a:xfrm>
              <a:off x="7737103" y="51570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216" name="tx216"/>
            <p:cNvSpPr/>
            <p:nvPr/>
          </p:nvSpPr>
          <p:spPr>
            <a:xfrm>
              <a:off x="8806200" y="50333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217" name="tx217"/>
            <p:cNvSpPr/>
            <p:nvPr/>
          </p:nvSpPr>
          <p:spPr>
            <a:xfrm>
              <a:off x="8277077" y="483714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218" name="tx218"/>
            <p:cNvSpPr/>
            <p:nvPr/>
          </p:nvSpPr>
          <p:spPr>
            <a:xfrm>
              <a:off x="8630921" y="49597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219" name="tx219"/>
            <p:cNvSpPr/>
            <p:nvPr/>
          </p:nvSpPr>
          <p:spPr>
            <a:xfrm>
              <a:off x="1977761" y="4288573"/>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95211" y="334008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68" name="tx268"/>
            <p:cNvSpPr/>
            <p:nvPr/>
          </p:nvSpPr>
          <p:spPr>
            <a:xfrm>
              <a:off x="1996502" y="398022"/>
              <a:ext cx="58428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Madagascar, 2000-2024</a:t>
              </a:r>
            </a:p>
          </p:txBody>
        </p:sp>
        <p:sp>
          <p:nvSpPr>
            <p:cNvPr id="269" name="tx269"/>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0" name="tx270"/>
            <p:cNvSpPr/>
            <p:nvPr/>
          </p:nvSpPr>
          <p:spPr>
            <a:xfrm>
              <a:off x="3693887" y="6568567"/>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2024, le MCV1 et le MCV2 ont la couverture la plus faible (46%), suivis par le DTC3 et le ROTAC (60%).
Par rapport à 2019, la couverture de 8 vaccins a diminué (BCG, DTP1, DTP3, IPV1, MCV1, PCV3, POL3 et ROTAC).
Par rapport à 2023, la couverture de 7 vaccins a diminué (BCG, DTC1, DTC3, MCV1, MCV2, POL3 et ROTAC) et 2 vaccins sont restés constants (IPV1 et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1595093"/>
              <a:ext cx="6480943" cy="1423488"/>
            </a:xfrm>
            <a:custGeom>
              <a:avLst/>
              <a:gdLst/>
              <a:ahLst/>
              <a:cxnLst/>
              <a:rect l="0" t="0" r="0" b="0"/>
              <a:pathLst>
                <a:path w="6480943" h="1423488">
                  <a:moveTo>
                    <a:pt x="0" y="1328589"/>
                  </a:moveTo>
                  <a:lnTo>
                    <a:pt x="270039" y="1186240"/>
                  </a:lnTo>
                  <a:lnTo>
                    <a:pt x="540078" y="1091341"/>
                  </a:lnTo>
                  <a:lnTo>
                    <a:pt x="810117" y="901542"/>
                  </a:lnTo>
                  <a:lnTo>
                    <a:pt x="1080157" y="332147"/>
                  </a:lnTo>
                  <a:lnTo>
                    <a:pt x="1350196" y="0"/>
                  </a:lnTo>
                  <a:lnTo>
                    <a:pt x="1620235" y="0"/>
                  </a:lnTo>
                  <a:lnTo>
                    <a:pt x="1890275" y="47449"/>
                  </a:lnTo>
                  <a:lnTo>
                    <a:pt x="2160314" y="379596"/>
                  </a:lnTo>
                  <a:lnTo>
                    <a:pt x="2430353" y="379596"/>
                  </a:lnTo>
                  <a:lnTo>
                    <a:pt x="2700393" y="711744"/>
                  </a:lnTo>
                  <a:lnTo>
                    <a:pt x="2970432" y="569395"/>
                  </a:lnTo>
                  <a:lnTo>
                    <a:pt x="3240471" y="806643"/>
                  </a:lnTo>
                  <a:lnTo>
                    <a:pt x="3510510" y="711744"/>
                  </a:lnTo>
                  <a:lnTo>
                    <a:pt x="3780550" y="806643"/>
                  </a:lnTo>
                  <a:lnTo>
                    <a:pt x="4050589" y="1091341"/>
                  </a:lnTo>
                  <a:lnTo>
                    <a:pt x="4320628" y="806643"/>
                  </a:lnTo>
                  <a:lnTo>
                    <a:pt x="4590668" y="948992"/>
                  </a:lnTo>
                  <a:lnTo>
                    <a:pt x="4860707" y="521945"/>
                  </a:lnTo>
                  <a:lnTo>
                    <a:pt x="5130746" y="759193"/>
                  </a:lnTo>
                  <a:lnTo>
                    <a:pt x="5400786" y="854093"/>
                  </a:lnTo>
                  <a:lnTo>
                    <a:pt x="5670825" y="1423488"/>
                  </a:lnTo>
                  <a:lnTo>
                    <a:pt x="5940864" y="1328589"/>
                  </a:lnTo>
                  <a:lnTo>
                    <a:pt x="6210904" y="948992"/>
                  </a:lnTo>
                  <a:lnTo>
                    <a:pt x="6480943" y="1186240"/>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1675333" y="1642543"/>
              <a:ext cx="5940864" cy="1565837"/>
            </a:xfrm>
            <a:custGeom>
              <a:avLst/>
              <a:gdLst/>
              <a:ahLst/>
              <a:cxnLst/>
              <a:rect l="0" t="0" r="0" b="0"/>
              <a:pathLst>
                <a:path w="5940864" h="1565837">
                  <a:moveTo>
                    <a:pt x="0" y="1565837"/>
                  </a:moveTo>
                  <a:lnTo>
                    <a:pt x="270039" y="1091341"/>
                  </a:lnTo>
                  <a:lnTo>
                    <a:pt x="540078" y="616844"/>
                  </a:lnTo>
                  <a:lnTo>
                    <a:pt x="810117" y="142348"/>
                  </a:lnTo>
                  <a:lnTo>
                    <a:pt x="1080157" y="94899"/>
                  </a:lnTo>
                  <a:lnTo>
                    <a:pt x="1350196" y="0"/>
                  </a:lnTo>
                  <a:lnTo>
                    <a:pt x="1620235" y="332147"/>
                  </a:lnTo>
                  <a:lnTo>
                    <a:pt x="1890275" y="332147"/>
                  </a:lnTo>
                  <a:lnTo>
                    <a:pt x="2160314" y="664294"/>
                  </a:lnTo>
                  <a:lnTo>
                    <a:pt x="2430353" y="521945"/>
                  </a:lnTo>
                  <a:lnTo>
                    <a:pt x="2700393" y="759193"/>
                  </a:lnTo>
                  <a:lnTo>
                    <a:pt x="2970432" y="664294"/>
                  </a:lnTo>
                  <a:lnTo>
                    <a:pt x="3240471" y="759193"/>
                  </a:lnTo>
                  <a:lnTo>
                    <a:pt x="3510510" y="1043891"/>
                  </a:lnTo>
                  <a:lnTo>
                    <a:pt x="3780550" y="759193"/>
                  </a:lnTo>
                  <a:lnTo>
                    <a:pt x="4050589" y="901542"/>
                  </a:lnTo>
                  <a:lnTo>
                    <a:pt x="4320628" y="474496"/>
                  </a:lnTo>
                  <a:lnTo>
                    <a:pt x="4590668" y="711744"/>
                  </a:lnTo>
                  <a:lnTo>
                    <a:pt x="4860707" y="806643"/>
                  </a:lnTo>
                  <a:lnTo>
                    <a:pt x="5130746" y="1376038"/>
                  </a:lnTo>
                  <a:lnTo>
                    <a:pt x="5400786" y="1281139"/>
                  </a:lnTo>
                  <a:lnTo>
                    <a:pt x="5670825" y="901542"/>
                  </a:lnTo>
                  <a:lnTo>
                    <a:pt x="5940864" y="1138790"/>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3295569" y="1974690"/>
              <a:ext cx="4320628" cy="1186240"/>
            </a:xfrm>
            <a:custGeom>
              <a:avLst/>
              <a:gdLst/>
              <a:ahLst/>
              <a:cxnLst/>
              <a:rect l="0" t="0" r="0" b="0"/>
              <a:pathLst>
                <a:path w="4320628" h="1186240">
                  <a:moveTo>
                    <a:pt x="0" y="1186240"/>
                  </a:moveTo>
                  <a:lnTo>
                    <a:pt x="270039" y="0"/>
                  </a:lnTo>
                  <a:lnTo>
                    <a:pt x="540078" y="284697"/>
                  </a:lnTo>
                  <a:lnTo>
                    <a:pt x="810117" y="189798"/>
                  </a:lnTo>
                  <a:lnTo>
                    <a:pt x="1080157" y="427046"/>
                  </a:lnTo>
                  <a:lnTo>
                    <a:pt x="1350196" y="332147"/>
                  </a:lnTo>
                  <a:lnTo>
                    <a:pt x="1620235" y="427046"/>
                  </a:lnTo>
                  <a:lnTo>
                    <a:pt x="1890275" y="711744"/>
                  </a:lnTo>
                  <a:lnTo>
                    <a:pt x="2160314" y="427046"/>
                  </a:lnTo>
                  <a:lnTo>
                    <a:pt x="2430353" y="569395"/>
                  </a:lnTo>
                  <a:lnTo>
                    <a:pt x="2700393" y="142348"/>
                  </a:lnTo>
                  <a:lnTo>
                    <a:pt x="2970432" y="379596"/>
                  </a:lnTo>
                  <a:lnTo>
                    <a:pt x="3240471" y="474496"/>
                  </a:lnTo>
                  <a:lnTo>
                    <a:pt x="3510510" y="1043891"/>
                  </a:lnTo>
                  <a:lnTo>
                    <a:pt x="3780550" y="948992"/>
                  </a:lnTo>
                  <a:lnTo>
                    <a:pt x="4050589" y="569395"/>
                  </a:lnTo>
                  <a:lnTo>
                    <a:pt x="4320628" y="806643"/>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5185844" y="2259388"/>
              <a:ext cx="2430353" cy="1945434"/>
            </a:xfrm>
            <a:custGeom>
              <a:avLst/>
              <a:gdLst/>
              <a:ahLst/>
              <a:cxnLst/>
              <a:rect l="0" t="0" r="0" b="0"/>
              <a:pathLst>
                <a:path w="2430353" h="1945434">
                  <a:moveTo>
                    <a:pt x="0" y="1945434"/>
                  </a:moveTo>
                  <a:lnTo>
                    <a:pt x="270039" y="996441"/>
                  </a:lnTo>
                  <a:lnTo>
                    <a:pt x="540078" y="379596"/>
                  </a:lnTo>
                  <a:lnTo>
                    <a:pt x="810117" y="0"/>
                  </a:lnTo>
                  <a:lnTo>
                    <a:pt x="1080157" y="142348"/>
                  </a:lnTo>
                  <a:lnTo>
                    <a:pt x="1350196" y="332147"/>
                  </a:lnTo>
                  <a:lnTo>
                    <a:pt x="1620235" y="711744"/>
                  </a:lnTo>
                  <a:lnTo>
                    <a:pt x="1890275" y="664294"/>
                  </a:lnTo>
                  <a:lnTo>
                    <a:pt x="2160314" y="379596"/>
                  </a:lnTo>
                  <a:lnTo>
                    <a:pt x="2430353" y="379596"/>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1135255" y="1784892"/>
              <a:ext cx="6480943" cy="1803085"/>
            </a:xfrm>
            <a:custGeom>
              <a:avLst/>
              <a:gdLst/>
              <a:ahLst/>
              <a:cxnLst/>
              <a:rect l="0" t="0" r="0" b="0"/>
              <a:pathLst>
                <a:path w="6480943" h="1803085">
                  <a:moveTo>
                    <a:pt x="0" y="1138790"/>
                  </a:moveTo>
                  <a:lnTo>
                    <a:pt x="270039" y="1043891"/>
                  </a:lnTo>
                  <a:lnTo>
                    <a:pt x="540078" y="948992"/>
                  </a:lnTo>
                  <a:lnTo>
                    <a:pt x="810117" y="759193"/>
                  </a:lnTo>
                  <a:lnTo>
                    <a:pt x="1080157" y="94899"/>
                  </a:lnTo>
                  <a:lnTo>
                    <a:pt x="1350196" y="332147"/>
                  </a:lnTo>
                  <a:lnTo>
                    <a:pt x="1620235" y="474496"/>
                  </a:lnTo>
                  <a:lnTo>
                    <a:pt x="1890275" y="0"/>
                  </a:lnTo>
                  <a:lnTo>
                    <a:pt x="2160314" y="521945"/>
                  </a:lnTo>
                  <a:lnTo>
                    <a:pt x="2430353" y="854093"/>
                  </a:lnTo>
                  <a:lnTo>
                    <a:pt x="2700393" y="711744"/>
                  </a:lnTo>
                  <a:lnTo>
                    <a:pt x="2970432" y="901542"/>
                  </a:lnTo>
                  <a:lnTo>
                    <a:pt x="3240471" y="854093"/>
                  </a:lnTo>
                  <a:lnTo>
                    <a:pt x="3510510" y="806643"/>
                  </a:lnTo>
                  <a:lnTo>
                    <a:pt x="3780550" y="711744"/>
                  </a:lnTo>
                  <a:lnTo>
                    <a:pt x="4050589" y="996441"/>
                  </a:lnTo>
                  <a:lnTo>
                    <a:pt x="4320628" y="901542"/>
                  </a:lnTo>
                  <a:lnTo>
                    <a:pt x="4590668" y="1233689"/>
                  </a:lnTo>
                  <a:lnTo>
                    <a:pt x="4860707" y="616844"/>
                  </a:lnTo>
                  <a:lnTo>
                    <a:pt x="5130746" y="996441"/>
                  </a:lnTo>
                  <a:lnTo>
                    <a:pt x="5400786" y="1233689"/>
                  </a:lnTo>
                  <a:lnTo>
                    <a:pt x="5670825" y="1803085"/>
                  </a:lnTo>
                  <a:lnTo>
                    <a:pt x="5940864" y="1755635"/>
                  </a:lnTo>
                  <a:lnTo>
                    <a:pt x="6210904" y="1423488"/>
                  </a:lnTo>
                  <a:lnTo>
                    <a:pt x="6480943" y="1660736"/>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6536041" y="3398179"/>
              <a:ext cx="1080157" cy="1565837"/>
            </a:xfrm>
            <a:custGeom>
              <a:avLst/>
              <a:gdLst/>
              <a:ahLst/>
              <a:cxnLst/>
              <a:rect l="0" t="0" r="0" b="0"/>
              <a:pathLst>
                <a:path w="1080157" h="1565837">
                  <a:moveTo>
                    <a:pt x="0" y="1565837"/>
                  </a:moveTo>
                  <a:lnTo>
                    <a:pt x="270039" y="1091341"/>
                  </a:lnTo>
                  <a:lnTo>
                    <a:pt x="540078" y="711744"/>
                  </a:lnTo>
                  <a:lnTo>
                    <a:pt x="810117" y="0"/>
                  </a:lnTo>
                  <a:lnTo>
                    <a:pt x="1080157" y="47449"/>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4645766" y="2022140"/>
              <a:ext cx="2970432" cy="948992"/>
            </a:xfrm>
            <a:custGeom>
              <a:avLst/>
              <a:gdLst/>
              <a:ahLst/>
              <a:cxnLst/>
              <a:rect l="0" t="0" r="0" b="0"/>
              <a:pathLst>
                <a:path w="2970432" h="948992">
                  <a:moveTo>
                    <a:pt x="0" y="0"/>
                  </a:moveTo>
                  <a:lnTo>
                    <a:pt x="270039" y="379596"/>
                  </a:lnTo>
                  <a:lnTo>
                    <a:pt x="540078" y="664294"/>
                  </a:lnTo>
                  <a:lnTo>
                    <a:pt x="810117" y="521945"/>
                  </a:lnTo>
                  <a:lnTo>
                    <a:pt x="1080157" y="616844"/>
                  </a:lnTo>
                  <a:lnTo>
                    <a:pt x="1350196" y="142348"/>
                  </a:lnTo>
                  <a:lnTo>
                    <a:pt x="1620235" y="332147"/>
                  </a:lnTo>
                  <a:lnTo>
                    <a:pt x="1890275" y="427046"/>
                  </a:lnTo>
                  <a:lnTo>
                    <a:pt x="2160314" y="948992"/>
                  </a:lnTo>
                  <a:lnTo>
                    <a:pt x="2430353" y="901542"/>
                  </a:lnTo>
                  <a:lnTo>
                    <a:pt x="2700393" y="569395"/>
                  </a:lnTo>
                  <a:lnTo>
                    <a:pt x="2970432" y="569395"/>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1135255" y="1689993"/>
              <a:ext cx="6480943" cy="1328589"/>
            </a:xfrm>
            <a:custGeom>
              <a:avLst/>
              <a:gdLst/>
              <a:ahLst/>
              <a:cxnLst/>
              <a:rect l="0" t="0" r="0" b="0"/>
              <a:pathLst>
                <a:path w="6480943" h="1328589">
                  <a:moveTo>
                    <a:pt x="0" y="1186240"/>
                  </a:moveTo>
                  <a:lnTo>
                    <a:pt x="270039" y="1091341"/>
                  </a:lnTo>
                  <a:lnTo>
                    <a:pt x="540078" y="1043891"/>
                  </a:lnTo>
                  <a:lnTo>
                    <a:pt x="810117" y="854093"/>
                  </a:lnTo>
                  <a:lnTo>
                    <a:pt x="1080157" y="427046"/>
                  </a:lnTo>
                  <a:lnTo>
                    <a:pt x="1350196" y="142348"/>
                  </a:lnTo>
                  <a:lnTo>
                    <a:pt x="1620235" y="0"/>
                  </a:lnTo>
                  <a:lnTo>
                    <a:pt x="1890275" y="0"/>
                  </a:lnTo>
                  <a:lnTo>
                    <a:pt x="2160314" y="284697"/>
                  </a:lnTo>
                  <a:lnTo>
                    <a:pt x="2430353" y="332147"/>
                  </a:lnTo>
                  <a:lnTo>
                    <a:pt x="2700393" y="616844"/>
                  </a:lnTo>
                  <a:lnTo>
                    <a:pt x="2970432" y="474496"/>
                  </a:lnTo>
                  <a:lnTo>
                    <a:pt x="3240471" y="569395"/>
                  </a:lnTo>
                  <a:lnTo>
                    <a:pt x="3510510" y="521945"/>
                  </a:lnTo>
                  <a:lnTo>
                    <a:pt x="3780550" y="569395"/>
                  </a:lnTo>
                  <a:lnTo>
                    <a:pt x="4050589" y="711744"/>
                  </a:lnTo>
                  <a:lnTo>
                    <a:pt x="4320628" y="521945"/>
                  </a:lnTo>
                  <a:lnTo>
                    <a:pt x="4590668" y="664294"/>
                  </a:lnTo>
                  <a:lnTo>
                    <a:pt x="4860707" y="569395"/>
                  </a:lnTo>
                  <a:lnTo>
                    <a:pt x="5130746" y="664294"/>
                  </a:lnTo>
                  <a:lnTo>
                    <a:pt x="5400786" y="806643"/>
                  </a:lnTo>
                  <a:lnTo>
                    <a:pt x="5670825" y="1328589"/>
                  </a:lnTo>
                  <a:lnTo>
                    <a:pt x="5940864" y="1328589"/>
                  </a:lnTo>
                  <a:lnTo>
                    <a:pt x="6210904" y="948992"/>
                  </a:lnTo>
                  <a:lnTo>
                    <a:pt x="6480943" y="996441"/>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4915805" y="2211938"/>
              <a:ext cx="2700393" cy="1043891"/>
            </a:xfrm>
            <a:custGeom>
              <a:avLst/>
              <a:gdLst/>
              <a:ahLst/>
              <a:cxnLst/>
              <a:rect l="0" t="0" r="0" b="0"/>
              <a:pathLst>
                <a:path w="2700393" h="1043891">
                  <a:moveTo>
                    <a:pt x="0" y="1043891"/>
                  </a:moveTo>
                  <a:lnTo>
                    <a:pt x="270039" y="569395"/>
                  </a:lnTo>
                  <a:lnTo>
                    <a:pt x="540078" y="142348"/>
                  </a:lnTo>
                  <a:lnTo>
                    <a:pt x="810117" y="474496"/>
                  </a:lnTo>
                  <a:lnTo>
                    <a:pt x="1080157" y="0"/>
                  </a:lnTo>
                  <a:lnTo>
                    <a:pt x="1350196" y="0"/>
                  </a:lnTo>
                  <a:lnTo>
                    <a:pt x="1620235" y="142348"/>
                  </a:lnTo>
                  <a:lnTo>
                    <a:pt x="1890275" y="854093"/>
                  </a:lnTo>
                  <a:lnTo>
                    <a:pt x="2160314" y="901542"/>
                  </a:lnTo>
                  <a:lnTo>
                    <a:pt x="2430353" y="474496"/>
                  </a:lnTo>
                  <a:lnTo>
                    <a:pt x="2700393" y="569395"/>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7625952" y="1819306"/>
              <a:ext cx="774990" cy="762630"/>
            </a:xfrm>
            <a:custGeom>
              <a:avLst/>
              <a:gdLst/>
              <a:ahLst/>
              <a:cxnLst/>
              <a:rect l="0" t="0" r="0" b="0"/>
              <a:pathLst>
                <a:path w="774990" h="762630">
                  <a:moveTo>
                    <a:pt x="774990" y="0"/>
                  </a:moveTo>
                  <a:lnTo>
                    <a:pt x="0" y="762630"/>
                  </a:lnTo>
                </a:path>
              </a:pathLst>
            </a:custGeom>
          </p:spPr>
          <p:txBody>
            <a:bodyPr/>
            <a:lstStyle/>
            <a:p>
              <a:endParaRPr/>
            </a:p>
          </p:txBody>
        </p:sp>
        <p:sp>
          <p:nvSpPr>
            <p:cNvPr id="47" name="pl47"/>
            <p:cNvSpPr/>
            <p:nvPr/>
          </p:nvSpPr>
          <p:spPr>
            <a:xfrm>
              <a:off x="7628460" y="2085550"/>
              <a:ext cx="796566" cy="545044"/>
            </a:xfrm>
            <a:custGeom>
              <a:avLst/>
              <a:gdLst/>
              <a:ahLst/>
              <a:cxnLst/>
              <a:rect l="0" t="0" r="0" b="0"/>
              <a:pathLst>
                <a:path w="796566" h="545044">
                  <a:moveTo>
                    <a:pt x="796566" y="0"/>
                  </a:moveTo>
                  <a:lnTo>
                    <a:pt x="0" y="545044"/>
                  </a:lnTo>
                </a:path>
              </a:pathLst>
            </a:custGeom>
          </p:spPr>
          <p:txBody>
            <a:bodyPr/>
            <a:lstStyle/>
            <a:p>
              <a:endParaRPr/>
            </a:p>
          </p:txBody>
        </p:sp>
        <p:sp>
          <p:nvSpPr>
            <p:cNvPr id="48" name="pl48"/>
            <p:cNvSpPr/>
            <p:nvPr/>
          </p:nvSpPr>
          <p:spPr>
            <a:xfrm>
              <a:off x="7630799" y="2342899"/>
              <a:ext cx="727902" cy="336779"/>
            </a:xfrm>
            <a:custGeom>
              <a:avLst/>
              <a:gdLst/>
              <a:ahLst/>
              <a:cxnLst/>
              <a:rect l="0" t="0" r="0" b="0"/>
              <a:pathLst>
                <a:path w="727902" h="336779">
                  <a:moveTo>
                    <a:pt x="727902" y="0"/>
                  </a:moveTo>
                  <a:lnTo>
                    <a:pt x="0" y="336779"/>
                  </a:lnTo>
                </a:path>
              </a:pathLst>
            </a:custGeom>
          </p:spPr>
          <p:txBody>
            <a:bodyPr/>
            <a:lstStyle/>
            <a:p>
              <a:endParaRPr/>
            </a:p>
          </p:txBody>
        </p:sp>
        <p:sp>
          <p:nvSpPr>
            <p:cNvPr id="49" name="pl49"/>
            <p:cNvSpPr/>
            <p:nvPr/>
          </p:nvSpPr>
          <p:spPr>
            <a:xfrm>
              <a:off x="7633220" y="2604064"/>
              <a:ext cx="749725" cy="173334"/>
            </a:xfrm>
            <a:custGeom>
              <a:avLst/>
              <a:gdLst/>
              <a:ahLst/>
              <a:cxnLst/>
              <a:rect l="0" t="0" r="0" b="0"/>
              <a:pathLst>
                <a:path w="749725" h="173334">
                  <a:moveTo>
                    <a:pt x="749725" y="0"/>
                  </a:moveTo>
                  <a:lnTo>
                    <a:pt x="0" y="173334"/>
                  </a:lnTo>
                </a:path>
              </a:pathLst>
            </a:custGeom>
          </p:spPr>
          <p:txBody>
            <a:bodyPr/>
            <a:lstStyle/>
            <a:p>
              <a:endParaRPr/>
            </a:p>
          </p:txBody>
        </p:sp>
        <p:sp>
          <p:nvSpPr>
            <p:cNvPr id="50" name="pl50"/>
            <p:cNvSpPr/>
            <p:nvPr/>
          </p:nvSpPr>
          <p:spPr>
            <a:xfrm>
              <a:off x="7634068" y="2783293"/>
              <a:ext cx="694515" cy="76153"/>
            </a:xfrm>
            <a:custGeom>
              <a:avLst/>
              <a:gdLst/>
              <a:ahLst/>
              <a:cxnLst/>
              <a:rect l="0" t="0" r="0" b="0"/>
              <a:pathLst>
                <a:path w="694515" h="76153">
                  <a:moveTo>
                    <a:pt x="694515" y="76153"/>
                  </a:moveTo>
                  <a:lnTo>
                    <a:pt x="0" y="0"/>
                  </a:lnTo>
                </a:path>
              </a:pathLst>
            </a:custGeom>
          </p:spPr>
          <p:txBody>
            <a:bodyPr/>
            <a:lstStyle/>
            <a:p>
              <a:endParaRPr/>
            </a:p>
          </p:txBody>
        </p:sp>
        <p:sp>
          <p:nvSpPr>
            <p:cNvPr id="51" name="pl51"/>
            <p:cNvSpPr/>
            <p:nvPr/>
          </p:nvSpPr>
          <p:spPr>
            <a:xfrm>
              <a:off x="7628077" y="2789937"/>
              <a:ext cx="809017" cy="585990"/>
            </a:xfrm>
            <a:custGeom>
              <a:avLst/>
              <a:gdLst/>
              <a:ahLst/>
              <a:cxnLst/>
              <a:rect l="0" t="0" r="0" b="0"/>
              <a:pathLst>
                <a:path w="809017" h="585990">
                  <a:moveTo>
                    <a:pt x="809017" y="585990"/>
                  </a:moveTo>
                  <a:lnTo>
                    <a:pt x="0" y="0"/>
                  </a:lnTo>
                </a:path>
              </a:pathLst>
            </a:custGeom>
          </p:spPr>
          <p:txBody>
            <a:bodyPr/>
            <a:lstStyle/>
            <a:p>
              <a:endParaRPr/>
            </a:p>
          </p:txBody>
        </p:sp>
        <p:sp>
          <p:nvSpPr>
            <p:cNvPr id="52" name="pl52"/>
            <p:cNvSpPr/>
            <p:nvPr/>
          </p:nvSpPr>
          <p:spPr>
            <a:xfrm>
              <a:off x="7630889" y="2788012"/>
              <a:ext cx="721884" cy="328139"/>
            </a:xfrm>
            <a:custGeom>
              <a:avLst/>
              <a:gdLst/>
              <a:ahLst/>
              <a:cxnLst/>
              <a:rect l="0" t="0" r="0" b="0"/>
              <a:pathLst>
                <a:path w="721884" h="328139">
                  <a:moveTo>
                    <a:pt x="721884" y="328139"/>
                  </a:moveTo>
                  <a:lnTo>
                    <a:pt x="0" y="0"/>
                  </a:lnTo>
                </a:path>
              </a:pathLst>
            </a:custGeom>
          </p:spPr>
          <p:txBody>
            <a:bodyPr/>
            <a:lstStyle/>
            <a:p>
              <a:endParaRPr/>
            </a:p>
          </p:txBody>
        </p:sp>
        <p:sp>
          <p:nvSpPr>
            <p:cNvPr id="53" name="pl53"/>
            <p:cNvSpPr/>
            <p:nvPr/>
          </p:nvSpPr>
          <p:spPr>
            <a:xfrm>
              <a:off x="7629219" y="3453555"/>
              <a:ext cx="729642" cy="444197"/>
            </a:xfrm>
            <a:custGeom>
              <a:avLst/>
              <a:gdLst/>
              <a:ahLst/>
              <a:cxnLst/>
              <a:rect l="0" t="0" r="0" b="0"/>
              <a:pathLst>
                <a:path w="729642" h="444197">
                  <a:moveTo>
                    <a:pt x="729642" y="444197"/>
                  </a:moveTo>
                  <a:lnTo>
                    <a:pt x="0" y="0"/>
                  </a:lnTo>
                </a:path>
              </a:pathLst>
            </a:custGeom>
          </p:spPr>
          <p:txBody>
            <a:bodyPr/>
            <a:lstStyle/>
            <a:p>
              <a:endParaRPr/>
            </a:p>
          </p:txBody>
        </p:sp>
        <p:sp>
          <p:nvSpPr>
            <p:cNvPr id="54" name="pl54"/>
            <p:cNvSpPr/>
            <p:nvPr/>
          </p:nvSpPr>
          <p:spPr>
            <a:xfrm>
              <a:off x="7632923" y="3450037"/>
              <a:ext cx="725938" cy="191390"/>
            </a:xfrm>
            <a:custGeom>
              <a:avLst/>
              <a:gdLst/>
              <a:ahLst/>
              <a:cxnLst/>
              <a:rect l="0" t="0" r="0" b="0"/>
              <a:pathLst>
                <a:path w="725938" h="191390">
                  <a:moveTo>
                    <a:pt x="725938" y="191390"/>
                  </a:moveTo>
                  <a:lnTo>
                    <a:pt x="0" y="0"/>
                  </a:lnTo>
                </a:path>
              </a:pathLst>
            </a:custGeom>
          </p:spPr>
          <p:txBody>
            <a:bodyPr/>
            <a:lstStyle/>
            <a:p>
              <a:endParaRPr/>
            </a:p>
          </p:txBody>
        </p:sp>
        <p:sp>
          <p:nvSpPr>
            <p:cNvPr id="55" name="pg55"/>
            <p:cNvSpPr/>
            <p:nvPr/>
          </p:nvSpPr>
          <p:spPr>
            <a:xfrm>
              <a:off x="8332362" y="1728344"/>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56" name="tx56"/>
            <p:cNvSpPr/>
            <p:nvPr/>
          </p:nvSpPr>
          <p:spPr>
            <a:xfrm>
              <a:off x="8355222" y="1769882"/>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PcV3: 64%</a:t>
              </a:r>
            </a:p>
          </p:txBody>
        </p:sp>
        <p:sp>
          <p:nvSpPr>
            <p:cNvPr id="57" name="pg57"/>
            <p:cNvSpPr/>
            <p:nvPr/>
          </p:nvSpPr>
          <p:spPr>
            <a:xfrm>
              <a:off x="8356446" y="1994287"/>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58" name="tx58"/>
            <p:cNvSpPr/>
            <p:nvPr/>
          </p:nvSpPr>
          <p:spPr>
            <a:xfrm>
              <a:off x="8379306" y="2035826"/>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63%</a:t>
              </a:r>
            </a:p>
          </p:txBody>
        </p:sp>
        <p:sp>
          <p:nvSpPr>
            <p:cNvPr id="59" name="pg59"/>
            <p:cNvSpPr/>
            <p:nvPr/>
          </p:nvSpPr>
          <p:spPr>
            <a:xfrm>
              <a:off x="8290122" y="2251635"/>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0" name="tx60"/>
            <p:cNvSpPr/>
            <p:nvPr/>
          </p:nvSpPr>
          <p:spPr>
            <a:xfrm>
              <a:off x="8312982" y="2293174"/>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Polio3: 62%</a:t>
              </a:r>
            </a:p>
          </p:txBody>
        </p:sp>
        <p:sp>
          <p:nvSpPr>
            <p:cNvPr id="61" name="pg61"/>
            <p:cNvSpPr/>
            <p:nvPr/>
          </p:nvSpPr>
          <p:spPr>
            <a:xfrm>
              <a:off x="8314365" y="2515705"/>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2" name="tx62"/>
            <p:cNvSpPr/>
            <p:nvPr/>
          </p:nvSpPr>
          <p:spPr>
            <a:xfrm>
              <a:off x="8337225" y="2557243"/>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60%</a:t>
              </a:r>
            </a:p>
          </p:txBody>
        </p:sp>
        <p:sp>
          <p:nvSpPr>
            <p:cNvPr id="63" name="pg63"/>
            <p:cNvSpPr/>
            <p:nvPr/>
          </p:nvSpPr>
          <p:spPr>
            <a:xfrm>
              <a:off x="8260004" y="2776147"/>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4" name="tx64"/>
            <p:cNvSpPr/>
            <p:nvPr/>
          </p:nvSpPr>
          <p:spPr>
            <a:xfrm>
              <a:off x="8282864" y="2799001"/>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60%</a:t>
              </a:r>
            </a:p>
          </p:txBody>
        </p:sp>
        <p:sp>
          <p:nvSpPr>
            <p:cNvPr id="65" name="pg65"/>
            <p:cNvSpPr/>
            <p:nvPr/>
          </p:nvSpPr>
          <p:spPr>
            <a:xfrm>
              <a:off x="8368515" y="3298039"/>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6" name="tx66"/>
            <p:cNvSpPr/>
            <p:nvPr/>
          </p:nvSpPr>
          <p:spPr>
            <a:xfrm>
              <a:off x="8391375" y="3339577"/>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60%</a:t>
              </a:r>
            </a:p>
          </p:txBody>
        </p:sp>
        <p:sp>
          <p:nvSpPr>
            <p:cNvPr id="67" name="pg67"/>
            <p:cNvSpPr/>
            <p:nvPr/>
          </p:nvSpPr>
          <p:spPr>
            <a:xfrm>
              <a:off x="8284194" y="3038373"/>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8" name="tx68"/>
            <p:cNvSpPr/>
            <p:nvPr/>
          </p:nvSpPr>
          <p:spPr>
            <a:xfrm>
              <a:off x="8307054" y="3079912"/>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60%</a:t>
              </a:r>
            </a:p>
          </p:txBody>
        </p:sp>
        <p:sp>
          <p:nvSpPr>
            <p:cNvPr id="69" name="pg69"/>
            <p:cNvSpPr/>
            <p:nvPr/>
          </p:nvSpPr>
          <p:spPr>
            <a:xfrm>
              <a:off x="8290281" y="3820504"/>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0" name="tx70"/>
            <p:cNvSpPr/>
            <p:nvPr/>
          </p:nvSpPr>
          <p:spPr>
            <a:xfrm>
              <a:off x="8313141" y="3862043"/>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MCV1: 46%</a:t>
              </a:r>
            </a:p>
          </p:txBody>
        </p:sp>
        <p:sp>
          <p:nvSpPr>
            <p:cNvPr id="71" name="pg71"/>
            <p:cNvSpPr/>
            <p:nvPr/>
          </p:nvSpPr>
          <p:spPr>
            <a:xfrm>
              <a:off x="8290281" y="356141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2" name="tx72"/>
            <p:cNvSpPr/>
            <p:nvPr/>
          </p:nvSpPr>
          <p:spPr>
            <a:xfrm>
              <a:off x="8313141" y="360295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MCV2: 46%</a:t>
              </a:r>
            </a:p>
          </p:txBody>
        </p:sp>
        <p:sp>
          <p:nvSpPr>
            <p:cNvPr id="73" name="pl73"/>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75" name="tx75"/>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191929" y="401416"/>
              <a:ext cx="3447752"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Madagascar, 2000-2024</a:t>
              </a:r>
            </a:p>
          </p:txBody>
        </p:sp>
        <p:sp>
          <p:nvSpPr>
            <p:cNvPr id="98" name="tx98"/>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de la couverture de 9 vaccins (série complète).
En 2024, le MCV1 et le MCV2 ont la couverture la plus faible de tous les vaccins (46%), suivis par le DTC3 et le ROTAC (60%).
La couverture de 8 vaccins a diminué (DTC3, HepB3, Hib3, IPV1, MCV1, PcV3, Polio3 et RotaC) par rapport à la couverture respective en 2019.
La couverture de 7 vaccins a diminué (DTC3, HepB3, Hib3, MCV1, MCV2, Polio3 et RotaC) et 2 vaccins sont restés inchangés (IPV1 et PcV3)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5546" y="5012197"/>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75546" y="4558865"/>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75546" y="4105534"/>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75546" y="3652203"/>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5546" y="3198872"/>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546" y="2745541"/>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546" y="2292210"/>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546" y="1838878"/>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546" y="1385547"/>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5546" y="932216"/>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9130"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257054"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07497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892902"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710826"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293129" y="932216"/>
              <a:ext cx="1890640" cy="0"/>
            </a:xfrm>
            <a:custGeom>
              <a:avLst/>
              <a:gdLst/>
              <a:ahLst/>
              <a:cxnLst/>
              <a:rect l="0" t="0" r="0" b="0"/>
              <a:pathLst>
                <a:path w="1890640">
                  <a:moveTo>
                    <a:pt x="0" y="0"/>
                  </a:moveTo>
                  <a:lnTo>
                    <a:pt x="727169" y="0"/>
                  </a:lnTo>
                  <a:lnTo>
                    <a:pt x="799886" y="0"/>
                  </a:lnTo>
                  <a:lnTo>
                    <a:pt x="1454339" y="0"/>
                  </a:lnTo>
                  <a:lnTo>
                    <a:pt x="1672489" y="0"/>
                  </a:lnTo>
                  <a:lnTo>
                    <a:pt x="1890640" y="0"/>
                  </a:lnTo>
                </a:path>
              </a:pathLst>
            </a:custGeom>
            <a:ln w="116535" cap="flat">
              <a:solidFill>
                <a:srgbClr val="E8E8E8">
                  <a:alpha val="100000"/>
                </a:srgbClr>
              </a:solidFill>
              <a:prstDash val="solid"/>
              <a:round/>
            </a:ln>
          </p:spPr>
          <p:txBody>
            <a:bodyPr/>
            <a:lstStyle/>
            <a:p>
              <a:endParaRPr/>
            </a:p>
          </p:txBody>
        </p:sp>
        <p:sp>
          <p:nvSpPr>
            <p:cNvPr id="20" name="pl20"/>
            <p:cNvSpPr/>
            <p:nvPr/>
          </p:nvSpPr>
          <p:spPr>
            <a:xfrm>
              <a:off x="6093015" y="1385547"/>
              <a:ext cx="945320" cy="0"/>
            </a:xfrm>
            <a:custGeom>
              <a:avLst/>
              <a:gdLst/>
              <a:ahLst/>
              <a:cxnLst/>
              <a:rect l="0" t="0" r="0" b="0"/>
              <a:pathLst>
                <a:path w="945320">
                  <a:moveTo>
                    <a:pt x="0" y="0"/>
                  </a:moveTo>
                  <a:lnTo>
                    <a:pt x="145433" y="0"/>
                  </a:lnTo>
                  <a:lnTo>
                    <a:pt x="436301" y="0"/>
                  </a:lnTo>
                  <a:lnTo>
                    <a:pt x="727169" y="0"/>
                  </a:lnTo>
                  <a:lnTo>
                    <a:pt x="945320" y="0"/>
                  </a:lnTo>
                  <a:lnTo>
                    <a:pt x="945320" y="0"/>
                  </a:lnTo>
                </a:path>
              </a:pathLst>
            </a:custGeom>
            <a:ln w="116535" cap="flat">
              <a:solidFill>
                <a:srgbClr val="E8E8E8">
                  <a:alpha val="100000"/>
                </a:srgbClr>
              </a:solidFill>
              <a:prstDash val="solid"/>
              <a:round/>
            </a:ln>
          </p:spPr>
          <p:txBody>
            <a:bodyPr/>
            <a:lstStyle/>
            <a:p>
              <a:endParaRPr/>
            </a:p>
          </p:txBody>
        </p:sp>
        <p:sp>
          <p:nvSpPr>
            <p:cNvPr id="21" name="pl21"/>
            <p:cNvSpPr/>
            <p:nvPr/>
          </p:nvSpPr>
          <p:spPr>
            <a:xfrm>
              <a:off x="5438563" y="1838878"/>
              <a:ext cx="1018037" cy="0"/>
            </a:xfrm>
            <a:custGeom>
              <a:avLst/>
              <a:gdLst/>
              <a:ahLst/>
              <a:cxnLst/>
              <a:rect l="0" t="0" r="0" b="0"/>
              <a:pathLst>
                <a:path w="1018037">
                  <a:moveTo>
                    <a:pt x="0" y="0"/>
                  </a:moveTo>
                  <a:lnTo>
                    <a:pt x="145433"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5438563" y="2292210"/>
              <a:ext cx="1018037" cy="0"/>
            </a:xfrm>
            <a:custGeom>
              <a:avLst/>
              <a:gdLst/>
              <a:ahLst/>
              <a:cxnLst/>
              <a:rect l="0" t="0" r="0" b="0"/>
              <a:pathLst>
                <a:path w="1018037">
                  <a:moveTo>
                    <a:pt x="0" y="0"/>
                  </a:moveTo>
                  <a:lnTo>
                    <a:pt x="145433"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5438563" y="2745541"/>
              <a:ext cx="1018037" cy="0"/>
            </a:xfrm>
            <a:custGeom>
              <a:avLst/>
              <a:gdLst/>
              <a:ahLst/>
              <a:cxnLst/>
              <a:rect l="0" t="0" r="0" b="0"/>
              <a:pathLst>
                <a:path w="1018037">
                  <a:moveTo>
                    <a:pt x="0" y="0"/>
                  </a:moveTo>
                  <a:lnTo>
                    <a:pt x="145433"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5511280" y="3198872"/>
              <a:ext cx="872603" cy="0"/>
            </a:xfrm>
            <a:custGeom>
              <a:avLst/>
              <a:gdLst/>
              <a:ahLst/>
              <a:cxnLst/>
              <a:rect l="0" t="0" r="0" b="0"/>
              <a:pathLst>
                <a:path w="872603">
                  <a:moveTo>
                    <a:pt x="0" y="0"/>
                  </a:moveTo>
                  <a:lnTo>
                    <a:pt x="72716" y="0"/>
                  </a:lnTo>
                  <a:lnTo>
                    <a:pt x="509018" y="0"/>
                  </a:lnTo>
                  <a:lnTo>
                    <a:pt x="509018" y="0"/>
                  </a:lnTo>
                  <a:lnTo>
                    <a:pt x="581735" y="0"/>
                  </a:lnTo>
                  <a:lnTo>
                    <a:pt x="872603"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4565959" y="3652203"/>
              <a:ext cx="1236188" cy="0"/>
            </a:xfrm>
            <a:custGeom>
              <a:avLst/>
              <a:gdLst/>
              <a:ahLst/>
              <a:cxnLst/>
              <a:rect l="0" t="0" r="0" b="0"/>
              <a:pathLst>
                <a:path w="1236188">
                  <a:moveTo>
                    <a:pt x="0" y="0"/>
                  </a:moveTo>
                  <a:lnTo>
                    <a:pt x="72716" y="0"/>
                  </a:lnTo>
                  <a:lnTo>
                    <a:pt x="218150" y="0"/>
                  </a:lnTo>
                  <a:lnTo>
                    <a:pt x="581735" y="0"/>
                  </a:lnTo>
                  <a:lnTo>
                    <a:pt x="872603" y="0"/>
                  </a:lnTo>
                  <a:lnTo>
                    <a:pt x="1236188"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5511280" y="4105534"/>
              <a:ext cx="945320" cy="0"/>
            </a:xfrm>
            <a:custGeom>
              <a:avLst/>
              <a:gdLst/>
              <a:ahLst/>
              <a:cxnLst/>
              <a:rect l="0" t="0" r="0" b="0"/>
              <a:pathLst>
                <a:path w="945320">
                  <a:moveTo>
                    <a:pt x="0" y="0"/>
                  </a:moveTo>
                  <a:lnTo>
                    <a:pt x="72716" y="0"/>
                  </a:lnTo>
                  <a:lnTo>
                    <a:pt x="581735" y="0"/>
                  </a:lnTo>
                  <a:lnTo>
                    <a:pt x="581735" y="0"/>
                  </a:lnTo>
                  <a:lnTo>
                    <a:pt x="799886" y="0"/>
                  </a:lnTo>
                  <a:lnTo>
                    <a:pt x="945320"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5438563" y="4558865"/>
              <a:ext cx="1018037" cy="0"/>
            </a:xfrm>
            <a:custGeom>
              <a:avLst/>
              <a:gdLst/>
              <a:ahLst/>
              <a:cxnLst/>
              <a:rect l="0" t="0" r="0" b="0"/>
              <a:pathLst>
                <a:path w="1018037">
                  <a:moveTo>
                    <a:pt x="0" y="0"/>
                  </a:moveTo>
                  <a:lnTo>
                    <a:pt x="0" y="0"/>
                  </a:lnTo>
                  <a:lnTo>
                    <a:pt x="509018" y="0"/>
                  </a:lnTo>
                  <a:lnTo>
                    <a:pt x="581735" y="0"/>
                  </a:lnTo>
                  <a:lnTo>
                    <a:pt x="799886" y="0"/>
                  </a:lnTo>
                  <a:lnTo>
                    <a:pt x="1018037"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5293129" y="5012197"/>
              <a:ext cx="1381622" cy="0"/>
            </a:xfrm>
            <a:custGeom>
              <a:avLst/>
              <a:gdLst/>
              <a:ahLst/>
              <a:cxnLst/>
              <a:rect l="0" t="0" r="0" b="0"/>
              <a:pathLst>
                <a:path w="1381622">
                  <a:moveTo>
                    <a:pt x="0" y="0"/>
                  </a:moveTo>
                  <a:lnTo>
                    <a:pt x="72716" y="0"/>
                  </a:lnTo>
                  <a:lnTo>
                    <a:pt x="509018" y="0"/>
                  </a:lnTo>
                  <a:lnTo>
                    <a:pt x="654452" y="0"/>
                  </a:lnTo>
                  <a:lnTo>
                    <a:pt x="1163471" y="0"/>
                  </a:lnTo>
                  <a:lnTo>
                    <a:pt x="1381622" y="0"/>
                  </a:lnTo>
                </a:path>
              </a:pathLst>
            </a:custGeom>
            <a:ln w="116535" cap="flat">
              <a:solidFill>
                <a:srgbClr val="E8E8E8">
                  <a:alpha val="100000"/>
                </a:srgbClr>
              </a:solidFill>
              <a:prstDash val="solid"/>
              <a:round/>
            </a:ln>
          </p:spPr>
          <p:txBody>
            <a:bodyPr/>
            <a:lstStyle/>
            <a:p>
              <a:endParaRPr/>
            </a:p>
          </p:txBody>
        </p:sp>
        <p:sp>
          <p:nvSpPr>
            <p:cNvPr id="29" name="pt29"/>
            <p:cNvSpPr/>
            <p:nvPr/>
          </p:nvSpPr>
          <p:spPr>
            <a:xfrm>
              <a:off x="717927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96111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528862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601579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674296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60885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03383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03383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60885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623394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81568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5248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4521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3066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54340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55794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57976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4521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3066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4340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5794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57976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4521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630666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4340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5794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57976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37938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08851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50678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5794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01579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01579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7976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4340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456145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463417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14319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477961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4521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3066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50678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5794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0885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0885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45210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23394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4340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4340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01579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59430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67025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4521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3613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28862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9430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7976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2100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0" name="pt90"/>
            <p:cNvSpPr/>
            <p:nvPr/>
          </p:nvSpPr>
          <p:spPr>
            <a:xfrm>
              <a:off x="668470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603024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697556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3" name="pt93"/>
            <p:cNvSpPr/>
            <p:nvPr/>
          </p:nvSpPr>
          <p:spPr>
            <a:xfrm>
              <a:off x="6757417"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4" name="pt94"/>
            <p:cNvSpPr/>
            <p:nvPr/>
          </p:nvSpPr>
          <p:spPr>
            <a:xfrm>
              <a:off x="646654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639383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6" name="pt96"/>
            <p:cNvSpPr/>
            <p:nvPr/>
          </p:nvSpPr>
          <p:spPr>
            <a:xfrm>
              <a:off x="610296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573938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639383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9" name="pt99"/>
            <p:cNvSpPr/>
            <p:nvPr/>
          </p:nvSpPr>
          <p:spPr>
            <a:xfrm>
              <a:off x="610296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0" name="pt100"/>
            <p:cNvSpPr/>
            <p:nvPr/>
          </p:nvSpPr>
          <p:spPr>
            <a:xfrm>
              <a:off x="573938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639383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2" name="pt102"/>
            <p:cNvSpPr/>
            <p:nvPr/>
          </p:nvSpPr>
          <p:spPr>
            <a:xfrm>
              <a:off x="610296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573938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pt104"/>
            <p:cNvSpPr/>
            <p:nvPr/>
          </p:nvSpPr>
          <p:spPr>
            <a:xfrm>
              <a:off x="6321116"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5" name="pt105"/>
            <p:cNvSpPr/>
            <p:nvPr/>
          </p:nvSpPr>
          <p:spPr>
            <a:xfrm>
              <a:off x="595753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6" name="pt106"/>
            <p:cNvSpPr/>
            <p:nvPr/>
          </p:nvSpPr>
          <p:spPr>
            <a:xfrm>
              <a:off x="5957531"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7" name="pt107"/>
            <p:cNvSpPr/>
            <p:nvPr/>
          </p:nvSpPr>
          <p:spPr>
            <a:xfrm>
              <a:off x="573938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8" name="pt108"/>
            <p:cNvSpPr/>
            <p:nvPr/>
          </p:nvSpPr>
          <p:spPr>
            <a:xfrm>
              <a:off x="508492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9" name="pt109"/>
            <p:cNvSpPr/>
            <p:nvPr/>
          </p:nvSpPr>
          <p:spPr>
            <a:xfrm>
              <a:off x="4721343"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639383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1" name="pt111"/>
            <p:cNvSpPr/>
            <p:nvPr/>
          </p:nvSpPr>
          <p:spPr>
            <a:xfrm>
              <a:off x="603024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2" name="pt112"/>
            <p:cNvSpPr/>
            <p:nvPr/>
          </p:nvSpPr>
          <p:spPr>
            <a:xfrm>
              <a:off x="603024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3" name="pt113"/>
            <p:cNvSpPr/>
            <p:nvPr/>
          </p:nvSpPr>
          <p:spPr>
            <a:xfrm>
              <a:off x="639383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4" name="pt114"/>
            <p:cNvSpPr/>
            <p:nvPr/>
          </p:nvSpPr>
          <p:spPr>
            <a:xfrm>
              <a:off x="5957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5" name="pt115"/>
            <p:cNvSpPr/>
            <p:nvPr/>
          </p:nvSpPr>
          <p:spPr>
            <a:xfrm>
              <a:off x="588481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6" name="pt116"/>
            <p:cNvSpPr/>
            <p:nvPr/>
          </p:nvSpPr>
          <p:spPr>
            <a:xfrm>
              <a:off x="6611983"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7" name="pt117"/>
            <p:cNvSpPr/>
            <p:nvPr/>
          </p:nvSpPr>
          <p:spPr>
            <a:xfrm>
              <a:off x="588481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8" name="pt118"/>
            <p:cNvSpPr/>
            <p:nvPr/>
          </p:nvSpPr>
          <p:spPr>
            <a:xfrm>
              <a:off x="5739380"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9" name="tx119"/>
            <p:cNvSpPr/>
            <p:nvPr/>
          </p:nvSpPr>
          <p:spPr>
            <a:xfrm>
              <a:off x="544944" y="4931702"/>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RotaC</a:t>
              </a:r>
            </a:p>
          </p:txBody>
        </p:sp>
        <p:sp>
          <p:nvSpPr>
            <p:cNvPr id="120" name="tx120"/>
            <p:cNvSpPr/>
            <p:nvPr/>
          </p:nvSpPr>
          <p:spPr>
            <a:xfrm>
              <a:off x="553973" y="4479822"/>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18304" y="4026491"/>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554215" y="357170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654984" y="3121925"/>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673364" y="2666498"/>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08103" y="218245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590895" y="1759835"/>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590895" y="1308600"/>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655145" y="85172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BCG</a:t>
              </a:r>
            </a:p>
          </p:txBody>
        </p:sp>
        <p:sp>
          <p:nvSpPr>
            <p:cNvPr id="129" name="tx129"/>
            <p:cNvSpPr/>
            <p:nvPr/>
          </p:nvSpPr>
          <p:spPr>
            <a:xfrm>
              <a:off x="1393220"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165233"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498315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01081"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3095"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0141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35" name="pt13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36" name="pt13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7" name="pt13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38" name="tx138"/>
            <p:cNvSpPr/>
            <p:nvPr/>
          </p:nvSpPr>
          <p:spPr>
            <a:xfrm>
              <a:off x="434473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7065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79657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075546" y="398022"/>
              <a:ext cx="379252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Madagascar, 2019-2024</a:t>
              </a:r>
            </a:p>
          </p:txBody>
        </p:sp>
        <p:sp>
          <p:nvSpPr>
            <p:cNvPr id="142" name="tx14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44" name="tx144"/>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45" name="tx145"/>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(77 %) et 2023 (74 %). La couverture par le DTC1 a diminué en 2024 (70 %) par rapport à 2023, et était plus faible qu'en 2019. Entre 2019 et 2024, la couverture par le DTC1 a atteint son niveau le plus bas en 2021 (64 %).
En 2023, la couverture de 10 vaccins était inférieure à celle de 2019.
En 2024, 10 vaccins avaient une couverture inférieure à celle de 2019.
En 2024, 8 vaccins ont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54201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7629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9838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047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308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49315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1524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37335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5942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151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3604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1620373"/>
              <a:ext cx="6444618" cy="1168657"/>
            </a:xfrm>
            <a:custGeom>
              <a:avLst/>
              <a:gdLst/>
              <a:ahLst/>
              <a:cxnLst/>
              <a:rect l="0" t="0" r="0" b="0"/>
              <a:pathLst>
                <a:path w="6444618" h="1168657">
                  <a:moveTo>
                    <a:pt x="0" y="1090746"/>
                  </a:moveTo>
                  <a:lnTo>
                    <a:pt x="268525" y="973880"/>
                  </a:lnTo>
                  <a:lnTo>
                    <a:pt x="537051" y="895970"/>
                  </a:lnTo>
                  <a:lnTo>
                    <a:pt x="805577" y="740149"/>
                  </a:lnTo>
                  <a:lnTo>
                    <a:pt x="1074103" y="272686"/>
                  </a:lnTo>
                  <a:lnTo>
                    <a:pt x="1342628" y="0"/>
                  </a:lnTo>
                  <a:lnTo>
                    <a:pt x="1611154" y="0"/>
                  </a:lnTo>
                  <a:lnTo>
                    <a:pt x="1879680" y="38955"/>
                  </a:lnTo>
                  <a:lnTo>
                    <a:pt x="2148206" y="311641"/>
                  </a:lnTo>
                  <a:lnTo>
                    <a:pt x="2416732" y="311641"/>
                  </a:lnTo>
                  <a:lnTo>
                    <a:pt x="2685257" y="584328"/>
                  </a:lnTo>
                  <a:lnTo>
                    <a:pt x="2953783" y="467462"/>
                  </a:lnTo>
                  <a:lnTo>
                    <a:pt x="3222309" y="662239"/>
                  </a:lnTo>
                  <a:lnTo>
                    <a:pt x="3490835" y="584328"/>
                  </a:lnTo>
                  <a:lnTo>
                    <a:pt x="3759360" y="662239"/>
                  </a:lnTo>
                  <a:lnTo>
                    <a:pt x="4027886" y="895970"/>
                  </a:lnTo>
                  <a:lnTo>
                    <a:pt x="4296412" y="662239"/>
                  </a:lnTo>
                  <a:lnTo>
                    <a:pt x="4564938" y="779104"/>
                  </a:lnTo>
                  <a:lnTo>
                    <a:pt x="4833464" y="428507"/>
                  </a:lnTo>
                  <a:lnTo>
                    <a:pt x="5101989" y="623283"/>
                  </a:lnTo>
                  <a:lnTo>
                    <a:pt x="5370515" y="701194"/>
                  </a:lnTo>
                  <a:lnTo>
                    <a:pt x="5639041" y="1168657"/>
                  </a:lnTo>
                  <a:lnTo>
                    <a:pt x="5907567" y="1090746"/>
                  </a:lnTo>
                  <a:lnTo>
                    <a:pt x="6176092" y="779104"/>
                  </a:lnTo>
                  <a:lnTo>
                    <a:pt x="6444618" y="973880"/>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6818794" y="3100672"/>
              <a:ext cx="1074103" cy="1285522"/>
            </a:xfrm>
            <a:custGeom>
              <a:avLst/>
              <a:gdLst/>
              <a:ahLst/>
              <a:cxnLst/>
              <a:rect l="0" t="0" r="0" b="0"/>
              <a:pathLst>
                <a:path w="1074103" h="1285522">
                  <a:moveTo>
                    <a:pt x="0" y="1285522"/>
                  </a:moveTo>
                  <a:lnTo>
                    <a:pt x="268525" y="895970"/>
                  </a:lnTo>
                  <a:lnTo>
                    <a:pt x="537051" y="584328"/>
                  </a:lnTo>
                  <a:lnTo>
                    <a:pt x="805577" y="0"/>
                  </a:lnTo>
                  <a:lnTo>
                    <a:pt x="1074103" y="38955"/>
                  </a:lnTo>
                </a:path>
              </a:pathLst>
            </a:custGeom>
            <a:ln w="27101" cap="flat">
              <a:solidFill>
                <a:srgbClr val="00BA38">
                  <a:alpha val="100000"/>
                </a:srgbClr>
              </a:solidFill>
              <a:prstDash val="solid"/>
              <a:round/>
            </a:ln>
          </p:spPr>
          <p:txBody>
            <a:bodyPr/>
            <a:lstStyle/>
            <a:p>
              <a:endParaRPr/>
            </a:p>
          </p:txBody>
        </p:sp>
        <p:sp>
          <p:nvSpPr>
            <p:cNvPr id="28" name="pl28"/>
            <p:cNvSpPr/>
            <p:nvPr/>
          </p:nvSpPr>
          <p:spPr>
            <a:xfrm>
              <a:off x="4939113" y="1970970"/>
              <a:ext cx="2953783" cy="779104"/>
            </a:xfrm>
            <a:custGeom>
              <a:avLst/>
              <a:gdLst/>
              <a:ahLst/>
              <a:cxnLst/>
              <a:rect l="0" t="0" r="0" b="0"/>
              <a:pathLst>
                <a:path w="2953783" h="779104">
                  <a:moveTo>
                    <a:pt x="0" y="0"/>
                  </a:moveTo>
                  <a:lnTo>
                    <a:pt x="268525" y="311641"/>
                  </a:lnTo>
                  <a:lnTo>
                    <a:pt x="537051" y="545373"/>
                  </a:lnTo>
                  <a:lnTo>
                    <a:pt x="805577" y="428507"/>
                  </a:lnTo>
                  <a:lnTo>
                    <a:pt x="1074103" y="506418"/>
                  </a:lnTo>
                  <a:lnTo>
                    <a:pt x="1342628" y="116865"/>
                  </a:lnTo>
                  <a:lnTo>
                    <a:pt x="1611154" y="272686"/>
                  </a:lnTo>
                  <a:lnTo>
                    <a:pt x="1879680" y="350597"/>
                  </a:lnTo>
                  <a:lnTo>
                    <a:pt x="2148206" y="779104"/>
                  </a:lnTo>
                  <a:lnTo>
                    <a:pt x="2416732" y="740149"/>
                  </a:lnTo>
                  <a:lnTo>
                    <a:pt x="2685257" y="467462"/>
                  </a:lnTo>
                  <a:lnTo>
                    <a:pt x="2953783" y="467462"/>
                  </a:lnTo>
                </a:path>
              </a:pathLst>
            </a:custGeom>
            <a:ln w="27101" cap="flat">
              <a:solidFill>
                <a:srgbClr val="619CFF">
                  <a:alpha val="100000"/>
                </a:srgbClr>
              </a:solidFill>
              <a:prstDash val="solid"/>
              <a:round/>
            </a:ln>
          </p:spPr>
          <p:txBody>
            <a:bodyPr/>
            <a:lstStyle/>
            <a:p>
              <a:endParaRPr/>
            </a:p>
          </p:txBody>
        </p:sp>
        <p:sp>
          <p:nvSpPr>
            <p:cNvPr id="29" name="pl29"/>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0" name="pt30"/>
            <p:cNvSpPr/>
            <p:nvPr/>
          </p:nvSpPr>
          <p:spPr>
            <a:xfrm>
              <a:off x="7854520" y="25558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1" name="pt31"/>
            <p:cNvSpPr/>
            <p:nvPr/>
          </p:nvSpPr>
          <p:spPr>
            <a:xfrm>
              <a:off x="7854520" y="310125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2" name="pt32"/>
            <p:cNvSpPr/>
            <p:nvPr/>
          </p:nvSpPr>
          <p:spPr>
            <a:xfrm>
              <a:off x="7854520" y="240005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3" name="pt33"/>
            <p:cNvSpPr/>
            <p:nvPr/>
          </p:nvSpPr>
          <p:spPr>
            <a:xfrm>
              <a:off x="1409902" y="267274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6780417" y="434781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5" name="pt35"/>
            <p:cNvSpPr/>
            <p:nvPr/>
          </p:nvSpPr>
          <p:spPr>
            <a:xfrm>
              <a:off x="4900737"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6" name="pl36"/>
            <p:cNvSpPr/>
            <p:nvPr/>
          </p:nvSpPr>
          <p:spPr>
            <a:xfrm>
              <a:off x="7910473" y="2383034"/>
              <a:ext cx="250949" cy="51772"/>
            </a:xfrm>
            <a:custGeom>
              <a:avLst/>
              <a:gdLst/>
              <a:ahLst/>
              <a:cxnLst/>
              <a:rect l="0" t="0" r="0" b="0"/>
              <a:pathLst>
                <a:path w="250949" h="51772">
                  <a:moveTo>
                    <a:pt x="250949" y="0"/>
                  </a:moveTo>
                  <a:lnTo>
                    <a:pt x="0" y="51772"/>
                  </a:lnTo>
                </a:path>
              </a:pathLst>
            </a:custGeom>
          </p:spPr>
          <p:txBody>
            <a:bodyPr/>
            <a:lstStyle/>
            <a:p>
              <a:endParaRPr/>
            </a:p>
          </p:txBody>
        </p:sp>
        <p:sp>
          <p:nvSpPr>
            <p:cNvPr id="37" name="pl37"/>
            <p:cNvSpPr/>
            <p:nvPr/>
          </p:nvSpPr>
          <p:spPr>
            <a:xfrm>
              <a:off x="7910561" y="2597764"/>
              <a:ext cx="250861" cy="49850"/>
            </a:xfrm>
            <a:custGeom>
              <a:avLst/>
              <a:gdLst/>
              <a:ahLst/>
              <a:cxnLst/>
              <a:rect l="0" t="0" r="0" b="0"/>
              <a:pathLst>
                <a:path w="250861" h="49850">
                  <a:moveTo>
                    <a:pt x="250861" y="49850"/>
                  </a:moveTo>
                  <a:lnTo>
                    <a:pt x="0" y="0"/>
                  </a:lnTo>
                </a:path>
              </a:pathLst>
            </a:custGeom>
          </p:spPr>
          <p:txBody>
            <a:bodyPr/>
            <a:lstStyle/>
            <a:p>
              <a:endParaRPr/>
            </a:p>
          </p:txBody>
        </p:sp>
        <p:sp>
          <p:nvSpPr>
            <p:cNvPr id="38" name="pl38"/>
            <p:cNvSpPr/>
            <p:nvPr/>
          </p:nvSpPr>
          <p:spPr>
            <a:xfrm>
              <a:off x="7911816" y="3139617"/>
              <a:ext cx="249607" cy="9"/>
            </a:xfrm>
            <a:custGeom>
              <a:avLst/>
              <a:gdLst/>
              <a:ahLst/>
              <a:cxnLst/>
              <a:rect l="0" t="0" r="0" b="0"/>
              <a:pathLst>
                <a:path w="249607" h="9">
                  <a:moveTo>
                    <a:pt x="249607" y="0"/>
                  </a:moveTo>
                  <a:lnTo>
                    <a:pt x="0" y="9"/>
                  </a:lnTo>
                </a:path>
              </a:pathLst>
            </a:custGeom>
          </p:spPr>
          <p:txBody>
            <a:bodyPr/>
            <a:lstStyle/>
            <a:p>
              <a:endParaRPr/>
            </a:p>
          </p:txBody>
        </p:sp>
        <p:sp>
          <p:nvSpPr>
            <p:cNvPr id="39" name="pg39"/>
            <p:cNvSpPr/>
            <p:nvPr/>
          </p:nvSpPr>
          <p:spPr>
            <a:xfrm>
              <a:off x="8092843" y="2287054"/>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a:endParaRPr/>
            </a:p>
          </p:txBody>
        </p:sp>
        <p:sp>
          <p:nvSpPr>
            <p:cNvPr id="40" name="tx40"/>
            <p:cNvSpPr/>
            <p:nvPr/>
          </p:nvSpPr>
          <p:spPr>
            <a:xfrm>
              <a:off x="8115703" y="2327895"/>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PCV3 : 64%</a:t>
              </a:r>
            </a:p>
          </p:txBody>
        </p:sp>
        <p:sp>
          <p:nvSpPr>
            <p:cNvPr id="41" name="pg41"/>
            <p:cNvSpPr/>
            <p:nvPr/>
          </p:nvSpPr>
          <p:spPr>
            <a:xfrm>
              <a:off x="8092843" y="2561048"/>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2" name="tx42"/>
            <p:cNvSpPr/>
            <p:nvPr/>
          </p:nvSpPr>
          <p:spPr>
            <a:xfrm>
              <a:off x="8115703" y="2601890"/>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60%</a:t>
              </a:r>
            </a:p>
          </p:txBody>
        </p:sp>
        <p:sp>
          <p:nvSpPr>
            <p:cNvPr id="43" name="pg43"/>
            <p:cNvSpPr/>
            <p:nvPr/>
          </p:nvSpPr>
          <p:spPr>
            <a:xfrm>
              <a:off x="8092843" y="3048631"/>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a:endParaRPr/>
            </a:p>
          </p:txBody>
        </p:sp>
        <p:sp>
          <p:nvSpPr>
            <p:cNvPr id="44" name="tx44"/>
            <p:cNvSpPr/>
            <p:nvPr/>
          </p:nvSpPr>
          <p:spPr>
            <a:xfrm>
              <a:off x="8115703" y="3089473"/>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MCV2 : 46%</a:t>
              </a:r>
            </a:p>
          </p:txBody>
        </p:sp>
        <p:sp>
          <p:nvSpPr>
            <p:cNvPr id="45" name="pg45"/>
            <p:cNvSpPr/>
            <p:nvPr/>
          </p:nvSpPr>
          <p:spPr>
            <a:xfrm>
              <a:off x="1513700" y="2526743"/>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46" name="tx46"/>
            <p:cNvSpPr/>
            <p:nvPr/>
          </p:nvSpPr>
          <p:spPr>
            <a:xfrm>
              <a:off x="1559420" y="2572092"/>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57</a:t>
              </a:r>
            </a:p>
          </p:txBody>
        </p:sp>
        <p:sp>
          <p:nvSpPr>
            <p:cNvPr id="47" name="pg47"/>
            <p:cNvSpPr/>
            <p:nvPr/>
          </p:nvSpPr>
          <p:spPr>
            <a:xfrm>
              <a:off x="6883933" y="4201972"/>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a:endParaRPr/>
            </a:p>
          </p:txBody>
        </p:sp>
        <p:sp>
          <p:nvSpPr>
            <p:cNvPr id="48" name="tx48"/>
            <p:cNvSpPr/>
            <p:nvPr/>
          </p:nvSpPr>
          <p:spPr>
            <a:xfrm>
              <a:off x="6929653" y="4247321"/>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14</a:t>
              </a:r>
            </a:p>
          </p:txBody>
        </p:sp>
        <p:sp>
          <p:nvSpPr>
            <p:cNvPr id="49" name="pg49"/>
            <p:cNvSpPr/>
            <p:nvPr/>
          </p:nvSpPr>
          <p:spPr>
            <a:xfrm>
              <a:off x="4643844" y="1972124"/>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a:endParaRPr/>
            </a:p>
          </p:txBody>
        </p:sp>
        <p:sp>
          <p:nvSpPr>
            <p:cNvPr id="50" name="tx50"/>
            <p:cNvSpPr/>
            <p:nvPr/>
          </p:nvSpPr>
          <p:spPr>
            <a:xfrm>
              <a:off x="4689564" y="201592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76</a:t>
              </a:r>
            </a:p>
          </p:txBody>
        </p:sp>
        <p:sp>
          <p:nvSpPr>
            <p:cNvPr id="51" name="tx51"/>
            <p:cNvSpPr/>
            <p:nvPr/>
          </p:nvSpPr>
          <p:spPr>
            <a:xfrm>
              <a:off x="663492" y="487945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0" name="pl70"/>
            <p:cNvSpPr/>
            <p:nvPr/>
          </p:nvSpPr>
          <p:spPr>
            <a:xfrm>
              <a:off x="4618549" y="5982442"/>
              <a:ext cx="175564" cy="0"/>
            </a:xfrm>
            <a:custGeom>
              <a:avLst/>
              <a:gdLst/>
              <a:ahLst/>
              <a:cxnLst/>
              <a:rect l="0" t="0" r="0" b="0"/>
              <a:pathLst>
                <a:path w="175564">
                  <a:moveTo>
                    <a:pt x="0" y="0"/>
                  </a:moveTo>
                  <a:lnTo>
                    <a:pt x="175564" y="0"/>
                  </a:lnTo>
                </a:path>
              </a:pathLst>
            </a:custGeom>
            <a:ln w="27101" cap="flat">
              <a:solidFill>
                <a:srgbClr val="00BA38">
                  <a:alpha val="100000"/>
                </a:srgbClr>
              </a:solidFill>
              <a:prstDash val="solid"/>
              <a:round/>
            </a:ln>
          </p:spPr>
          <p:txBody>
            <a:bodyPr/>
            <a:lstStyle/>
            <a:p>
              <a:endParaRPr/>
            </a:p>
          </p:txBody>
        </p:sp>
        <p:sp>
          <p:nvSpPr>
            <p:cNvPr id="71" name="pl71"/>
            <p:cNvSpPr/>
            <p:nvPr/>
          </p:nvSpPr>
          <p:spPr>
            <a:xfrm>
              <a:off x="5365314" y="5982442"/>
              <a:ext cx="175564" cy="0"/>
            </a:xfrm>
            <a:custGeom>
              <a:avLst/>
              <a:gdLst/>
              <a:ahLst/>
              <a:cxnLst/>
              <a:rect l="0" t="0" r="0" b="0"/>
              <a:pathLst>
                <a:path w="175564">
                  <a:moveTo>
                    <a:pt x="0" y="0"/>
                  </a:moveTo>
                  <a:lnTo>
                    <a:pt x="175564" y="0"/>
                  </a:lnTo>
                </a:path>
              </a:pathLst>
            </a:custGeom>
            <a:ln w="27101" cap="flat">
              <a:solidFill>
                <a:srgbClr val="619CFF">
                  <a:alpha val="100000"/>
                </a:srgbClr>
              </a:solidFill>
              <a:prstDash val="solid"/>
              <a:round/>
            </a:ln>
          </p:spPr>
          <p:txBody>
            <a:bodyPr/>
            <a:lstStyle/>
            <a:p>
              <a:endParaRPr/>
            </a:p>
          </p:txBody>
        </p:sp>
        <p:sp>
          <p:nvSpPr>
            <p:cNvPr id="72" name="tx72"/>
            <p:cNvSpPr/>
            <p:nvPr/>
          </p:nvSpPr>
          <p:spPr>
            <a:xfrm>
              <a:off x="4169920" y="5930259"/>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2870298" y="580629"/>
              <a:ext cx="413763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Madagascar, 2000-2024</a:t>
              </a:r>
            </a:p>
          </p:txBody>
        </p:sp>
        <p:sp>
          <p:nvSpPr>
            <p:cNvPr id="77" name="tx77"/>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Madagascar dispose de 3 des 4 vaccins SDG.
En 2024, Madagascar 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du DTC1 a baissé de 4 points de pourcentage, passant de 74 % en 2023 à 70 % en 2024.
- La couverture du DTC3 a diminué de 5 points de pourcentage, passant de 65 % en 2023 à 60 % en 2024.
- Il y avait 42 000 enfants supplémentaires ne recevant aucune dose en 2024. Il reste donc 293 000 enfants non vaccinés, vulnérables aux maladies évitables par la vaccination, et 98 000 autres avec une protection incomplète.
- Madagascar représentait 10,3 % des enfants n'ayant reçu aucune dose de vaccin en Afrique orientale et australe (ESAR) et 2,1 % des enfants n'ayant reçu aucune dose de vaccin dans le monde.
- La couverture par le MCV1 a diminué de 5 points de pourcentage, passant de 51 % en 2023 à 46 % en 2024. 527 000 enfants n'ont pas pu bénéficier de la première vaccination contre la rougeole.
- La couverture par le MCV2 a baissé de 1 point de pourcentage, passant de 47 % en 2023 à 46 % en 2024.
- Le vaccin contre le papillomavirus humain (HPV) n'a pas été introduit.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2024</a:t>
            </a:r>
          </a:p>
        </p:txBody>
      </p:sp>
      <p:graphicFrame>
        <p:nvGraphicFramePr>
          <p:cNvPr id="3" name="Table 2"/>
          <p:cNvGraphicFramePr>
            <a:graphicFrameLocks noGrp="1"/>
          </p:cNvGraphicFramePr>
          <p:nvPr/>
        </p:nvGraphicFramePr>
        <p:xfrm>
          <a:off x="548640" y="1371600"/>
          <a:ext cx="63093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15-23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8"/>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2024 pour les services de routine dans Madagascar,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Madagascar.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188720">
                  <a:extLst>
                    <a:ext uri="{9D8B030D-6E8A-4147-A177-3AD203B41FA5}">
                      <a16:colId xmlns:a16="http://schemas.microsoft.com/office/drawing/2014/main" val="20005"/>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DTP-Hib-HepB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(0.5m)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(0.2m)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0"/>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2024, aucun des 12 vaccins du calendrier n'a atteint une couverture de 90 % ou plus. La couverture vaccinale se situait entre 45 % et 70 %.
Depuis 2002, des estimations ont été faites pour 7 nouveaux vaccins. Le VPI2 est le vaccin le plus récent déclaré (2021), qui a atteint une couverture de 45% en 2024.
En 2024, Madagascar a signalé des ruptures de stock de vaccins/approvisionnements (BCG, DTC-Hib-HepB, VPI, MCV, VPO, PCV et Rotavirus) (plus d'informations sur la diapositive 8).</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DAPMHHIV-502652578-1607613</_dlc_DocId>
    <_dlc_DocIdUrl xmlns="9e17fbd9-fb4c-4d20-9ec4-18aa77a91b0d">
      <Url>https://unicef.sharepoint.com/teams/DAPM-Health-HIV/_layouts/15/DocIdRedir.aspx?ID=DAPMHHIV-502652578-1607613</Url>
      <Description>DAPMHHIV-502652578-1607613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7158</Words>
  <Application>Microsoft Office PowerPoint</Application>
  <PresentationFormat>Widescreen</PresentationFormat>
  <Paragraphs>1509</Paragraphs>
  <Slides>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d440da12-f7ba-46b2-824f-1d01f3eaadd9</vt:lpwstr>
  </property>
  <property fmtid="{D5CDD505-2E9C-101B-9397-08002B2CF9AE}" pid="4" name="MediaServiceImageTags">
    <vt:lpwstr/>
  </property>
</Properties>
</file>