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cf394513334e492ec92dba8b6c84aba0409c213f.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In 2024, none of the 12 vaccines in the schedule achieved coverage of 90% or more. Vaccine coverage ranged from 45% to 70%.
Since 2002, estimates have been made for 7 new vaccines. IPV2 is the newest vaccine reported (2021), which achieved 45% coverage in 2024.
In 2024, Madagascar reported stockouts of vaccines/supplies (BCG, DTP-Hib-HepB, IPV, MCV, OPV, PCV, and Rotavirus) (more information on slide 8).</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558029"/>
              <a:ext cx="6444618" cy="1157178"/>
            </a:xfrm>
            <a:custGeom>
              <a:avLst/>
              <a:pathLst>
                <a:path w="6444618" h="1157178">
                  <a:moveTo>
                    <a:pt x="0" y="758151"/>
                  </a:moveTo>
                  <a:lnTo>
                    <a:pt x="268525" y="718249"/>
                  </a:lnTo>
                  <a:lnTo>
                    <a:pt x="537051" y="678346"/>
                  </a:lnTo>
                  <a:lnTo>
                    <a:pt x="805577" y="558638"/>
                  </a:lnTo>
                  <a:lnTo>
                    <a:pt x="1074103" y="438929"/>
                  </a:lnTo>
                  <a:lnTo>
                    <a:pt x="1342628" y="199513"/>
                  </a:lnTo>
                  <a:lnTo>
                    <a:pt x="1611154" y="0"/>
                  </a:lnTo>
                  <a:lnTo>
                    <a:pt x="1879680" y="39902"/>
                  </a:lnTo>
                  <a:lnTo>
                    <a:pt x="2148206" y="359124"/>
                  </a:lnTo>
                  <a:lnTo>
                    <a:pt x="2416732" y="518735"/>
                  </a:lnTo>
                  <a:lnTo>
                    <a:pt x="2685257" y="598540"/>
                  </a:lnTo>
                  <a:lnTo>
                    <a:pt x="2953783" y="518735"/>
                  </a:lnTo>
                  <a:lnTo>
                    <a:pt x="3222309" y="558638"/>
                  </a:lnTo>
                  <a:lnTo>
                    <a:pt x="3490835" y="678346"/>
                  </a:lnTo>
                  <a:lnTo>
                    <a:pt x="3759360" y="638443"/>
                  </a:lnTo>
                  <a:lnTo>
                    <a:pt x="4027886" y="877859"/>
                  </a:lnTo>
                  <a:lnTo>
                    <a:pt x="4296412" y="758151"/>
                  </a:lnTo>
                  <a:lnTo>
                    <a:pt x="4564938" y="877859"/>
                  </a:lnTo>
                  <a:lnTo>
                    <a:pt x="4833464" y="638443"/>
                  </a:lnTo>
                  <a:lnTo>
                    <a:pt x="5101989" y="638443"/>
                  </a:lnTo>
                  <a:lnTo>
                    <a:pt x="5370515" y="638443"/>
                  </a:lnTo>
                  <a:lnTo>
                    <a:pt x="5639041" y="1157178"/>
                  </a:lnTo>
                  <a:lnTo>
                    <a:pt x="5907567" y="1077373"/>
                  </a:lnTo>
                  <a:lnTo>
                    <a:pt x="6176092" y="758151"/>
                  </a:lnTo>
                  <a:lnTo>
                    <a:pt x="6444618" y="917762"/>
                  </a:lnTo>
                </a:path>
              </a:pathLst>
            </a:custGeom>
            <a:ln w="27101" cap="flat">
              <a:solidFill>
                <a:srgbClr val="F8766D">
                  <a:alpha val="100000"/>
                </a:srgbClr>
              </a:solidFill>
              <a:prstDash val="solid"/>
              <a:round/>
            </a:ln>
          </p:spPr>
          <p:txBody>
            <a:bodyPr/>
            <a:lstStyle/>
            <a:p/>
          </p:txBody>
        </p:sp>
        <p:sp>
          <p:nvSpPr>
            <p:cNvPr id="28" name="pl28"/>
            <p:cNvSpPr/>
            <p:nvPr/>
          </p:nvSpPr>
          <p:spPr>
            <a:xfrm>
              <a:off x="1448278" y="1877250"/>
              <a:ext cx="6444618" cy="1197081"/>
            </a:xfrm>
            <a:custGeom>
              <a:avLst/>
              <a:pathLst>
                <a:path w="6444618" h="1197081">
                  <a:moveTo>
                    <a:pt x="0" y="1117276"/>
                  </a:moveTo>
                  <a:lnTo>
                    <a:pt x="268525" y="997568"/>
                  </a:lnTo>
                  <a:lnTo>
                    <a:pt x="537051" y="917762"/>
                  </a:lnTo>
                  <a:lnTo>
                    <a:pt x="805577" y="758151"/>
                  </a:lnTo>
                  <a:lnTo>
                    <a:pt x="1074103" y="279319"/>
                  </a:lnTo>
                  <a:lnTo>
                    <a:pt x="1342628" y="0"/>
                  </a:lnTo>
                  <a:lnTo>
                    <a:pt x="1611154" y="0"/>
                  </a:lnTo>
                  <a:lnTo>
                    <a:pt x="1879680" y="39902"/>
                  </a:lnTo>
                  <a:lnTo>
                    <a:pt x="2148206" y="319221"/>
                  </a:lnTo>
                  <a:lnTo>
                    <a:pt x="2416732" y="319221"/>
                  </a:lnTo>
                  <a:lnTo>
                    <a:pt x="2685257" y="598540"/>
                  </a:lnTo>
                  <a:lnTo>
                    <a:pt x="2953783" y="478832"/>
                  </a:lnTo>
                  <a:lnTo>
                    <a:pt x="3222309" y="678346"/>
                  </a:lnTo>
                  <a:lnTo>
                    <a:pt x="3490835" y="598540"/>
                  </a:lnTo>
                  <a:lnTo>
                    <a:pt x="3759360" y="678346"/>
                  </a:lnTo>
                  <a:lnTo>
                    <a:pt x="4027886" y="917762"/>
                  </a:lnTo>
                  <a:lnTo>
                    <a:pt x="4296412" y="678346"/>
                  </a:lnTo>
                  <a:lnTo>
                    <a:pt x="4564938" y="798054"/>
                  </a:lnTo>
                  <a:lnTo>
                    <a:pt x="4833464" y="438929"/>
                  </a:lnTo>
                  <a:lnTo>
                    <a:pt x="5101989" y="638443"/>
                  </a:lnTo>
                  <a:lnTo>
                    <a:pt x="5370515" y="718249"/>
                  </a:lnTo>
                  <a:lnTo>
                    <a:pt x="5639041" y="1197081"/>
                  </a:lnTo>
                  <a:lnTo>
                    <a:pt x="5907567" y="1117276"/>
                  </a:lnTo>
                  <a:lnTo>
                    <a:pt x="6176092" y="798054"/>
                  </a:lnTo>
                  <a:lnTo>
                    <a:pt x="6444618" y="997568"/>
                  </a:lnTo>
                </a:path>
              </a:pathLst>
            </a:custGeom>
            <a:ln w="27101" cap="flat">
              <a:solidFill>
                <a:srgbClr val="7CAE00">
                  <a:alpha val="100000"/>
                </a:srgbClr>
              </a:solidFill>
              <a:prstDash val="solid"/>
              <a:round/>
            </a:ln>
          </p:spPr>
          <p:txBody>
            <a:bodyPr/>
            <a:lstStyle/>
            <a:p/>
          </p:txBody>
        </p:sp>
        <p:sp>
          <p:nvSpPr>
            <p:cNvPr id="29" name="pl29"/>
            <p:cNvSpPr/>
            <p:nvPr/>
          </p:nvSpPr>
          <p:spPr>
            <a:xfrm>
              <a:off x="1448278" y="2036861"/>
              <a:ext cx="6444618" cy="1516303"/>
            </a:xfrm>
            <a:custGeom>
              <a:avLst/>
              <a:pathLst>
                <a:path w="6444618" h="1516303">
                  <a:moveTo>
                    <a:pt x="0" y="957665"/>
                  </a:moveTo>
                  <a:lnTo>
                    <a:pt x="268525" y="877859"/>
                  </a:lnTo>
                  <a:lnTo>
                    <a:pt x="537051" y="798054"/>
                  </a:lnTo>
                  <a:lnTo>
                    <a:pt x="805577" y="638443"/>
                  </a:lnTo>
                  <a:lnTo>
                    <a:pt x="1074103" y="79805"/>
                  </a:lnTo>
                  <a:lnTo>
                    <a:pt x="1342628" y="279319"/>
                  </a:lnTo>
                  <a:lnTo>
                    <a:pt x="1611154" y="399027"/>
                  </a:lnTo>
                  <a:lnTo>
                    <a:pt x="1879680" y="0"/>
                  </a:lnTo>
                  <a:lnTo>
                    <a:pt x="2148206" y="438929"/>
                  </a:lnTo>
                  <a:lnTo>
                    <a:pt x="2416732" y="718249"/>
                  </a:lnTo>
                  <a:lnTo>
                    <a:pt x="2685257" y="598540"/>
                  </a:lnTo>
                  <a:lnTo>
                    <a:pt x="2953783" y="758151"/>
                  </a:lnTo>
                  <a:lnTo>
                    <a:pt x="3222309" y="718249"/>
                  </a:lnTo>
                  <a:lnTo>
                    <a:pt x="3490835" y="678346"/>
                  </a:lnTo>
                  <a:lnTo>
                    <a:pt x="3759360" y="598540"/>
                  </a:lnTo>
                  <a:lnTo>
                    <a:pt x="4027886" y="837957"/>
                  </a:lnTo>
                  <a:lnTo>
                    <a:pt x="4296412" y="758151"/>
                  </a:lnTo>
                  <a:lnTo>
                    <a:pt x="4564938" y="1037470"/>
                  </a:lnTo>
                  <a:lnTo>
                    <a:pt x="4833464" y="518735"/>
                  </a:lnTo>
                  <a:lnTo>
                    <a:pt x="5101989" y="837957"/>
                  </a:lnTo>
                  <a:lnTo>
                    <a:pt x="5370515" y="1037470"/>
                  </a:lnTo>
                  <a:lnTo>
                    <a:pt x="5639041" y="1516303"/>
                  </a:lnTo>
                  <a:lnTo>
                    <a:pt x="5907567" y="1476400"/>
                  </a:lnTo>
                  <a:lnTo>
                    <a:pt x="6176092" y="1197081"/>
                  </a:lnTo>
                  <a:lnTo>
                    <a:pt x="6444618" y="1396595"/>
                  </a:lnTo>
                </a:path>
              </a:pathLst>
            </a:custGeom>
            <a:ln w="27101" cap="flat">
              <a:solidFill>
                <a:srgbClr val="00BFC4">
                  <a:alpha val="100000"/>
                </a:srgbClr>
              </a:solidFill>
              <a:prstDash val="solid"/>
              <a:round/>
            </a:ln>
          </p:spPr>
          <p:txBody>
            <a:bodyPr/>
            <a:lstStyle/>
            <a:p/>
          </p:txBody>
        </p:sp>
        <p:sp>
          <p:nvSpPr>
            <p:cNvPr id="30" name="pl30"/>
            <p:cNvSpPr/>
            <p:nvPr/>
          </p:nvSpPr>
          <p:spPr>
            <a:xfrm>
              <a:off x="6818794" y="3393554"/>
              <a:ext cx="1074103" cy="1316789"/>
            </a:xfrm>
            <a:custGeom>
              <a:avLst/>
              <a:pathLst>
                <a:path w="1074103" h="1316789">
                  <a:moveTo>
                    <a:pt x="0" y="1316789"/>
                  </a:moveTo>
                  <a:lnTo>
                    <a:pt x="268525" y="917762"/>
                  </a:lnTo>
                  <a:lnTo>
                    <a:pt x="537051" y="598540"/>
                  </a:lnTo>
                  <a:lnTo>
                    <a:pt x="805577" y="0"/>
                  </a:lnTo>
                  <a:lnTo>
                    <a:pt x="1074103" y="39902"/>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243741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283644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339508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339508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227780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295615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295615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6780417" y="467196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11385" y="2475792"/>
              <a:ext cx="250038" cy="3"/>
            </a:xfrm>
            <a:custGeom>
              <a:avLst/>
              <a:pathLst>
                <a:path w="250038" h="3">
                  <a:moveTo>
                    <a:pt x="250038" y="3"/>
                  </a:moveTo>
                  <a:lnTo>
                    <a:pt x="0" y="0"/>
                  </a:lnTo>
                </a:path>
              </a:pathLst>
            </a:custGeom>
          </p:spPr>
          <p:txBody>
            <a:bodyPr/>
            <a:lstStyle/>
            <a:p/>
          </p:txBody>
        </p:sp>
        <p:sp>
          <p:nvSpPr>
            <p:cNvPr id="41" name="pl41"/>
            <p:cNvSpPr/>
            <p:nvPr/>
          </p:nvSpPr>
          <p:spPr>
            <a:xfrm>
              <a:off x="7911385" y="2874819"/>
              <a:ext cx="250038" cy="0"/>
            </a:xfrm>
            <a:custGeom>
              <a:avLst/>
              <a:pathLst>
                <a:path w="250038" h="0">
                  <a:moveTo>
                    <a:pt x="250038" y="0"/>
                  </a:moveTo>
                  <a:lnTo>
                    <a:pt x="0" y="0"/>
                  </a:lnTo>
                </a:path>
              </a:pathLst>
            </a:custGeom>
          </p:spPr>
          <p:txBody>
            <a:bodyPr/>
            <a:lstStyle/>
            <a:p/>
          </p:txBody>
        </p:sp>
        <p:sp>
          <p:nvSpPr>
            <p:cNvPr id="42" name="pl42"/>
            <p:cNvSpPr/>
            <p:nvPr/>
          </p:nvSpPr>
          <p:spPr>
            <a:xfrm>
              <a:off x="7907350" y="3308411"/>
              <a:ext cx="254072" cy="118315"/>
            </a:xfrm>
            <a:custGeom>
              <a:avLst/>
              <a:pathLst>
                <a:path w="254072" h="118315">
                  <a:moveTo>
                    <a:pt x="254072" y="0"/>
                  </a:moveTo>
                  <a:lnTo>
                    <a:pt x="0" y="118315"/>
                  </a:lnTo>
                </a:path>
              </a:pathLst>
            </a:custGeom>
          </p:spPr>
          <p:txBody>
            <a:bodyPr/>
            <a:lstStyle/>
            <a:p/>
          </p:txBody>
        </p:sp>
        <p:sp>
          <p:nvSpPr>
            <p:cNvPr id="43" name="pl43"/>
            <p:cNvSpPr/>
            <p:nvPr/>
          </p:nvSpPr>
          <p:spPr>
            <a:xfrm>
              <a:off x="7908072" y="3439622"/>
              <a:ext cx="253351" cy="102931"/>
            </a:xfrm>
            <a:custGeom>
              <a:avLst/>
              <a:pathLst>
                <a:path w="253351" h="102931">
                  <a:moveTo>
                    <a:pt x="253351" y="102931"/>
                  </a:moveTo>
                  <a:lnTo>
                    <a:pt x="0" y="0"/>
                  </a:lnTo>
                </a:path>
              </a:pathLst>
            </a:custGeom>
          </p:spPr>
          <p:txBody>
            <a:bodyPr/>
            <a:lstStyle/>
            <a:p/>
          </p:txBody>
        </p:sp>
        <p:sp>
          <p:nvSpPr>
            <p:cNvPr id="44" name="pg44"/>
            <p:cNvSpPr/>
            <p:nvPr/>
          </p:nvSpPr>
          <p:spPr>
            <a:xfrm>
              <a:off x="8092843" y="2384809"/>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2425651"/>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70%</a:t>
              </a:r>
            </a:p>
          </p:txBody>
        </p:sp>
        <p:sp>
          <p:nvSpPr>
            <p:cNvPr id="46" name="pg46"/>
            <p:cNvSpPr/>
            <p:nvPr/>
          </p:nvSpPr>
          <p:spPr>
            <a:xfrm>
              <a:off x="8092843" y="2783834"/>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2824675"/>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60%</a:t>
              </a:r>
            </a:p>
          </p:txBody>
        </p:sp>
        <p:sp>
          <p:nvSpPr>
            <p:cNvPr id="48" name="pg48"/>
            <p:cNvSpPr/>
            <p:nvPr/>
          </p:nvSpPr>
          <p:spPr>
            <a:xfrm>
              <a:off x="8092843" y="3197051"/>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15703" y="3237893"/>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46%</a:t>
              </a:r>
            </a:p>
          </p:txBody>
        </p:sp>
        <p:sp>
          <p:nvSpPr>
            <p:cNvPr id="50" name="pg50"/>
            <p:cNvSpPr/>
            <p:nvPr/>
          </p:nvSpPr>
          <p:spPr>
            <a:xfrm>
              <a:off x="8092843" y="3470093"/>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3510934"/>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46%</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90158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Madagascar,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46%.
DTP3 coverage - a marker of how well countries are delivering immunization services to children - was below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was below the 95% target and MCV2 coverage was below the 95% target.
Between 2023 and 2024, 0 vaccines increased coverage, 4 declined and 0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46943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661031"/>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1852626"/>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1044220"/>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387364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3065234"/>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225682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144842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143556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189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202384"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8579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9252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920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589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2572"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925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5937"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11054" y="3412708"/>
              <a:ext cx="249014" cy="460931"/>
            </a:xfrm>
            <a:prstGeom prst="rect">
              <a:avLst/>
            </a:prstGeom>
            <a:solidFill>
              <a:srgbClr val="1CABE2">
                <a:alpha val="100000"/>
              </a:srgbClr>
            </a:solidFill>
          </p:spPr>
          <p:txBody>
            <a:bodyPr/>
            <a:lstStyle/>
            <a:p/>
          </p:txBody>
        </p:sp>
        <p:sp>
          <p:nvSpPr>
            <p:cNvPr id="24" name="rc24"/>
            <p:cNvSpPr/>
            <p:nvPr/>
          </p:nvSpPr>
          <p:spPr>
            <a:xfrm>
              <a:off x="1587736" y="3425416"/>
              <a:ext cx="249014" cy="448223"/>
            </a:xfrm>
            <a:prstGeom prst="rect">
              <a:avLst/>
            </a:prstGeom>
            <a:solidFill>
              <a:srgbClr val="1CABE2">
                <a:alpha val="100000"/>
              </a:srgbClr>
            </a:solidFill>
          </p:spPr>
          <p:txBody>
            <a:bodyPr/>
            <a:lstStyle/>
            <a:p/>
          </p:txBody>
        </p:sp>
        <p:sp>
          <p:nvSpPr>
            <p:cNvPr id="25" name="rc25"/>
            <p:cNvSpPr/>
            <p:nvPr/>
          </p:nvSpPr>
          <p:spPr>
            <a:xfrm>
              <a:off x="1864419" y="3439502"/>
              <a:ext cx="249014" cy="434138"/>
            </a:xfrm>
            <a:prstGeom prst="rect">
              <a:avLst/>
            </a:prstGeom>
            <a:solidFill>
              <a:srgbClr val="1CABE2">
                <a:alpha val="100000"/>
              </a:srgbClr>
            </a:solidFill>
          </p:spPr>
          <p:txBody>
            <a:bodyPr/>
            <a:lstStyle/>
            <a:p/>
          </p:txBody>
        </p:sp>
        <p:sp>
          <p:nvSpPr>
            <p:cNvPr id="26" name="rc26"/>
            <p:cNvSpPr/>
            <p:nvPr/>
          </p:nvSpPr>
          <p:spPr>
            <a:xfrm>
              <a:off x="2141101" y="3488583"/>
              <a:ext cx="249014" cy="385057"/>
            </a:xfrm>
            <a:prstGeom prst="rect">
              <a:avLst/>
            </a:prstGeom>
            <a:solidFill>
              <a:srgbClr val="1CABE2">
                <a:alpha val="100000"/>
              </a:srgbClr>
            </a:solidFill>
          </p:spPr>
          <p:txBody>
            <a:bodyPr/>
            <a:lstStyle/>
            <a:p/>
          </p:txBody>
        </p:sp>
        <p:sp>
          <p:nvSpPr>
            <p:cNvPr id="27" name="rc27"/>
            <p:cNvSpPr/>
            <p:nvPr/>
          </p:nvSpPr>
          <p:spPr>
            <a:xfrm>
              <a:off x="2417783" y="3537973"/>
              <a:ext cx="249014" cy="335666"/>
            </a:xfrm>
            <a:prstGeom prst="rect">
              <a:avLst/>
            </a:prstGeom>
            <a:solidFill>
              <a:srgbClr val="1CABE2">
                <a:alpha val="100000"/>
              </a:srgbClr>
            </a:solidFill>
          </p:spPr>
          <p:txBody>
            <a:bodyPr/>
            <a:lstStyle/>
            <a:p/>
          </p:txBody>
        </p:sp>
        <p:sp>
          <p:nvSpPr>
            <p:cNvPr id="28" name="rc28"/>
            <p:cNvSpPr/>
            <p:nvPr/>
          </p:nvSpPr>
          <p:spPr>
            <a:xfrm>
              <a:off x="2694466" y="3646033"/>
              <a:ext cx="249014" cy="227606"/>
            </a:xfrm>
            <a:prstGeom prst="rect">
              <a:avLst/>
            </a:prstGeom>
            <a:solidFill>
              <a:srgbClr val="1CABE2">
                <a:alpha val="100000"/>
              </a:srgbClr>
            </a:solidFill>
          </p:spPr>
          <p:txBody>
            <a:bodyPr/>
            <a:lstStyle/>
            <a:p/>
          </p:txBody>
        </p:sp>
        <p:sp>
          <p:nvSpPr>
            <p:cNvPr id="29" name="rc29"/>
            <p:cNvSpPr/>
            <p:nvPr/>
          </p:nvSpPr>
          <p:spPr>
            <a:xfrm>
              <a:off x="2971148" y="3738302"/>
              <a:ext cx="249014" cy="135337"/>
            </a:xfrm>
            <a:prstGeom prst="rect">
              <a:avLst/>
            </a:prstGeom>
            <a:solidFill>
              <a:srgbClr val="1CABE2">
                <a:alpha val="100000"/>
              </a:srgbClr>
            </a:solidFill>
          </p:spPr>
          <p:txBody>
            <a:bodyPr/>
            <a:lstStyle/>
            <a:p/>
          </p:txBody>
        </p:sp>
        <p:sp>
          <p:nvSpPr>
            <p:cNvPr id="30" name="rc30"/>
            <p:cNvSpPr/>
            <p:nvPr/>
          </p:nvSpPr>
          <p:spPr>
            <a:xfrm>
              <a:off x="3247830" y="3715238"/>
              <a:ext cx="249014" cy="158401"/>
            </a:xfrm>
            <a:prstGeom prst="rect">
              <a:avLst/>
            </a:prstGeom>
            <a:solidFill>
              <a:srgbClr val="1CABE2">
                <a:alpha val="100000"/>
              </a:srgbClr>
            </a:solidFill>
          </p:spPr>
          <p:txBody>
            <a:bodyPr/>
            <a:lstStyle/>
            <a:p/>
          </p:txBody>
        </p:sp>
        <p:sp>
          <p:nvSpPr>
            <p:cNvPr id="31" name="rc31"/>
            <p:cNvSpPr/>
            <p:nvPr/>
          </p:nvSpPr>
          <p:spPr>
            <a:xfrm>
              <a:off x="3524513" y="3548938"/>
              <a:ext cx="249014" cy="324701"/>
            </a:xfrm>
            <a:prstGeom prst="rect">
              <a:avLst/>
            </a:prstGeom>
            <a:solidFill>
              <a:srgbClr val="1CABE2">
                <a:alpha val="100000"/>
              </a:srgbClr>
            </a:solidFill>
          </p:spPr>
          <p:txBody>
            <a:bodyPr/>
            <a:lstStyle/>
            <a:p/>
          </p:txBody>
        </p:sp>
        <p:sp>
          <p:nvSpPr>
            <p:cNvPr id="32" name="rc32"/>
            <p:cNvSpPr/>
            <p:nvPr/>
          </p:nvSpPr>
          <p:spPr>
            <a:xfrm>
              <a:off x="3801195" y="3456850"/>
              <a:ext cx="249014" cy="416789"/>
            </a:xfrm>
            <a:prstGeom prst="rect">
              <a:avLst/>
            </a:prstGeom>
            <a:solidFill>
              <a:srgbClr val="1CABE2">
                <a:alpha val="100000"/>
              </a:srgbClr>
            </a:solidFill>
          </p:spPr>
          <p:txBody>
            <a:bodyPr/>
            <a:lstStyle/>
            <a:p/>
          </p:txBody>
        </p:sp>
        <p:sp>
          <p:nvSpPr>
            <p:cNvPr id="33" name="rc33"/>
            <p:cNvSpPr/>
            <p:nvPr/>
          </p:nvSpPr>
          <p:spPr>
            <a:xfrm>
              <a:off x="4077877" y="3409464"/>
              <a:ext cx="249014" cy="464175"/>
            </a:xfrm>
            <a:prstGeom prst="rect">
              <a:avLst/>
            </a:prstGeom>
            <a:solidFill>
              <a:srgbClr val="1CABE2">
                <a:alpha val="100000"/>
              </a:srgbClr>
            </a:solidFill>
          </p:spPr>
          <p:txBody>
            <a:bodyPr/>
            <a:lstStyle/>
            <a:p/>
          </p:txBody>
        </p:sp>
        <p:sp>
          <p:nvSpPr>
            <p:cNvPr id="34" name="rc34"/>
            <p:cNvSpPr/>
            <p:nvPr/>
          </p:nvSpPr>
          <p:spPr>
            <a:xfrm>
              <a:off x="4354560" y="3450986"/>
              <a:ext cx="249014" cy="422653"/>
            </a:xfrm>
            <a:prstGeom prst="rect">
              <a:avLst/>
            </a:prstGeom>
            <a:solidFill>
              <a:srgbClr val="1CABE2">
                <a:alpha val="100000"/>
              </a:srgbClr>
            </a:solidFill>
          </p:spPr>
          <p:txBody>
            <a:bodyPr/>
            <a:lstStyle/>
            <a:p/>
          </p:txBody>
        </p:sp>
        <p:sp>
          <p:nvSpPr>
            <p:cNvPr id="35" name="rc35"/>
            <p:cNvSpPr/>
            <p:nvPr/>
          </p:nvSpPr>
          <p:spPr>
            <a:xfrm>
              <a:off x="4631242" y="3425980"/>
              <a:ext cx="249014" cy="447659"/>
            </a:xfrm>
            <a:prstGeom prst="rect">
              <a:avLst/>
            </a:prstGeom>
            <a:solidFill>
              <a:srgbClr val="1CABE2">
                <a:alpha val="100000"/>
              </a:srgbClr>
            </a:solidFill>
          </p:spPr>
          <p:txBody>
            <a:bodyPr/>
            <a:lstStyle/>
            <a:p/>
          </p:txBody>
        </p:sp>
        <p:sp>
          <p:nvSpPr>
            <p:cNvPr id="36" name="rc36"/>
            <p:cNvSpPr/>
            <p:nvPr/>
          </p:nvSpPr>
          <p:spPr>
            <a:xfrm>
              <a:off x="4907924" y="3353552"/>
              <a:ext cx="249014" cy="520087"/>
            </a:xfrm>
            <a:prstGeom prst="rect">
              <a:avLst/>
            </a:prstGeom>
            <a:solidFill>
              <a:srgbClr val="1CABE2">
                <a:alpha val="100000"/>
              </a:srgbClr>
            </a:solidFill>
          </p:spPr>
          <p:txBody>
            <a:bodyPr/>
            <a:lstStyle/>
            <a:p/>
          </p:txBody>
        </p:sp>
        <p:sp>
          <p:nvSpPr>
            <p:cNvPr id="37" name="rc37"/>
            <p:cNvSpPr/>
            <p:nvPr/>
          </p:nvSpPr>
          <p:spPr>
            <a:xfrm>
              <a:off x="5184607" y="3368807"/>
              <a:ext cx="249014" cy="504833"/>
            </a:xfrm>
            <a:prstGeom prst="rect">
              <a:avLst/>
            </a:prstGeom>
            <a:solidFill>
              <a:srgbClr val="1CABE2">
                <a:alpha val="100000"/>
              </a:srgbClr>
            </a:solidFill>
          </p:spPr>
          <p:txBody>
            <a:bodyPr/>
            <a:lstStyle/>
            <a:p/>
          </p:txBody>
        </p:sp>
        <p:sp>
          <p:nvSpPr>
            <p:cNvPr id="38" name="rc38"/>
            <p:cNvSpPr/>
            <p:nvPr/>
          </p:nvSpPr>
          <p:spPr>
            <a:xfrm>
              <a:off x="5461289" y="3227815"/>
              <a:ext cx="249014" cy="645824"/>
            </a:xfrm>
            <a:prstGeom prst="rect">
              <a:avLst/>
            </a:prstGeom>
            <a:solidFill>
              <a:srgbClr val="1CABE2">
                <a:alpha val="100000"/>
              </a:srgbClr>
            </a:solidFill>
          </p:spPr>
          <p:txBody>
            <a:bodyPr/>
            <a:lstStyle/>
            <a:p/>
          </p:txBody>
        </p:sp>
        <p:sp>
          <p:nvSpPr>
            <p:cNvPr id="39" name="rc39"/>
            <p:cNvSpPr/>
            <p:nvPr/>
          </p:nvSpPr>
          <p:spPr>
            <a:xfrm>
              <a:off x="5737971" y="3282005"/>
              <a:ext cx="249014" cy="591634"/>
            </a:xfrm>
            <a:prstGeom prst="rect">
              <a:avLst/>
            </a:prstGeom>
            <a:solidFill>
              <a:srgbClr val="1CABE2">
                <a:alpha val="100000"/>
              </a:srgbClr>
            </a:solidFill>
          </p:spPr>
          <p:txBody>
            <a:bodyPr/>
            <a:lstStyle/>
            <a:p/>
          </p:txBody>
        </p:sp>
        <p:sp>
          <p:nvSpPr>
            <p:cNvPr id="40" name="rc40"/>
            <p:cNvSpPr/>
            <p:nvPr/>
          </p:nvSpPr>
          <p:spPr>
            <a:xfrm>
              <a:off x="6014654" y="3196746"/>
              <a:ext cx="249014" cy="676894"/>
            </a:xfrm>
            <a:prstGeom prst="rect">
              <a:avLst/>
            </a:prstGeom>
            <a:solidFill>
              <a:srgbClr val="1CABE2">
                <a:alpha val="100000"/>
              </a:srgbClr>
            </a:solidFill>
          </p:spPr>
          <p:txBody>
            <a:bodyPr/>
            <a:lstStyle/>
            <a:p/>
          </p:txBody>
        </p:sp>
        <p:sp>
          <p:nvSpPr>
            <p:cNvPr id="41" name="rc41"/>
            <p:cNvSpPr/>
            <p:nvPr/>
          </p:nvSpPr>
          <p:spPr>
            <a:xfrm>
              <a:off x="6291336" y="3321671"/>
              <a:ext cx="249014" cy="551968"/>
            </a:xfrm>
            <a:prstGeom prst="rect">
              <a:avLst/>
            </a:prstGeom>
            <a:solidFill>
              <a:srgbClr val="1CABE2">
                <a:alpha val="100000"/>
              </a:srgbClr>
            </a:solidFill>
          </p:spPr>
          <p:txBody>
            <a:bodyPr/>
            <a:lstStyle/>
            <a:p/>
          </p:txBody>
        </p:sp>
        <p:sp>
          <p:nvSpPr>
            <p:cNvPr id="42" name="rc42"/>
            <p:cNvSpPr/>
            <p:nvPr/>
          </p:nvSpPr>
          <p:spPr>
            <a:xfrm>
              <a:off x="6568018" y="3308074"/>
              <a:ext cx="249014" cy="565565"/>
            </a:xfrm>
            <a:prstGeom prst="rect">
              <a:avLst/>
            </a:prstGeom>
            <a:solidFill>
              <a:srgbClr val="1CABE2">
                <a:alpha val="100000"/>
              </a:srgbClr>
            </a:solidFill>
          </p:spPr>
          <p:txBody>
            <a:bodyPr/>
            <a:lstStyle/>
            <a:p/>
          </p:txBody>
        </p:sp>
        <p:sp>
          <p:nvSpPr>
            <p:cNvPr id="43" name="rc43"/>
            <p:cNvSpPr/>
            <p:nvPr/>
          </p:nvSpPr>
          <p:spPr>
            <a:xfrm>
              <a:off x="6844701" y="3298265"/>
              <a:ext cx="249014" cy="575374"/>
            </a:xfrm>
            <a:prstGeom prst="rect">
              <a:avLst/>
            </a:prstGeom>
            <a:solidFill>
              <a:srgbClr val="1CABE2">
                <a:alpha val="100000"/>
              </a:srgbClr>
            </a:solidFill>
          </p:spPr>
          <p:txBody>
            <a:bodyPr/>
            <a:lstStyle/>
            <a:p/>
          </p:txBody>
        </p:sp>
        <p:sp>
          <p:nvSpPr>
            <p:cNvPr id="44" name="rc44"/>
            <p:cNvSpPr/>
            <p:nvPr/>
          </p:nvSpPr>
          <p:spPr>
            <a:xfrm>
              <a:off x="7121383" y="2961144"/>
              <a:ext cx="249014" cy="912495"/>
            </a:xfrm>
            <a:prstGeom prst="rect">
              <a:avLst/>
            </a:prstGeom>
            <a:solidFill>
              <a:srgbClr val="1CABE2">
                <a:alpha val="100000"/>
              </a:srgbClr>
            </a:solidFill>
          </p:spPr>
          <p:txBody>
            <a:bodyPr/>
            <a:lstStyle/>
            <a:p/>
          </p:txBody>
        </p:sp>
        <p:sp>
          <p:nvSpPr>
            <p:cNvPr id="45" name="rc45"/>
            <p:cNvSpPr/>
            <p:nvPr/>
          </p:nvSpPr>
          <p:spPr>
            <a:xfrm>
              <a:off x="7398065" y="3001249"/>
              <a:ext cx="249014" cy="872390"/>
            </a:xfrm>
            <a:prstGeom prst="rect">
              <a:avLst/>
            </a:prstGeom>
            <a:solidFill>
              <a:srgbClr val="1CABE2">
                <a:alpha val="100000"/>
              </a:srgbClr>
            </a:solidFill>
          </p:spPr>
          <p:txBody>
            <a:bodyPr/>
            <a:lstStyle/>
            <a:p/>
          </p:txBody>
        </p:sp>
        <p:sp>
          <p:nvSpPr>
            <p:cNvPr id="46" name="rc46"/>
            <p:cNvSpPr/>
            <p:nvPr/>
          </p:nvSpPr>
          <p:spPr>
            <a:xfrm>
              <a:off x="7674748" y="3198300"/>
              <a:ext cx="249014" cy="675339"/>
            </a:xfrm>
            <a:prstGeom prst="rect">
              <a:avLst/>
            </a:prstGeom>
            <a:solidFill>
              <a:srgbClr val="1CABE2">
                <a:alpha val="100000"/>
              </a:srgbClr>
            </a:solidFill>
          </p:spPr>
          <p:txBody>
            <a:bodyPr/>
            <a:lstStyle/>
            <a:p/>
          </p:txBody>
        </p:sp>
        <p:sp>
          <p:nvSpPr>
            <p:cNvPr id="47" name="rc47"/>
            <p:cNvSpPr/>
            <p:nvPr/>
          </p:nvSpPr>
          <p:spPr>
            <a:xfrm>
              <a:off x="7951430" y="3084180"/>
              <a:ext cx="249014" cy="789459"/>
            </a:xfrm>
            <a:prstGeom prst="rect">
              <a:avLst/>
            </a:prstGeom>
            <a:solidFill>
              <a:srgbClr val="1CABE2">
                <a:alpha val="100000"/>
              </a:srgbClr>
            </a:solidFill>
          </p:spPr>
          <p:txBody>
            <a:bodyPr/>
            <a:lstStyle/>
            <a:p/>
          </p:txBody>
        </p:sp>
        <p:sp>
          <p:nvSpPr>
            <p:cNvPr id="48" name="rc48"/>
            <p:cNvSpPr/>
            <p:nvPr/>
          </p:nvSpPr>
          <p:spPr>
            <a:xfrm>
              <a:off x="1311054" y="3111329"/>
              <a:ext cx="249014" cy="301378"/>
            </a:xfrm>
            <a:prstGeom prst="rect">
              <a:avLst/>
            </a:prstGeom>
            <a:solidFill>
              <a:srgbClr val="B3B3B3">
                <a:alpha val="100000"/>
              </a:srgbClr>
            </a:solidFill>
          </p:spPr>
          <p:txBody>
            <a:bodyPr/>
            <a:lstStyle/>
            <a:p/>
          </p:txBody>
        </p:sp>
        <p:sp>
          <p:nvSpPr>
            <p:cNvPr id="49" name="rc49"/>
            <p:cNvSpPr/>
            <p:nvPr/>
          </p:nvSpPr>
          <p:spPr>
            <a:xfrm>
              <a:off x="1587736" y="3156484"/>
              <a:ext cx="249014" cy="268932"/>
            </a:xfrm>
            <a:prstGeom prst="rect">
              <a:avLst/>
            </a:prstGeom>
            <a:solidFill>
              <a:srgbClr val="B3B3B3">
                <a:alpha val="100000"/>
              </a:srgbClr>
            </a:solidFill>
          </p:spPr>
          <p:txBody>
            <a:bodyPr/>
            <a:lstStyle/>
            <a:p/>
          </p:txBody>
        </p:sp>
        <p:sp>
          <p:nvSpPr>
            <p:cNvPr id="50" name="rc50"/>
            <p:cNvSpPr/>
            <p:nvPr/>
          </p:nvSpPr>
          <p:spPr>
            <a:xfrm>
              <a:off x="1864419" y="3186255"/>
              <a:ext cx="249014" cy="253246"/>
            </a:xfrm>
            <a:prstGeom prst="rect">
              <a:avLst/>
            </a:prstGeom>
            <a:solidFill>
              <a:srgbClr val="B3B3B3">
                <a:alpha val="100000"/>
              </a:srgbClr>
            </a:solidFill>
          </p:spPr>
          <p:txBody>
            <a:bodyPr/>
            <a:lstStyle/>
            <a:p/>
          </p:txBody>
        </p:sp>
        <p:sp>
          <p:nvSpPr>
            <p:cNvPr id="51" name="rc51"/>
            <p:cNvSpPr/>
            <p:nvPr/>
          </p:nvSpPr>
          <p:spPr>
            <a:xfrm>
              <a:off x="2141101" y="3250213"/>
              <a:ext cx="249014" cy="238369"/>
            </a:xfrm>
            <a:prstGeom prst="rect">
              <a:avLst/>
            </a:prstGeom>
            <a:solidFill>
              <a:srgbClr val="B3B3B3">
                <a:alpha val="100000"/>
              </a:srgbClr>
            </a:solidFill>
          </p:spPr>
          <p:txBody>
            <a:bodyPr/>
            <a:lstStyle/>
            <a:p/>
          </p:txBody>
        </p:sp>
        <p:sp>
          <p:nvSpPr>
            <p:cNvPr id="52" name="rc52"/>
            <p:cNvSpPr/>
            <p:nvPr/>
          </p:nvSpPr>
          <p:spPr>
            <a:xfrm>
              <a:off x="2417783" y="3463379"/>
              <a:ext cx="249014" cy="74594"/>
            </a:xfrm>
            <a:prstGeom prst="rect">
              <a:avLst/>
            </a:prstGeom>
            <a:solidFill>
              <a:srgbClr val="B3B3B3">
                <a:alpha val="100000"/>
              </a:srgbClr>
            </a:solidFill>
          </p:spPr>
          <p:txBody>
            <a:bodyPr/>
            <a:lstStyle/>
            <a:p/>
          </p:txBody>
        </p:sp>
        <p:sp>
          <p:nvSpPr>
            <p:cNvPr id="53" name="rc53"/>
            <p:cNvSpPr/>
            <p:nvPr/>
          </p:nvSpPr>
          <p:spPr>
            <a:xfrm>
              <a:off x="2694466" y="3589129"/>
              <a:ext cx="249014" cy="56903"/>
            </a:xfrm>
            <a:prstGeom prst="rect">
              <a:avLst/>
            </a:prstGeom>
            <a:solidFill>
              <a:srgbClr val="B3B3B3">
                <a:alpha val="100000"/>
              </a:srgbClr>
            </a:solidFill>
          </p:spPr>
          <p:txBody>
            <a:bodyPr/>
            <a:lstStyle/>
            <a:p/>
          </p:txBody>
        </p:sp>
        <p:sp>
          <p:nvSpPr>
            <p:cNvPr id="54" name="rc54"/>
            <p:cNvSpPr/>
            <p:nvPr/>
          </p:nvSpPr>
          <p:spPr>
            <a:xfrm>
              <a:off x="2971148" y="3583632"/>
              <a:ext cx="249014" cy="154669"/>
            </a:xfrm>
            <a:prstGeom prst="rect">
              <a:avLst/>
            </a:prstGeom>
            <a:solidFill>
              <a:srgbClr val="B3B3B3">
                <a:alpha val="100000"/>
              </a:srgbClr>
            </a:solidFill>
          </p:spPr>
          <p:txBody>
            <a:bodyPr/>
            <a:lstStyle/>
            <a:p/>
          </p:txBody>
        </p:sp>
        <p:sp>
          <p:nvSpPr>
            <p:cNvPr id="55" name="rc55"/>
            <p:cNvSpPr/>
            <p:nvPr/>
          </p:nvSpPr>
          <p:spPr>
            <a:xfrm>
              <a:off x="3247830" y="3556836"/>
              <a:ext cx="249014" cy="158401"/>
            </a:xfrm>
            <a:prstGeom prst="rect">
              <a:avLst/>
            </a:prstGeom>
            <a:solidFill>
              <a:srgbClr val="B3B3B3">
                <a:alpha val="100000"/>
              </a:srgbClr>
            </a:solidFill>
          </p:spPr>
          <p:txBody>
            <a:bodyPr/>
            <a:lstStyle/>
            <a:p/>
          </p:txBody>
        </p:sp>
        <p:sp>
          <p:nvSpPr>
            <p:cNvPr id="56" name="rc56"/>
            <p:cNvSpPr/>
            <p:nvPr/>
          </p:nvSpPr>
          <p:spPr>
            <a:xfrm>
              <a:off x="3524513" y="3406880"/>
              <a:ext cx="249014" cy="142058"/>
            </a:xfrm>
            <a:prstGeom prst="rect">
              <a:avLst/>
            </a:prstGeom>
            <a:solidFill>
              <a:srgbClr val="B3B3B3">
                <a:alpha val="100000"/>
              </a:srgbClr>
            </a:solidFill>
          </p:spPr>
          <p:txBody>
            <a:bodyPr/>
            <a:lstStyle/>
            <a:p/>
          </p:txBody>
        </p:sp>
        <p:sp>
          <p:nvSpPr>
            <p:cNvPr id="57" name="rc57"/>
            <p:cNvSpPr/>
            <p:nvPr/>
          </p:nvSpPr>
          <p:spPr>
            <a:xfrm>
              <a:off x="3801195" y="3394333"/>
              <a:ext cx="249014" cy="62516"/>
            </a:xfrm>
            <a:prstGeom prst="rect">
              <a:avLst/>
            </a:prstGeom>
            <a:solidFill>
              <a:srgbClr val="B3B3B3">
                <a:alpha val="100000"/>
              </a:srgbClr>
            </a:solidFill>
          </p:spPr>
          <p:txBody>
            <a:bodyPr/>
            <a:lstStyle/>
            <a:p/>
          </p:txBody>
        </p:sp>
        <p:sp>
          <p:nvSpPr>
            <p:cNvPr id="58" name="rc58"/>
            <p:cNvSpPr/>
            <p:nvPr/>
          </p:nvSpPr>
          <p:spPr>
            <a:xfrm>
              <a:off x="4077877" y="3240672"/>
              <a:ext cx="249014" cy="168792"/>
            </a:xfrm>
            <a:prstGeom prst="rect">
              <a:avLst/>
            </a:prstGeom>
            <a:solidFill>
              <a:srgbClr val="B3B3B3">
                <a:alpha val="100000"/>
              </a:srgbClr>
            </a:solidFill>
          </p:spPr>
          <p:txBody>
            <a:bodyPr/>
            <a:lstStyle/>
            <a:p/>
          </p:txBody>
        </p:sp>
        <p:sp>
          <p:nvSpPr>
            <p:cNvPr id="59" name="rc59"/>
            <p:cNvSpPr/>
            <p:nvPr/>
          </p:nvSpPr>
          <p:spPr>
            <a:xfrm>
              <a:off x="4354560" y="3303056"/>
              <a:ext cx="249014" cy="147930"/>
            </a:xfrm>
            <a:prstGeom prst="rect">
              <a:avLst/>
            </a:prstGeom>
            <a:solidFill>
              <a:srgbClr val="B3B3B3">
                <a:alpha val="100000"/>
              </a:srgbClr>
            </a:solidFill>
          </p:spPr>
          <p:txBody>
            <a:bodyPr/>
            <a:lstStyle/>
            <a:p/>
          </p:txBody>
        </p:sp>
        <p:sp>
          <p:nvSpPr>
            <p:cNvPr id="60" name="rc60"/>
            <p:cNvSpPr/>
            <p:nvPr/>
          </p:nvSpPr>
          <p:spPr>
            <a:xfrm>
              <a:off x="4631242" y="3191488"/>
              <a:ext cx="249014" cy="234491"/>
            </a:xfrm>
            <a:prstGeom prst="rect">
              <a:avLst/>
            </a:prstGeom>
            <a:solidFill>
              <a:srgbClr val="B3B3B3">
                <a:alpha val="100000"/>
              </a:srgbClr>
            </a:solidFill>
          </p:spPr>
          <p:txBody>
            <a:bodyPr/>
            <a:lstStyle/>
            <a:p/>
          </p:txBody>
        </p:sp>
        <p:sp>
          <p:nvSpPr>
            <p:cNvPr id="61" name="rc61"/>
            <p:cNvSpPr/>
            <p:nvPr/>
          </p:nvSpPr>
          <p:spPr>
            <a:xfrm>
              <a:off x="4907924" y="3223531"/>
              <a:ext cx="249014" cy="130021"/>
            </a:xfrm>
            <a:prstGeom prst="rect">
              <a:avLst/>
            </a:prstGeom>
            <a:solidFill>
              <a:srgbClr val="B3B3B3">
                <a:alpha val="100000"/>
              </a:srgbClr>
            </a:solidFill>
          </p:spPr>
          <p:txBody>
            <a:bodyPr/>
            <a:lstStyle/>
            <a:p/>
          </p:txBody>
        </p:sp>
        <p:sp>
          <p:nvSpPr>
            <p:cNvPr id="62" name="rc62"/>
            <p:cNvSpPr/>
            <p:nvPr/>
          </p:nvSpPr>
          <p:spPr>
            <a:xfrm>
              <a:off x="5184607" y="3171265"/>
              <a:ext cx="249014" cy="197541"/>
            </a:xfrm>
            <a:prstGeom prst="rect">
              <a:avLst/>
            </a:prstGeom>
            <a:solidFill>
              <a:srgbClr val="B3B3B3">
                <a:alpha val="100000"/>
              </a:srgbClr>
            </a:solidFill>
          </p:spPr>
          <p:txBody>
            <a:bodyPr/>
            <a:lstStyle/>
            <a:p/>
          </p:txBody>
        </p:sp>
        <p:sp>
          <p:nvSpPr>
            <p:cNvPr id="63" name="rc63"/>
            <p:cNvSpPr/>
            <p:nvPr/>
          </p:nvSpPr>
          <p:spPr>
            <a:xfrm>
              <a:off x="5461289" y="3027387"/>
              <a:ext cx="249014" cy="200427"/>
            </a:xfrm>
            <a:prstGeom prst="rect">
              <a:avLst/>
            </a:prstGeom>
            <a:solidFill>
              <a:srgbClr val="B3B3B3">
                <a:alpha val="100000"/>
              </a:srgbClr>
            </a:solidFill>
          </p:spPr>
          <p:txBody>
            <a:bodyPr/>
            <a:lstStyle/>
            <a:p/>
          </p:txBody>
        </p:sp>
        <p:sp>
          <p:nvSpPr>
            <p:cNvPr id="64" name="rc64"/>
            <p:cNvSpPr/>
            <p:nvPr/>
          </p:nvSpPr>
          <p:spPr>
            <a:xfrm>
              <a:off x="5737971" y="3145474"/>
              <a:ext cx="249014" cy="136531"/>
            </a:xfrm>
            <a:prstGeom prst="rect">
              <a:avLst/>
            </a:prstGeom>
            <a:solidFill>
              <a:srgbClr val="B3B3B3">
                <a:alpha val="100000"/>
              </a:srgbClr>
            </a:solidFill>
          </p:spPr>
          <p:txBody>
            <a:bodyPr/>
            <a:lstStyle/>
            <a:p/>
          </p:txBody>
        </p:sp>
        <p:sp>
          <p:nvSpPr>
            <p:cNvPr id="65" name="rc65"/>
            <p:cNvSpPr/>
            <p:nvPr/>
          </p:nvSpPr>
          <p:spPr>
            <a:xfrm>
              <a:off x="6014654" y="3056697"/>
              <a:ext cx="249014" cy="140048"/>
            </a:xfrm>
            <a:prstGeom prst="rect">
              <a:avLst/>
            </a:prstGeom>
            <a:solidFill>
              <a:srgbClr val="B3B3B3">
                <a:alpha val="100000"/>
              </a:srgbClr>
            </a:solidFill>
          </p:spPr>
          <p:txBody>
            <a:bodyPr/>
            <a:lstStyle/>
            <a:p/>
          </p:txBody>
        </p:sp>
        <p:sp>
          <p:nvSpPr>
            <p:cNvPr id="66" name="rc66"/>
            <p:cNvSpPr/>
            <p:nvPr/>
          </p:nvSpPr>
          <p:spPr>
            <a:xfrm>
              <a:off x="6291336" y="3249675"/>
              <a:ext cx="249014" cy="71996"/>
            </a:xfrm>
            <a:prstGeom prst="rect">
              <a:avLst/>
            </a:prstGeom>
            <a:solidFill>
              <a:srgbClr val="B3B3B3">
                <a:alpha val="100000"/>
              </a:srgbClr>
            </a:solidFill>
          </p:spPr>
          <p:txBody>
            <a:bodyPr/>
            <a:lstStyle/>
            <a:p/>
          </p:txBody>
        </p:sp>
        <p:sp>
          <p:nvSpPr>
            <p:cNvPr id="67" name="rc67"/>
            <p:cNvSpPr/>
            <p:nvPr/>
          </p:nvSpPr>
          <p:spPr>
            <a:xfrm>
              <a:off x="6568018" y="3111354"/>
              <a:ext cx="249014" cy="196720"/>
            </a:xfrm>
            <a:prstGeom prst="rect">
              <a:avLst/>
            </a:prstGeom>
            <a:solidFill>
              <a:srgbClr val="B3B3B3">
                <a:alpha val="100000"/>
              </a:srgbClr>
            </a:solidFill>
          </p:spPr>
          <p:txBody>
            <a:bodyPr/>
            <a:lstStyle/>
            <a:p/>
          </p:txBody>
        </p:sp>
        <p:sp>
          <p:nvSpPr>
            <p:cNvPr id="68" name="rc68"/>
            <p:cNvSpPr/>
            <p:nvPr/>
          </p:nvSpPr>
          <p:spPr>
            <a:xfrm>
              <a:off x="6844701" y="3048101"/>
              <a:ext cx="249014" cy="250163"/>
            </a:xfrm>
            <a:prstGeom prst="rect">
              <a:avLst/>
            </a:prstGeom>
            <a:solidFill>
              <a:srgbClr val="B3B3B3">
                <a:alpha val="100000"/>
              </a:srgbClr>
            </a:solidFill>
          </p:spPr>
          <p:txBody>
            <a:bodyPr/>
            <a:lstStyle/>
            <a:p/>
          </p:txBody>
        </p:sp>
        <p:sp>
          <p:nvSpPr>
            <p:cNvPr id="69" name="rc69"/>
            <p:cNvSpPr/>
            <p:nvPr/>
          </p:nvSpPr>
          <p:spPr>
            <a:xfrm>
              <a:off x="7121383" y="2733020"/>
              <a:ext cx="249014" cy="228123"/>
            </a:xfrm>
            <a:prstGeom prst="rect">
              <a:avLst/>
            </a:prstGeom>
            <a:solidFill>
              <a:srgbClr val="B3B3B3">
                <a:alpha val="100000"/>
              </a:srgbClr>
            </a:solidFill>
          </p:spPr>
          <p:txBody>
            <a:bodyPr/>
            <a:lstStyle/>
            <a:p/>
          </p:txBody>
        </p:sp>
        <p:sp>
          <p:nvSpPr>
            <p:cNvPr id="70" name="rc70"/>
            <p:cNvSpPr/>
            <p:nvPr/>
          </p:nvSpPr>
          <p:spPr>
            <a:xfrm>
              <a:off x="7398065" y="2770322"/>
              <a:ext cx="249014" cy="230926"/>
            </a:xfrm>
            <a:prstGeom prst="rect">
              <a:avLst/>
            </a:prstGeom>
            <a:solidFill>
              <a:srgbClr val="B3B3B3">
                <a:alpha val="100000"/>
              </a:srgbClr>
            </a:solidFill>
          </p:spPr>
          <p:txBody>
            <a:bodyPr/>
            <a:lstStyle/>
            <a:p/>
          </p:txBody>
        </p:sp>
        <p:sp>
          <p:nvSpPr>
            <p:cNvPr id="71" name="rc71"/>
            <p:cNvSpPr/>
            <p:nvPr/>
          </p:nvSpPr>
          <p:spPr>
            <a:xfrm>
              <a:off x="7674748" y="2964528"/>
              <a:ext cx="249014" cy="233772"/>
            </a:xfrm>
            <a:prstGeom prst="rect">
              <a:avLst/>
            </a:prstGeom>
            <a:solidFill>
              <a:srgbClr val="B3B3B3">
                <a:alpha val="100000"/>
              </a:srgbClr>
            </a:solidFill>
          </p:spPr>
          <p:txBody>
            <a:bodyPr/>
            <a:lstStyle/>
            <a:p/>
          </p:txBody>
        </p:sp>
        <p:sp>
          <p:nvSpPr>
            <p:cNvPr id="72" name="rc72"/>
            <p:cNvSpPr/>
            <p:nvPr/>
          </p:nvSpPr>
          <p:spPr>
            <a:xfrm>
              <a:off x="7951430" y="2821026"/>
              <a:ext cx="249014" cy="263154"/>
            </a:xfrm>
            <a:prstGeom prst="rect">
              <a:avLst/>
            </a:prstGeom>
            <a:solidFill>
              <a:srgbClr val="B3B3B3">
                <a:alpha val="100000"/>
              </a:srgbClr>
            </a:solidFill>
          </p:spPr>
          <p:txBody>
            <a:bodyPr/>
            <a:lstStyle/>
            <a:p/>
          </p:txBody>
        </p:sp>
        <p:sp>
          <p:nvSpPr>
            <p:cNvPr id="73" name="pl73"/>
            <p:cNvSpPr/>
            <p:nvPr/>
          </p:nvSpPr>
          <p:spPr>
            <a:xfrm>
              <a:off x="1435561" y="1221699"/>
              <a:ext cx="6640376" cy="826949"/>
            </a:xfrm>
            <a:custGeom>
              <a:avLst/>
              <a:pathLst>
                <a:path w="6640376" h="826949">
                  <a:moveTo>
                    <a:pt x="0" y="541794"/>
                  </a:moveTo>
                  <a:lnTo>
                    <a:pt x="276682" y="513278"/>
                  </a:lnTo>
                  <a:lnTo>
                    <a:pt x="553364" y="484763"/>
                  </a:lnTo>
                  <a:lnTo>
                    <a:pt x="830047" y="399216"/>
                  </a:lnTo>
                  <a:lnTo>
                    <a:pt x="1106729" y="313670"/>
                  </a:lnTo>
                  <a:lnTo>
                    <a:pt x="1383411" y="142577"/>
                  </a:lnTo>
                  <a:lnTo>
                    <a:pt x="1660094" y="0"/>
                  </a:lnTo>
                  <a:lnTo>
                    <a:pt x="1936776" y="28515"/>
                  </a:lnTo>
                  <a:lnTo>
                    <a:pt x="2213458" y="256639"/>
                  </a:lnTo>
                  <a:lnTo>
                    <a:pt x="2490141" y="370701"/>
                  </a:lnTo>
                  <a:lnTo>
                    <a:pt x="2766823" y="427732"/>
                  </a:lnTo>
                  <a:lnTo>
                    <a:pt x="3043505" y="370701"/>
                  </a:lnTo>
                  <a:lnTo>
                    <a:pt x="3320188" y="399216"/>
                  </a:lnTo>
                  <a:lnTo>
                    <a:pt x="3596870" y="484763"/>
                  </a:lnTo>
                  <a:lnTo>
                    <a:pt x="3873552" y="456247"/>
                  </a:lnTo>
                  <a:lnTo>
                    <a:pt x="4150235" y="627340"/>
                  </a:lnTo>
                  <a:lnTo>
                    <a:pt x="4426917" y="541794"/>
                  </a:lnTo>
                  <a:lnTo>
                    <a:pt x="4703599" y="627340"/>
                  </a:lnTo>
                  <a:lnTo>
                    <a:pt x="4980282" y="456247"/>
                  </a:lnTo>
                  <a:lnTo>
                    <a:pt x="5256964" y="456247"/>
                  </a:lnTo>
                  <a:lnTo>
                    <a:pt x="5533646" y="456247"/>
                  </a:lnTo>
                  <a:lnTo>
                    <a:pt x="5810329" y="826949"/>
                  </a:lnTo>
                  <a:lnTo>
                    <a:pt x="6087011" y="769918"/>
                  </a:lnTo>
                  <a:lnTo>
                    <a:pt x="6363693" y="541794"/>
                  </a:lnTo>
                  <a:lnTo>
                    <a:pt x="6640376" y="655856"/>
                  </a:lnTo>
                </a:path>
              </a:pathLst>
            </a:custGeom>
            <a:ln w="27101" cap="flat">
              <a:solidFill>
                <a:srgbClr val="0058AB">
                  <a:alpha val="50196"/>
                </a:srgbClr>
              </a:solidFill>
              <a:prstDash val="solid"/>
              <a:round/>
            </a:ln>
          </p:spPr>
          <p:txBody>
            <a:bodyPr/>
            <a:lstStyle/>
            <a:p/>
          </p:txBody>
        </p:sp>
        <p:sp>
          <p:nvSpPr>
            <p:cNvPr id="74" name="pl74"/>
            <p:cNvSpPr/>
            <p:nvPr/>
          </p:nvSpPr>
          <p:spPr>
            <a:xfrm>
              <a:off x="1435561" y="1449823"/>
              <a:ext cx="6640376" cy="855464"/>
            </a:xfrm>
            <a:custGeom>
              <a:avLst/>
              <a:pathLst>
                <a:path w="6640376" h="855464">
                  <a:moveTo>
                    <a:pt x="0" y="798433"/>
                  </a:moveTo>
                  <a:lnTo>
                    <a:pt x="276682" y="712887"/>
                  </a:lnTo>
                  <a:lnTo>
                    <a:pt x="553364" y="655856"/>
                  </a:lnTo>
                  <a:lnTo>
                    <a:pt x="830047" y="541794"/>
                  </a:lnTo>
                  <a:lnTo>
                    <a:pt x="1106729" y="199608"/>
                  </a:lnTo>
                  <a:lnTo>
                    <a:pt x="1383411" y="0"/>
                  </a:lnTo>
                  <a:lnTo>
                    <a:pt x="1660094" y="0"/>
                  </a:lnTo>
                  <a:lnTo>
                    <a:pt x="1936776" y="28515"/>
                  </a:lnTo>
                  <a:lnTo>
                    <a:pt x="2213458" y="228123"/>
                  </a:lnTo>
                  <a:lnTo>
                    <a:pt x="2490141" y="228123"/>
                  </a:lnTo>
                  <a:lnTo>
                    <a:pt x="2766823" y="427732"/>
                  </a:lnTo>
                  <a:lnTo>
                    <a:pt x="3043505" y="342185"/>
                  </a:lnTo>
                  <a:lnTo>
                    <a:pt x="3320188" y="484763"/>
                  </a:lnTo>
                  <a:lnTo>
                    <a:pt x="3596870" y="427732"/>
                  </a:lnTo>
                  <a:lnTo>
                    <a:pt x="3873552" y="484763"/>
                  </a:lnTo>
                  <a:lnTo>
                    <a:pt x="4150235" y="655856"/>
                  </a:lnTo>
                  <a:lnTo>
                    <a:pt x="4426917" y="484763"/>
                  </a:lnTo>
                  <a:lnTo>
                    <a:pt x="4703599" y="570309"/>
                  </a:lnTo>
                  <a:lnTo>
                    <a:pt x="4980282" y="313670"/>
                  </a:lnTo>
                  <a:lnTo>
                    <a:pt x="5256964" y="456247"/>
                  </a:lnTo>
                  <a:lnTo>
                    <a:pt x="5533646" y="513278"/>
                  </a:lnTo>
                  <a:lnTo>
                    <a:pt x="5810329" y="855464"/>
                  </a:lnTo>
                  <a:lnTo>
                    <a:pt x="6087011" y="798433"/>
                  </a:lnTo>
                  <a:lnTo>
                    <a:pt x="6363693" y="570309"/>
                  </a:lnTo>
                  <a:lnTo>
                    <a:pt x="6640376" y="712887"/>
                  </a:lnTo>
                </a:path>
              </a:pathLst>
            </a:custGeom>
            <a:ln w="27101" cap="flat">
              <a:solidFill>
                <a:srgbClr val="333333">
                  <a:alpha val="50196"/>
                </a:srgbClr>
              </a:solidFill>
              <a:prstDash val="solid"/>
              <a:round/>
            </a:ln>
          </p:spPr>
          <p:txBody>
            <a:bodyPr/>
            <a:lstStyle/>
            <a:p/>
          </p:txBody>
        </p:sp>
        <p:sp>
          <p:nvSpPr>
            <p:cNvPr id="75" name="tx75"/>
            <p:cNvSpPr/>
            <p:nvPr/>
          </p:nvSpPr>
          <p:spPr>
            <a:xfrm>
              <a:off x="6632236" y="152375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76" name="tx76"/>
            <p:cNvSpPr/>
            <p:nvPr/>
          </p:nvSpPr>
          <p:spPr>
            <a:xfrm>
              <a:off x="6908918" y="152375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77" name="tx77"/>
            <p:cNvSpPr/>
            <p:nvPr/>
          </p:nvSpPr>
          <p:spPr>
            <a:xfrm>
              <a:off x="7185600" y="18918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78" name="tx78"/>
            <p:cNvSpPr/>
            <p:nvPr/>
          </p:nvSpPr>
          <p:spPr>
            <a:xfrm>
              <a:off x="7462283" y="18347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66</a:t>
              </a:r>
            </a:p>
          </p:txBody>
        </p:sp>
        <p:sp>
          <p:nvSpPr>
            <p:cNvPr id="79" name="tx79"/>
            <p:cNvSpPr/>
            <p:nvPr/>
          </p:nvSpPr>
          <p:spPr>
            <a:xfrm>
              <a:off x="7738965" y="160829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0" name="tx80"/>
            <p:cNvSpPr/>
            <p:nvPr/>
          </p:nvSpPr>
          <p:spPr>
            <a:xfrm>
              <a:off x="8015647" y="1720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1" name="tx81"/>
            <p:cNvSpPr/>
            <p:nvPr/>
          </p:nvSpPr>
          <p:spPr>
            <a:xfrm>
              <a:off x="6632236" y="19587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69</a:t>
              </a:r>
            </a:p>
          </p:txBody>
        </p:sp>
        <p:sp>
          <p:nvSpPr>
            <p:cNvPr id="82" name="tx82"/>
            <p:cNvSpPr/>
            <p:nvPr/>
          </p:nvSpPr>
          <p:spPr>
            <a:xfrm>
              <a:off x="6908918" y="20157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67</a:t>
              </a:r>
            </a:p>
          </p:txBody>
        </p:sp>
        <p:sp>
          <p:nvSpPr>
            <p:cNvPr id="83" name="tx83"/>
            <p:cNvSpPr/>
            <p:nvPr/>
          </p:nvSpPr>
          <p:spPr>
            <a:xfrm>
              <a:off x="7185600" y="2359342"/>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55</a:t>
              </a:r>
            </a:p>
          </p:txBody>
        </p:sp>
        <p:sp>
          <p:nvSpPr>
            <p:cNvPr id="84" name="tx84"/>
            <p:cNvSpPr/>
            <p:nvPr/>
          </p:nvSpPr>
          <p:spPr>
            <a:xfrm>
              <a:off x="7462283" y="230225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57</a:t>
              </a:r>
            </a:p>
          </p:txBody>
        </p:sp>
        <p:sp>
          <p:nvSpPr>
            <p:cNvPr id="85" name="tx85"/>
            <p:cNvSpPr/>
            <p:nvPr/>
          </p:nvSpPr>
          <p:spPr>
            <a:xfrm>
              <a:off x="7738965" y="20728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65</a:t>
              </a:r>
            </a:p>
          </p:txBody>
        </p:sp>
        <p:sp>
          <p:nvSpPr>
            <p:cNvPr id="86" name="tx86"/>
            <p:cNvSpPr/>
            <p:nvPr/>
          </p:nvSpPr>
          <p:spPr>
            <a:xfrm>
              <a:off x="8015647" y="22153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60</a:t>
              </a:r>
            </a:p>
          </p:txBody>
        </p:sp>
        <p:sp>
          <p:nvSpPr>
            <p:cNvPr id="87" name="tx87"/>
            <p:cNvSpPr/>
            <p:nvPr/>
          </p:nvSpPr>
          <p:spPr>
            <a:xfrm>
              <a:off x="1345126" y="3604057"/>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171</a:t>
              </a:r>
            </a:p>
          </p:txBody>
        </p:sp>
        <p:sp>
          <p:nvSpPr>
            <p:cNvPr id="88" name="tx88"/>
            <p:cNvSpPr/>
            <p:nvPr/>
          </p:nvSpPr>
          <p:spPr>
            <a:xfrm>
              <a:off x="2758683" y="37193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84</a:t>
              </a:r>
            </a:p>
          </p:txBody>
        </p:sp>
        <p:sp>
          <p:nvSpPr>
            <p:cNvPr id="89" name="tx89"/>
            <p:cNvSpPr/>
            <p:nvPr/>
          </p:nvSpPr>
          <p:spPr>
            <a:xfrm>
              <a:off x="4111950" y="3602435"/>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172</a:t>
              </a:r>
            </a:p>
          </p:txBody>
        </p:sp>
        <p:sp>
          <p:nvSpPr>
            <p:cNvPr id="90" name="tx90"/>
            <p:cNvSpPr/>
            <p:nvPr/>
          </p:nvSpPr>
          <p:spPr>
            <a:xfrm>
              <a:off x="5495361" y="351028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240</a:t>
              </a:r>
            </a:p>
          </p:txBody>
        </p:sp>
        <p:sp>
          <p:nvSpPr>
            <p:cNvPr id="91" name="tx91"/>
            <p:cNvSpPr/>
            <p:nvPr/>
          </p:nvSpPr>
          <p:spPr>
            <a:xfrm>
              <a:off x="6602091" y="355041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210</a:t>
              </a:r>
            </a:p>
          </p:txBody>
        </p:sp>
        <p:sp>
          <p:nvSpPr>
            <p:cNvPr id="92" name="tx92"/>
            <p:cNvSpPr/>
            <p:nvPr/>
          </p:nvSpPr>
          <p:spPr>
            <a:xfrm>
              <a:off x="6878773" y="3546835"/>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214</a:t>
              </a:r>
            </a:p>
          </p:txBody>
        </p:sp>
        <p:sp>
          <p:nvSpPr>
            <p:cNvPr id="93" name="tx93"/>
            <p:cNvSpPr/>
            <p:nvPr/>
          </p:nvSpPr>
          <p:spPr>
            <a:xfrm>
              <a:off x="7155455" y="3376899"/>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339</a:t>
              </a:r>
            </a:p>
          </p:txBody>
        </p:sp>
        <p:sp>
          <p:nvSpPr>
            <p:cNvPr id="94" name="tx94"/>
            <p:cNvSpPr/>
            <p:nvPr/>
          </p:nvSpPr>
          <p:spPr>
            <a:xfrm>
              <a:off x="7432138" y="3396951"/>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324</a:t>
              </a:r>
            </a:p>
          </p:txBody>
        </p:sp>
        <p:sp>
          <p:nvSpPr>
            <p:cNvPr id="95" name="tx95"/>
            <p:cNvSpPr/>
            <p:nvPr/>
          </p:nvSpPr>
          <p:spPr>
            <a:xfrm>
              <a:off x="7708820" y="349553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251</a:t>
              </a:r>
            </a:p>
          </p:txBody>
        </p:sp>
        <p:sp>
          <p:nvSpPr>
            <p:cNvPr id="96" name="tx96"/>
            <p:cNvSpPr/>
            <p:nvPr/>
          </p:nvSpPr>
          <p:spPr>
            <a:xfrm>
              <a:off x="7985502" y="3438417"/>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293</a:t>
              </a:r>
            </a:p>
          </p:txBody>
        </p:sp>
        <p:sp>
          <p:nvSpPr>
            <p:cNvPr id="97" name="tx97"/>
            <p:cNvSpPr/>
            <p:nvPr/>
          </p:nvSpPr>
          <p:spPr>
            <a:xfrm>
              <a:off x="1345126" y="3222902"/>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112</a:t>
              </a:r>
            </a:p>
          </p:txBody>
        </p:sp>
        <p:sp>
          <p:nvSpPr>
            <p:cNvPr id="98" name="tx98"/>
            <p:cNvSpPr/>
            <p:nvPr/>
          </p:nvSpPr>
          <p:spPr>
            <a:xfrm>
              <a:off x="2758683" y="357846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99" name="tx99"/>
            <p:cNvSpPr/>
            <p:nvPr/>
          </p:nvSpPr>
          <p:spPr>
            <a:xfrm>
              <a:off x="4142095" y="328457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a:t>
              </a:r>
            </a:p>
          </p:txBody>
        </p:sp>
        <p:sp>
          <p:nvSpPr>
            <p:cNvPr id="100" name="tx100"/>
            <p:cNvSpPr/>
            <p:nvPr/>
          </p:nvSpPr>
          <p:spPr>
            <a:xfrm>
              <a:off x="5525506" y="308880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74</a:t>
              </a:r>
            </a:p>
          </p:txBody>
        </p:sp>
        <p:sp>
          <p:nvSpPr>
            <p:cNvPr id="101" name="tx101"/>
            <p:cNvSpPr/>
            <p:nvPr/>
          </p:nvSpPr>
          <p:spPr>
            <a:xfrm>
              <a:off x="6632236" y="316922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73</a:t>
              </a:r>
            </a:p>
          </p:txBody>
        </p:sp>
        <p:sp>
          <p:nvSpPr>
            <p:cNvPr id="102" name="tx102"/>
            <p:cNvSpPr/>
            <p:nvPr/>
          </p:nvSpPr>
          <p:spPr>
            <a:xfrm>
              <a:off x="6908918" y="31326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93</a:t>
              </a:r>
            </a:p>
          </p:txBody>
        </p:sp>
        <p:sp>
          <p:nvSpPr>
            <p:cNvPr id="103" name="tx103"/>
            <p:cNvSpPr/>
            <p:nvPr/>
          </p:nvSpPr>
          <p:spPr>
            <a:xfrm>
              <a:off x="7185600" y="28066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85</a:t>
              </a:r>
            </a:p>
          </p:txBody>
        </p:sp>
        <p:sp>
          <p:nvSpPr>
            <p:cNvPr id="104" name="tx104"/>
            <p:cNvSpPr/>
            <p:nvPr/>
          </p:nvSpPr>
          <p:spPr>
            <a:xfrm>
              <a:off x="7462283" y="28453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86</a:t>
              </a:r>
            </a:p>
          </p:txBody>
        </p:sp>
        <p:sp>
          <p:nvSpPr>
            <p:cNvPr id="105" name="tx105"/>
            <p:cNvSpPr/>
            <p:nvPr/>
          </p:nvSpPr>
          <p:spPr>
            <a:xfrm>
              <a:off x="7738965" y="30409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87</a:t>
              </a:r>
            </a:p>
          </p:txBody>
        </p:sp>
        <p:sp>
          <p:nvSpPr>
            <p:cNvPr id="106" name="tx106"/>
            <p:cNvSpPr/>
            <p:nvPr/>
          </p:nvSpPr>
          <p:spPr>
            <a:xfrm>
              <a:off x="8015647" y="29121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98</a:t>
              </a:r>
            </a:p>
          </p:txBody>
        </p:sp>
        <p:sp>
          <p:nvSpPr>
            <p:cNvPr id="107" name="tx107"/>
            <p:cNvSpPr/>
            <p:nvPr/>
          </p:nvSpPr>
          <p:spPr>
            <a:xfrm>
              <a:off x="1345126" y="2993238"/>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283</a:t>
              </a:r>
            </a:p>
          </p:txBody>
        </p:sp>
        <p:sp>
          <p:nvSpPr>
            <p:cNvPr id="108" name="tx108"/>
            <p:cNvSpPr/>
            <p:nvPr/>
          </p:nvSpPr>
          <p:spPr>
            <a:xfrm>
              <a:off x="2728538" y="347109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106</a:t>
              </a:r>
            </a:p>
          </p:txBody>
        </p:sp>
        <p:sp>
          <p:nvSpPr>
            <p:cNvPr id="109" name="tx109"/>
            <p:cNvSpPr/>
            <p:nvPr/>
          </p:nvSpPr>
          <p:spPr>
            <a:xfrm>
              <a:off x="4111950" y="3122580"/>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235</a:t>
              </a:r>
            </a:p>
          </p:txBody>
        </p:sp>
        <p:sp>
          <p:nvSpPr>
            <p:cNvPr id="110" name="tx110"/>
            <p:cNvSpPr/>
            <p:nvPr/>
          </p:nvSpPr>
          <p:spPr>
            <a:xfrm>
              <a:off x="5495361" y="2909296"/>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314</a:t>
              </a:r>
            </a:p>
          </p:txBody>
        </p:sp>
        <p:sp>
          <p:nvSpPr>
            <p:cNvPr id="111" name="tx111"/>
            <p:cNvSpPr/>
            <p:nvPr/>
          </p:nvSpPr>
          <p:spPr>
            <a:xfrm>
              <a:off x="6602091" y="2993262"/>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283</a:t>
              </a:r>
            </a:p>
          </p:txBody>
        </p:sp>
        <p:sp>
          <p:nvSpPr>
            <p:cNvPr id="112" name="tx112"/>
            <p:cNvSpPr/>
            <p:nvPr/>
          </p:nvSpPr>
          <p:spPr>
            <a:xfrm>
              <a:off x="6878773" y="2930010"/>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306</a:t>
              </a:r>
            </a:p>
          </p:txBody>
        </p:sp>
        <p:sp>
          <p:nvSpPr>
            <p:cNvPr id="113" name="tx113"/>
            <p:cNvSpPr/>
            <p:nvPr/>
          </p:nvSpPr>
          <p:spPr>
            <a:xfrm>
              <a:off x="7155455" y="2614928"/>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423</a:t>
              </a:r>
            </a:p>
          </p:txBody>
        </p:sp>
        <p:sp>
          <p:nvSpPr>
            <p:cNvPr id="114" name="tx114"/>
            <p:cNvSpPr/>
            <p:nvPr/>
          </p:nvSpPr>
          <p:spPr>
            <a:xfrm>
              <a:off x="7432138" y="265228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409</a:t>
              </a:r>
            </a:p>
          </p:txBody>
        </p:sp>
        <p:sp>
          <p:nvSpPr>
            <p:cNvPr id="115" name="tx115"/>
            <p:cNvSpPr/>
            <p:nvPr/>
          </p:nvSpPr>
          <p:spPr>
            <a:xfrm>
              <a:off x="7708820" y="2846437"/>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337</a:t>
              </a:r>
            </a:p>
          </p:txBody>
        </p:sp>
        <p:sp>
          <p:nvSpPr>
            <p:cNvPr id="116" name="tx116"/>
            <p:cNvSpPr/>
            <p:nvPr/>
          </p:nvSpPr>
          <p:spPr>
            <a:xfrm>
              <a:off x="7985502" y="2702934"/>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391</a:t>
              </a:r>
            </a:p>
          </p:txBody>
        </p:sp>
        <p:sp>
          <p:nvSpPr>
            <p:cNvPr id="117" name="tx117"/>
            <p:cNvSpPr/>
            <p:nvPr/>
          </p:nvSpPr>
          <p:spPr>
            <a:xfrm>
              <a:off x="733081"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8" name="tx118"/>
            <p:cNvSpPr/>
            <p:nvPr/>
          </p:nvSpPr>
          <p:spPr>
            <a:xfrm>
              <a:off x="577692" y="3013051"/>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19" name="tx119"/>
            <p:cNvSpPr/>
            <p:nvPr/>
          </p:nvSpPr>
          <p:spPr>
            <a:xfrm>
              <a:off x="577692" y="2204714"/>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600K</a:t>
              </a:r>
            </a:p>
          </p:txBody>
        </p:sp>
        <p:sp>
          <p:nvSpPr>
            <p:cNvPr id="120" name="tx120"/>
            <p:cNvSpPr/>
            <p:nvPr/>
          </p:nvSpPr>
          <p:spPr>
            <a:xfrm>
              <a:off x="577692" y="1396308"/>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900K</a:t>
              </a:r>
            </a:p>
          </p:txBody>
        </p:sp>
        <p:sp>
          <p:nvSpPr>
            <p:cNvPr id="121" name="tx121"/>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2" name="tx122"/>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3" name="tx123"/>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4" name="tx124"/>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5" name="tx125"/>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6" name="tx126"/>
            <p:cNvSpPr/>
            <p:nvPr/>
          </p:nvSpPr>
          <p:spPr>
            <a:xfrm rot="-5400000">
              <a:off x="127911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7" name="tx127"/>
            <p:cNvSpPr/>
            <p:nvPr/>
          </p:nvSpPr>
          <p:spPr>
            <a:xfrm rot="-5400000">
              <a:off x="266252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8" name="tx128"/>
            <p:cNvSpPr/>
            <p:nvPr/>
          </p:nvSpPr>
          <p:spPr>
            <a:xfrm rot="-5400000">
              <a:off x="4045938"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9" name="tx129"/>
            <p:cNvSpPr/>
            <p:nvPr/>
          </p:nvSpPr>
          <p:spPr>
            <a:xfrm rot="-5400000">
              <a:off x="5429350"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0" name="tx130"/>
            <p:cNvSpPr/>
            <p:nvPr/>
          </p:nvSpPr>
          <p:spPr>
            <a:xfrm rot="-5400000">
              <a:off x="653607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1" name="tx131"/>
            <p:cNvSpPr/>
            <p:nvPr/>
          </p:nvSpPr>
          <p:spPr>
            <a:xfrm rot="-5400000">
              <a:off x="681276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2" name="tx132"/>
            <p:cNvSpPr/>
            <p:nvPr/>
          </p:nvSpPr>
          <p:spPr>
            <a:xfrm rot="-5400000">
              <a:off x="708944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3" name="tx133"/>
            <p:cNvSpPr/>
            <p:nvPr/>
          </p:nvSpPr>
          <p:spPr>
            <a:xfrm rot="-5400000">
              <a:off x="736612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4" name="tx134"/>
            <p:cNvSpPr/>
            <p:nvPr/>
          </p:nvSpPr>
          <p:spPr>
            <a:xfrm rot="-5400000">
              <a:off x="7642774"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5" name="tx135"/>
            <p:cNvSpPr/>
            <p:nvPr/>
          </p:nvSpPr>
          <p:spPr>
            <a:xfrm rot="-5400000">
              <a:off x="791949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7" name="tx137"/>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8" name="pl138"/>
            <p:cNvSpPr/>
            <p:nvPr/>
          </p:nvSpPr>
          <p:spPr>
            <a:xfrm>
              <a:off x="3043633"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39" name="pl139"/>
            <p:cNvSpPr/>
            <p:nvPr/>
          </p:nvSpPr>
          <p:spPr>
            <a:xfrm>
              <a:off x="3759362"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40" name="tx140"/>
            <p:cNvSpPr/>
            <p:nvPr/>
          </p:nvSpPr>
          <p:spPr>
            <a:xfrm>
              <a:off x="3310733"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41" name="tx141"/>
            <p:cNvSpPr/>
            <p:nvPr/>
          </p:nvSpPr>
          <p:spPr>
            <a:xfrm>
              <a:off x="4026461"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2" name="rc142"/>
            <p:cNvSpPr/>
            <p:nvPr/>
          </p:nvSpPr>
          <p:spPr>
            <a:xfrm>
              <a:off x="4670912" y="4778716"/>
              <a:ext cx="201456" cy="201456"/>
            </a:xfrm>
            <a:prstGeom prst="rect">
              <a:avLst/>
            </a:prstGeom>
            <a:solidFill>
              <a:srgbClr val="B3B3B3">
                <a:alpha val="100000"/>
              </a:srgbClr>
            </a:solidFill>
          </p:spPr>
          <p:txBody>
            <a:bodyPr/>
            <a:lstStyle/>
            <a:p/>
          </p:txBody>
        </p:sp>
        <p:sp>
          <p:nvSpPr>
            <p:cNvPr id="143" name="rc143"/>
            <p:cNvSpPr/>
            <p:nvPr/>
          </p:nvSpPr>
          <p:spPr>
            <a:xfrm>
              <a:off x="5573066" y="4778716"/>
              <a:ext cx="201456" cy="201456"/>
            </a:xfrm>
            <a:prstGeom prst="rect">
              <a:avLst/>
            </a:prstGeom>
            <a:solidFill>
              <a:srgbClr val="1CABE2">
                <a:alpha val="100000"/>
              </a:srgbClr>
            </a:solidFill>
          </p:spPr>
          <p:txBody>
            <a:bodyPr/>
            <a:lstStyle/>
            <a:p/>
          </p:txBody>
        </p:sp>
        <p:sp>
          <p:nvSpPr>
            <p:cNvPr id="144" name="tx144"/>
            <p:cNvSpPr/>
            <p:nvPr/>
          </p:nvSpPr>
          <p:spPr>
            <a:xfrm>
              <a:off x="4950957"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5" name="tx145"/>
            <p:cNvSpPr/>
            <p:nvPr/>
          </p:nvSpPr>
          <p:spPr>
            <a:xfrm>
              <a:off x="5853111"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6" name="tx146"/>
            <p:cNvSpPr/>
            <p:nvPr/>
          </p:nvSpPr>
          <p:spPr>
            <a:xfrm>
              <a:off x="966584" y="467611"/>
              <a:ext cx="772519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Madagascar, 2000-2024</a:t>
              </a:r>
            </a:p>
          </p:txBody>
        </p:sp>
        <p:sp>
          <p:nvSpPr>
            <p:cNvPr id="147" name="pl147"/>
            <p:cNvSpPr/>
            <p:nvPr/>
          </p:nvSpPr>
          <p:spPr>
            <a:xfrm>
              <a:off x="2192894"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3956573"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5720252"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7483932"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966584" y="573313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2" name="pl152"/>
            <p:cNvSpPr/>
            <p:nvPr/>
          </p:nvSpPr>
          <p:spPr>
            <a:xfrm>
              <a:off x="966584" y="552729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3" name="pl153"/>
            <p:cNvSpPr/>
            <p:nvPr/>
          </p:nvSpPr>
          <p:spPr>
            <a:xfrm>
              <a:off x="966584" y="532144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4" name="pl154"/>
            <p:cNvSpPr/>
            <p:nvPr/>
          </p:nvSpPr>
          <p:spPr>
            <a:xfrm>
              <a:off x="1311054"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307473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483841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6602092"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8365771"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9" name="rc159"/>
            <p:cNvSpPr/>
            <p:nvPr/>
          </p:nvSpPr>
          <p:spPr>
            <a:xfrm>
              <a:off x="1311054" y="5650800"/>
              <a:ext cx="3701645" cy="164676"/>
            </a:xfrm>
            <a:prstGeom prst="rect">
              <a:avLst/>
            </a:prstGeom>
            <a:solidFill>
              <a:srgbClr val="1CABE2">
                <a:alpha val="100000"/>
              </a:srgbClr>
            </a:solidFill>
          </p:spPr>
          <p:txBody>
            <a:bodyPr/>
            <a:lstStyle/>
            <a:p/>
          </p:txBody>
        </p:sp>
        <p:sp>
          <p:nvSpPr>
            <p:cNvPr id="160" name="rc160"/>
            <p:cNvSpPr/>
            <p:nvPr/>
          </p:nvSpPr>
          <p:spPr>
            <a:xfrm>
              <a:off x="1311054" y="5444954"/>
              <a:ext cx="4420115" cy="164676"/>
            </a:xfrm>
            <a:prstGeom prst="rect">
              <a:avLst/>
            </a:prstGeom>
            <a:solidFill>
              <a:srgbClr val="1CABE2">
                <a:alpha val="100000"/>
              </a:srgbClr>
            </a:solidFill>
          </p:spPr>
          <p:txBody>
            <a:bodyPr/>
            <a:lstStyle/>
            <a:p/>
          </p:txBody>
        </p:sp>
        <p:sp>
          <p:nvSpPr>
            <p:cNvPr id="161" name="rc161"/>
            <p:cNvSpPr/>
            <p:nvPr/>
          </p:nvSpPr>
          <p:spPr>
            <a:xfrm>
              <a:off x="1311054" y="5239108"/>
              <a:ext cx="5167033" cy="164676"/>
            </a:xfrm>
            <a:prstGeom prst="rect">
              <a:avLst/>
            </a:prstGeom>
            <a:solidFill>
              <a:srgbClr val="1CABE2">
                <a:alpha val="100000"/>
              </a:srgbClr>
            </a:solidFill>
          </p:spPr>
          <p:txBody>
            <a:bodyPr/>
            <a:lstStyle/>
            <a:p/>
          </p:txBody>
        </p:sp>
        <p:sp>
          <p:nvSpPr>
            <p:cNvPr id="162" name="rc162"/>
            <p:cNvSpPr/>
            <p:nvPr/>
          </p:nvSpPr>
          <p:spPr>
            <a:xfrm>
              <a:off x="5012699" y="5650800"/>
              <a:ext cx="1287538" cy="164676"/>
            </a:xfrm>
            <a:prstGeom prst="rect">
              <a:avLst/>
            </a:prstGeom>
            <a:solidFill>
              <a:srgbClr val="B3B3B3">
                <a:alpha val="100000"/>
              </a:srgbClr>
            </a:solidFill>
          </p:spPr>
          <p:txBody>
            <a:bodyPr/>
            <a:lstStyle/>
            <a:p/>
          </p:txBody>
        </p:sp>
        <p:sp>
          <p:nvSpPr>
            <p:cNvPr id="163" name="rc163"/>
            <p:cNvSpPr/>
            <p:nvPr/>
          </p:nvSpPr>
          <p:spPr>
            <a:xfrm>
              <a:off x="5731169" y="5444954"/>
              <a:ext cx="1530044" cy="164676"/>
            </a:xfrm>
            <a:prstGeom prst="rect">
              <a:avLst/>
            </a:prstGeom>
            <a:solidFill>
              <a:srgbClr val="B3B3B3">
                <a:alpha val="100000"/>
              </a:srgbClr>
            </a:solidFill>
          </p:spPr>
          <p:txBody>
            <a:bodyPr/>
            <a:lstStyle/>
            <a:p/>
          </p:txBody>
        </p:sp>
        <p:sp>
          <p:nvSpPr>
            <p:cNvPr id="164" name="rc164"/>
            <p:cNvSpPr/>
            <p:nvPr/>
          </p:nvSpPr>
          <p:spPr>
            <a:xfrm>
              <a:off x="6478088" y="5239108"/>
              <a:ext cx="1722356" cy="164676"/>
            </a:xfrm>
            <a:prstGeom prst="rect">
              <a:avLst/>
            </a:prstGeom>
            <a:solidFill>
              <a:srgbClr val="B3B3B3">
                <a:alpha val="100000"/>
              </a:srgbClr>
            </a:solidFill>
          </p:spPr>
          <p:txBody>
            <a:bodyPr/>
            <a:lstStyle/>
            <a:p/>
          </p:txBody>
        </p:sp>
        <p:sp>
          <p:nvSpPr>
            <p:cNvPr id="165" name="tx165"/>
            <p:cNvSpPr/>
            <p:nvPr/>
          </p:nvSpPr>
          <p:spPr>
            <a:xfrm>
              <a:off x="6444919" y="569000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282.9</a:t>
              </a:r>
            </a:p>
          </p:txBody>
        </p:sp>
        <p:sp>
          <p:nvSpPr>
            <p:cNvPr id="166" name="tx166"/>
            <p:cNvSpPr/>
            <p:nvPr/>
          </p:nvSpPr>
          <p:spPr>
            <a:xfrm>
              <a:off x="7405895" y="548410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337.4</a:t>
              </a:r>
            </a:p>
          </p:txBody>
        </p:sp>
        <p:sp>
          <p:nvSpPr>
            <p:cNvPr id="167" name="tx167"/>
            <p:cNvSpPr/>
            <p:nvPr/>
          </p:nvSpPr>
          <p:spPr>
            <a:xfrm>
              <a:off x="8345125" y="5278254"/>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390.6</a:t>
              </a:r>
            </a:p>
          </p:txBody>
        </p:sp>
        <p:sp>
          <p:nvSpPr>
            <p:cNvPr id="168" name="tx168"/>
            <p:cNvSpPr/>
            <p:nvPr/>
          </p:nvSpPr>
          <p:spPr>
            <a:xfrm>
              <a:off x="3017195" y="569000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209.9</a:t>
              </a:r>
            </a:p>
          </p:txBody>
        </p:sp>
        <p:sp>
          <p:nvSpPr>
            <p:cNvPr id="169" name="tx169"/>
            <p:cNvSpPr/>
            <p:nvPr/>
          </p:nvSpPr>
          <p:spPr>
            <a:xfrm>
              <a:off x="3376430" y="548415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250.6</a:t>
              </a:r>
            </a:p>
          </p:txBody>
        </p:sp>
        <p:sp>
          <p:nvSpPr>
            <p:cNvPr id="170" name="tx170"/>
            <p:cNvSpPr/>
            <p:nvPr/>
          </p:nvSpPr>
          <p:spPr>
            <a:xfrm>
              <a:off x="3798107" y="5278254"/>
              <a:ext cx="192927"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293</a:t>
              </a:r>
            </a:p>
          </p:txBody>
        </p:sp>
        <p:sp>
          <p:nvSpPr>
            <p:cNvPr id="171" name="tx171"/>
            <p:cNvSpPr/>
            <p:nvPr/>
          </p:nvSpPr>
          <p:spPr>
            <a:xfrm>
              <a:off x="5592160" y="5689946"/>
              <a:ext cx="128618"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73</a:t>
              </a:r>
            </a:p>
          </p:txBody>
        </p:sp>
        <p:sp>
          <p:nvSpPr>
            <p:cNvPr id="172" name="tx172"/>
            <p:cNvSpPr/>
            <p:nvPr/>
          </p:nvSpPr>
          <p:spPr>
            <a:xfrm>
              <a:off x="6383665" y="548415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86.8</a:t>
              </a:r>
            </a:p>
          </p:txBody>
        </p:sp>
        <p:sp>
          <p:nvSpPr>
            <p:cNvPr id="173" name="tx173"/>
            <p:cNvSpPr/>
            <p:nvPr/>
          </p:nvSpPr>
          <p:spPr>
            <a:xfrm>
              <a:off x="7226739" y="5278310"/>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97.7</a:t>
              </a:r>
            </a:p>
          </p:txBody>
        </p:sp>
        <p:sp>
          <p:nvSpPr>
            <p:cNvPr id="174" name="tx174"/>
            <p:cNvSpPr/>
            <p:nvPr/>
          </p:nvSpPr>
          <p:spPr>
            <a:xfrm>
              <a:off x="593176"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5" name="tx175"/>
            <p:cNvSpPr/>
            <p:nvPr/>
          </p:nvSpPr>
          <p:spPr>
            <a:xfrm>
              <a:off x="593176"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6" name="tx176"/>
            <p:cNvSpPr/>
            <p:nvPr/>
          </p:nvSpPr>
          <p:spPr>
            <a:xfrm>
              <a:off x="593176"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7" name="tx177"/>
            <p:cNvSpPr/>
            <p:nvPr/>
          </p:nvSpPr>
          <p:spPr>
            <a:xfrm>
              <a:off x="122561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8" name="tx178"/>
            <p:cNvSpPr/>
            <p:nvPr/>
          </p:nvSpPr>
          <p:spPr>
            <a:xfrm>
              <a:off x="2911602" y="591716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79" name="tx179"/>
            <p:cNvSpPr/>
            <p:nvPr/>
          </p:nvSpPr>
          <p:spPr>
            <a:xfrm>
              <a:off x="4675281" y="591716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80" name="tx180"/>
            <p:cNvSpPr/>
            <p:nvPr/>
          </p:nvSpPr>
          <p:spPr>
            <a:xfrm>
              <a:off x="6438961" y="5917094"/>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81" name="tx181"/>
            <p:cNvSpPr/>
            <p:nvPr/>
          </p:nvSpPr>
          <p:spPr>
            <a:xfrm>
              <a:off x="8202640" y="591716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82" name="tx182"/>
            <p:cNvSpPr/>
            <p:nvPr/>
          </p:nvSpPr>
          <p:spPr>
            <a:xfrm>
              <a:off x="3517071"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3" name="tx183"/>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4" name="tx184"/>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85" name="tx185"/>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8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Madagascar.
In 2024, DTP1 coverage in Madagascar declined at 70%. The number of children missing out on any DTP vaccination (zero-dose children) increased from 251,000 in 2023 to 293,000 in 2024.
DTP3 coverage declined at 60% in 2024, leaving 391,000 children vulnerable to vaccine-preventable diseases.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208527"/>
              <a:ext cx="3397293" cy="828537"/>
            </a:xfrm>
            <a:custGeom>
              <a:avLst/>
              <a:pathLst>
                <a:path w="3397293" h="828537">
                  <a:moveTo>
                    <a:pt x="0" y="542834"/>
                  </a:moveTo>
                  <a:lnTo>
                    <a:pt x="141553" y="514264"/>
                  </a:lnTo>
                  <a:lnTo>
                    <a:pt x="283107" y="485694"/>
                  </a:lnTo>
                  <a:lnTo>
                    <a:pt x="424661" y="399983"/>
                  </a:lnTo>
                  <a:lnTo>
                    <a:pt x="566215" y="314272"/>
                  </a:lnTo>
                  <a:lnTo>
                    <a:pt x="707769" y="142851"/>
                  </a:lnTo>
                  <a:lnTo>
                    <a:pt x="849323" y="0"/>
                  </a:lnTo>
                  <a:lnTo>
                    <a:pt x="990877" y="28570"/>
                  </a:lnTo>
                  <a:lnTo>
                    <a:pt x="1132431" y="257132"/>
                  </a:lnTo>
                  <a:lnTo>
                    <a:pt x="1273984" y="371413"/>
                  </a:lnTo>
                  <a:lnTo>
                    <a:pt x="1415538" y="428553"/>
                  </a:lnTo>
                  <a:lnTo>
                    <a:pt x="1557092" y="371413"/>
                  </a:lnTo>
                  <a:lnTo>
                    <a:pt x="1698646" y="399983"/>
                  </a:lnTo>
                  <a:lnTo>
                    <a:pt x="1840200" y="485694"/>
                  </a:lnTo>
                  <a:lnTo>
                    <a:pt x="1981754" y="457124"/>
                  </a:lnTo>
                  <a:lnTo>
                    <a:pt x="2123308" y="628545"/>
                  </a:lnTo>
                  <a:lnTo>
                    <a:pt x="2264862" y="542834"/>
                  </a:lnTo>
                  <a:lnTo>
                    <a:pt x="2406416" y="628545"/>
                  </a:lnTo>
                  <a:lnTo>
                    <a:pt x="2547969" y="457124"/>
                  </a:lnTo>
                  <a:lnTo>
                    <a:pt x="2689523" y="457124"/>
                  </a:lnTo>
                  <a:lnTo>
                    <a:pt x="2831077" y="457124"/>
                  </a:lnTo>
                  <a:lnTo>
                    <a:pt x="2972631" y="828537"/>
                  </a:lnTo>
                  <a:lnTo>
                    <a:pt x="3114185" y="771396"/>
                  </a:lnTo>
                  <a:lnTo>
                    <a:pt x="3255739" y="542834"/>
                  </a:lnTo>
                  <a:lnTo>
                    <a:pt x="3397293" y="657115"/>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94238"/>
              <a:ext cx="3397293" cy="228562"/>
            </a:xfrm>
            <a:custGeom>
              <a:avLst/>
              <a:pathLst>
                <a:path w="3397293" h="228562">
                  <a:moveTo>
                    <a:pt x="0" y="228562"/>
                  </a:moveTo>
                  <a:lnTo>
                    <a:pt x="141553" y="199991"/>
                  </a:lnTo>
                  <a:lnTo>
                    <a:pt x="283107" y="199991"/>
                  </a:lnTo>
                  <a:lnTo>
                    <a:pt x="424661" y="171421"/>
                  </a:lnTo>
                  <a:lnTo>
                    <a:pt x="566215" y="142851"/>
                  </a:lnTo>
                  <a:lnTo>
                    <a:pt x="707769" y="114281"/>
                  </a:lnTo>
                  <a:lnTo>
                    <a:pt x="849323" y="85710"/>
                  </a:lnTo>
                  <a:lnTo>
                    <a:pt x="990877" y="85710"/>
                  </a:lnTo>
                  <a:lnTo>
                    <a:pt x="1132431" y="57140"/>
                  </a:lnTo>
                  <a:lnTo>
                    <a:pt x="1273984" y="28570"/>
                  </a:lnTo>
                  <a:lnTo>
                    <a:pt x="1415538" y="28570"/>
                  </a:lnTo>
                  <a:lnTo>
                    <a:pt x="1557092" y="28570"/>
                  </a:lnTo>
                  <a:lnTo>
                    <a:pt x="1698646" y="28570"/>
                  </a:lnTo>
                  <a:lnTo>
                    <a:pt x="1840200" y="28570"/>
                  </a:lnTo>
                  <a:lnTo>
                    <a:pt x="1981754" y="28570"/>
                  </a:lnTo>
                  <a:lnTo>
                    <a:pt x="2123308" y="28570"/>
                  </a:lnTo>
                  <a:lnTo>
                    <a:pt x="2264862" y="0"/>
                  </a:lnTo>
                  <a:lnTo>
                    <a:pt x="2406416" y="0"/>
                  </a:lnTo>
                  <a:lnTo>
                    <a:pt x="2547969" y="0"/>
                  </a:lnTo>
                  <a:lnTo>
                    <a:pt x="2689523" y="0"/>
                  </a:lnTo>
                  <a:lnTo>
                    <a:pt x="2831077" y="57140"/>
                  </a:lnTo>
                  <a:lnTo>
                    <a:pt x="2972631" y="85710"/>
                  </a:lnTo>
                  <a:lnTo>
                    <a:pt x="3114185" y="28570"/>
                  </a:lnTo>
                  <a:lnTo>
                    <a:pt x="3255739" y="2857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408519"/>
              <a:ext cx="3397293" cy="371413"/>
            </a:xfrm>
            <a:custGeom>
              <a:avLst/>
              <a:pathLst>
                <a:path w="3397293" h="371413">
                  <a:moveTo>
                    <a:pt x="0" y="371413"/>
                  </a:moveTo>
                  <a:lnTo>
                    <a:pt x="141553" y="314272"/>
                  </a:lnTo>
                  <a:lnTo>
                    <a:pt x="283107" y="257132"/>
                  </a:lnTo>
                  <a:lnTo>
                    <a:pt x="424661" y="199991"/>
                  </a:lnTo>
                  <a:lnTo>
                    <a:pt x="566215" y="171421"/>
                  </a:lnTo>
                  <a:lnTo>
                    <a:pt x="707769" y="171421"/>
                  </a:lnTo>
                  <a:lnTo>
                    <a:pt x="849323" y="114281"/>
                  </a:lnTo>
                  <a:lnTo>
                    <a:pt x="990877" y="85710"/>
                  </a:lnTo>
                  <a:lnTo>
                    <a:pt x="1132431" y="85710"/>
                  </a:lnTo>
                  <a:lnTo>
                    <a:pt x="1273984" y="57140"/>
                  </a:lnTo>
                  <a:lnTo>
                    <a:pt x="1415538" y="28570"/>
                  </a:lnTo>
                  <a:lnTo>
                    <a:pt x="1557092" y="0"/>
                  </a:lnTo>
                  <a:lnTo>
                    <a:pt x="1698646" y="28570"/>
                  </a:lnTo>
                  <a:lnTo>
                    <a:pt x="1840200" y="85710"/>
                  </a:lnTo>
                  <a:lnTo>
                    <a:pt x="1981754" y="28570"/>
                  </a:lnTo>
                  <a:lnTo>
                    <a:pt x="2123308" y="28570"/>
                  </a:lnTo>
                  <a:lnTo>
                    <a:pt x="2264862" y="28570"/>
                  </a:lnTo>
                  <a:lnTo>
                    <a:pt x="2406416" y="57140"/>
                  </a:lnTo>
                  <a:lnTo>
                    <a:pt x="2547969" y="28570"/>
                  </a:lnTo>
                  <a:lnTo>
                    <a:pt x="2689523" y="28570"/>
                  </a:lnTo>
                  <a:lnTo>
                    <a:pt x="2831077" y="57140"/>
                  </a:lnTo>
                  <a:lnTo>
                    <a:pt x="2972631" y="57140"/>
                  </a:lnTo>
                  <a:lnTo>
                    <a:pt x="3114185" y="57140"/>
                  </a:lnTo>
                  <a:lnTo>
                    <a:pt x="3255739" y="28570"/>
                  </a:lnTo>
                  <a:lnTo>
                    <a:pt x="3397293" y="285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208527"/>
              <a:ext cx="3397293" cy="828537"/>
            </a:xfrm>
            <a:custGeom>
              <a:avLst/>
              <a:pathLst>
                <a:path w="3397293" h="828537">
                  <a:moveTo>
                    <a:pt x="0" y="542834"/>
                  </a:moveTo>
                  <a:lnTo>
                    <a:pt x="141553" y="514264"/>
                  </a:lnTo>
                  <a:lnTo>
                    <a:pt x="283107" y="485694"/>
                  </a:lnTo>
                  <a:lnTo>
                    <a:pt x="424661" y="399983"/>
                  </a:lnTo>
                  <a:lnTo>
                    <a:pt x="566215" y="314272"/>
                  </a:lnTo>
                  <a:lnTo>
                    <a:pt x="707769" y="142851"/>
                  </a:lnTo>
                  <a:lnTo>
                    <a:pt x="849323" y="0"/>
                  </a:lnTo>
                  <a:lnTo>
                    <a:pt x="990877" y="28570"/>
                  </a:lnTo>
                  <a:lnTo>
                    <a:pt x="1132431" y="257132"/>
                  </a:lnTo>
                  <a:lnTo>
                    <a:pt x="1273984" y="371413"/>
                  </a:lnTo>
                  <a:lnTo>
                    <a:pt x="1415538" y="428553"/>
                  </a:lnTo>
                  <a:lnTo>
                    <a:pt x="1557092" y="371413"/>
                  </a:lnTo>
                  <a:lnTo>
                    <a:pt x="1698646" y="399983"/>
                  </a:lnTo>
                  <a:lnTo>
                    <a:pt x="1840200" y="485694"/>
                  </a:lnTo>
                  <a:lnTo>
                    <a:pt x="1981754" y="457124"/>
                  </a:lnTo>
                  <a:lnTo>
                    <a:pt x="2123308" y="628545"/>
                  </a:lnTo>
                  <a:lnTo>
                    <a:pt x="2264862" y="542834"/>
                  </a:lnTo>
                  <a:lnTo>
                    <a:pt x="2406416" y="628545"/>
                  </a:lnTo>
                  <a:lnTo>
                    <a:pt x="2547969" y="457124"/>
                  </a:lnTo>
                  <a:lnTo>
                    <a:pt x="2689523" y="457124"/>
                  </a:lnTo>
                  <a:lnTo>
                    <a:pt x="2831077" y="457124"/>
                  </a:lnTo>
                  <a:lnTo>
                    <a:pt x="2972631" y="828537"/>
                  </a:lnTo>
                  <a:lnTo>
                    <a:pt x="3114185" y="771396"/>
                  </a:lnTo>
                  <a:lnTo>
                    <a:pt x="3255739" y="542834"/>
                  </a:lnTo>
                  <a:lnTo>
                    <a:pt x="3397293" y="657115"/>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799967"/>
            </a:xfrm>
            <a:custGeom>
              <a:avLst/>
              <a:pathLst>
                <a:path w="0" h="799967">
                  <a:moveTo>
                    <a:pt x="0" y="0"/>
                  </a:moveTo>
                  <a:lnTo>
                    <a:pt x="0" y="799967"/>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399983"/>
            </a:xfrm>
            <a:custGeom>
              <a:avLst/>
              <a:pathLst>
                <a:path w="0" h="399983">
                  <a:moveTo>
                    <a:pt x="0" y="0"/>
                  </a:moveTo>
                  <a:lnTo>
                    <a:pt x="0" y="399983"/>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685686"/>
            </a:xfrm>
            <a:custGeom>
              <a:avLst/>
              <a:pathLst>
                <a:path w="0" h="685686">
                  <a:moveTo>
                    <a:pt x="0" y="0"/>
                  </a:moveTo>
                  <a:lnTo>
                    <a:pt x="0" y="685686"/>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885677"/>
            </a:xfrm>
            <a:custGeom>
              <a:avLst/>
              <a:pathLst>
                <a:path w="0" h="885677">
                  <a:moveTo>
                    <a:pt x="0" y="0"/>
                  </a:moveTo>
                  <a:lnTo>
                    <a:pt x="0" y="885677"/>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714256"/>
            </a:xfrm>
            <a:custGeom>
              <a:avLst/>
              <a:pathLst>
                <a:path w="0" h="714256">
                  <a:moveTo>
                    <a:pt x="0" y="0"/>
                  </a:moveTo>
                  <a:lnTo>
                    <a:pt x="0" y="714256"/>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799967"/>
            </a:xfrm>
            <a:custGeom>
              <a:avLst/>
              <a:pathLst>
                <a:path w="0" h="799967">
                  <a:moveTo>
                    <a:pt x="0" y="0"/>
                  </a:moveTo>
                  <a:lnTo>
                    <a:pt x="0" y="799967"/>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914248"/>
            </a:xfrm>
            <a:custGeom>
              <a:avLst/>
              <a:pathLst>
                <a:path w="0" h="914248">
                  <a:moveTo>
                    <a:pt x="0" y="0"/>
                  </a:moveTo>
                  <a:lnTo>
                    <a:pt x="0" y="914248"/>
                  </a:lnTo>
                </a:path>
              </a:pathLst>
            </a:custGeom>
            <a:ln w="13550" cap="flat">
              <a:solidFill>
                <a:srgbClr val="0058AB">
                  <a:alpha val="100000"/>
                </a:srgbClr>
              </a:solidFill>
              <a:prstDash val="dot"/>
              <a:round/>
            </a:ln>
          </p:spPr>
          <p:txBody>
            <a:bodyPr/>
            <a:lstStyle/>
            <a:p/>
          </p:txBody>
        </p:sp>
        <p:sp>
          <p:nvSpPr>
            <p:cNvPr id="32" name="pl32"/>
            <p:cNvSpPr/>
            <p:nvPr/>
          </p:nvSpPr>
          <p:spPr>
            <a:xfrm>
              <a:off x="1120965" y="1208527"/>
              <a:ext cx="3397293" cy="828537"/>
            </a:xfrm>
            <a:custGeom>
              <a:avLst/>
              <a:pathLst>
                <a:path w="3397293" h="828537">
                  <a:moveTo>
                    <a:pt x="0" y="542834"/>
                  </a:moveTo>
                  <a:lnTo>
                    <a:pt x="141553" y="514264"/>
                  </a:lnTo>
                  <a:lnTo>
                    <a:pt x="283107" y="485694"/>
                  </a:lnTo>
                  <a:lnTo>
                    <a:pt x="424661" y="399983"/>
                  </a:lnTo>
                  <a:lnTo>
                    <a:pt x="566215" y="314272"/>
                  </a:lnTo>
                  <a:lnTo>
                    <a:pt x="707769" y="142851"/>
                  </a:lnTo>
                  <a:lnTo>
                    <a:pt x="849323" y="0"/>
                  </a:lnTo>
                  <a:lnTo>
                    <a:pt x="990877" y="28570"/>
                  </a:lnTo>
                  <a:lnTo>
                    <a:pt x="1132431" y="257132"/>
                  </a:lnTo>
                  <a:lnTo>
                    <a:pt x="1273984" y="371413"/>
                  </a:lnTo>
                  <a:lnTo>
                    <a:pt x="1415538" y="428553"/>
                  </a:lnTo>
                  <a:lnTo>
                    <a:pt x="1557092" y="371413"/>
                  </a:lnTo>
                  <a:lnTo>
                    <a:pt x="1698646" y="399983"/>
                  </a:lnTo>
                  <a:lnTo>
                    <a:pt x="1840200" y="485694"/>
                  </a:lnTo>
                  <a:lnTo>
                    <a:pt x="1981754" y="457124"/>
                  </a:lnTo>
                  <a:lnTo>
                    <a:pt x="2123308" y="628545"/>
                  </a:lnTo>
                  <a:lnTo>
                    <a:pt x="2264862" y="542834"/>
                  </a:lnTo>
                  <a:lnTo>
                    <a:pt x="2406416" y="628545"/>
                  </a:lnTo>
                  <a:lnTo>
                    <a:pt x="2547969" y="457124"/>
                  </a:lnTo>
                  <a:lnTo>
                    <a:pt x="2689523" y="457124"/>
                  </a:lnTo>
                  <a:lnTo>
                    <a:pt x="2831077" y="457124"/>
                  </a:lnTo>
                  <a:lnTo>
                    <a:pt x="2972631" y="828537"/>
                  </a:lnTo>
                  <a:lnTo>
                    <a:pt x="3114185" y="771396"/>
                  </a:lnTo>
                  <a:lnTo>
                    <a:pt x="3255739" y="542834"/>
                  </a:lnTo>
                  <a:lnTo>
                    <a:pt x="3397293" y="657115"/>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781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36" name="tx36"/>
            <p:cNvSpPr/>
            <p:nvPr/>
          </p:nvSpPr>
          <p:spPr>
            <a:xfrm>
              <a:off x="3183983" y="837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37" name="tx37"/>
            <p:cNvSpPr/>
            <p:nvPr/>
          </p:nvSpPr>
          <p:spPr>
            <a:xfrm>
              <a:off x="3750199" y="838824"/>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38" name="tx38"/>
            <p:cNvSpPr/>
            <p:nvPr/>
          </p:nvSpPr>
          <p:spPr>
            <a:xfrm>
              <a:off x="4316414" y="83781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40" name="tx40"/>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85</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56189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6189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89292"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51747"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28998" y="4804015"/>
              <a:ext cx="7687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Madagascar</a:t>
              </a:r>
            </a:p>
          </p:txBody>
        </p:sp>
        <p:sp>
          <p:nvSpPr>
            <p:cNvPr id="60" name="tx60"/>
            <p:cNvSpPr/>
            <p:nvPr/>
          </p:nvSpPr>
          <p:spPr>
            <a:xfrm>
              <a:off x="2956392"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718846" y="4830005"/>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421780" y="472419"/>
              <a:ext cx="2795661"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Madagascar, 2000-2024</a:t>
              </a:r>
            </a:p>
          </p:txBody>
        </p:sp>
        <p:sp>
          <p:nvSpPr>
            <p:cNvPr id="63" name="pl63"/>
            <p:cNvSpPr/>
            <p:nvPr/>
          </p:nvSpPr>
          <p:spPr>
            <a:xfrm>
              <a:off x="5267799" y="325020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48100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7118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94260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63480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86560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09640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32720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1634883"/>
              <a:ext cx="3397293" cy="2230677"/>
            </a:xfrm>
            <a:custGeom>
              <a:avLst/>
              <a:pathLst>
                <a:path w="3397293" h="2230677">
                  <a:moveTo>
                    <a:pt x="0" y="1461478"/>
                  </a:moveTo>
                  <a:lnTo>
                    <a:pt x="141553" y="1384558"/>
                  </a:lnTo>
                  <a:lnTo>
                    <a:pt x="283107" y="1307638"/>
                  </a:lnTo>
                  <a:lnTo>
                    <a:pt x="424661" y="1076878"/>
                  </a:lnTo>
                  <a:lnTo>
                    <a:pt x="566215" y="846118"/>
                  </a:lnTo>
                  <a:lnTo>
                    <a:pt x="707769" y="384599"/>
                  </a:lnTo>
                  <a:lnTo>
                    <a:pt x="849323" y="0"/>
                  </a:lnTo>
                  <a:lnTo>
                    <a:pt x="990877" y="76919"/>
                  </a:lnTo>
                  <a:lnTo>
                    <a:pt x="1132431" y="692279"/>
                  </a:lnTo>
                  <a:lnTo>
                    <a:pt x="1273984" y="999958"/>
                  </a:lnTo>
                  <a:lnTo>
                    <a:pt x="1415538" y="1153798"/>
                  </a:lnTo>
                  <a:lnTo>
                    <a:pt x="1557092" y="999958"/>
                  </a:lnTo>
                  <a:lnTo>
                    <a:pt x="1698646" y="1076878"/>
                  </a:lnTo>
                  <a:lnTo>
                    <a:pt x="1840200" y="1307638"/>
                  </a:lnTo>
                  <a:lnTo>
                    <a:pt x="1981754" y="1230718"/>
                  </a:lnTo>
                  <a:lnTo>
                    <a:pt x="2123308" y="1692237"/>
                  </a:lnTo>
                  <a:lnTo>
                    <a:pt x="2264862" y="1461478"/>
                  </a:lnTo>
                  <a:lnTo>
                    <a:pt x="2406416" y="1692237"/>
                  </a:lnTo>
                  <a:lnTo>
                    <a:pt x="2547969" y="1230718"/>
                  </a:lnTo>
                  <a:lnTo>
                    <a:pt x="2689523" y="1230718"/>
                  </a:lnTo>
                  <a:lnTo>
                    <a:pt x="2831077" y="1230718"/>
                  </a:lnTo>
                  <a:lnTo>
                    <a:pt x="2972631" y="2230677"/>
                  </a:lnTo>
                  <a:lnTo>
                    <a:pt x="3114185" y="2076837"/>
                  </a:lnTo>
                  <a:lnTo>
                    <a:pt x="3255739" y="1461478"/>
                  </a:lnTo>
                  <a:lnTo>
                    <a:pt x="3397293" y="1769157"/>
                  </a:lnTo>
                </a:path>
              </a:pathLst>
            </a:custGeom>
            <a:ln w="27101" cap="flat">
              <a:solidFill>
                <a:srgbClr val="0058AB">
                  <a:alpha val="100000"/>
                </a:srgbClr>
              </a:solidFill>
              <a:prstDash val="solid"/>
              <a:round/>
            </a:ln>
          </p:spPr>
          <p:txBody>
            <a:bodyPr/>
            <a:lstStyle/>
            <a:p/>
          </p:txBody>
        </p:sp>
        <p:sp>
          <p:nvSpPr>
            <p:cNvPr id="79" name="pl79"/>
            <p:cNvSpPr/>
            <p:nvPr/>
          </p:nvSpPr>
          <p:spPr>
            <a:xfrm>
              <a:off x="5437664" y="2865601"/>
              <a:ext cx="3397293" cy="615359"/>
            </a:xfrm>
            <a:custGeom>
              <a:avLst/>
              <a:pathLst>
                <a:path w="3397293" h="615359">
                  <a:moveTo>
                    <a:pt x="0" y="615359"/>
                  </a:moveTo>
                  <a:lnTo>
                    <a:pt x="141553" y="538439"/>
                  </a:lnTo>
                  <a:lnTo>
                    <a:pt x="283107" y="538439"/>
                  </a:lnTo>
                  <a:lnTo>
                    <a:pt x="424661" y="461519"/>
                  </a:lnTo>
                  <a:lnTo>
                    <a:pt x="566215" y="384599"/>
                  </a:lnTo>
                  <a:lnTo>
                    <a:pt x="707769" y="307679"/>
                  </a:lnTo>
                  <a:lnTo>
                    <a:pt x="849323" y="230759"/>
                  </a:lnTo>
                  <a:lnTo>
                    <a:pt x="990877" y="230759"/>
                  </a:lnTo>
                  <a:lnTo>
                    <a:pt x="1132431" y="153839"/>
                  </a:lnTo>
                  <a:lnTo>
                    <a:pt x="1273984" y="76919"/>
                  </a:lnTo>
                  <a:lnTo>
                    <a:pt x="1415538" y="76919"/>
                  </a:lnTo>
                  <a:lnTo>
                    <a:pt x="1557092" y="76919"/>
                  </a:lnTo>
                  <a:lnTo>
                    <a:pt x="1698646" y="76919"/>
                  </a:lnTo>
                  <a:lnTo>
                    <a:pt x="1840200" y="76919"/>
                  </a:lnTo>
                  <a:lnTo>
                    <a:pt x="1981754" y="76919"/>
                  </a:lnTo>
                  <a:lnTo>
                    <a:pt x="2123308" y="76919"/>
                  </a:lnTo>
                  <a:lnTo>
                    <a:pt x="2264862" y="0"/>
                  </a:lnTo>
                  <a:lnTo>
                    <a:pt x="2406416" y="0"/>
                  </a:lnTo>
                  <a:lnTo>
                    <a:pt x="2547969" y="0"/>
                  </a:lnTo>
                  <a:lnTo>
                    <a:pt x="2689523" y="0"/>
                  </a:lnTo>
                  <a:lnTo>
                    <a:pt x="2831077" y="153839"/>
                  </a:lnTo>
                  <a:lnTo>
                    <a:pt x="2972631" y="230759"/>
                  </a:lnTo>
                  <a:lnTo>
                    <a:pt x="3114185" y="76919"/>
                  </a:lnTo>
                  <a:lnTo>
                    <a:pt x="3255739" y="76919"/>
                  </a:lnTo>
                  <a:lnTo>
                    <a:pt x="3397293" y="76919"/>
                  </a:lnTo>
                </a:path>
              </a:pathLst>
            </a:custGeom>
            <a:ln w="27101" cap="flat">
              <a:solidFill>
                <a:srgbClr val="80BD41">
                  <a:alpha val="100000"/>
                </a:srgbClr>
              </a:solidFill>
              <a:prstDash val="solid"/>
              <a:round/>
            </a:ln>
          </p:spPr>
          <p:txBody>
            <a:bodyPr/>
            <a:lstStyle/>
            <a:p/>
          </p:txBody>
        </p:sp>
        <p:sp>
          <p:nvSpPr>
            <p:cNvPr id="80" name="pl80"/>
            <p:cNvSpPr/>
            <p:nvPr/>
          </p:nvSpPr>
          <p:spPr>
            <a:xfrm>
              <a:off x="5437664" y="2788682"/>
              <a:ext cx="3397293" cy="999958"/>
            </a:xfrm>
            <a:custGeom>
              <a:avLst/>
              <a:pathLst>
                <a:path w="3397293" h="999958">
                  <a:moveTo>
                    <a:pt x="0" y="999958"/>
                  </a:moveTo>
                  <a:lnTo>
                    <a:pt x="141553" y="846118"/>
                  </a:lnTo>
                  <a:lnTo>
                    <a:pt x="283107" y="692279"/>
                  </a:lnTo>
                  <a:lnTo>
                    <a:pt x="424661" y="538439"/>
                  </a:lnTo>
                  <a:lnTo>
                    <a:pt x="566215" y="461519"/>
                  </a:lnTo>
                  <a:lnTo>
                    <a:pt x="707769" y="461519"/>
                  </a:lnTo>
                  <a:lnTo>
                    <a:pt x="849323" y="307679"/>
                  </a:lnTo>
                  <a:lnTo>
                    <a:pt x="990877" y="230759"/>
                  </a:lnTo>
                  <a:lnTo>
                    <a:pt x="1132431" y="230759"/>
                  </a:lnTo>
                  <a:lnTo>
                    <a:pt x="1273984" y="153839"/>
                  </a:lnTo>
                  <a:lnTo>
                    <a:pt x="1415538" y="76919"/>
                  </a:lnTo>
                  <a:lnTo>
                    <a:pt x="1557092" y="0"/>
                  </a:lnTo>
                  <a:lnTo>
                    <a:pt x="1698646" y="76919"/>
                  </a:lnTo>
                  <a:lnTo>
                    <a:pt x="1840200" y="230759"/>
                  </a:lnTo>
                  <a:lnTo>
                    <a:pt x="1981754" y="76919"/>
                  </a:lnTo>
                  <a:lnTo>
                    <a:pt x="2123308" y="76919"/>
                  </a:lnTo>
                  <a:lnTo>
                    <a:pt x="2264862" y="76919"/>
                  </a:lnTo>
                  <a:lnTo>
                    <a:pt x="2406416" y="153839"/>
                  </a:lnTo>
                  <a:lnTo>
                    <a:pt x="2547969" y="76919"/>
                  </a:lnTo>
                  <a:lnTo>
                    <a:pt x="2689523" y="76919"/>
                  </a:lnTo>
                  <a:lnTo>
                    <a:pt x="2831077" y="153839"/>
                  </a:lnTo>
                  <a:lnTo>
                    <a:pt x="2972631" y="153839"/>
                  </a:lnTo>
                  <a:lnTo>
                    <a:pt x="3114185" y="153839"/>
                  </a:lnTo>
                  <a:lnTo>
                    <a:pt x="3255739" y="76919"/>
                  </a:lnTo>
                  <a:lnTo>
                    <a:pt x="3397293" y="76919"/>
                  </a:lnTo>
                </a:path>
              </a:pathLst>
            </a:custGeom>
            <a:ln w="27101" cap="flat">
              <a:solidFill>
                <a:srgbClr val="961A49">
                  <a:alpha val="100000"/>
                </a:srgbClr>
              </a:solidFill>
              <a:prstDash val="solid"/>
              <a:round/>
            </a:ln>
          </p:spPr>
          <p:txBody>
            <a:bodyPr/>
            <a:lstStyle/>
            <a:p/>
          </p:txBody>
        </p:sp>
        <p:sp>
          <p:nvSpPr>
            <p:cNvPr id="81" name="pl81"/>
            <p:cNvSpPr/>
            <p:nvPr/>
          </p:nvSpPr>
          <p:spPr>
            <a:xfrm>
              <a:off x="5437664" y="2865601"/>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1634883"/>
              <a:ext cx="3397293" cy="2230677"/>
            </a:xfrm>
            <a:custGeom>
              <a:avLst/>
              <a:pathLst>
                <a:path w="3397293" h="2230677">
                  <a:moveTo>
                    <a:pt x="0" y="1461478"/>
                  </a:moveTo>
                  <a:lnTo>
                    <a:pt x="141553" y="1384558"/>
                  </a:lnTo>
                  <a:lnTo>
                    <a:pt x="283107" y="1307638"/>
                  </a:lnTo>
                  <a:lnTo>
                    <a:pt x="424661" y="1076878"/>
                  </a:lnTo>
                  <a:lnTo>
                    <a:pt x="566215" y="846118"/>
                  </a:lnTo>
                  <a:lnTo>
                    <a:pt x="707769" y="384599"/>
                  </a:lnTo>
                  <a:lnTo>
                    <a:pt x="849323" y="0"/>
                  </a:lnTo>
                  <a:lnTo>
                    <a:pt x="990877" y="76919"/>
                  </a:lnTo>
                  <a:lnTo>
                    <a:pt x="1132431" y="692279"/>
                  </a:lnTo>
                  <a:lnTo>
                    <a:pt x="1273984" y="999958"/>
                  </a:lnTo>
                  <a:lnTo>
                    <a:pt x="1415538" y="1153798"/>
                  </a:lnTo>
                  <a:lnTo>
                    <a:pt x="1557092" y="999958"/>
                  </a:lnTo>
                  <a:lnTo>
                    <a:pt x="1698646" y="1076878"/>
                  </a:lnTo>
                  <a:lnTo>
                    <a:pt x="1840200" y="1307638"/>
                  </a:lnTo>
                  <a:lnTo>
                    <a:pt x="1981754" y="1230718"/>
                  </a:lnTo>
                  <a:lnTo>
                    <a:pt x="2123308" y="1692237"/>
                  </a:lnTo>
                  <a:lnTo>
                    <a:pt x="2264862" y="1461478"/>
                  </a:lnTo>
                  <a:lnTo>
                    <a:pt x="2406416" y="1692237"/>
                  </a:lnTo>
                  <a:lnTo>
                    <a:pt x="2547969" y="1230718"/>
                  </a:lnTo>
                  <a:lnTo>
                    <a:pt x="2689523" y="1230718"/>
                  </a:lnTo>
                  <a:lnTo>
                    <a:pt x="2831077" y="1230718"/>
                  </a:lnTo>
                  <a:lnTo>
                    <a:pt x="2972631" y="2230677"/>
                  </a:lnTo>
                  <a:lnTo>
                    <a:pt x="3114185" y="2076837"/>
                  </a:lnTo>
                  <a:lnTo>
                    <a:pt x="3255739" y="1461478"/>
                  </a:lnTo>
                  <a:lnTo>
                    <a:pt x="3397293" y="1769157"/>
                  </a:lnTo>
                </a:path>
              </a:pathLst>
            </a:custGeom>
            <a:ln w="43362" cap="flat">
              <a:solidFill>
                <a:srgbClr val="000000">
                  <a:alpha val="100000"/>
                </a:srgbClr>
              </a:solidFill>
              <a:prstDash val="solid"/>
              <a:round/>
            </a:ln>
          </p:spPr>
          <p:txBody>
            <a:bodyPr/>
            <a:lstStyle/>
            <a:p/>
          </p:txBody>
        </p:sp>
        <p:sp>
          <p:nvSpPr>
            <p:cNvPr id="83" name="pl83"/>
            <p:cNvSpPr/>
            <p:nvPr/>
          </p:nvSpPr>
          <p:spPr>
            <a:xfrm>
              <a:off x="5437664" y="1127212"/>
              <a:ext cx="0" cy="1969149"/>
            </a:xfrm>
            <a:custGeom>
              <a:avLst/>
              <a:pathLst>
                <a:path w="0" h="1969149">
                  <a:moveTo>
                    <a:pt x="0" y="1969149"/>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45433" y="1127212"/>
              <a:ext cx="0" cy="892270"/>
            </a:xfrm>
            <a:custGeom>
              <a:avLst/>
              <a:pathLst>
                <a:path w="0" h="892270">
                  <a:moveTo>
                    <a:pt x="0" y="892270"/>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853202" y="1127212"/>
              <a:ext cx="0" cy="1661469"/>
            </a:xfrm>
            <a:custGeom>
              <a:avLst/>
              <a:pathLst>
                <a:path w="0" h="1661469">
                  <a:moveTo>
                    <a:pt x="0" y="1661469"/>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560972" y="1127212"/>
              <a:ext cx="0" cy="2199909"/>
            </a:xfrm>
            <a:custGeom>
              <a:avLst/>
              <a:pathLst>
                <a:path w="0" h="2199909">
                  <a:moveTo>
                    <a:pt x="0" y="2199909"/>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127187" y="1127212"/>
              <a:ext cx="0" cy="1738389"/>
            </a:xfrm>
            <a:custGeom>
              <a:avLst/>
              <a:pathLst>
                <a:path w="0" h="1738389">
                  <a:moveTo>
                    <a:pt x="0" y="1738389"/>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3403" y="1127212"/>
              <a:ext cx="0" cy="1969149"/>
            </a:xfrm>
            <a:custGeom>
              <a:avLst/>
              <a:pathLst>
                <a:path w="0" h="1969149">
                  <a:moveTo>
                    <a:pt x="0" y="1969149"/>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1127212"/>
              <a:ext cx="0" cy="2276829"/>
            </a:xfrm>
            <a:custGeom>
              <a:avLst/>
              <a:pathLst>
                <a:path w="0" h="2276829">
                  <a:moveTo>
                    <a:pt x="0" y="2276829"/>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1634883"/>
              <a:ext cx="3397293" cy="2230677"/>
            </a:xfrm>
            <a:custGeom>
              <a:avLst/>
              <a:pathLst>
                <a:path w="3397293" h="2230677">
                  <a:moveTo>
                    <a:pt x="0" y="1461478"/>
                  </a:moveTo>
                  <a:lnTo>
                    <a:pt x="141553" y="1384558"/>
                  </a:lnTo>
                  <a:lnTo>
                    <a:pt x="283107" y="1307638"/>
                  </a:lnTo>
                  <a:lnTo>
                    <a:pt x="424661" y="1076878"/>
                  </a:lnTo>
                  <a:lnTo>
                    <a:pt x="566215" y="846118"/>
                  </a:lnTo>
                  <a:lnTo>
                    <a:pt x="707769" y="384599"/>
                  </a:lnTo>
                  <a:lnTo>
                    <a:pt x="849323" y="0"/>
                  </a:lnTo>
                  <a:lnTo>
                    <a:pt x="990877" y="76919"/>
                  </a:lnTo>
                  <a:lnTo>
                    <a:pt x="1132431" y="692279"/>
                  </a:lnTo>
                  <a:lnTo>
                    <a:pt x="1273984" y="999958"/>
                  </a:lnTo>
                  <a:lnTo>
                    <a:pt x="1415538" y="1153798"/>
                  </a:lnTo>
                  <a:lnTo>
                    <a:pt x="1557092" y="999958"/>
                  </a:lnTo>
                  <a:lnTo>
                    <a:pt x="1698646" y="1076878"/>
                  </a:lnTo>
                  <a:lnTo>
                    <a:pt x="1840200" y="1307638"/>
                  </a:lnTo>
                  <a:lnTo>
                    <a:pt x="1981754" y="1230718"/>
                  </a:lnTo>
                  <a:lnTo>
                    <a:pt x="2123308" y="1692237"/>
                  </a:lnTo>
                  <a:lnTo>
                    <a:pt x="2264862" y="1461478"/>
                  </a:lnTo>
                  <a:lnTo>
                    <a:pt x="2406416" y="1692237"/>
                  </a:lnTo>
                  <a:lnTo>
                    <a:pt x="2547969" y="1230718"/>
                  </a:lnTo>
                  <a:lnTo>
                    <a:pt x="2689523" y="1230718"/>
                  </a:lnTo>
                  <a:lnTo>
                    <a:pt x="2831077" y="1230718"/>
                  </a:lnTo>
                  <a:lnTo>
                    <a:pt x="2972631" y="2230677"/>
                  </a:lnTo>
                  <a:lnTo>
                    <a:pt x="3114185" y="2076837"/>
                  </a:lnTo>
                  <a:lnTo>
                    <a:pt x="3255739" y="1461478"/>
                  </a:lnTo>
                  <a:lnTo>
                    <a:pt x="3397293" y="1769157"/>
                  </a:lnTo>
                </a:path>
              </a:pathLst>
            </a:custGeom>
            <a:ln w="27101" cap="flat">
              <a:solidFill>
                <a:srgbClr val="0058AB">
                  <a:alpha val="100000"/>
                </a:srgbClr>
              </a:solidFill>
              <a:prstDash val="solid"/>
              <a:round/>
            </a:ln>
          </p:spPr>
          <p:txBody>
            <a:bodyPr/>
            <a:lstStyle/>
            <a:p/>
          </p:txBody>
        </p:sp>
        <p:sp>
          <p:nvSpPr>
            <p:cNvPr id="91" name="tx91"/>
            <p:cNvSpPr/>
            <p:nvPr/>
          </p:nvSpPr>
          <p:spPr>
            <a:xfrm>
              <a:off x="5389469" y="1055951"/>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2" name="tx92"/>
            <p:cNvSpPr/>
            <p:nvPr/>
          </p:nvSpPr>
          <p:spPr>
            <a:xfrm>
              <a:off x="6085143" y="105732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3" name="tx93"/>
            <p:cNvSpPr/>
            <p:nvPr/>
          </p:nvSpPr>
          <p:spPr>
            <a:xfrm>
              <a:off x="6823058" y="105732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4" name="tx94"/>
            <p:cNvSpPr/>
            <p:nvPr/>
          </p:nvSpPr>
          <p:spPr>
            <a:xfrm>
              <a:off x="7512777" y="1056003"/>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5" name="tx95"/>
            <p:cNvSpPr/>
            <p:nvPr/>
          </p:nvSpPr>
          <p:spPr>
            <a:xfrm>
              <a:off x="8097042" y="10560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45208" y="1055951"/>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7" name="tx97"/>
            <p:cNvSpPr/>
            <p:nvPr/>
          </p:nvSpPr>
          <p:spPr>
            <a:xfrm>
              <a:off x="8786762" y="1058650"/>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8" name="tx98"/>
            <p:cNvSpPr/>
            <p:nvPr/>
          </p:nvSpPr>
          <p:spPr>
            <a:xfrm>
              <a:off x="8902429" y="290340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9" name="tx99"/>
            <p:cNvSpPr/>
            <p:nvPr/>
          </p:nvSpPr>
          <p:spPr>
            <a:xfrm>
              <a:off x="8877160" y="282516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0" name="tx100"/>
            <p:cNvSpPr/>
            <p:nvPr/>
          </p:nvSpPr>
          <p:spPr>
            <a:xfrm>
              <a:off x="5003259" y="358268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281348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204428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49780" y="12750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587859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587859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7005991"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768445"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145697" y="4804015"/>
              <a:ext cx="7687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Madagascar</a:t>
              </a:r>
            </a:p>
          </p:txBody>
        </p:sp>
        <p:sp>
          <p:nvSpPr>
            <p:cNvPr id="117" name="tx117"/>
            <p:cNvSpPr/>
            <p:nvPr/>
          </p:nvSpPr>
          <p:spPr>
            <a:xfrm>
              <a:off x="7273091"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8035545" y="4830005"/>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19" name="tx119"/>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56672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506581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756490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381627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631536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881445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825146"/>
              <a:ext cx="5245144" cy="149993"/>
            </a:xfrm>
            <a:prstGeom prst="rect">
              <a:avLst/>
            </a:prstGeom>
            <a:solidFill>
              <a:srgbClr val="1CABE2">
                <a:alpha val="80000"/>
              </a:srgbClr>
            </a:solidFill>
          </p:spPr>
          <p:txBody>
            <a:bodyPr/>
            <a:lstStyle/>
            <a:p/>
          </p:txBody>
        </p:sp>
        <p:sp>
          <p:nvSpPr>
            <p:cNvPr id="131" name="rc131"/>
            <p:cNvSpPr/>
            <p:nvPr/>
          </p:nvSpPr>
          <p:spPr>
            <a:xfrm>
              <a:off x="1317178" y="5637654"/>
              <a:ext cx="6263199" cy="149993"/>
            </a:xfrm>
            <a:prstGeom prst="rect">
              <a:avLst/>
            </a:prstGeom>
            <a:solidFill>
              <a:srgbClr val="1CABE2">
                <a:alpha val="80000"/>
              </a:srgbClr>
            </a:solidFill>
          </p:spPr>
          <p:txBody>
            <a:bodyPr/>
            <a:lstStyle/>
            <a:p/>
          </p:txBody>
        </p:sp>
        <p:sp>
          <p:nvSpPr>
            <p:cNvPr id="132" name="rc132"/>
            <p:cNvSpPr/>
            <p:nvPr/>
          </p:nvSpPr>
          <p:spPr>
            <a:xfrm>
              <a:off x="1317178" y="5450161"/>
              <a:ext cx="7321564" cy="149993"/>
            </a:xfrm>
            <a:prstGeom prst="rect">
              <a:avLst/>
            </a:prstGeom>
            <a:solidFill>
              <a:srgbClr val="1CABE2">
                <a:alpha val="80000"/>
              </a:srgbClr>
            </a:solidFill>
          </p:spPr>
          <p:txBody>
            <a:bodyPr/>
            <a:lstStyle/>
            <a:p/>
          </p:txBody>
        </p:sp>
        <p:sp>
          <p:nvSpPr>
            <p:cNvPr id="133" name="tx133"/>
            <p:cNvSpPr/>
            <p:nvPr/>
          </p:nvSpPr>
          <p:spPr>
            <a:xfrm>
              <a:off x="6052909" y="5845676"/>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210,000</a:t>
              </a:r>
            </a:p>
          </p:txBody>
        </p:sp>
        <p:sp>
          <p:nvSpPr>
            <p:cNvPr id="134" name="tx134"/>
            <p:cNvSpPr/>
            <p:nvPr/>
          </p:nvSpPr>
          <p:spPr>
            <a:xfrm>
              <a:off x="7070964" y="5658183"/>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251,000</a:t>
              </a:r>
            </a:p>
          </p:txBody>
        </p:sp>
        <p:sp>
          <p:nvSpPr>
            <p:cNvPr id="135" name="tx135"/>
            <p:cNvSpPr/>
            <p:nvPr/>
          </p:nvSpPr>
          <p:spPr>
            <a:xfrm>
              <a:off x="8129330" y="547069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293,000</a:t>
              </a:r>
            </a:p>
          </p:txBody>
        </p:sp>
        <p:sp>
          <p:nvSpPr>
            <p:cNvPr id="136" name="tx136"/>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8" name="tx138"/>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3311290"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1" name="tx141"/>
            <p:cNvSpPr/>
            <p:nvPr/>
          </p:nvSpPr>
          <p:spPr>
            <a:xfrm>
              <a:off x="5810382"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42" name="tx142"/>
            <p:cNvSpPr/>
            <p:nvPr/>
          </p:nvSpPr>
          <p:spPr>
            <a:xfrm>
              <a:off x="8309474"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300,000</a:t>
              </a:r>
            </a:p>
          </p:txBody>
        </p:sp>
        <p:sp>
          <p:nvSpPr>
            <p:cNvPr id="143" name="tx143"/>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4" name="tx144"/>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5" name="tx145"/>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Madagascar (70%) was 19 percentage points lower than the global average (89%) and 15 percentage points lower than the average across all ESAR countries (85%).
National DTP1 coverage was 7 percentage points lower than in 2019 (77%).
This equates to 293,000 zero-dose children in 2024 compared to 210,000 zero-dose children in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22335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3114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39960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8772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6792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76741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85554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94366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103178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2126040"/>
              <a:ext cx="351110" cy="2553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52457" y="2126040"/>
              <a:ext cx="351110" cy="2553253"/>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5" name="rc15"/>
            <p:cNvSpPr/>
            <p:nvPr/>
          </p:nvSpPr>
          <p:spPr>
            <a:xfrm>
              <a:off x="1642580" y="1907190"/>
              <a:ext cx="351110" cy="27721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32702" y="1907190"/>
              <a:ext cx="351110" cy="27721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422824" y="1834240"/>
              <a:ext cx="351110" cy="284505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797765"/>
              <a:ext cx="351110" cy="28815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203069" y="1761290"/>
              <a:ext cx="351110" cy="29180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593191" y="1724815"/>
              <a:ext cx="351110" cy="295447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983314" y="1542440"/>
              <a:ext cx="351110" cy="313685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373436" y="1505964"/>
              <a:ext cx="351110" cy="31733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763558" y="1433014"/>
              <a:ext cx="351110" cy="324627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153681" y="1396539"/>
              <a:ext cx="351110" cy="328275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933925" y="1360064"/>
              <a:ext cx="351110" cy="33192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543803" y="1360064"/>
              <a:ext cx="351110" cy="33192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324048" y="1287114"/>
              <a:ext cx="351110" cy="339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104293" y="1250639"/>
              <a:ext cx="351110" cy="34286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714170" y="1250639"/>
              <a:ext cx="351110" cy="34286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494415" y="1214164"/>
              <a:ext cx="351110" cy="34651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884537" y="1141214"/>
              <a:ext cx="351110" cy="35380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274660" y="1104739"/>
              <a:ext cx="351110" cy="35745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64782" y="1068264"/>
              <a:ext cx="351110" cy="36110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62335" y="2126040"/>
              <a:ext cx="351110" cy="2553253"/>
            </a:xfrm>
            <a:prstGeom prst="rect">
              <a:avLst/>
            </a:prstGeom>
            <a:solidFill>
              <a:srgbClr val="0083CF">
                <a:alpha val="100000"/>
              </a:srgbClr>
            </a:solidFill>
          </p:spPr>
          <p:txBody>
            <a:bodyPr/>
            <a:lstStyle/>
            <a:p/>
          </p:txBody>
        </p:sp>
        <p:sp>
          <p:nvSpPr>
            <p:cNvPr id="35" name="rc35"/>
            <p:cNvSpPr/>
            <p:nvPr/>
          </p:nvSpPr>
          <p:spPr>
            <a:xfrm>
              <a:off x="1252457" y="2126040"/>
              <a:ext cx="351110" cy="2553253"/>
            </a:xfrm>
            <a:prstGeom prst="rect">
              <a:avLst/>
            </a:prstGeom>
            <a:solidFill>
              <a:srgbClr val="F26A21">
                <a:alpha val="100000"/>
              </a:srgbClr>
            </a:solidFill>
          </p:spPr>
          <p:txBody>
            <a:bodyPr/>
            <a:lstStyle/>
            <a:p/>
          </p:txBody>
        </p:sp>
        <p:sp>
          <p:nvSpPr>
            <p:cNvPr id="36" name="rc36"/>
            <p:cNvSpPr/>
            <p:nvPr/>
          </p:nvSpPr>
          <p:spPr>
            <a:xfrm>
              <a:off x="1642580" y="1907190"/>
              <a:ext cx="351110" cy="2772104"/>
            </a:xfrm>
            <a:prstGeom prst="rect">
              <a:avLst/>
            </a:prstGeom>
            <a:solidFill>
              <a:srgbClr val="0083CF">
                <a:alpha val="100000"/>
              </a:srgbClr>
            </a:solidFill>
          </p:spPr>
          <p:txBody>
            <a:bodyPr/>
            <a:lstStyle/>
            <a:p/>
          </p:txBody>
        </p:sp>
        <p:sp>
          <p:nvSpPr>
            <p:cNvPr id="37" name="rc37"/>
            <p:cNvSpPr/>
            <p:nvPr/>
          </p:nvSpPr>
          <p:spPr>
            <a:xfrm>
              <a:off x="2032702" y="1907190"/>
              <a:ext cx="351110" cy="2772104"/>
            </a:xfrm>
            <a:prstGeom prst="rect">
              <a:avLst/>
            </a:prstGeom>
            <a:solidFill>
              <a:srgbClr val="0083CF">
                <a:alpha val="100000"/>
              </a:srgbClr>
            </a:solidFill>
          </p:spPr>
          <p:txBody>
            <a:bodyPr/>
            <a:lstStyle/>
            <a:p/>
          </p:txBody>
        </p:sp>
        <p:sp>
          <p:nvSpPr>
            <p:cNvPr id="38" name="rc38"/>
            <p:cNvSpPr/>
            <p:nvPr/>
          </p:nvSpPr>
          <p:spPr>
            <a:xfrm>
              <a:off x="2422824" y="1834240"/>
              <a:ext cx="351110" cy="2845054"/>
            </a:xfrm>
            <a:prstGeom prst="rect">
              <a:avLst/>
            </a:prstGeom>
            <a:solidFill>
              <a:srgbClr val="0083CF">
                <a:alpha val="100000"/>
              </a:srgbClr>
            </a:solidFill>
          </p:spPr>
          <p:txBody>
            <a:bodyPr/>
            <a:lstStyle/>
            <a:p/>
          </p:txBody>
        </p:sp>
        <p:sp>
          <p:nvSpPr>
            <p:cNvPr id="39" name="rc39"/>
            <p:cNvSpPr/>
            <p:nvPr/>
          </p:nvSpPr>
          <p:spPr>
            <a:xfrm>
              <a:off x="3593191" y="1724815"/>
              <a:ext cx="351110" cy="2954479"/>
            </a:xfrm>
            <a:prstGeom prst="rect">
              <a:avLst/>
            </a:prstGeom>
            <a:solidFill>
              <a:srgbClr val="0083CF">
                <a:alpha val="100000"/>
              </a:srgbClr>
            </a:solidFill>
          </p:spPr>
          <p:txBody>
            <a:bodyPr/>
            <a:lstStyle/>
            <a:p/>
          </p:txBody>
        </p:sp>
        <p:sp>
          <p:nvSpPr>
            <p:cNvPr id="40" name="rc40"/>
            <p:cNvSpPr/>
            <p:nvPr/>
          </p:nvSpPr>
          <p:spPr>
            <a:xfrm>
              <a:off x="4373436" y="1505964"/>
              <a:ext cx="351110" cy="3173329"/>
            </a:xfrm>
            <a:prstGeom prst="rect">
              <a:avLst/>
            </a:prstGeom>
            <a:solidFill>
              <a:srgbClr val="0083CF">
                <a:alpha val="100000"/>
              </a:srgbClr>
            </a:solidFill>
          </p:spPr>
          <p:txBody>
            <a:bodyPr/>
            <a:lstStyle/>
            <a:p/>
          </p:txBody>
        </p:sp>
        <p:sp>
          <p:nvSpPr>
            <p:cNvPr id="41" name="rc41"/>
            <p:cNvSpPr/>
            <p:nvPr/>
          </p:nvSpPr>
          <p:spPr>
            <a:xfrm>
              <a:off x="5153681" y="1396539"/>
              <a:ext cx="351110" cy="3282754"/>
            </a:xfrm>
            <a:prstGeom prst="rect">
              <a:avLst/>
            </a:prstGeom>
            <a:solidFill>
              <a:srgbClr val="0083CF">
                <a:alpha val="100000"/>
              </a:srgbClr>
            </a:solidFill>
          </p:spPr>
          <p:txBody>
            <a:bodyPr/>
            <a:lstStyle/>
            <a:p/>
          </p:txBody>
        </p:sp>
        <p:sp>
          <p:nvSpPr>
            <p:cNvPr id="42" name="rc42"/>
            <p:cNvSpPr/>
            <p:nvPr/>
          </p:nvSpPr>
          <p:spPr>
            <a:xfrm>
              <a:off x="5933925" y="1360064"/>
              <a:ext cx="351110" cy="3319229"/>
            </a:xfrm>
            <a:prstGeom prst="rect">
              <a:avLst/>
            </a:prstGeom>
            <a:solidFill>
              <a:srgbClr val="0083CF">
                <a:alpha val="100000"/>
              </a:srgbClr>
            </a:solidFill>
          </p:spPr>
          <p:txBody>
            <a:bodyPr/>
            <a:lstStyle/>
            <a:p/>
          </p:txBody>
        </p:sp>
        <p:sp>
          <p:nvSpPr>
            <p:cNvPr id="43" name="rc43"/>
            <p:cNvSpPr/>
            <p:nvPr/>
          </p:nvSpPr>
          <p:spPr>
            <a:xfrm>
              <a:off x="7494415" y="1214164"/>
              <a:ext cx="351110" cy="3465130"/>
            </a:xfrm>
            <a:prstGeom prst="rect">
              <a:avLst/>
            </a:prstGeom>
            <a:solidFill>
              <a:srgbClr val="0083CF">
                <a:alpha val="100000"/>
              </a:srgbClr>
            </a:solidFill>
          </p:spPr>
          <p:txBody>
            <a:bodyPr/>
            <a:lstStyle/>
            <a:p/>
          </p:txBody>
        </p:sp>
        <p:sp>
          <p:nvSpPr>
            <p:cNvPr id="44" name="pg44"/>
            <p:cNvSpPr/>
            <p:nvPr/>
          </p:nvSpPr>
          <p:spPr>
            <a:xfrm>
              <a:off x="1113876" y="4579725"/>
              <a:ext cx="99569" cy="99569"/>
            </a:xfrm>
            <a:custGeom>
              <a:avLst/>
              <a:pathLst>
                <a:path w="99569" h="99569">
                  <a:moveTo>
                    <a:pt x="99569" y="0"/>
                  </a:moveTo>
                  <a:lnTo>
                    <a:pt x="99569" y="11908"/>
                  </a:lnTo>
                  <a:lnTo>
                    <a:pt x="11908" y="99569"/>
                  </a:lnTo>
                  <a:lnTo>
                    <a:pt x="0" y="99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94786" y="4460635"/>
              <a:ext cx="218659" cy="218659"/>
            </a:xfrm>
            <a:custGeom>
              <a:avLst/>
              <a:pathLst>
                <a:path w="218659" h="218659">
                  <a:moveTo>
                    <a:pt x="218659" y="0"/>
                  </a:moveTo>
                  <a:lnTo>
                    <a:pt x="218659" y="11908"/>
                  </a:lnTo>
                  <a:lnTo>
                    <a:pt x="11908" y="218659"/>
                  </a:lnTo>
                  <a:lnTo>
                    <a:pt x="0" y="218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75696" y="4341545"/>
              <a:ext cx="337749" cy="337749"/>
            </a:xfrm>
            <a:custGeom>
              <a:avLst/>
              <a:pathLst>
                <a:path w="337749" h="337749">
                  <a:moveTo>
                    <a:pt x="337749" y="0"/>
                  </a:moveTo>
                  <a:lnTo>
                    <a:pt x="337749" y="11908"/>
                  </a:lnTo>
                  <a:lnTo>
                    <a:pt x="11908" y="337749"/>
                  </a:lnTo>
                  <a:lnTo>
                    <a:pt x="0" y="3377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2335" y="422245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2335" y="41033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2335" y="398427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2335" y="386518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2335" y="374609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2335" y="36270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2335" y="35079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2335" y="33888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2335" y="32697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2335" y="315064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2335" y="303155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2335" y="29124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2335" y="27933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2335" y="26742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62335" y="255519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62335" y="243610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62335" y="231701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62335" y="219792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62335" y="2126040"/>
              <a:ext cx="315817" cy="315817"/>
            </a:xfrm>
            <a:custGeom>
              <a:avLst/>
              <a:pathLst>
                <a:path w="315817" h="315817">
                  <a:moveTo>
                    <a:pt x="303908" y="0"/>
                  </a:moveTo>
                  <a:lnTo>
                    <a:pt x="315817" y="0"/>
                  </a:lnTo>
                  <a:lnTo>
                    <a:pt x="0" y="315817"/>
                  </a:lnTo>
                  <a:lnTo>
                    <a:pt x="0" y="3039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62335" y="2126040"/>
              <a:ext cx="196727" cy="196727"/>
            </a:xfrm>
            <a:custGeom>
              <a:avLst/>
              <a:pathLst>
                <a:path w="196727" h="196727">
                  <a:moveTo>
                    <a:pt x="184818" y="0"/>
                  </a:moveTo>
                  <a:lnTo>
                    <a:pt x="196727" y="0"/>
                  </a:lnTo>
                  <a:lnTo>
                    <a:pt x="0" y="196727"/>
                  </a:lnTo>
                  <a:lnTo>
                    <a:pt x="0" y="1848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62335" y="2126040"/>
              <a:ext cx="77637" cy="77637"/>
            </a:xfrm>
            <a:custGeom>
              <a:avLst/>
              <a:pathLst>
                <a:path w="77637" h="77637">
                  <a:moveTo>
                    <a:pt x="65728" y="0"/>
                  </a:moveTo>
                  <a:lnTo>
                    <a:pt x="77637" y="0"/>
                  </a:lnTo>
                  <a:lnTo>
                    <a:pt x="0" y="77637"/>
                  </a:lnTo>
                  <a:lnTo>
                    <a:pt x="0" y="657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590235" y="4665962"/>
              <a:ext cx="13332" cy="13332"/>
            </a:xfrm>
            <a:custGeom>
              <a:avLst/>
              <a:pathLst>
                <a:path w="13332" h="13332">
                  <a:moveTo>
                    <a:pt x="13332" y="0"/>
                  </a:moveTo>
                  <a:lnTo>
                    <a:pt x="13332" y="11908"/>
                  </a:lnTo>
                  <a:lnTo>
                    <a:pt x="11908" y="13332"/>
                  </a:lnTo>
                  <a:lnTo>
                    <a:pt x="0" y="133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71145" y="4546872"/>
              <a:ext cx="132422" cy="132422"/>
            </a:xfrm>
            <a:custGeom>
              <a:avLst/>
              <a:pathLst>
                <a:path w="132422" h="132422">
                  <a:moveTo>
                    <a:pt x="132422" y="0"/>
                  </a:moveTo>
                  <a:lnTo>
                    <a:pt x="132422" y="11908"/>
                  </a:lnTo>
                  <a:lnTo>
                    <a:pt x="11908" y="132422"/>
                  </a:lnTo>
                  <a:lnTo>
                    <a:pt x="0" y="132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352055" y="4427782"/>
              <a:ext cx="251512" cy="251512"/>
            </a:xfrm>
            <a:custGeom>
              <a:avLst/>
              <a:pathLst>
                <a:path w="251512" h="251512">
                  <a:moveTo>
                    <a:pt x="251512" y="0"/>
                  </a:moveTo>
                  <a:lnTo>
                    <a:pt x="251512" y="11908"/>
                  </a:lnTo>
                  <a:lnTo>
                    <a:pt x="11908" y="251512"/>
                  </a:lnTo>
                  <a:lnTo>
                    <a:pt x="0" y="2515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52457" y="43086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52457" y="41896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52457" y="407051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52457" y="39514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52457" y="38323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52457" y="371324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52457" y="359415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52457" y="34750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52457" y="33559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252457" y="323688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252457" y="311779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252457" y="299870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252457" y="287961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252457" y="276052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252457" y="264143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252457" y="252234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252457" y="240325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252457" y="22841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252457" y="216507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252457" y="2126040"/>
              <a:ext cx="282964" cy="282964"/>
            </a:xfrm>
            <a:custGeom>
              <a:avLst/>
              <a:pathLst>
                <a:path w="282964" h="282964">
                  <a:moveTo>
                    <a:pt x="271055" y="0"/>
                  </a:moveTo>
                  <a:lnTo>
                    <a:pt x="282964" y="0"/>
                  </a:lnTo>
                  <a:lnTo>
                    <a:pt x="0" y="282964"/>
                  </a:lnTo>
                  <a:lnTo>
                    <a:pt x="0" y="2710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252457" y="2126040"/>
              <a:ext cx="163874" cy="163874"/>
            </a:xfrm>
            <a:custGeom>
              <a:avLst/>
              <a:pathLst>
                <a:path w="163874" h="163874">
                  <a:moveTo>
                    <a:pt x="151965" y="0"/>
                  </a:moveTo>
                  <a:lnTo>
                    <a:pt x="163874" y="0"/>
                  </a:lnTo>
                  <a:lnTo>
                    <a:pt x="0" y="163874"/>
                  </a:lnTo>
                  <a:lnTo>
                    <a:pt x="0" y="1519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252457" y="2126040"/>
              <a:ext cx="44784" cy="44784"/>
            </a:xfrm>
            <a:custGeom>
              <a:avLst/>
              <a:pathLst>
                <a:path w="44784" h="44784">
                  <a:moveTo>
                    <a:pt x="32875" y="0"/>
                  </a:moveTo>
                  <a:lnTo>
                    <a:pt x="44784" y="0"/>
                  </a:lnTo>
                  <a:lnTo>
                    <a:pt x="0" y="44784"/>
                  </a:lnTo>
                  <a:lnTo>
                    <a:pt x="0" y="328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947504" y="4633109"/>
              <a:ext cx="46185" cy="46185"/>
            </a:xfrm>
            <a:custGeom>
              <a:avLst/>
              <a:pathLst>
                <a:path w="46185" h="46185">
                  <a:moveTo>
                    <a:pt x="46185" y="0"/>
                  </a:moveTo>
                  <a:lnTo>
                    <a:pt x="46185" y="11908"/>
                  </a:lnTo>
                  <a:lnTo>
                    <a:pt x="11908" y="46185"/>
                  </a:lnTo>
                  <a:lnTo>
                    <a:pt x="0" y="461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828415" y="4514019"/>
              <a:ext cx="165275" cy="165275"/>
            </a:xfrm>
            <a:custGeom>
              <a:avLst/>
              <a:pathLst>
                <a:path w="165275" h="165275">
                  <a:moveTo>
                    <a:pt x="165275" y="0"/>
                  </a:moveTo>
                  <a:lnTo>
                    <a:pt x="165275" y="11908"/>
                  </a:lnTo>
                  <a:lnTo>
                    <a:pt x="11908" y="165275"/>
                  </a:lnTo>
                  <a:lnTo>
                    <a:pt x="0" y="1652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709325" y="4394929"/>
              <a:ext cx="284364" cy="284364"/>
            </a:xfrm>
            <a:custGeom>
              <a:avLst/>
              <a:pathLst>
                <a:path w="284364" h="284364">
                  <a:moveTo>
                    <a:pt x="284364" y="0"/>
                  </a:moveTo>
                  <a:lnTo>
                    <a:pt x="284364" y="11908"/>
                  </a:lnTo>
                  <a:lnTo>
                    <a:pt x="11908" y="284364"/>
                  </a:lnTo>
                  <a:lnTo>
                    <a:pt x="0" y="2843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642580" y="42758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642580" y="415675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642580" y="40376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42580" y="39185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42580" y="37994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642580" y="36803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642580" y="35613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642580" y="34422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642580" y="33231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642580" y="320403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642580" y="30849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642580" y="29658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642580" y="28467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642580" y="27276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642580" y="260858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642580" y="24894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642580" y="23704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642580" y="225131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642580" y="21322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642580" y="20131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642580" y="1907190"/>
              <a:ext cx="349871" cy="349871"/>
            </a:xfrm>
            <a:custGeom>
              <a:avLst/>
              <a:pathLst>
                <a:path w="349871" h="349871">
                  <a:moveTo>
                    <a:pt x="337962" y="0"/>
                  </a:moveTo>
                  <a:lnTo>
                    <a:pt x="349871" y="0"/>
                  </a:lnTo>
                  <a:lnTo>
                    <a:pt x="0" y="349871"/>
                  </a:lnTo>
                  <a:lnTo>
                    <a:pt x="0" y="3379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642580" y="1907190"/>
              <a:ext cx="230781" cy="230781"/>
            </a:xfrm>
            <a:custGeom>
              <a:avLst/>
              <a:pathLst>
                <a:path w="230781" h="230781">
                  <a:moveTo>
                    <a:pt x="218872" y="0"/>
                  </a:moveTo>
                  <a:lnTo>
                    <a:pt x="230781" y="0"/>
                  </a:lnTo>
                  <a:lnTo>
                    <a:pt x="0" y="230781"/>
                  </a:lnTo>
                  <a:lnTo>
                    <a:pt x="0" y="2188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642580" y="1907190"/>
              <a:ext cx="111692" cy="111692"/>
            </a:xfrm>
            <a:custGeom>
              <a:avLst/>
              <a:pathLst>
                <a:path w="111692" h="111692">
                  <a:moveTo>
                    <a:pt x="99783" y="0"/>
                  </a:moveTo>
                  <a:lnTo>
                    <a:pt x="111692" y="0"/>
                  </a:lnTo>
                  <a:lnTo>
                    <a:pt x="0" y="111692"/>
                  </a:lnTo>
                  <a:lnTo>
                    <a:pt x="0" y="997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304774" y="4600256"/>
              <a:ext cx="79038" cy="79038"/>
            </a:xfrm>
            <a:custGeom>
              <a:avLst/>
              <a:pathLst>
                <a:path w="79038" h="79038">
                  <a:moveTo>
                    <a:pt x="79038" y="0"/>
                  </a:moveTo>
                  <a:lnTo>
                    <a:pt x="79038" y="11908"/>
                  </a:lnTo>
                  <a:lnTo>
                    <a:pt x="11908" y="79038"/>
                  </a:lnTo>
                  <a:lnTo>
                    <a:pt x="0" y="790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185684" y="4481166"/>
              <a:ext cx="198127" cy="198127"/>
            </a:xfrm>
            <a:custGeom>
              <a:avLst/>
              <a:pathLst>
                <a:path w="198127" h="198127">
                  <a:moveTo>
                    <a:pt x="198127" y="0"/>
                  </a:moveTo>
                  <a:lnTo>
                    <a:pt x="198127" y="11908"/>
                  </a:lnTo>
                  <a:lnTo>
                    <a:pt x="11908" y="198127"/>
                  </a:lnTo>
                  <a:lnTo>
                    <a:pt x="0" y="198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066594" y="4362076"/>
              <a:ext cx="317217" cy="317217"/>
            </a:xfrm>
            <a:custGeom>
              <a:avLst/>
              <a:pathLst>
                <a:path w="317217" h="317217">
                  <a:moveTo>
                    <a:pt x="317217" y="0"/>
                  </a:moveTo>
                  <a:lnTo>
                    <a:pt x="317217" y="11908"/>
                  </a:lnTo>
                  <a:lnTo>
                    <a:pt x="11908" y="317217"/>
                  </a:lnTo>
                  <a:lnTo>
                    <a:pt x="0" y="3172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032702" y="42429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032702" y="41238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032702" y="40048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032702" y="38857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032702" y="376662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032702" y="36475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032702" y="35284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032702" y="34093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032702" y="329026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032702" y="317117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032702" y="305208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032702" y="293299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032702" y="28139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032702" y="26948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032702" y="257572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032702" y="24566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032702" y="23375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032702" y="221845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032702" y="20993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032702" y="19802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032702" y="1907190"/>
              <a:ext cx="317018" cy="317018"/>
            </a:xfrm>
            <a:custGeom>
              <a:avLst/>
              <a:pathLst>
                <a:path w="317018" h="317018">
                  <a:moveTo>
                    <a:pt x="305109" y="0"/>
                  </a:moveTo>
                  <a:lnTo>
                    <a:pt x="317018" y="0"/>
                  </a:lnTo>
                  <a:lnTo>
                    <a:pt x="0" y="317018"/>
                  </a:lnTo>
                  <a:lnTo>
                    <a:pt x="0" y="3051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032702" y="1907190"/>
              <a:ext cx="197929" cy="197929"/>
            </a:xfrm>
            <a:custGeom>
              <a:avLst/>
              <a:pathLst>
                <a:path w="197929" h="197929">
                  <a:moveTo>
                    <a:pt x="186020" y="0"/>
                  </a:moveTo>
                  <a:lnTo>
                    <a:pt x="197929" y="0"/>
                  </a:lnTo>
                  <a:lnTo>
                    <a:pt x="0" y="197929"/>
                  </a:lnTo>
                  <a:lnTo>
                    <a:pt x="0" y="1860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032702" y="1907190"/>
              <a:ext cx="78839" cy="78839"/>
            </a:xfrm>
            <a:custGeom>
              <a:avLst/>
              <a:pathLst>
                <a:path w="78839" h="78839">
                  <a:moveTo>
                    <a:pt x="66930" y="0"/>
                  </a:moveTo>
                  <a:lnTo>
                    <a:pt x="78839" y="0"/>
                  </a:lnTo>
                  <a:lnTo>
                    <a:pt x="0" y="78839"/>
                  </a:lnTo>
                  <a:lnTo>
                    <a:pt x="0" y="669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662043" y="4567403"/>
              <a:ext cx="111890" cy="111890"/>
            </a:xfrm>
            <a:custGeom>
              <a:avLst/>
              <a:pathLst>
                <a:path w="111890" h="111890">
                  <a:moveTo>
                    <a:pt x="111890" y="0"/>
                  </a:moveTo>
                  <a:lnTo>
                    <a:pt x="111890" y="11908"/>
                  </a:lnTo>
                  <a:lnTo>
                    <a:pt x="11908" y="111890"/>
                  </a:lnTo>
                  <a:lnTo>
                    <a:pt x="0" y="111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542954" y="4448313"/>
              <a:ext cx="230980" cy="230980"/>
            </a:xfrm>
            <a:custGeom>
              <a:avLst/>
              <a:pathLst>
                <a:path w="230980" h="230980">
                  <a:moveTo>
                    <a:pt x="230980" y="0"/>
                  </a:moveTo>
                  <a:lnTo>
                    <a:pt x="230980" y="11908"/>
                  </a:lnTo>
                  <a:lnTo>
                    <a:pt x="11908" y="230980"/>
                  </a:lnTo>
                  <a:lnTo>
                    <a:pt x="0" y="2309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423864" y="4329224"/>
              <a:ext cx="350070" cy="350070"/>
            </a:xfrm>
            <a:custGeom>
              <a:avLst/>
              <a:pathLst>
                <a:path w="350070" h="350070">
                  <a:moveTo>
                    <a:pt x="350070" y="0"/>
                  </a:moveTo>
                  <a:lnTo>
                    <a:pt x="350070" y="11908"/>
                  </a:lnTo>
                  <a:lnTo>
                    <a:pt x="11908" y="350070"/>
                  </a:lnTo>
                  <a:lnTo>
                    <a:pt x="0" y="3500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422824" y="421013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422824" y="409104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422824" y="397195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422824" y="385286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422824" y="37337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422824" y="361468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422824" y="349559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422824" y="337650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422824" y="325741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422824" y="313832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422824" y="301923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422824" y="290014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422824" y="278105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422824" y="266196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422824" y="254287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422824" y="242378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422824" y="230469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422824" y="21856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422824" y="20665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422824" y="194742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422824" y="1834240"/>
              <a:ext cx="351110" cy="357116"/>
            </a:xfrm>
            <a:custGeom>
              <a:avLst/>
              <a:pathLst>
                <a:path w="351110" h="357116">
                  <a:moveTo>
                    <a:pt x="345207" y="0"/>
                  </a:moveTo>
                  <a:lnTo>
                    <a:pt x="351110" y="0"/>
                  </a:lnTo>
                  <a:lnTo>
                    <a:pt x="351110" y="6006"/>
                  </a:lnTo>
                  <a:lnTo>
                    <a:pt x="0" y="357116"/>
                  </a:lnTo>
                  <a:lnTo>
                    <a:pt x="0" y="3452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422824" y="1834240"/>
              <a:ext cx="238026" cy="238026"/>
            </a:xfrm>
            <a:custGeom>
              <a:avLst/>
              <a:pathLst>
                <a:path w="238026" h="238026">
                  <a:moveTo>
                    <a:pt x="226117" y="0"/>
                  </a:moveTo>
                  <a:lnTo>
                    <a:pt x="238026" y="0"/>
                  </a:lnTo>
                  <a:lnTo>
                    <a:pt x="0" y="238026"/>
                  </a:lnTo>
                  <a:lnTo>
                    <a:pt x="0" y="2261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422824" y="1834240"/>
              <a:ext cx="118936" cy="118936"/>
            </a:xfrm>
            <a:custGeom>
              <a:avLst/>
              <a:pathLst>
                <a:path w="118936" h="118936">
                  <a:moveTo>
                    <a:pt x="107027" y="0"/>
                  </a:moveTo>
                  <a:lnTo>
                    <a:pt x="118936" y="0"/>
                  </a:lnTo>
                  <a:lnTo>
                    <a:pt x="0" y="118936"/>
                  </a:lnTo>
                  <a:lnTo>
                    <a:pt x="0" y="107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852942" y="4587934"/>
              <a:ext cx="91359" cy="91359"/>
            </a:xfrm>
            <a:custGeom>
              <a:avLst/>
              <a:pathLst>
                <a:path w="91359" h="91359">
                  <a:moveTo>
                    <a:pt x="91359" y="0"/>
                  </a:moveTo>
                  <a:lnTo>
                    <a:pt x="91359" y="11908"/>
                  </a:lnTo>
                  <a:lnTo>
                    <a:pt x="11908" y="91359"/>
                  </a:lnTo>
                  <a:lnTo>
                    <a:pt x="0" y="913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733852" y="4468845"/>
              <a:ext cx="210449" cy="210449"/>
            </a:xfrm>
            <a:custGeom>
              <a:avLst/>
              <a:pathLst>
                <a:path w="210449" h="210449">
                  <a:moveTo>
                    <a:pt x="210449" y="0"/>
                  </a:moveTo>
                  <a:lnTo>
                    <a:pt x="210449" y="11908"/>
                  </a:lnTo>
                  <a:lnTo>
                    <a:pt x="11908" y="210449"/>
                  </a:lnTo>
                  <a:lnTo>
                    <a:pt x="0" y="2104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614762" y="4349755"/>
              <a:ext cx="329539" cy="329539"/>
            </a:xfrm>
            <a:custGeom>
              <a:avLst/>
              <a:pathLst>
                <a:path w="329539" h="329539">
                  <a:moveTo>
                    <a:pt x="329539" y="0"/>
                  </a:moveTo>
                  <a:lnTo>
                    <a:pt x="329539" y="11908"/>
                  </a:lnTo>
                  <a:lnTo>
                    <a:pt x="11908" y="329539"/>
                  </a:lnTo>
                  <a:lnTo>
                    <a:pt x="0" y="3295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593191" y="42306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593191" y="411157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593191" y="399248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593191" y="387339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593191" y="37543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593191" y="36352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593191" y="35161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593191" y="339703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593191" y="327794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593191" y="315885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593191" y="30397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593191" y="29206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593191" y="28015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593191" y="26824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593191" y="25634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593191" y="24443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593191" y="232522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593191" y="22061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593191" y="20870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593191" y="19679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593191" y="184886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593191" y="172977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593191" y="1724815"/>
              <a:ext cx="248892" cy="248892"/>
            </a:xfrm>
            <a:custGeom>
              <a:avLst/>
              <a:pathLst>
                <a:path w="248892" h="248892">
                  <a:moveTo>
                    <a:pt x="236983" y="0"/>
                  </a:moveTo>
                  <a:lnTo>
                    <a:pt x="248892" y="0"/>
                  </a:lnTo>
                  <a:lnTo>
                    <a:pt x="0" y="248892"/>
                  </a:lnTo>
                  <a:lnTo>
                    <a:pt x="0" y="2369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593191" y="1724815"/>
              <a:ext cx="129803" cy="129803"/>
            </a:xfrm>
            <a:custGeom>
              <a:avLst/>
              <a:pathLst>
                <a:path w="129803" h="129803">
                  <a:moveTo>
                    <a:pt x="117894" y="0"/>
                  </a:moveTo>
                  <a:lnTo>
                    <a:pt x="129803" y="0"/>
                  </a:lnTo>
                  <a:lnTo>
                    <a:pt x="0" y="129803"/>
                  </a:lnTo>
                  <a:lnTo>
                    <a:pt x="0" y="117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593191" y="1724815"/>
              <a:ext cx="10713" cy="10713"/>
            </a:xfrm>
            <a:custGeom>
              <a:avLst/>
              <a:pathLst>
                <a:path w="10713" h="10713">
                  <a:moveTo>
                    <a:pt x="0" y="10713"/>
                  </a:moveTo>
                  <a:lnTo>
                    <a:pt x="0" y="0"/>
                  </a:lnTo>
                  <a:lnTo>
                    <a:pt x="10713"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686571" y="4641319"/>
              <a:ext cx="37975" cy="37975"/>
            </a:xfrm>
            <a:custGeom>
              <a:avLst/>
              <a:pathLst>
                <a:path w="37975" h="37975">
                  <a:moveTo>
                    <a:pt x="37975" y="0"/>
                  </a:moveTo>
                  <a:lnTo>
                    <a:pt x="37975" y="11908"/>
                  </a:lnTo>
                  <a:lnTo>
                    <a:pt x="11908" y="37975"/>
                  </a:lnTo>
                  <a:lnTo>
                    <a:pt x="0" y="379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567481" y="4522229"/>
              <a:ext cx="157065" cy="157065"/>
            </a:xfrm>
            <a:custGeom>
              <a:avLst/>
              <a:pathLst>
                <a:path w="157065" h="157065">
                  <a:moveTo>
                    <a:pt x="157065" y="0"/>
                  </a:moveTo>
                  <a:lnTo>
                    <a:pt x="157065" y="11908"/>
                  </a:lnTo>
                  <a:lnTo>
                    <a:pt x="11908" y="157065"/>
                  </a:lnTo>
                  <a:lnTo>
                    <a:pt x="0" y="1570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448391" y="4403139"/>
              <a:ext cx="276155" cy="276155"/>
            </a:xfrm>
            <a:custGeom>
              <a:avLst/>
              <a:pathLst>
                <a:path w="276155" h="276155">
                  <a:moveTo>
                    <a:pt x="276155" y="0"/>
                  </a:moveTo>
                  <a:lnTo>
                    <a:pt x="276155" y="11908"/>
                  </a:lnTo>
                  <a:lnTo>
                    <a:pt x="11908" y="276155"/>
                  </a:lnTo>
                  <a:lnTo>
                    <a:pt x="0" y="2761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373436" y="42840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373436" y="416495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373436" y="404586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373436" y="39267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373436" y="38076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373436" y="36886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373436" y="356951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373436" y="345042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373436" y="333133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373436" y="32122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373436" y="30931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373436" y="29740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373436" y="28549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373436" y="273588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373436" y="26167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373436" y="24977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373436" y="237861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373436" y="22595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373436" y="21404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373436" y="20213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373436" y="19022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373436" y="17831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373436" y="166407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373436" y="154498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73436" y="1505964"/>
              <a:ext cx="282947" cy="282947"/>
            </a:xfrm>
            <a:custGeom>
              <a:avLst/>
              <a:pathLst>
                <a:path w="282947" h="282947">
                  <a:moveTo>
                    <a:pt x="271038" y="0"/>
                  </a:moveTo>
                  <a:lnTo>
                    <a:pt x="282947" y="0"/>
                  </a:lnTo>
                  <a:lnTo>
                    <a:pt x="0" y="282947"/>
                  </a:lnTo>
                  <a:lnTo>
                    <a:pt x="0" y="2710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373436" y="1505964"/>
              <a:ext cx="163857" cy="163857"/>
            </a:xfrm>
            <a:custGeom>
              <a:avLst/>
              <a:pathLst>
                <a:path w="163857" h="163857">
                  <a:moveTo>
                    <a:pt x="151948" y="0"/>
                  </a:moveTo>
                  <a:lnTo>
                    <a:pt x="163857" y="0"/>
                  </a:lnTo>
                  <a:lnTo>
                    <a:pt x="0" y="163857"/>
                  </a:lnTo>
                  <a:lnTo>
                    <a:pt x="0" y="1519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373436" y="1505964"/>
              <a:ext cx="44768" cy="44768"/>
            </a:xfrm>
            <a:custGeom>
              <a:avLst/>
              <a:pathLst>
                <a:path w="44768" h="44768">
                  <a:moveTo>
                    <a:pt x="32859" y="0"/>
                  </a:moveTo>
                  <a:lnTo>
                    <a:pt x="44768" y="0"/>
                  </a:lnTo>
                  <a:lnTo>
                    <a:pt x="0" y="44768"/>
                  </a:lnTo>
                  <a:lnTo>
                    <a:pt x="0" y="328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401110" y="4575613"/>
              <a:ext cx="103681" cy="103681"/>
            </a:xfrm>
            <a:custGeom>
              <a:avLst/>
              <a:pathLst>
                <a:path w="103681" h="103681">
                  <a:moveTo>
                    <a:pt x="103681" y="0"/>
                  </a:moveTo>
                  <a:lnTo>
                    <a:pt x="103681" y="11908"/>
                  </a:lnTo>
                  <a:lnTo>
                    <a:pt x="11908" y="103681"/>
                  </a:lnTo>
                  <a:lnTo>
                    <a:pt x="0" y="1036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282020" y="4456523"/>
              <a:ext cx="222771" cy="222771"/>
            </a:xfrm>
            <a:custGeom>
              <a:avLst/>
              <a:pathLst>
                <a:path w="222771" h="222771">
                  <a:moveTo>
                    <a:pt x="222771" y="0"/>
                  </a:moveTo>
                  <a:lnTo>
                    <a:pt x="222771" y="11908"/>
                  </a:lnTo>
                  <a:lnTo>
                    <a:pt x="11908" y="222771"/>
                  </a:lnTo>
                  <a:lnTo>
                    <a:pt x="0" y="2227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162930" y="4337433"/>
              <a:ext cx="341861" cy="341861"/>
            </a:xfrm>
            <a:custGeom>
              <a:avLst/>
              <a:pathLst>
                <a:path w="341861" h="341861">
                  <a:moveTo>
                    <a:pt x="341861" y="0"/>
                  </a:moveTo>
                  <a:lnTo>
                    <a:pt x="341861" y="11908"/>
                  </a:lnTo>
                  <a:lnTo>
                    <a:pt x="11908" y="341861"/>
                  </a:lnTo>
                  <a:lnTo>
                    <a:pt x="0" y="3418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153681" y="421834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153681" y="409925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153681" y="398016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153681" y="38610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153681" y="374198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153681" y="362289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153681" y="350380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153681" y="338471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153681" y="326562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153681" y="314653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153681" y="302744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153681" y="290835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153681" y="27892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153681" y="267017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153681" y="255108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153681" y="243199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153681" y="23129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153681" y="21938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153681" y="20747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153681" y="19556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153681" y="183654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153681" y="171745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153681" y="15983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153681" y="14792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153681" y="1396539"/>
              <a:ext cx="326667" cy="326667"/>
            </a:xfrm>
            <a:custGeom>
              <a:avLst/>
              <a:pathLst>
                <a:path w="326667" h="326667">
                  <a:moveTo>
                    <a:pt x="314758" y="0"/>
                  </a:moveTo>
                  <a:lnTo>
                    <a:pt x="326667" y="0"/>
                  </a:lnTo>
                  <a:lnTo>
                    <a:pt x="0" y="326667"/>
                  </a:lnTo>
                  <a:lnTo>
                    <a:pt x="0" y="3147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153681" y="1396539"/>
              <a:ext cx="207577" cy="207577"/>
            </a:xfrm>
            <a:custGeom>
              <a:avLst/>
              <a:pathLst>
                <a:path w="207577" h="207577">
                  <a:moveTo>
                    <a:pt x="195668" y="0"/>
                  </a:moveTo>
                  <a:lnTo>
                    <a:pt x="207577" y="0"/>
                  </a:lnTo>
                  <a:lnTo>
                    <a:pt x="0" y="207577"/>
                  </a:lnTo>
                  <a:lnTo>
                    <a:pt x="0" y="195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153681" y="1396539"/>
              <a:ext cx="88487" cy="88487"/>
            </a:xfrm>
            <a:custGeom>
              <a:avLst/>
              <a:pathLst>
                <a:path w="88487" h="88487">
                  <a:moveTo>
                    <a:pt x="76578" y="0"/>
                  </a:moveTo>
                  <a:lnTo>
                    <a:pt x="88487" y="0"/>
                  </a:lnTo>
                  <a:lnTo>
                    <a:pt x="0" y="88487"/>
                  </a:lnTo>
                  <a:lnTo>
                    <a:pt x="0" y="765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234738" y="4628997"/>
              <a:ext cx="50297" cy="50297"/>
            </a:xfrm>
            <a:custGeom>
              <a:avLst/>
              <a:pathLst>
                <a:path w="50297" h="50297">
                  <a:moveTo>
                    <a:pt x="50297" y="0"/>
                  </a:moveTo>
                  <a:lnTo>
                    <a:pt x="50297" y="11908"/>
                  </a:lnTo>
                  <a:lnTo>
                    <a:pt x="11908" y="50297"/>
                  </a:lnTo>
                  <a:lnTo>
                    <a:pt x="0" y="502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115649" y="4509907"/>
              <a:ext cx="169387" cy="169387"/>
            </a:xfrm>
            <a:custGeom>
              <a:avLst/>
              <a:pathLst>
                <a:path w="169387" h="169387">
                  <a:moveTo>
                    <a:pt x="169387" y="0"/>
                  </a:moveTo>
                  <a:lnTo>
                    <a:pt x="169387" y="11908"/>
                  </a:lnTo>
                  <a:lnTo>
                    <a:pt x="11908" y="169387"/>
                  </a:lnTo>
                  <a:lnTo>
                    <a:pt x="0" y="1693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996559" y="4390817"/>
              <a:ext cx="288476" cy="288476"/>
            </a:xfrm>
            <a:custGeom>
              <a:avLst/>
              <a:pathLst>
                <a:path w="288476" h="288476">
                  <a:moveTo>
                    <a:pt x="288476" y="0"/>
                  </a:moveTo>
                  <a:lnTo>
                    <a:pt x="288476" y="11908"/>
                  </a:lnTo>
                  <a:lnTo>
                    <a:pt x="11908" y="288476"/>
                  </a:lnTo>
                  <a:lnTo>
                    <a:pt x="0" y="2884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933925" y="427172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933925" y="41526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933925" y="40335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933925" y="39144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933925" y="379536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933925" y="367627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933925" y="355718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933925" y="343809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933925" y="33190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933925" y="31999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933925" y="308082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933925" y="29617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933925" y="28426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933925" y="27235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933925" y="26044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933925" y="24853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933925" y="23662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933925" y="22472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933925" y="212811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933925" y="20090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933925" y="188993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933925" y="17708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933925" y="16517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933925" y="15326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933925" y="14135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933925" y="1360064"/>
              <a:ext cx="297436" cy="297436"/>
            </a:xfrm>
            <a:custGeom>
              <a:avLst/>
              <a:pathLst>
                <a:path w="297436" h="297436">
                  <a:moveTo>
                    <a:pt x="285527" y="0"/>
                  </a:moveTo>
                  <a:lnTo>
                    <a:pt x="297436" y="0"/>
                  </a:lnTo>
                  <a:lnTo>
                    <a:pt x="0" y="297436"/>
                  </a:lnTo>
                  <a:lnTo>
                    <a:pt x="0" y="2855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933925" y="1360064"/>
              <a:ext cx="178346" cy="178346"/>
            </a:xfrm>
            <a:custGeom>
              <a:avLst/>
              <a:pathLst>
                <a:path w="178346" h="178346">
                  <a:moveTo>
                    <a:pt x="166437" y="0"/>
                  </a:moveTo>
                  <a:lnTo>
                    <a:pt x="178346" y="0"/>
                  </a:lnTo>
                  <a:lnTo>
                    <a:pt x="0" y="178346"/>
                  </a:lnTo>
                  <a:lnTo>
                    <a:pt x="0" y="1664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933925" y="1360064"/>
              <a:ext cx="59256" cy="59256"/>
            </a:xfrm>
            <a:custGeom>
              <a:avLst/>
              <a:pathLst>
                <a:path w="59256" h="59256">
                  <a:moveTo>
                    <a:pt x="47347" y="0"/>
                  </a:moveTo>
                  <a:lnTo>
                    <a:pt x="59256" y="0"/>
                  </a:lnTo>
                  <a:lnTo>
                    <a:pt x="0" y="59256"/>
                  </a:lnTo>
                  <a:lnTo>
                    <a:pt x="0" y="473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782906" y="4616675"/>
              <a:ext cx="62618" cy="62618"/>
            </a:xfrm>
            <a:custGeom>
              <a:avLst/>
              <a:pathLst>
                <a:path w="62618" h="62618">
                  <a:moveTo>
                    <a:pt x="62618" y="0"/>
                  </a:moveTo>
                  <a:lnTo>
                    <a:pt x="62618" y="11908"/>
                  </a:lnTo>
                  <a:lnTo>
                    <a:pt x="11908" y="62618"/>
                  </a:lnTo>
                  <a:lnTo>
                    <a:pt x="0" y="626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663816" y="4497586"/>
              <a:ext cx="181708" cy="181708"/>
            </a:xfrm>
            <a:custGeom>
              <a:avLst/>
              <a:pathLst>
                <a:path w="181708" h="181708">
                  <a:moveTo>
                    <a:pt x="181708" y="0"/>
                  </a:moveTo>
                  <a:lnTo>
                    <a:pt x="181708" y="11908"/>
                  </a:lnTo>
                  <a:lnTo>
                    <a:pt x="11908" y="181708"/>
                  </a:lnTo>
                  <a:lnTo>
                    <a:pt x="0" y="1817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544727" y="4378496"/>
              <a:ext cx="300798" cy="300798"/>
            </a:xfrm>
            <a:custGeom>
              <a:avLst/>
              <a:pathLst>
                <a:path w="300798" h="300798">
                  <a:moveTo>
                    <a:pt x="300798" y="0"/>
                  </a:moveTo>
                  <a:lnTo>
                    <a:pt x="300798" y="11908"/>
                  </a:lnTo>
                  <a:lnTo>
                    <a:pt x="11908" y="300798"/>
                  </a:lnTo>
                  <a:lnTo>
                    <a:pt x="0" y="3007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494415" y="42594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494415" y="41403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494415" y="40212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494415" y="390213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494415" y="378304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494415" y="366395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494415" y="35448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494415" y="34257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494415" y="33066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494415" y="31875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494415" y="306850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494415" y="294941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494415" y="283032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494415" y="27112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494415" y="25921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494415" y="24730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494415" y="235396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494415" y="223487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494415" y="211578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494415" y="199669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494415" y="18776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494415" y="17585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494415" y="163943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494415" y="152034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494415" y="140125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7494415" y="12821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7494415" y="1214164"/>
              <a:ext cx="311925" cy="311925"/>
            </a:xfrm>
            <a:custGeom>
              <a:avLst/>
              <a:pathLst>
                <a:path w="311925" h="311925">
                  <a:moveTo>
                    <a:pt x="300016" y="0"/>
                  </a:moveTo>
                  <a:lnTo>
                    <a:pt x="311925" y="0"/>
                  </a:lnTo>
                  <a:lnTo>
                    <a:pt x="0" y="311925"/>
                  </a:lnTo>
                  <a:lnTo>
                    <a:pt x="0" y="3000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7494415" y="1214164"/>
              <a:ext cx="192835" cy="192835"/>
            </a:xfrm>
            <a:custGeom>
              <a:avLst/>
              <a:pathLst>
                <a:path w="192835" h="192835">
                  <a:moveTo>
                    <a:pt x="180926" y="0"/>
                  </a:moveTo>
                  <a:lnTo>
                    <a:pt x="192835" y="0"/>
                  </a:lnTo>
                  <a:lnTo>
                    <a:pt x="0" y="192835"/>
                  </a:lnTo>
                  <a:lnTo>
                    <a:pt x="0" y="1809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7494415" y="1214164"/>
              <a:ext cx="73745" cy="73745"/>
            </a:xfrm>
            <a:custGeom>
              <a:avLst/>
              <a:pathLst>
                <a:path w="73745" h="73745">
                  <a:moveTo>
                    <a:pt x="61836" y="0"/>
                  </a:moveTo>
                  <a:lnTo>
                    <a:pt x="73745" y="0"/>
                  </a:lnTo>
                  <a:lnTo>
                    <a:pt x="0" y="73745"/>
                  </a:lnTo>
                  <a:lnTo>
                    <a:pt x="0" y="618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rc322"/>
            <p:cNvSpPr/>
            <p:nvPr/>
          </p:nvSpPr>
          <p:spPr>
            <a:xfrm>
              <a:off x="862335" y="2126040"/>
              <a:ext cx="351110" cy="2553253"/>
            </a:xfrm>
            <a:prstGeom prst="rect">
              <a:avLst/>
            </a:prstGeom>
            <a:ln w="1355" cap="flat">
              <a:solidFill>
                <a:srgbClr val="000000">
                  <a:alpha val="100000"/>
                </a:srgbClr>
              </a:solidFill>
              <a:prstDash val="solid"/>
              <a:miter/>
            </a:ln>
          </p:spPr>
          <p:txBody>
            <a:bodyPr/>
            <a:lstStyle/>
            <a:p/>
          </p:txBody>
        </p:sp>
        <p:sp>
          <p:nvSpPr>
            <p:cNvPr id="323" name="rc323"/>
            <p:cNvSpPr/>
            <p:nvPr/>
          </p:nvSpPr>
          <p:spPr>
            <a:xfrm>
              <a:off x="1252457" y="2126040"/>
              <a:ext cx="351110" cy="2553253"/>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1642580" y="1907190"/>
              <a:ext cx="351110" cy="2772104"/>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2032702" y="1907190"/>
              <a:ext cx="351110" cy="2772104"/>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2422824" y="1834240"/>
              <a:ext cx="351110" cy="2845054"/>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3593191" y="1724815"/>
              <a:ext cx="351110" cy="2954479"/>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4373436" y="1505964"/>
              <a:ext cx="351110" cy="3173329"/>
            </a:xfrm>
            <a:prstGeom prst="rect">
              <a:avLst/>
            </a:prstGeom>
            <a:ln w="1355" cap="flat">
              <a:solidFill>
                <a:srgbClr val="000000">
                  <a:alpha val="100000"/>
                </a:srgbClr>
              </a:solidFill>
              <a:prstDash val="solid"/>
              <a:miter/>
            </a:ln>
          </p:spPr>
          <p:txBody>
            <a:bodyPr/>
            <a:lstStyle/>
            <a:p/>
          </p:txBody>
        </p:sp>
        <p:sp>
          <p:nvSpPr>
            <p:cNvPr id="329" name="rc329"/>
            <p:cNvSpPr/>
            <p:nvPr/>
          </p:nvSpPr>
          <p:spPr>
            <a:xfrm>
              <a:off x="5153681" y="1396539"/>
              <a:ext cx="351110" cy="3282754"/>
            </a:xfrm>
            <a:prstGeom prst="rect">
              <a:avLst/>
            </a:prstGeom>
            <a:ln w="1355" cap="flat">
              <a:solidFill>
                <a:srgbClr val="000000">
                  <a:alpha val="100000"/>
                </a:srgbClr>
              </a:solidFill>
              <a:prstDash val="solid"/>
              <a:miter/>
            </a:ln>
          </p:spPr>
          <p:txBody>
            <a:bodyPr/>
            <a:lstStyle/>
            <a:p/>
          </p:txBody>
        </p:sp>
        <p:sp>
          <p:nvSpPr>
            <p:cNvPr id="330" name="rc330"/>
            <p:cNvSpPr/>
            <p:nvPr/>
          </p:nvSpPr>
          <p:spPr>
            <a:xfrm>
              <a:off x="5933925" y="1360064"/>
              <a:ext cx="351110" cy="3319229"/>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7494415" y="1214164"/>
              <a:ext cx="351110" cy="3465130"/>
            </a:xfrm>
            <a:prstGeom prst="rect">
              <a:avLst/>
            </a:prstGeom>
            <a:ln w="1355" cap="flat">
              <a:solidFill>
                <a:srgbClr val="000000">
                  <a:alpha val="100000"/>
                </a:srgbClr>
              </a:solidFill>
              <a:prstDash val="solid"/>
              <a:miter/>
            </a:ln>
          </p:spPr>
          <p:txBody>
            <a:bodyPr/>
            <a:lstStyle/>
            <a:p/>
          </p:txBody>
        </p:sp>
        <p:sp>
          <p:nvSpPr>
            <p:cNvPr id="332" name="tx332"/>
            <p:cNvSpPr/>
            <p:nvPr/>
          </p:nvSpPr>
          <p:spPr>
            <a:xfrm>
              <a:off x="957504" y="1918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a:t>
              </a:r>
            </a:p>
          </p:txBody>
        </p:sp>
        <p:sp>
          <p:nvSpPr>
            <p:cNvPr id="333" name="tx333"/>
            <p:cNvSpPr/>
            <p:nvPr/>
          </p:nvSpPr>
          <p:spPr>
            <a:xfrm>
              <a:off x="1347626" y="1918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a:t>
              </a:r>
            </a:p>
          </p:txBody>
        </p:sp>
        <p:sp>
          <p:nvSpPr>
            <p:cNvPr id="334" name="tx334"/>
            <p:cNvSpPr/>
            <p:nvPr/>
          </p:nvSpPr>
          <p:spPr>
            <a:xfrm>
              <a:off x="1737748" y="168694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35" name="tx335"/>
            <p:cNvSpPr/>
            <p:nvPr/>
          </p:nvSpPr>
          <p:spPr>
            <a:xfrm>
              <a:off x="2127871" y="168694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36" name="tx336"/>
            <p:cNvSpPr/>
            <p:nvPr/>
          </p:nvSpPr>
          <p:spPr>
            <a:xfrm>
              <a:off x="2517993" y="16096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37" name="tx337"/>
            <p:cNvSpPr/>
            <p:nvPr/>
          </p:nvSpPr>
          <p:spPr>
            <a:xfrm>
              <a:off x="2908115" y="157095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38" name="tx338"/>
            <p:cNvSpPr/>
            <p:nvPr/>
          </p:nvSpPr>
          <p:spPr>
            <a:xfrm>
              <a:off x="3298238" y="153228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39" name="tx339"/>
            <p:cNvSpPr/>
            <p:nvPr/>
          </p:nvSpPr>
          <p:spPr>
            <a:xfrm>
              <a:off x="3688360" y="149362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40" name="tx340"/>
            <p:cNvSpPr/>
            <p:nvPr/>
          </p:nvSpPr>
          <p:spPr>
            <a:xfrm>
              <a:off x="4078483" y="130030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41" name="tx341"/>
            <p:cNvSpPr/>
            <p:nvPr/>
          </p:nvSpPr>
          <p:spPr>
            <a:xfrm>
              <a:off x="4468605" y="12616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42" name="tx342"/>
            <p:cNvSpPr/>
            <p:nvPr/>
          </p:nvSpPr>
          <p:spPr>
            <a:xfrm>
              <a:off x="4858727" y="1184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43" name="tx343"/>
            <p:cNvSpPr/>
            <p:nvPr/>
          </p:nvSpPr>
          <p:spPr>
            <a:xfrm>
              <a:off x="5248850" y="114565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44" name="tx344"/>
            <p:cNvSpPr/>
            <p:nvPr/>
          </p:nvSpPr>
          <p:spPr>
            <a:xfrm>
              <a:off x="6029094" y="110699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5" name="tx345"/>
            <p:cNvSpPr/>
            <p:nvPr/>
          </p:nvSpPr>
          <p:spPr>
            <a:xfrm>
              <a:off x="5638972" y="110699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6" name="tx346"/>
            <p:cNvSpPr/>
            <p:nvPr/>
          </p:nvSpPr>
          <p:spPr>
            <a:xfrm>
              <a:off x="6419217" y="1029593"/>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47" name="tx347"/>
            <p:cNvSpPr/>
            <p:nvPr/>
          </p:nvSpPr>
          <p:spPr>
            <a:xfrm>
              <a:off x="7199461" y="99100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8" name="tx348"/>
            <p:cNvSpPr/>
            <p:nvPr/>
          </p:nvSpPr>
          <p:spPr>
            <a:xfrm>
              <a:off x="6809339" y="99100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9" name="tx349"/>
            <p:cNvSpPr/>
            <p:nvPr/>
          </p:nvSpPr>
          <p:spPr>
            <a:xfrm>
              <a:off x="7589584" y="95233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0" name="tx350"/>
            <p:cNvSpPr/>
            <p:nvPr/>
          </p:nvSpPr>
          <p:spPr>
            <a:xfrm>
              <a:off x="7979706" y="87500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1" name="tx351"/>
            <p:cNvSpPr/>
            <p:nvPr/>
          </p:nvSpPr>
          <p:spPr>
            <a:xfrm>
              <a:off x="8369828" y="8363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52" name="tx352"/>
            <p:cNvSpPr/>
            <p:nvPr/>
          </p:nvSpPr>
          <p:spPr>
            <a:xfrm>
              <a:off x="8759951" y="79768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3" name="pg353"/>
            <p:cNvSpPr/>
            <p:nvPr/>
          </p:nvSpPr>
          <p:spPr>
            <a:xfrm>
              <a:off x="975224" y="329487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4" name="tx354"/>
            <p:cNvSpPr/>
            <p:nvPr/>
          </p:nvSpPr>
          <p:spPr>
            <a:xfrm>
              <a:off x="1007745" y="332707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55" name="pg355"/>
            <p:cNvSpPr/>
            <p:nvPr/>
          </p:nvSpPr>
          <p:spPr>
            <a:xfrm>
              <a:off x="1365346" y="329487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6" name="tx356"/>
            <p:cNvSpPr/>
            <p:nvPr/>
          </p:nvSpPr>
          <p:spPr>
            <a:xfrm>
              <a:off x="1397867" y="332739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57" name="pg357"/>
            <p:cNvSpPr/>
            <p:nvPr/>
          </p:nvSpPr>
          <p:spPr>
            <a:xfrm>
              <a:off x="1755468" y="318544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8" name="tx358"/>
            <p:cNvSpPr/>
            <p:nvPr/>
          </p:nvSpPr>
          <p:spPr>
            <a:xfrm>
              <a:off x="1787990" y="321770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59" name="pg359"/>
            <p:cNvSpPr/>
            <p:nvPr/>
          </p:nvSpPr>
          <p:spPr>
            <a:xfrm>
              <a:off x="2115446" y="3185446"/>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0" name="tx360"/>
            <p:cNvSpPr/>
            <p:nvPr/>
          </p:nvSpPr>
          <p:spPr>
            <a:xfrm>
              <a:off x="2147967" y="32163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61" name="pg361"/>
            <p:cNvSpPr/>
            <p:nvPr/>
          </p:nvSpPr>
          <p:spPr>
            <a:xfrm>
              <a:off x="2535713" y="314897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2" name="tx362"/>
            <p:cNvSpPr/>
            <p:nvPr/>
          </p:nvSpPr>
          <p:spPr>
            <a:xfrm>
              <a:off x="2568234" y="317985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63" name="pg363"/>
            <p:cNvSpPr/>
            <p:nvPr/>
          </p:nvSpPr>
          <p:spPr>
            <a:xfrm>
              <a:off x="3706080" y="309425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4" name="tx364"/>
            <p:cNvSpPr/>
            <p:nvPr/>
          </p:nvSpPr>
          <p:spPr>
            <a:xfrm>
              <a:off x="3738602" y="312646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65" name="pg365"/>
            <p:cNvSpPr/>
            <p:nvPr/>
          </p:nvSpPr>
          <p:spPr>
            <a:xfrm>
              <a:off x="4486325" y="298483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4518846" y="3015661"/>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7" name="pg367"/>
            <p:cNvSpPr/>
            <p:nvPr/>
          </p:nvSpPr>
          <p:spPr>
            <a:xfrm>
              <a:off x="5266569" y="29301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5299091" y="296100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9" name="pg369"/>
            <p:cNvSpPr/>
            <p:nvPr/>
          </p:nvSpPr>
          <p:spPr>
            <a:xfrm>
              <a:off x="6046814" y="291188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6079336" y="294541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71" name="pg371"/>
            <p:cNvSpPr/>
            <p:nvPr/>
          </p:nvSpPr>
          <p:spPr>
            <a:xfrm>
              <a:off x="7607304" y="283893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7639825" y="28698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3" name="tx373"/>
            <p:cNvSpPr/>
            <p:nvPr/>
          </p:nvSpPr>
          <p:spPr>
            <a:xfrm>
              <a:off x="663492" y="46271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4" name="tx374"/>
            <p:cNvSpPr/>
            <p:nvPr/>
          </p:nvSpPr>
          <p:spPr>
            <a:xfrm>
              <a:off x="585797" y="37153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5" name="tx375"/>
            <p:cNvSpPr/>
            <p:nvPr/>
          </p:nvSpPr>
          <p:spPr>
            <a:xfrm>
              <a:off x="585797" y="280342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6" name="tx376"/>
            <p:cNvSpPr/>
            <p:nvPr/>
          </p:nvSpPr>
          <p:spPr>
            <a:xfrm>
              <a:off x="585797" y="1893256"/>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77" name="tx377"/>
            <p:cNvSpPr/>
            <p:nvPr/>
          </p:nvSpPr>
          <p:spPr>
            <a:xfrm>
              <a:off x="508103" y="97967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78" name="tx378"/>
            <p:cNvSpPr/>
            <p:nvPr/>
          </p:nvSpPr>
          <p:spPr>
            <a:xfrm rot="-5400000">
              <a:off x="805693" y="5086106"/>
              <a:ext cx="43499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Angola</a:t>
              </a:r>
            </a:p>
          </p:txBody>
        </p:sp>
        <p:sp>
          <p:nvSpPr>
            <p:cNvPr id="379" name="tx379"/>
            <p:cNvSpPr/>
            <p:nvPr/>
          </p:nvSpPr>
          <p:spPr>
            <a:xfrm rot="-5400000">
              <a:off x="1028933" y="5252989"/>
              <a:ext cx="7687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Madagascar</a:t>
              </a:r>
            </a:p>
          </p:txBody>
        </p:sp>
        <p:sp>
          <p:nvSpPr>
            <p:cNvPr id="380" name="tx380"/>
            <p:cNvSpPr/>
            <p:nvPr/>
          </p:nvSpPr>
          <p:spPr>
            <a:xfrm rot="-5400000">
              <a:off x="1435938" y="5262095"/>
              <a:ext cx="76098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Africa</a:t>
              </a:r>
            </a:p>
          </p:txBody>
        </p:sp>
        <p:sp>
          <p:nvSpPr>
            <p:cNvPr id="381" name="tx381"/>
            <p:cNvSpPr/>
            <p:nvPr/>
          </p:nvSpPr>
          <p:spPr>
            <a:xfrm rot="-5400000">
              <a:off x="1802629" y="5285526"/>
              <a:ext cx="80784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Sudan</a:t>
              </a:r>
            </a:p>
          </p:txBody>
        </p:sp>
        <p:sp>
          <p:nvSpPr>
            <p:cNvPr id="382" name="tx382"/>
            <p:cNvSpPr/>
            <p:nvPr/>
          </p:nvSpPr>
          <p:spPr>
            <a:xfrm rot="-5400000">
              <a:off x="2344320" y="5133957"/>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Somalia</a:t>
              </a:r>
            </a:p>
          </p:txBody>
        </p:sp>
        <p:sp>
          <p:nvSpPr>
            <p:cNvPr id="383" name="tx383"/>
            <p:cNvSpPr/>
            <p:nvPr/>
          </p:nvSpPr>
          <p:spPr>
            <a:xfrm rot="-5400000">
              <a:off x="2731476" y="5138698"/>
              <a:ext cx="5124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Namibia</a:t>
              </a:r>
            </a:p>
          </p:txBody>
        </p:sp>
        <p:sp>
          <p:nvSpPr>
            <p:cNvPr id="384" name="tx384"/>
            <p:cNvSpPr/>
            <p:nvPr/>
          </p:nvSpPr>
          <p:spPr>
            <a:xfrm rot="-5400000">
              <a:off x="3093562" y="5164960"/>
              <a:ext cx="5667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Comoros</a:t>
              </a:r>
            </a:p>
          </p:txBody>
        </p:sp>
        <p:sp>
          <p:nvSpPr>
            <p:cNvPr id="385" name="tx385"/>
            <p:cNvSpPr/>
            <p:nvPr/>
          </p:nvSpPr>
          <p:spPr>
            <a:xfrm rot="-5400000">
              <a:off x="3502443" y="5121849"/>
              <a:ext cx="50484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Ethiopia</a:t>
              </a:r>
            </a:p>
          </p:txBody>
        </p:sp>
        <p:sp>
          <p:nvSpPr>
            <p:cNvPr id="386" name="tx386"/>
            <p:cNvSpPr/>
            <p:nvPr/>
          </p:nvSpPr>
          <p:spPr>
            <a:xfrm rot="-5400000">
              <a:off x="3909482" y="5131058"/>
              <a:ext cx="49713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Lesotho</a:t>
              </a:r>
            </a:p>
          </p:txBody>
        </p:sp>
        <p:sp>
          <p:nvSpPr>
            <p:cNvPr id="387" name="tx387"/>
            <p:cNvSpPr/>
            <p:nvPr/>
          </p:nvSpPr>
          <p:spPr>
            <a:xfrm rot="-5400000">
              <a:off x="4260826" y="5169837"/>
              <a:ext cx="5746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Tanzania</a:t>
              </a:r>
            </a:p>
          </p:txBody>
        </p:sp>
        <p:sp>
          <p:nvSpPr>
            <p:cNvPr id="388" name="tx388"/>
            <p:cNvSpPr/>
            <p:nvPr/>
          </p:nvSpPr>
          <p:spPr>
            <a:xfrm rot="-5400000">
              <a:off x="4697538" y="5123248"/>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Burundi</a:t>
              </a:r>
            </a:p>
          </p:txBody>
        </p:sp>
        <p:sp>
          <p:nvSpPr>
            <p:cNvPr id="389" name="tx389"/>
            <p:cNvSpPr/>
            <p:nvPr/>
          </p:nvSpPr>
          <p:spPr>
            <a:xfrm rot="-5400000">
              <a:off x="4915456" y="5269326"/>
              <a:ext cx="799796"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Mozambique</a:t>
              </a:r>
            </a:p>
          </p:txBody>
        </p:sp>
        <p:sp>
          <p:nvSpPr>
            <p:cNvPr id="390" name="tx390"/>
            <p:cNvSpPr/>
            <p:nvPr/>
          </p:nvSpPr>
          <p:spPr>
            <a:xfrm rot="-5400000">
              <a:off x="5458444" y="5142586"/>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Eswatini</a:t>
              </a:r>
            </a:p>
          </p:txBody>
        </p:sp>
        <p:sp>
          <p:nvSpPr>
            <p:cNvPr id="391" name="tx391"/>
            <p:cNvSpPr/>
            <p:nvPr/>
          </p:nvSpPr>
          <p:spPr>
            <a:xfrm rot="-5400000">
              <a:off x="5896725" y="5066665"/>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Kenya</a:t>
              </a:r>
            </a:p>
          </p:txBody>
        </p:sp>
        <p:sp>
          <p:nvSpPr>
            <p:cNvPr id="392" name="tx392"/>
            <p:cNvSpPr/>
            <p:nvPr/>
          </p:nvSpPr>
          <p:spPr>
            <a:xfrm rot="-5400000">
              <a:off x="6176581" y="5204694"/>
              <a:ext cx="64440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Zimbabwe</a:t>
              </a:r>
            </a:p>
          </p:txBody>
        </p:sp>
        <p:sp>
          <p:nvSpPr>
            <p:cNvPr id="393" name="tx393"/>
            <p:cNvSpPr/>
            <p:nvPr/>
          </p:nvSpPr>
          <p:spPr>
            <a:xfrm rot="-5400000">
              <a:off x="6671546" y="5099851"/>
              <a:ext cx="4347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Malawi</a:t>
              </a:r>
            </a:p>
          </p:txBody>
        </p:sp>
        <p:sp>
          <p:nvSpPr>
            <p:cNvPr id="394" name="tx394"/>
            <p:cNvSpPr/>
            <p:nvPr/>
          </p:nvSpPr>
          <p:spPr>
            <a:xfrm rot="-5400000">
              <a:off x="7046116" y="5115403"/>
              <a:ext cx="4658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Zambia</a:t>
              </a:r>
            </a:p>
          </p:txBody>
        </p:sp>
        <p:sp>
          <p:nvSpPr>
            <p:cNvPr id="395" name="tx395"/>
            <p:cNvSpPr/>
            <p:nvPr/>
          </p:nvSpPr>
          <p:spPr>
            <a:xfrm rot="-5400000">
              <a:off x="7410590" y="5113289"/>
              <a:ext cx="4893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Uganda</a:t>
              </a:r>
            </a:p>
          </p:txBody>
        </p:sp>
        <p:sp>
          <p:nvSpPr>
            <p:cNvPr id="396" name="tx396"/>
            <p:cNvSpPr/>
            <p:nvPr/>
          </p:nvSpPr>
          <p:spPr>
            <a:xfrm rot="-5400000">
              <a:off x="7853544" y="5088220"/>
              <a:ext cx="41146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Eritrea</a:t>
              </a:r>
            </a:p>
          </p:txBody>
        </p:sp>
        <p:sp>
          <p:nvSpPr>
            <p:cNvPr id="397" name="tx397"/>
            <p:cNvSpPr/>
            <p:nvPr/>
          </p:nvSpPr>
          <p:spPr>
            <a:xfrm rot="-5400000">
              <a:off x="8142643" y="5189244"/>
              <a:ext cx="61350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Botswana</a:t>
              </a:r>
            </a:p>
          </p:txBody>
        </p:sp>
        <p:sp>
          <p:nvSpPr>
            <p:cNvPr id="398" name="tx398"/>
            <p:cNvSpPr/>
            <p:nvPr/>
          </p:nvSpPr>
          <p:spPr>
            <a:xfrm rot="-5400000">
              <a:off x="8583243" y="5138766"/>
              <a:ext cx="5125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Rwanda</a:t>
              </a:r>
            </a:p>
          </p:txBody>
        </p:sp>
        <p:sp>
          <p:nvSpPr>
            <p:cNvPr id="399" name="tx399"/>
            <p:cNvSpPr/>
            <p:nvPr/>
          </p:nvSpPr>
          <p:spPr>
            <a:xfrm rot="-5400000">
              <a:off x="-52544" y="2699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00" name="rc400"/>
            <p:cNvSpPr/>
            <p:nvPr/>
          </p:nvSpPr>
          <p:spPr>
            <a:xfrm>
              <a:off x="4247114" y="6114116"/>
              <a:ext cx="219455" cy="219455"/>
            </a:xfrm>
            <a:prstGeom prst="rect">
              <a:avLst/>
            </a:prstGeom>
            <a:solidFill>
              <a:srgbClr val="FFFFFF">
                <a:alpha val="100000"/>
              </a:srgbClr>
            </a:solidFill>
          </p:spPr>
          <p:txBody>
            <a:bodyPr/>
            <a:lstStyle/>
            <a:p/>
          </p:txBody>
        </p:sp>
        <p:sp>
          <p:nvSpPr>
            <p:cNvPr id="401" name="pg401"/>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2" name="pg402"/>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3" name="pg403"/>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4" name="pg404"/>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5" name="pg405"/>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6" name="rc406"/>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07" name="tx407"/>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08" name="tx408"/>
            <p:cNvSpPr/>
            <p:nvPr/>
          </p:nvSpPr>
          <p:spPr>
            <a:xfrm>
              <a:off x="803816" y="398022"/>
              <a:ext cx="55630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ESAR, 2024</a:t>
              </a:r>
            </a:p>
          </p:txBody>
        </p:sp>
        <p:sp>
          <p:nvSpPr>
            <p:cNvPr id="409" name="tx40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10" name="tx410"/>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1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ESAR from lowest to highest coverage, and the rank of the top 10 countries with the most zero-dose children, based on absolute numbers.
In 2024, Madagascar ranked number 1 out of 21 countries for lowest DTP1 coverage (based on tied ranks).
Madagascar was in the top 10 countries with the most zero-dose children (rank=4).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4726027" y="660217"/>
              <a:ext cx="0" cy="5507419"/>
            </a:xfrm>
            <a:custGeom>
              <a:avLst/>
              <a:pathLst>
                <a:path w="0" h="5507419">
                  <a:moveTo>
                    <a:pt x="0" y="5507419"/>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695044" y="9105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174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4375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70109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9646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2281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49163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7551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0186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2821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5456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8091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0727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33622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5997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8632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12676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39027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65378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91730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345525" y="2755587"/>
              <a:ext cx="4761003" cy="1316680"/>
            </a:xfrm>
            <a:custGeom>
              <a:avLst/>
              <a:pathLst>
                <a:path w="4761003" h="1316680">
                  <a:moveTo>
                    <a:pt x="0" y="1316680"/>
                  </a:moveTo>
                  <a:lnTo>
                    <a:pt x="48090" y="1316603"/>
                  </a:lnTo>
                  <a:lnTo>
                    <a:pt x="96181" y="1316512"/>
                  </a:lnTo>
                  <a:lnTo>
                    <a:pt x="144272" y="1316405"/>
                  </a:lnTo>
                  <a:lnTo>
                    <a:pt x="192363" y="1316279"/>
                  </a:lnTo>
                  <a:lnTo>
                    <a:pt x="240454" y="1316131"/>
                  </a:lnTo>
                  <a:lnTo>
                    <a:pt x="288545" y="1315958"/>
                  </a:lnTo>
                  <a:lnTo>
                    <a:pt x="336636" y="1315754"/>
                  </a:lnTo>
                  <a:lnTo>
                    <a:pt x="384727" y="1315514"/>
                  </a:lnTo>
                  <a:lnTo>
                    <a:pt x="432818" y="1315232"/>
                  </a:lnTo>
                  <a:lnTo>
                    <a:pt x="480909" y="1314901"/>
                  </a:lnTo>
                  <a:lnTo>
                    <a:pt x="529000" y="1314512"/>
                  </a:lnTo>
                  <a:lnTo>
                    <a:pt x="577091" y="1314055"/>
                  </a:lnTo>
                  <a:lnTo>
                    <a:pt x="625182" y="1313519"/>
                  </a:lnTo>
                  <a:lnTo>
                    <a:pt x="673273" y="1312889"/>
                  </a:lnTo>
                  <a:lnTo>
                    <a:pt x="721364" y="1312149"/>
                  </a:lnTo>
                  <a:lnTo>
                    <a:pt x="769455" y="1311281"/>
                  </a:lnTo>
                  <a:lnTo>
                    <a:pt x="817546" y="1310262"/>
                  </a:lnTo>
                  <a:lnTo>
                    <a:pt x="865637" y="1309066"/>
                  </a:lnTo>
                  <a:lnTo>
                    <a:pt x="913727" y="1307662"/>
                  </a:lnTo>
                  <a:lnTo>
                    <a:pt x="961818" y="1306017"/>
                  </a:lnTo>
                  <a:lnTo>
                    <a:pt x="1009909" y="1304088"/>
                  </a:lnTo>
                  <a:lnTo>
                    <a:pt x="1058000" y="1301829"/>
                  </a:lnTo>
                  <a:lnTo>
                    <a:pt x="1106091" y="1299183"/>
                  </a:lnTo>
                  <a:lnTo>
                    <a:pt x="1154182" y="1296086"/>
                  </a:lnTo>
                  <a:lnTo>
                    <a:pt x="1202273" y="1292465"/>
                  </a:lnTo>
                  <a:lnTo>
                    <a:pt x="1250364" y="1288235"/>
                  </a:lnTo>
                  <a:lnTo>
                    <a:pt x="1298455" y="1283298"/>
                  </a:lnTo>
                  <a:lnTo>
                    <a:pt x="1346546" y="1277543"/>
                  </a:lnTo>
                  <a:lnTo>
                    <a:pt x="1394637" y="1270845"/>
                  </a:lnTo>
                  <a:lnTo>
                    <a:pt x="1442728" y="1263060"/>
                  </a:lnTo>
                  <a:lnTo>
                    <a:pt x="1490819" y="1254032"/>
                  </a:lnTo>
                  <a:lnTo>
                    <a:pt x="1538910" y="1243583"/>
                  </a:lnTo>
                  <a:lnTo>
                    <a:pt x="1587001" y="1231521"/>
                  </a:lnTo>
                  <a:lnTo>
                    <a:pt x="1635092" y="1217640"/>
                  </a:lnTo>
                  <a:lnTo>
                    <a:pt x="1683183" y="1201718"/>
                  </a:lnTo>
                  <a:lnTo>
                    <a:pt x="1731274" y="1183528"/>
                  </a:lnTo>
                  <a:lnTo>
                    <a:pt x="1779364" y="1162838"/>
                  </a:lnTo>
                  <a:lnTo>
                    <a:pt x="1827455" y="1139425"/>
                  </a:lnTo>
                  <a:lnTo>
                    <a:pt x="1875546" y="1113082"/>
                  </a:lnTo>
                  <a:lnTo>
                    <a:pt x="1923637" y="1083634"/>
                  </a:lnTo>
                  <a:lnTo>
                    <a:pt x="1971728" y="1050952"/>
                  </a:lnTo>
                  <a:lnTo>
                    <a:pt x="2019819" y="1014970"/>
                  </a:lnTo>
                  <a:lnTo>
                    <a:pt x="2067910" y="975704"/>
                  </a:lnTo>
                  <a:lnTo>
                    <a:pt x="2116001" y="933264"/>
                  </a:lnTo>
                  <a:lnTo>
                    <a:pt x="2164092" y="887868"/>
                  </a:lnTo>
                  <a:lnTo>
                    <a:pt x="2212183" y="839848"/>
                  </a:lnTo>
                  <a:lnTo>
                    <a:pt x="2260274" y="789646"/>
                  </a:lnTo>
                  <a:lnTo>
                    <a:pt x="2308365" y="737804"/>
                  </a:lnTo>
                  <a:lnTo>
                    <a:pt x="2356456" y="684943"/>
                  </a:lnTo>
                  <a:lnTo>
                    <a:pt x="2404547" y="631737"/>
                  </a:lnTo>
                  <a:lnTo>
                    <a:pt x="2452638" y="578876"/>
                  </a:lnTo>
                  <a:lnTo>
                    <a:pt x="2500729" y="527034"/>
                  </a:lnTo>
                  <a:lnTo>
                    <a:pt x="2548820" y="476832"/>
                  </a:lnTo>
                  <a:lnTo>
                    <a:pt x="2596911" y="428812"/>
                  </a:lnTo>
                  <a:lnTo>
                    <a:pt x="2645001" y="383416"/>
                  </a:lnTo>
                  <a:lnTo>
                    <a:pt x="2693092" y="340976"/>
                  </a:lnTo>
                  <a:lnTo>
                    <a:pt x="2741183" y="301709"/>
                  </a:lnTo>
                  <a:lnTo>
                    <a:pt x="2789274" y="265728"/>
                  </a:lnTo>
                  <a:lnTo>
                    <a:pt x="2837365" y="233046"/>
                  </a:lnTo>
                  <a:lnTo>
                    <a:pt x="2885456" y="203598"/>
                  </a:lnTo>
                  <a:lnTo>
                    <a:pt x="2933547" y="177255"/>
                  </a:lnTo>
                  <a:lnTo>
                    <a:pt x="2981638" y="153842"/>
                  </a:lnTo>
                  <a:lnTo>
                    <a:pt x="3029729" y="133152"/>
                  </a:lnTo>
                  <a:lnTo>
                    <a:pt x="3077820" y="114962"/>
                  </a:lnTo>
                  <a:lnTo>
                    <a:pt x="3125911" y="99040"/>
                  </a:lnTo>
                  <a:lnTo>
                    <a:pt x="3174002" y="85159"/>
                  </a:lnTo>
                  <a:lnTo>
                    <a:pt x="3222093" y="73097"/>
                  </a:lnTo>
                  <a:lnTo>
                    <a:pt x="3270184" y="62648"/>
                  </a:lnTo>
                  <a:lnTo>
                    <a:pt x="3318275" y="53619"/>
                  </a:lnTo>
                  <a:lnTo>
                    <a:pt x="3366366" y="45835"/>
                  </a:lnTo>
                  <a:lnTo>
                    <a:pt x="3414457" y="39136"/>
                  </a:lnTo>
                  <a:lnTo>
                    <a:pt x="3462548" y="33382"/>
                  </a:lnTo>
                  <a:lnTo>
                    <a:pt x="3510638" y="28445"/>
                  </a:lnTo>
                  <a:lnTo>
                    <a:pt x="3558729" y="24214"/>
                  </a:lnTo>
                  <a:lnTo>
                    <a:pt x="3606820" y="20594"/>
                  </a:lnTo>
                  <a:lnTo>
                    <a:pt x="3654911" y="17497"/>
                  </a:lnTo>
                  <a:lnTo>
                    <a:pt x="3703002" y="14851"/>
                  </a:lnTo>
                  <a:lnTo>
                    <a:pt x="3751093" y="12591"/>
                  </a:lnTo>
                  <a:lnTo>
                    <a:pt x="3799184" y="10663"/>
                  </a:lnTo>
                  <a:lnTo>
                    <a:pt x="3847275" y="9017"/>
                  </a:lnTo>
                  <a:lnTo>
                    <a:pt x="3895366" y="7614"/>
                  </a:lnTo>
                  <a:lnTo>
                    <a:pt x="3943457" y="6418"/>
                  </a:lnTo>
                  <a:lnTo>
                    <a:pt x="3991548" y="5399"/>
                  </a:lnTo>
                  <a:lnTo>
                    <a:pt x="4039639" y="4531"/>
                  </a:lnTo>
                  <a:lnTo>
                    <a:pt x="4087730" y="3791"/>
                  </a:lnTo>
                  <a:lnTo>
                    <a:pt x="4135821" y="3161"/>
                  </a:lnTo>
                  <a:lnTo>
                    <a:pt x="4183912" y="2624"/>
                  </a:lnTo>
                  <a:lnTo>
                    <a:pt x="4232003" y="2168"/>
                  </a:lnTo>
                  <a:lnTo>
                    <a:pt x="4280094" y="1779"/>
                  </a:lnTo>
                  <a:lnTo>
                    <a:pt x="4328185" y="1448"/>
                  </a:lnTo>
                  <a:lnTo>
                    <a:pt x="4376275" y="1166"/>
                  </a:lnTo>
                  <a:lnTo>
                    <a:pt x="4424366" y="926"/>
                  </a:lnTo>
                  <a:lnTo>
                    <a:pt x="4472457" y="722"/>
                  </a:lnTo>
                  <a:lnTo>
                    <a:pt x="4520548" y="549"/>
                  </a:lnTo>
                  <a:lnTo>
                    <a:pt x="4568639" y="401"/>
                  </a:lnTo>
                  <a:lnTo>
                    <a:pt x="4616730" y="275"/>
                  </a:lnTo>
                  <a:lnTo>
                    <a:pt x="4664821" y="168"/>
                  </a:lnTo>
                  <a:lnTo>
                    <a:pt x="4712912" y="77"/>
                  </a:lnTo>
                  <a:lnTo>
                    <a:pt x="4761003" y="0"/>
                  </a:lnTo>
                </a:path>
              </a:pathLst>
            </a:custGeom>
            <a:ln w="40651" cap="flat">
              <a:solidFill>
                <a:srgbClr val="D3D3D3">
                  <a:alpha val="100000"/>
                </a:srgbClr>
              </a:solidFill>
              <a:prstDash val="solid"/>
              <a:round/>
            </a:ln>
          </p:spPr>
          <p:txBody>
            <a:bodyPr/>
            <a:lstStyle/>
            <a:p/>
          </p:txBody>
        </p:sp>
        <p:sp>
          <p:nvSpPr>
            <p:cNvPr id="26" name="pl26"/>
            <p:cNvSpPr/>
            <p:nvPr/>
          </p:nvSpPr>
          <p:spPr>
            <a:xfrm>
              <a:off x="2345525" y="3018658"/>
              <a:ext cx="4761003" cy="0"/>
            </a:xfrm>
            <a:custGeom>
              <a:avLst/>
              <a:pathLst>
                <a:path w="4761003" h="0">
                  <a:moveTo>
                    <a:pt x="0" y="0"/>
                  </a:moveTo>
                  <a:lnTo>
                    <a:pt x="48090" y="0"/>
                  </a:lnTo>
                  <a:lnTo>
                    <a:pt x="96181" y="0"/>
                  </a:lnTo>
                  <a:lnTo>
                    <a:pt x="144272" y="0"/>
                  </a:lnTo>
                  <a:lnTo>
                    <a:pt x="192363" y="0"/>
                  </a:lnTo>
                  <a:lnTo>
                    <a:pt x="240454" y="0"/>
                  </a:lnTo>
                  <a:lnTo>
                    <a:pt x="288545" y="0"/>
                  </a:lnTo>
                  <a:lnTo>
                    <a:pt x="336636" y="0"/>
                  </a:lnTo>
                  <a:lnTo>
                    <a:pt x="384727" y="0"/>
                  </a:lnTo>
                  <a:lnTo>
                    <a:pt x="432818" y="0"/>
                  </a:lnTo>
                  <a:lnTo>
                    <a:pt x="480909" y="0"/>
                  </a:lnTo>
                  <a:lnTo>
                    <a:pt x="529000" y="0"/>
                  </a:lnTo>
                  <a:lnTo>
                    <a:pt x="577091" y="0"/>
                  </a:lnTo>
                  <a:lnTo>
                    <a:pt x="625182" y="0"/>
                  </a:lnTo>
                  <a:lnTo>
                    <a:pt x="673273" y="0"/>
                  </a:lnTo>
                  <a:lnTo>
                    <a:pt x="721364" y="0"/>
                  </a:lnTo>
                  <a:lnTo>
                    <a:pt x="769455" y="0"/>
                  </a:lnTo>
                  <a:lnTo>
                    <a:pt x="817546" y="0"/>
                  </a:lnTo>
                  <a:lnTo>
                    <a:pt x="865637" y="0"/>
                  </a:lnTo>
                  <a:lnTo>
                    <a:pt x="913727" y="0"/>
                  </a:lnTo>
                  <a:lnTo>
                    <a:pt x="961818" y="0"/>
                  </a:lnTo>
                  <a:lnTo>
                    <a:pt x="1009909" y="0"/>
                  </a:lnTo>
                  <a:lnTo>
                    <a:pt x="1058000" y="0"/>
                  </a:lnTo>
                  <a:lnTo>
                    <a:pt x="1106091" y="0"/>
                  </a:lnTo>
                  <a:lnTo>
                    <a:pt x="1154182" y="0"/>
                  </a:lnTo>
                  <a:lnTo>
                    <a:pt x="1202273" y="0"/>
                  </a:lnTo>
                  <a:lnTo>
                    <a:pt x="1250364" y="0"/>
                  </a:lnTo>
                  <a:lnTo>
                    <a:pt x="1298455" y="0"/>
                  </a:lnTo>
                  <a:lnTo>
                    <a:pt x="1346546" y="0"/>
                  </a:lnTo>
                  <a:lnTo>
                    <a:pt x="1394637" y="0"/>
                  </a:lnTo>
                  <a:lnTo>
                    <a:pt x="1442728" y="0"/>
                  </a:lnTo>
                  <a:lnTo>
                    <a:pt x="1490819" y="0"/>
                  </a:lnTo>
                  <a:lnTo>
                    <a:pt x="1538910" y="0"/>
                  </a:lnTo>
                  <a:lnTo>
                    <a:pt x="1587001" y="0"/>
                  </a:lnTo>
                  <a:lnTo>
                    <a:pt x="1635092" y="0"/>
                  </a:lnTo>
                  <a:lnTo>
                    <a:pt x="1683183" y="0"/>
                  </a:lnTo>
                  <a:lnTo>
                    <a:pt x="1731274" y="0"/>
                  </a:lnTo>
                  <a:lnTo>
                    <a:pt x="1779364" y="0"/>
                  </a:lnTo>
                  <a:lnTo>
                    <a:pt x="1827455" y="0"/>
                  </a:lnTo>
                  <a:lnTo>
                    <a:pt x="1875546" y="0"/>
                  </a:lnTo>
                  <a:lnTo>
                    <a:pt x="1923637" y="0"/>
                  </a:lnTo>
                  <a:lnTo>
                    <a:pt x="1971728" y="0"/>
                  </a:lnTo>
                  <a:lnTo>
                    <a:pt x="2019819" y="0"/>
                  </a:lnTo>
                  <a:lnTo>
                    <a:pt x="2067910" y="0"/>
                  </a:lnTo>
                  <a:lnTo>
                    <a:pt x="2116001" y="0"/>
                  </a:lnTo>
                  <a:lnTo>
                    <a:pt x="2164092" y="0"/>
                  </a:lnTo>
                  <a:lnTo>
                    <a:pt x="2212183" y="0"/>
                  </a:lnTo>
                  <a:lnTo>
                    <a:pt x="2260274" y="0"/>
                  </a:lnTo>
                  <a:lnTo>
                    <a:pt x="2308365" y="0"/>
                  </a:lnTo>
                  <a:lnTo>
                    <a:pt x="2356456" y="0"/>
                  </a:lnTo>
                  <a:lnTo>
                    <a:pt x="2404547" y="0"/>
                  </a:lnTo>
                  <a:lnTo>
                    <a:pt x="2452638" y="0"/>
                  </a:lnTo>
                  <a:lnTo>
                    <a:pt x="2500729" y="0"/>
                  </a:lnTo>
                  <a:lnTo>
                    <a:pt x="2548820" y="0"/>
                  </a:lnTo>
                  <a:lnTo>
                    <a:pt x="2596911" y="0"/>
                  </a:lnTo>
                  <a:lnTo>
                    <a:pt x="2645001" y="0"/>
                  </a:lnTo>
                  <a:lnTo>
                    <a:pt x="2693092" y="0"/>
                  </a:lnTo>
                  <a:lnTo>
                    <a:pt x="2741183" y="0"/>
                  </a:lnTo>
                  <a:lnTo>
                    <a:pt x="2789274" y="0"/>
                  </a:lnTo>
                  <a:lnTo>
                    <a:pt x="2837365" y="0"/>
                  </a:lnTo>
                  <a:lnTo>
                    <a:pt x="2885456" y="0"/>
                  </a:lnTo>
                  <a:lnTo>
                    <a:pt x="2933547" y="0"/>
                  </a:lnTo>
                  <a:lnTo>
                    <a:pt x="2981638" y="0"/>
                  </a:lnTo>
                  <a:lnTo>
                    <a:pt x="3029729" y="0"/>
                  </a:lnTo>
                  <a:lnTo>
                    <a:pt x="3077820" y="0"/>
                  </a:lnTo>
                  <a:lnTo>
                    <a:pt x="3125911" y="0"/>
                  </a:lnTo>
                  <a:lnTo>
                    <a:pt x="3174002" y="0"/>
                  </a:lnTo>
                  <a:lnTo>
                    <a:pt x="3222093" y="0"/>
                  </a:lnTo>
                  <a:lnTo>
                    <a:pt x="3270184" y="0"/>
                  </a:lnTo>
                  <a:lnTo>
                    <a:pt x="3318275" y="0"/>
                  </a:lnTo>
                  <a:lnTo>
                    <a:pt x="3366366" y="0"/>
                  </a:lnTo>
                  <a:lnTo>
                    <a:pt x="3414457" y="0"/>
                  </a:lnTo>
                  <a:lnTo>
                    <a:pt x="3462548" y="0"/>
                  </a:lnTo>
                  <a:lnTo>
                    <a:pt x="3510638" y="0"/>
                  </a:lnTo>
                  <a:lnTo>
                    <a:pt x="3558729" y="0"/>
                  </a:lnTo>
                  <a:lnTo>
                    <a:pt x="3606820" y="0"/>
                  </a:lnTo>
                  <a:lnTo>
                    <a:pt x="3654911" y="0"/>
                  </a:lnTo>
                  <a:lnTo>
                    <a:pt x="3703002" y="0"/>
                  </a:lnTo>
                  <a:lnTo>
                    <a:pt x="3751093" y="0"/>
                  </a:lnTo>
                  <a:lnTo>
                    <a:pt x="3799184" y="0"/>
                  </a:lnTo>
                  <a:lnTo>
                    <a:pt x="3847275" y="0"/>
                  </a:lnTo>
                  <a:lnTo>
                    <a:pt x="3895366" y="0"/>
                  </a:lnTo>
                  <a:lnTo>
                    <a:pt x="3943457" y="0"/>
                  </a:lnTo>
                  <a:lnTo>
                    <a:pt x="3991548" y="0"/>
                  </a:lnTo>
                  <a:lnTo>
                    <a:pt x="4039639" y="0"/>
                  </a:lnTo>
                  <a:lnTo>
                    <a:pt x="4087730" y="0"/>
                  </a:lnTo>
                  <a:lnTo>
                    <a:pt x="4135821" y="0"/>
                  </a:lnTo>
                  <a:lnTo>
                    <a:pt x="4183912" y="0"/>
                  </a:lnTo>
                  <a:lnTo>
                    <a:pt x="4232003" y="0"/>
                  </a:lnTo>
                  <a:lnTo>
                    <a:pt x="4280094" y="0"/>
                  </a:lnTo>
                  <a:lnTo>
                    <a:pt x="4328185" y="0"/>
                  </a:lnTo>
                  <a:lnTo>
                    <a:pt x="4376275" y="0"/>
                  </a:lnTo>
                  <a:lnTo>
                    <a:pt x="4424366" y="0"/>
                  </a:lnTo>
                  <a:lnTo>
                    <a:pt x="4472457" y="0"/>
                  </a:lnTo>
                  <a:lnTo>
                    <a:pt x="4520548" y="0"/>
                  </a:lnTo>
                  <a:lnTo>
                    <a:pt x="4568639" y="0"/>
                  </a:lnTo>
                  <a:lnTo>
                    <a:pt x="4616730" y="0"/>
                  </a:lnTo>
                  <a:lnTo>
                    <a:pt x="4664821" y="0"/>
                  </a:lnTo>
                  <a:lnTo>
                    <a:pt x="4712912" y="0"/>
                  </a:lnTo>
                  <a:lnTo>
                    <a:pt x="4761003" y="0"/>
                  </a:lnTo>
                </a:path>
              </a:pathLst>
            </a:custGeom>
            <a:ln w="40651" cap="flat">
              <a:solidFill>
                <a:srgbClr val="D3D3D3">
                  <a:alpha val="100000"/>
                </a:srgbClr>
              </a:solidFill>
              <a:prstDash val="solid"/>
              <a:round/>
            </a:ln>
          </p:spPr>
          <p:txBody>
            <a:bodyPr/>
            <a:lstStyle/>
            <a:p/>
          </p:txBody>
        </p:sp>
        <p:sp>
          <p:nvSpPr>
            <p:cNvPr id="27" name="pl27"/>
            <p:cNvSpPr/>
            <p:nvPr/>
          </p:nvSpPr>
          <p:spPr>
            <a:xfrm>
              <a:off x="2345525" y="2492516"/>
              <a:ext cx="4761003" cy="2633361"/>
            </a:xfrm>
            <a:custGeom>
              <a:avLst/>
              <a:pathLst>
                <a:path w="4761003" h="2633361">
                  <a:moveTo>
                    <a:pt x="0" y="0"/>
                  </a:moveTo>
                  <a:lnTo>
                    <a:pt x="48090" y="154"/>
                  </a:lnTo>
                  <a:lnTo>
                    <a:pt x="96181" y="337"/>
                  </a:lnTo>
                  <a:lnTo>
                    <a:pt x="144272" y="551"/>
                  </a:lnTo>
                  <a:lnTo>
                    <a:pt x="192363" y="802"/>
                  </a:lnTo>
                  <a:lnTo>
                    <a:pt x="240454" y="1098"/>
                  </a:lnTo>
                  <a:lnTo>
                    <a:pt x="288545" y="1445"/>
                  </a:lnTo>
                  <a:lnTo>
                    <a:pt x="336636" y="1853"/>
                  </a:lnTo>
                  <a:lnTo>
                    <a:pt x="384727" y="2333"/>
                  </a:lnTo>
                  <a:lnTo>
                    <a:pt x="432818" y="2896"/>
                  </a:lnTo>
                  <a:lnTo>
                    <a:pt x="480909" y="3558"/>
                  </a:lnTo>
                  <a:lnTo>
                    <a:pt x="529000" y="4336"/>
                  </a:lnTo>
                  <a:lnTo>
                    <a:pt x="577091" y="5249"/>
                  </a:lnTo>
                  <a:lnTo>
                    <a:pt x="625182" y="6322"/>
                  </a:lnTo>
                  <a:lnTo>
                    <a:pt x="673273" y="7582"/>
                  </a:lnTo>
                  <a:lnTo>
                    <a:pt x="721364" y="9062"/>
                  </a:lnTo>
                  <a:lnTo>
                    <a:pt x="769455" y="10798"/>
                  </a:lnTo>
                  <a:lnTo>
                    <a:pt x="817546" y="12837"/>
                  </a:lnTo>
                  <a:lnTo>
                    <a:pt x="865637" y="15229"/>
                  </a:lnTo>
                  <a:lnTo>
                    <a:pt x="913727" y="18035"/>
                  </a:lnTo>
                  <a:lnTo>
                    <a:pt x="961818" y="21326"/>
                  </a:lnTo>
                  <a:lnTo>
                    <a:pt x="1009909" y="25183"/>
                  </a:lnTo>
                  <a:lnTo>
                    <a:pt x="1058000" y="29703"/>
                  </a:lnTo>
                  <a:lnTo>
                    <a:pt x="1106091" y="34995"/>
                  </a:lnTo>
                  <a:lnTo>
                    <a:pt x="1154182" y="41188"/>
                  </a:lnTo>
                  <a:lnTo>
                    <a:pt x="1202273" y="48429"/>
                  </a:lnTo>
                  <a:lnTo>
                    <a:pt x="1250364" y="56890"/>
                  </a:lnTo>
                  <a:lnTo>
                    <a:pt x="1298455" y="66764"/>
                  </a:lnTo>
                  <a:lnTo>
                    <a:pt x="1346546" y="78273"/>
                  </a:lnTo>
                  <a:lnTo>
                    <a:pt x="1394637" y="91671"/>
                  </a:lnTo>
                  <a:lnTo>
                    <a:pt x="1442728" y="107239"/>
                  </a:lnTo>
                  <a:lnTo>
                    <a:pt x="1490819" y="125297"/>
                  </a:lnTo>
                  <a:lnTo>
                    <a:pt x="1538910" y="146195"/>
                  </a:lnTo>
                  <a:lnTo>
                    <a:pt x="1587001" y="170318"/>
                  </a:lnTo>
                  <a:lnTo>
                    <a:pt x="1635092" y="198081"/>
                  </a:lnTo>
                  <a:lnTo>
                    <a:pt x="1683183" y="229924"/>
                  </a:lnTo>
                  <a:lnTo>
                    <a:pt x="1731274" y="266305"/>
                  </a:lnTo>
                  <a:lnTo>
                    <a:pt x="1779364" y="307684"/>
                  </a:lnTo>
                  <a:lnTo>
                    <a:pt x="1827455" y="354510"/>
                  </a:lnTo>
                  <a:lnTo>
                    <a:pt x="1875546" y="407196"/>
                  </a:lnTo>
                  <a:lnTo>
                    <a:pt x="1923637" y="466092"/>
                  </a:lnTo>
                  <a:lnTo>
                    <a:pt x="1971728" y="531456"/>
                  </a:lnTo>
                  <a:lnTo>
                    <a:pt x="2019819" y="603419"/>
                  </a:lnTo>
                  <a:lnTo>
                    <a:pt x="2067910" y="681952"/>
                  </a:lnTo>
                  <a:lnTo>
                    <a:pt x="2116001" y="766832"/>
                  </a:lnTo>
                  <a:lnTo>
                    <a:pt x="2164092" y="857624"/>
                  </a:lnTo>
                  <a:lnTo>
                    <a:pt x="2212183" y="953664"/>
                  </a:lnTo>
                  <a:lnTo>
                    <a:pt x="2260274" y="1054069"/>
                  </a:lnTo>
                  <a:lnTo>
                    <a:pt x="2308365" y="1157753"/>
                  </a:lnTo>
                  <a:lnTo>
                    <a:pt x="2356456" y="1263474"/>
                  </a:lnTo>
                  <a:lnTo>
                    <a:pt x="2404547" y="1369886"/>
                  </a:lnTo>
                  <a:lnTo>
                    <a:pt x="2452638" y="1475608"/>
                  </a:lnTo>
                  <a:lnTo>
                    <a:pt x="2500729" y="1579292"/>
                  </a:lnTo>
                  <a:lnTo>
                    <a:pt x="2548820" y="1679697"/>
                  </a:lnTo>
                  <a:lnTo>
                    <a:pt x="2596911" y="1775737"/>
                  </a:lnTo>
                  <a:lnTo>
                    <a:pt x="2645001" y="1866529"/>
                  </a:lnTo>
                  <a:lnTo>
                    <a:pt x="2693092" y="1951409"/>
                  </a:lnTo>
                  <a:lnTo>
                    <a:pt x="2741183" y="2029941"/>
                  </a:lnTo>
                  <a:lnTo>
                    <a:pt x="2789274" y="2101905"/>
                  </a:lnTo>
                  <a:lnTo>
                    <a:pt x="2837365" y="2167269"/>
                  </a:lnTo>
                  <a:lnTo>
                    <a:pt x="2885456" y="2226165"/>
                  </a:lnTo>
                  <a:lnTo>
                    <a:pt x="2933547" y="2278850"/>
                  </a:lnTo>
                  <a:lnTo>
                    <a:pt x="2981638" y="2325676"/>
                  </a:lnTo>
                  <a:lnTo>
                    <a:pt x="3029729" y="2367056"/>
                  </a:lnTo>
                  <a:lnTo>
                    <a:pt x="3077820" y="2403436"/>
                  </a:lnTo>
                  <a:lnTo>
                    <a:pt x="3125911" y="2435280"/>
                  </a:lnTo>
                  <a:lnTo>
                    <a:pt x="3174002" y="2463043"/>
                  </a:lnTo>
                  <a:lnTo>
                    <a:pt x="3222093" y="2487166"/>
                  </a:lnTo>
                  <a:lnTo>
                    <a:pt x="3270184" y="2508064"/>
                  </a:lnTo>
                  <a:lnTo>
                    <a:pt x="3318275" y="2526121"/>
                  </a:lnTo>
                  <a:lnTo>
                    <a:pt x="3366366" y="2541690"/>
                  </a:lnTo>
                  <a:lnTo>
                    <a:pt x="3414457" y="2555087"/>
                  </a:lnTo>
                  <a:lnTo>
                    <a:pt x="3462548" y="2566597"/>
                  </a:lnTo>
                  <a:lnTo>
                    <a:pt x="3510638" y="2576471"/>
                  </a:lnTo>
                  <a:lnTo>
                    <a:pt x="3558729" y="2584931"/>
                  </a:lnTo>
                  <a:lnTo>
                    <a:pt x="3606820" y="2592173"/>
                  </a:lnTo>
                  <a:lnTo>
                    <a:pt x="3654911" y="2598366"/>
                  </a:lnTo>
                  <a:lnTo>
                    <a:pt x="3703002" y="2603658"/>
                  </a:lnTo>
                  <a:lnTo>
                    <a:pt x="3751093" y="2608177"/>
                  </a:lnTo>
                  <a:lnTo>
                    <a:pt x="3799184" y="2612035"/>
                  </a:lnTo>
                  <a:lnTo>
                    <a:pt x="3847275" y="2615325"/>
                  </a:lnTo>
                  <a:lnTo>
                    <a:pt x="3895366" y="2618132"/>
                  </a:lnTo>
                  <a:lnTo>
                    <a:pt x="3943457" y="2620524"/>
                  </a:lnTo>
                  <a:lnTo>
                    <a:pt x="3991548" y="2622562"/>
                  </a:lnTo>
                  <a:lnTo>
                    <a:pt x="4039639" y="2624299"/>
                  </a:lnTo>
                  <a:lnTo>
                    <a:pt x="4087730" y="2625779"/>
                  </a:lnTo>
                  <a:lnTo>
                    <a:pt x="4135821" y="2627039"/>
                  </a:lnTo>
                  <a:lnTo>
                    <a:pt x="4183912" y="2628111"/>
                  </a:lnTo>
                  <a:lnTo>
                    <a:pt x="4232003" y="2629025"/>
                  </a:lnTo>
                  <a:lnTo>
                    <a:pt x="4280094" y="2629803"/>
                  </a:lnTo>
                  <a:lnTo>
                    <a:pt x="4328185" y="2630465"/>
                  </a:lnTo>
                  <a:lnTo>
                    <a:pt x="4376275" y="2631028"/>
                  </a:lnTo>
                  <a:lnTo>
                    <a:pt x="4424366" y="2631508"/>
                  </a:lnTo>
                  <a:lnTo>
                    <a:pt x="4472457" y="2631916"/>
                  </a:lnTo>
                  <a:lnTo>
                    <a:pt x="4520548" y="2632263"/>
                  </a:lnTo>
                  <a:lnTo>
                    <a:pt x="4568639" y="2632559"/>
                  </a:lnTo>
                  <a:lnTo>
                    <a:pt x="4616730" y="2632810"/>
                  </a:lnTo>
                  <a:lnTo>
                    <a:pt x="4664821" y="2633024"/>
                  </a:lnTo>
                  <a:lnTo>
                    <a:pt x="4712912" y="2633206"/>
                  </a:lnTo>
                  <a:lnTo>
                    <a:pt x="4761003" y="2633361"/>
                  </a:lnTo>
                </a:path>
              </a:pathLst>
            </a:custGeom>
            <a:ln w="40651" cap="flat">
              <a:solidFill>
                <a:srgbClr val="D3D3D3">
                  <a:alpha val="100000"/>
                </a:srgbClr>
              </a:solidFill>
              <a:prstDash val="solid"/>
              <a:round/>
            </a:ln>
          </p:spPr>
          <p:txBody>
            <a:bodyPr/>
            <a:lstStyle/>
            <a:p/>
          </p:txBody>
        </p:sp>
        <p:sp>
          <p:nvSpPr>
            <p:cNvPr id="28" name="pl28"/>
            <p:cNvSpPr/>
            <p:nvPr/>
          </p:nvSpPr>
          <p:spPr>
            <a:xfrm>
              <a:off x="2345525" y="5127026"/>
              <a:ext cx="4761003" cy="790008"/>
            </a:xfrm>
            <a:custGeom>
              <a:avLst/>
              <a:pathLst>
                <a:path w="4761003" h="790008">
                  <a:moveTo>
                    <a:pt x="0" y="0"/>
                  </a:moveTo>
                  <a:lnTo>
                    <a:pt x="48090" y="46"/>
                  </a:lnTo>
                  <a:lnTo>
                    <a:pt x="96181" y="101"/>
                  </a:lnTo>
                  <a:lnTo>
                    <a:pt x="144272" y="165"/>
                  </a:lnTo>
                  <a:lnTo>
                    <a:pt x="192363" y="240"/>
                  </a:lnTo>
                  <a:lnTo>
                    <a:pt x="240454" y="329"/>
                  </a:lnTo>
                  <a:lnTo>
                    <a:pt x="288545" y="433"/>
                  </a:lnTo>
                  <a:lnTo>
                    <a:pt x="336636" y="556"/>
                  </a:lnTo>
                  <a:lnTo>
                    <a:pt x="384727" y="699"/>
                  </a:lnTo>
                  <a:lnTo>
                    <a:pt x="432818" y="868"/>
                  </a:lnTo>
                  <a:lnTo>
                    <a:pt x="480909" y="1067"/>
                  </a:lnTo>
                  <a:lnTo>
                    <a:pt x="529000" y="1300"/>
                  </a:lnTo>
                  <a:lnTo>
                    <a:pt x="577091" y="1574"/>
                  </a:lnTo>
                  <a:lnTo>
                    <a:pt x="625182" y="1896"/>
                  </a:lnTo>
                  <a:lnTo>
                    <a:pt x="673273" y="2274"/>
                  </a:lnTo>
                  <a:lnTo>
                    <a:pt x="721364" y="2718"/>
                  </a:lnTo>
                  <a:lnTo>
                    <a:pt x="769455" y="3239"/>
                  </a:lnTo>
                  <a:lnTo>
                    <a:pt x="817546" y="3851"/>
                  </a:lnTo>
                  <a:lnTo>
                    <a:pt x="865637" y="4568"/>
                  </a:lnTo>
                  <a:lnTo>
                    <a:pt x="913727" y="5410"/>
                  </a:lnTo>
                  <a:lnTo>
                    <a:pt x="961818" y="6397"/>
                  </a:lnTo>
                  <a:lnTo>
                    <a:pt x="1009909" y="7555"/>
                  </a:lnTo>
                  <a:lnTo>
                    <a:pt x="1058000" y="8910"/>
                  </a:lnTo>
                  <a:lnTo>
                    <a:pt x="1106091" y="10498"/>
                  </a:lnTo>
                  <a:lnTo>
                    <a:pt x="1154182" y="12356"/>
                  </a:lnTo>
                  <a:lnTo>
                    <a:pt x="1202273" y="14528"/>
                  </a:lnTo>
                  <a:lnTo>
                    <a:pt x="1250364" y="17067"/>
                  </a:lnTo>
                  <a:lnTo>
                    <a:pt x="1298455" y="20029"/>
                  </a:lnTo>
                  <a:lnTo>
                    <a:pt x="1346546" y="23482"/>
                  </a:lnTo>
                  <a:lnTo>
                    <a:pt x="1394637" y="27501"/>
                  </a:lnTo>
                  <a:lnTo>
                    <a:pt x="1442728" y="32171"/>
                  </a:lnTo>
                  <a:lnTo>
                    <a:pt x="1490819" y="37589"/>
                  </a:lnTo>
                  <a:lnTo>
                    <a:pt x="1538910" y="43858"/>
                  </a:lnTo>
                  <a:lnTo>
                    <a:pt x="1587001" y="51095"/>
                  </a:lnTo>
                  <a:lnTo>
                    <a:pt x="1635092" y="59424"/>
                  </a:lnTo>
                  <a:lnTo>
                    <a:pt x="1683183" y="68977"/>
                  </a:lnTo>
                  <a:lnTo>
                    <a:pt x="1731274" y="79891"/>
                  </a:lnTo>
                  <a:lnTo>
                    <a:pt x="1779364" y="92305"/>
                  </a:lnTo>
                  <a:lnTo>
                    <a:pt x="1827455" y="106353"/>
                  </a:lnTo>
                  <a:lnTo>
                    <a:pt x="1875546" y="122158"/>
                  </a:lnTo>
                  <a:lnTo>
                    <a:pt x="1923637" y="139827"/>
                  </a:lnTo>
                  <a:lnTo>
                    <a:pt x="1971728" y="159436"/>
                  </a:lnTo>
                  <a:lnTo>
                    <a:pt x="2019819" y="181025"/>
                  </a:lnTo>
                  <a:lnTo>
                    <a:pt x="2067910" y="204585"/>
                  </a:lnTo>
                  <a:lnTo>
                    <a:pt x="2116001" y="230049"/>
                  </a:lnTo>
                  <a:lnTo>
                    <a:pt x="2164092" y="257287"/>
                  </a:lnTo>
                  <a:lnTo>
                    <a:pt x="2212183" y="286099"/>
                  </a:lnTo>
                  <a:lnTo>
                    <a:pt x="2260274" y="316220"/>
                  </a:lnTo>
                  <a:lnTo>
                    <a:pt x="2308365" y="347326"/>
                  </a:lnTo>
                  <a:lnTo>
                    <a:pt x="2356456" y="379042"/>
                  </a:lnTo>
                  <a:lnTo>
                    <a:pt x="2404547" y="410966"/>
                  </a:lnTo>
                  <a:lnTo>
                    <a:pt x="2452638" y="442682"/>
                  </a:lnTo>
                  <a:lnTo>
                    <a:pt x="2500729" y="473787"/>
                  </a:lnTo>
                  <a:lnTo>
                    <a:pt x="2548820" y="503909"/>
                  </a:lnTo>
                  <a:lnTo>
                    <a:pt x="2596911" y="532721"/>
                  </a:lnTo>
                  <a:lnTo>
                    <a:pt x="2645001" y="559958"/>
                  </a:lnTo>
                  <a:lnTo>
                    <a:pt x="2693092" y="585422"/>
                  </a:lnTo>
                  <a:lnTo>
                    <a:pt x="2741183" y="608982"/>
                  </a:lnTo>
                  <a:lnTo>
                    <a:pt x="2789274" y="630571"/>
                  </a:lnTo>
                  <a:lnTo>
                    <a:pt x="2837365" y="650180"/>
                  </a:lnTo>
                  <a:lnTo>
                    <a:pt x="2885456" y="667849"/>
                  </a:lnTo>
                  <a:lnTo>
                    <a:pt x="2933547" y="683655"/>
                  </a:lnTo>
                  <a:lnTo>
                    <a:pt x="2981638" y="697703"/>
                  </a:lnTo>
                  <a:lnTo>
                    <a:pt x="3029729" y="710116"/>
                  </a:lnTo>
                  <a:lnTo>
                    <a:pt x="3077820" y="721031"/>
                  </a:lnTo>
                  <a:lnTo>
                    <a:pt x="3125911" y="730584"/>
                  </a:lnTo>
                  <a:lnTo>
                    <a:pt x="3174002" y="738912"/>
                  </a:lnTo>
                  <a:lnTo>
                    <a:pt x="3222093" y="746149"/>
                  </a:lnTo>
                  <a:lnTo>
                    <a:pt x="3270184" y="752419"/>
                  </a:lnTo>
                  <a:lnTo>
                    <a:pt x="3318275" y="757836"/>
                  </a:lnTo>
                  <a:lnTo>
                    <a:pt x="3366366" y="762507"/>
                  </a:lnTo>
                  <a:lnTo>
                    <a:pt x="3414457" y="766526"/>
                  </a:lnTo>
                  <a:lnTo>
                    <a:pt x="3462548" y="769979"/>
                  </a:lnTo>
                  <a:lnTo>
                    <a:pt x="3510638" y="772941"/>
                  </a:lnTo>
                  <a:lnTo>
                    <a:pt x="3558729" y="775479"/>
                  </a:lnTo>
                  <a:lnTo>
                    <a:pt x="3606820" y="777652"/>
                  </a:lnTo>
                  <a:lnTo>
                    <a:pt x="3654911" y="779509"/>
                  </a:lnTo>
                  <a:lnTo>
                    <a:pt x="3703002" y="781097"/>
                  </a:lnTo>
                  <a:lnTo>
                    <a:pt x="3751093" y="782453"/>
                  </a:lnTo>
                  <a:lnTo>
                    <a:pt x="3799184" y="783610"/>
                  </a:lnTo>
                  <a:lnTo>
                    <a:pt x="3847275" y="784597"/>
                  </a:lnTo>
                  <a:lnTo>
                    <a:pt x="3895366" y="785439"/>
                  </a:lnTo>
                  <a:lnTo>
                    <a:pt x="3943457" y="786157"/>
                  </a:lnTo>
                  <a:lnTo>
                    <a:pt x="3991548" y="786768"/>
                  </a:lnTo>
                  <a:lnTo>
                    <a:pt x="4039639" y="787289"/>
                  </a:lnTo>
                  <a:lnTo>
                    <a:pt x="4087730" y="787733"/>
                  </a:lnTo>
                  <a:lnTo>
                    <a:pt x="4135821" y="788111"/>
                  </a:lnTo>
                  <a:lnTo>
                    <a:pt x="4183912" y="788433"/>
                  </a:lnTo>
                  <a:lnTo>
                    <a:pt x="4232003" y="788707"/>
                  </a:lnTo>
                  <a:lnTo>
                    <a:pt x="4280094" y="788940"/>
                  </a:lnTo>
                  <a:lnTo>
                    <a:pt x="4328185" y="789139"/>
                  </a:lnTo>
                  <a:lnTo>
                    <a:pt x="4376275" y="789308"/>
                  </a:lnTo>
                  <a:lnTo>
                    <a:pt x="4424366" y="789452"/>
                  </a:lnTo>
                  <a:lnTo>
                    <a:pt x="4472457" y="789574"/>
                  </a:lnTo>
                  <a:lnTo>
                    <a:pt x="4520548" y="789679"/>
                  </a:lnTo>
                  <a:lnTo>
                    <a:pt x="4568639" y="789767"/>
                  </a:lnTo>
                  <a:lnTo>
                    <a:pt x="4616730" y="789843"/>
                  </a:lnTo>
                  <a:lnTo>
                    <a:pt x="4664821" y="789907"/>
                  </a:lnTo>
                  <a:lnTo>
                    <a:pt x="4712912" y="789962"/>
                  </a:lnTo>
                  <a:lnTo>
                    <a:pt x="4761003" y="790008"/>
                  </a:lnTo>
                </a:path>
              </a:pathLst>
            </a:custGeom>
            <a:ln w="40651" cap="flat">
              <a:solidFill>
                <a:srgbClr val="D3D3D3">
                  <a:alpha val="100000"/>
                </a:srgbClr>
              </a:solidFill>
              <a:prstDash val="solid"/>
              <a:round/>
            </a:ln>
          </p:spPr>
          <p:txBody>
            <a:bodyPr/>
            <a:lstStyle/>
            <a:p/>
          </p:txBody>
        </p:sp>
        <p:sp>
          <p:nvSpPr>
            <p:cNvPr id="29" name="pl29"/>
            <p:cNvSpPr/>
            <p:nvPr/>
          </p:nvSpPr>
          <p:spPr>
            <a:xfrm>
              <a:off x="2345525" y="1701270"/>
              <a:ext cx="4761003" cy="526672"/>
            </a:xfrm>
            <a:custGeom>
              <a:avLst/>
              <a:pathLst>
                <a:path w="4761003" h="526672">
                  <a:moveTo>
                    <a:pt x="0" y="526672"/>
                  </a:moveTo>
                  <a:lnTo>
                    <a:pt x="48090" y="526641"/>
                  </a:lnTo>
                  <a:lnTo>
                    <a:pt x="96181" y="526604"/>
                  </a:lnTo>
                  <a:lnTo>
                    <a:pt x="144272" y="526562"/>
                  </a:lnTo>
                  <a:lnTo>
                    <a:pt x="192363" y="526511"/>
                  </a:lnTo>
                  <a:lnTo>
                    <a:pt x="240454" y="526452"/>
                  </a:lnTo>
                  <a:lnTo>
                    <a:pt x="288545" y="526383"/>
                  </a:lnTo>
                  <a:lnTo>
                    <a:pt x="336636" y="526301"/>
                  </a:lnTo>
                  <a:lnTo>
                    <a:pt x="384727" y="526205"/>
                  </a:lnTo>
                  <a:lnTo>
                    <a:pt x="432818" y="526093"/>
                  </a:lnTo>
                  <a:lnTo>
                    <a:pt x="480909" y="525960"/>
                  </a:lnTo>
                  <a:lnTo>
                    <a:pt x="529000" y="525805"/>
                  </a:lnTo>
                  <a:lnTo>
                    <a:pt x="577091" y="525622"/>
                  </a:lnTo>
                  <a:lnTo>
                    <a:pt x="625182" y="525407"/>
                  </a:lnTo>
                  <a:lnTo>
                    <a:pt x="673273" y="525155"/>
                  </a:lnTo>
                  <a:lnTo>
                    <a:pt x="721364" y="524859"/>
                  </a:lnTo>
                  <a:lnTo>
                    <a:pt x="769455" y="524512"/>
                  </a:lnTo>
                  <a:lnTo>
                    <a:pt x="817546" y="524104"/>
                  </a:lnTo>
                  <a:lnTo>
                    <a:pt x="865637" y="523626"/>
                  </a:lnTo>
                  <a:lnTo>
                    <a:pt x="913727" y="523065"/>
                  </a:lnTo>
                  <a:lnTo>
                    <a:pt x="961818" y="522407"/>
                  </a:lnTo>
                  <a:lnTo>
                    <a:pt x="1009909" y="521635"/>
                  </a:lnTo>
                  <a:lnTo>
                    <a:pt x="1058000" y="520731"/>
                  </a:lnTo>
                  <a:lnTo>
                    <a:pt x="1106091" y="519673"/>
                  </a:lnTo>
                  <a:lnTo>
                    <a:pt x="1154182" y="518434"/>
                  </a:lnTo>
                  <a:lnTo>
                    <a:pt x="1202273" y="516986"/>
                  </a:lnTo>
                  <a:lnTo>
                    <a:pt x="1250364" y="515294"/>
                  </a:lnTo>
                  <a:lnTo>
                    <a:pt x="1298455" y="513319"/>
                  </a:lnTo>
                  <a:lnTo>
                    <a:pt x="1346546" y="511017"/>
                  </a:lnTo>
                  <a:lnTo>
                    <a:pt x="1394637" y="508338"/>
                  </a:lnTo>
                  <a:lnTo>
                    <a:pt x="1442728" y="505224"/>
                  </a:lnTo>
                  <a:lnTo>
                    <a:pt x="1490819" y="501612"/>
                  </a:lnTo>
                  <a:lnTo>
                    <a:pt x="1538910" y="497433"/>
                  </a:lnTo>
                  <a:lnTo>
                    <a:pt x="1587001" y="492608"/>
                  </a:lnTo>
                  <a:lnTo>
                    <a:pt x="1635092" y="487056"/>
                  </a:lnTo>
                  <a:lnTo>
                    <a:pt x="1683183" y="480687"/>
                  </a:lnTo>
                  <a:lnTo>
                    <a:pt x="1731274" y="473411"/>
                  </a:lnTo>
                  <a:lnTo>
                    <a:pt x="1779364" y="465135"/>
                  </a:lnTo>
                  <a:lnTo>
                    <a:pt x="1827455" y="455770"/>
                  </a:lnTo>
                  <a:lnTo>
                    <a:pt x="1875546" y="445233"/>
                  </a:lnTo>
                  <a:lnTo>
                    <a:pt x="1923637" y="433453"/>
                  </a:lnTo>
                  <a:lnTo>
                    <a:pt x="1971728" y="420381"/>
                  </a:lnTo>
                  <a:lnTo>
                    <a:pt x="2019819" y="405988"/>
                  </a:lnTo>
                  <a:lnTo>
                    <a:pt x="2067910" y="390281"/>
                  </a:lnTo>
                  <a:lnTo>
                    <a:pt x="2116001" y="373305"/>
                  </a:lnTo>
                  <a:lnTo>
                    <a:pt x="2164092" y="355147"/>
                  </a:lnTo>
                  <a:lnTo>
                    <a:pt x="2212183" y="335939"/>
                  </a:lnTo>
                  <a:lnTo>
                    <a:pt x="2260274" y="315858"/>
                  </a:lnTo>
                  <a:lnTo>
                    <a:pt x="2308365" y="295121"/>
                  </a:lnTo>
                  <a:lnTo>
                    <a:pt x="2356456" y="273977"/>
                  </a:lnTo>
                  <a:lnTo>
                    <a:pt x="2404547" y="252694"/>
                  </a:lnTo>
                  <a:lnTo>
                    <a:pt x="2452638" y="231550"/>
                  </a:lnTo>
                  <a:lnTo>
                    <a:pt x="2500729" y="210813"/>
                  </a:lnTo>
                  <a:lnTo>
                    <a:pt x="2548820" y="190732"/>
                  </a:lnTo>
                  <a:lnTo>
                    <a:pt x="2596911" y="171524"/>
                  </a:lnTo>
                  <a:lnTo>
                    <a:pt x="2645001" y="153366"/>
                  </a:lnTo>
                  <a:lnTo>
                    <a:pt x="2693092" y="136390"/>
                  </a:lnTo>
                  <a:lnTo>
                    <a:pt x="2741183" y="120683"/>
                  </a:lnTo>
                  <a:lnTo>
                    <a:pt x="2789274" y="106291"/>
                  </a:lnTo>
                  <a:lnTo>
                    <a:pt x="2837365" y="93218"/>
                  </a:lnTo>
                  <a:lnTo>
                    <a:pt x="2885456" y="81439"/>
                  </a:lnTo>
                  <a:lnTo>
                    <a:pt x="2933547" y="70902"/>
                  </a:lnTo>
                  <a:lnTo>
                    <a:pt x="2981638" y="61536"/>
                  </a:lnTo>
                  <a:lnTo>
                    <a:pt x="3029729" y="53261"/>
                  </a:lnTo>
                  <a:lnTo>
                    <a:pt x="3077820" y="45984"/>
                  </a:lnTo>
                  <a:lnTo>
                    <a:pt x="3125911" y="39616"/>
                  </a:lnTo>
                  <a:lnTo>
                    <a:pt x="3174002" y="34063"/>
                  </a:lnTo>
                  <a:lnTo>
                    <a:pt x="3222093" y="29239"/>
                  </a:lnTo>
                  <a:lnTo>
                    <a:pt x="3270184" y="25059"/>
                  </a:lnTo>
                  <a:lnTo>
                    <a:pt x="3318275" y="21447"/>
                  </a:lnTo>
                  <a:lnTo>
                    <a:pt x="3366366" y="18334"/>
                  </a:lnTo>
                  <a:lnTo>
                    <a:pt x="3414457" y="15654"/>
                  </a:lnTo>
                  <a:lnTo>
                    <a:pt x="3462548" y="13352"/>
                  </a:lnTo>
                  <a:lnTo>
                    <a:pt x="3510638" y="11378"/>
                  </a:lnTo>
                  <a:lnTo>
                    <a:pt x="3558729" y="9685"/>
                  </a:lnTo>
                  <a:lnTo>
                    <a:pt x="3606820" y="8237"/>
                  </a:lnTo>
                  <a:lnTo>
                    <a:pt x="3654911" y="6999"/>
                  </a:lnTo>
                  <a:lnTo>
                    <a:pt x="3703002" y="5940"/>
                  </a:lnTo>
                  <a:lnTo>
                    <a:pt x="3751093" y="5036"/>
                  </a:lnTo>
                  <a:lnTo>
                    <a:pt x="3799184" y="4265"/>
                  </a:lnTo>
                  <a:lnTo>
                    <a:pt x="3847275" y="3607"/>
                  </a:lnTo>
                  <a:lnTo>
                    <a:pt x="3895366" y="3045"/>
                  </a:lnTo>
                  <a:lnTo>
                    <a:pt x="3943457" y="2567"/>
                  </a:lnTo>
                  <a:lnTo>
                    <a:pt x="3991548" y="2159"/>
                  </a:lnTo>
                  <a:lnTo>
                    <a:pt x="4039639" y="1812"/>
                  </a:lnTo>
                  <a:lnTo>
                    <a:pt x="4087730" y="1516"/>
                  </a:lnTo>
                  <a:lnTo>
                    <a:pt x="4135821" y="1264"/>
                  </a:lnTo>
                  <a:lnTo>
                    <a:pt x="4183912" y="1049"/>
                  </a:lnTo>
                  <a:lnTo>
                    <a:pt x="4232003" y="867"/>
                  </a:lnTo>
                  <a:lnTo>
                    <a:pt x="4280094" y="711"/>
                  </a:lnTo>
                  <a:lnTo>
                    <a:pt x="4328185" y="579"/>
                  </a:lnTo>
                  <a:lnTo>
                    <a:pt x="4376275" y="466"/>
                  </a:lnTo>
                  <a:lnTo>
                    <a:pt x="4424366" y="370"/>
                  </a:lnTo>
                  <a:lnTo>
                    <a:pt x="4472457" y="289"/>
                  </a:lnTo>
                  <a:lnTo>
                    <a:pt x="4520548" y="219"/>
                  </a:lnTo>
                  <a:lnTo>
                    <a:pt x="4568639" y="160"/>
                  </a:lnTo>
                  <a:lnTo>
                    <a:pt x="4616730" y="110"/>
                  </a:lnTo>
                  <a:lnTo>
                    <a:pt x="4664821" y="67"/>
                  </a:lnTo>
                  <a:lnTo>
                    <a:pt x="4712912" y="30"/>
                  </a:lnTo>
                  <a:lnTo>
                    <a:pt x="4761003" y="0"/>
                  </a:lnTo>
                </a:path>
              </a:pathLst>
            </a:custGeom>
            <a:ln w="40651" cap="flat">
              <a:solidFill>
                <a:srgbClr val="D3D3D3">
                  <a:alpha val="100000"/>
                </a:srgbClr>
              </a:solidFill>
              <a:prstDash val="solid"/>
              <a:round/>
            </a:ln>
          </p:spPr>
          <p:txBody>
            <a:bodyPr/>
            <a:lstStyle/>
            <a:p/>
          </p:txBody>
        </p:sp>
        <p:sp>
          <p:nvSpPr>
            <p:cNvPr id="30" name="pl30"/>
            <p:cNvSpPr/>
            <p:nvPr/>
          </p:nvSpPr>
          <p:spPr>
            <a:xfrm>
              <a:off x="2345525" y="1701182"/>
              <a:ext cx="4761003" cy="263336"/>
            </a:xfrm>
            <a:custGeom>
              <a:avLst/>
              <a:pathLst>
                <a:path w="4761003" h="263336">
                  <a:moveTo>
                    <a:pt x="0" y="0"/>
                  </a:moveTo>
                  <a:lnTo>
                    <a:pt x="48090" y="15"/>
                  </a:lnTo>
                  <a:lnTo>
                    <a:pt x="96181" y="33"/>
                  </a:lnTo>
                  <a:lnTo>
                    <a:pt x="144272" y="55"/>
                  </a:lnTo>
                  <a:lnTo>
                    <a:pt x="192363" y="80"/>
                  </a:lnTo>
                  <a:lnTo>
                    <a:pt x="240454" y="109"/>
                  </a:lnTo>
                  <a:lnTo>
                    <a:pt x="288545" y="144"/>
                  </a:lnTo>
                  <a:lnTo>
                    <a:pt x="336636" y="185"/>
                  </a:lnTo>
                  <a:lnTo>
                    <a:pt x="384727" y="233"/>
                  </a:lnTo>
                  <a:lnTo>
                    <a:pt x="432818" y="289"/>
                  </a:lnTo>
                  <a:lnTo>
                    <a:pt x="480909" y="355"/>
                  </a:lnTo>
                  <a:lnTo>
                    <a:pt x="529000" y="433"/>
                  </a:lnTo>
                  <a:lnTo>
                    <a:pt x="577091" y="524"/>
                  </a:lnTo>
                  <a:lnTo>
                    <a:pt x="625182" y="632"/>
                  </a:lnTo>
                  <a:lnTo>
                    <a:pt x="673273" y="758"/>
                  </a:lnTo>
                  <a:lnTo>
                    <a:pt x="721364" y="906"/>
                  </a:lnTo>
                  <a:lnTo>
                    <a:pt x="769455" y="1079"/>
                  </a:lnTo>
                  <a:lnTo>
                    <a:pt x="817546" y="1283"/>
                  </a:lnTo>
                  <a:lnTo>
                    <a:pt x="865637" y="1522"/>
                  </a:lnTo>
                  <a:lnTo>
                    <a:pt x="913727" y="1803"/>
                  </a:lnTo>
                  <a:lnTo>
                    <a:pt x="961818" y="2132"/>
                  </a:lnTo>
                  <a:lnTo>
                    <a:pt x="1009909" y="2518"/>
                  </a:lnTo>
                  <a:lnTo>
                    <a:pt x="1058000" y="2970"/>
                  </a:lnTo>
                  <a:lnTo>
                    <a:pt x="1106091" y="3499"/>
                  </a:lnTo>
                  <a:lnTo>
                    <a:pt x="1154182" y="4118"/>
                  </a:lnTo>
                  <a:lnTo>
                    <a:pt x="1202273" y="4842"/>
                  </a:lnTo>
                  <a:lnTo>
                    <a:pt x="1250364" y="5689"/>
                  </a:lnTo>
                  <a:lnTo>
                    <a:pt x="1298455" y="6676"/>
                  </a:lnTo>
                  <a:lnTo>
                    <a:pt x="1346546" y="7827"/>
                  </a:lnTo>
                  <a:lnTo>
                    <a:pt x="1394637" y="9167"/>
                  </a:lnTo>
                  <a:lnTo>
                    <a:pt x="1442728" y="10723"/>
                  </a:lnTo>
                  <a:lnTo>
                    <a:pt x="1490819" y="12529"/>
                  </a:lnTo>
                  <a:lnTo>
                    <a:pt x="1538910" y="14619"/>
                  </a:lnTo>
                  <a:lnTo>
                    <a:pt x="1587001" y="17031"/>
                  </a:lnTo>
                  <a:lnTo>
                    <a:pt x="1635092" y="19808"/>
                  </a:lnTo>
                  <a:lnTo>
                    <a:pt x="1683183" y="22992"/>
                  </a:lnTo>
                  <a:lnTo>
                    <a:pt x="1731274" y="26630"/>
                  </a:lnTo>
                  <a:lnTo>
                    <a:pt x="1779364" y="30768"/>
                  </a:lnTo>
                  <a:lnTo>
                    <a:pt x="1827455" y="35451"/>
                  </a:lnTo>
                  <a:lnTo>
                    <a:pt x="1875546" y="40719"/>
                  </a:lnTo>
                  <a:lnTo>
                    <a:pt x="1923637" y="46609"/>
                  </a:lnTo>
                  <a:lnTo>
                    <a:pt x="1971728" y="53145"/>
                  </a:lnTo>
                  <a:lnTo>
                    <a:pt x="2019819" y="60341"/>
                  </a:lnTo>
                  <a:lnTo>
                    <a:pt x="2067910" y="68195"/>
                  </a:lnTo>
                  <a:lnTo>
                    <a:pt x="2116001" y="76683"/>
                  </a:lnTo>
                  <a:lnTo>
                    <a:pt x="2164092" y="85762"/>
                  </a:lnTo>
                  <a:lnTo>
                    <a:pt x="2212183" y="95366"/>
                  </a:lnTo>
                  <a:lnTo>
                    <a:pt x="2260274" y="105406"/>
                  </a:lnTo>
                  <a:lnTo>
                    <a:pt x="2308365" y="115775"/>
                  </a:lnTo>
                  <a:lnTo>
                    <a:pt x="2356456" y="126347"/>
                  </a:lnTo>
                  <a:lnTo>
                    <a:pt x="2404547" y="136988"/>
                  </a:lnTo>
                  <a:lnTo>
                    <a:pt x="2452638" y="147560"/>
                  </a:lnTo>
                  <a:lnTo>
                    <a:pt x="2500729" y="157929"/>
                  </a:lnTo>
                  <a:lnTo>
                    <a:pt x="2548820" y="167969"/>
                  </a:lnTo>
                  <a:lnTo>
                    <a:pt x="2596911" y="177573"/>
                  </a:lnTo>
                  <a:lnTo>
                    <a:pt x="2645001" y="186652"/>
                  </a:lnTo>
                  <a:lnTo>
                    <a:pt x="2693092" y="195140"/>
                  </a:lnTo>
                  <a:lnTo>
                    <a:pt x="2741183" y="202994"/>
                  </a:lnTo>
                  <a:lnTo>
                    <a:pt x="2789274" y="210190"/>
                  </a:lnTo>
                  <a:lnTo>
                    <a:pt x="2837365" y="216726"/>
                  </a:lnTo>
                  <a:lnTo>
                    <a:pt x="2885456" y="222616"/>
                  </a:lnTo>
                  <a:lnTo>
                    <a:pt x="2933547" y="227885"/>
                  </a:lnTo>
                  <a:lnTo>
                    <a:pt x="2981638" y="232567"/>
                  </a:lnTo>
                  <a:lnTo>
                    <a:pt x="3029729" y="236705"/>
                  </a:lnTo>
                  <a:lnTo>
                    <a:pt x="3077820" y="240343"/>
                  </a:lnTo>
                  <a:lnTo>
                    <a:pt x="3125911" y="243528"/>
                  </a:lnTo>
                  <a:lnTo>
                    <a:pt x="3174002" y="246304"/>
                  </a:lnTo>
                  <a:lnTo>
                    <a:pt x="3222093" y="248716"/>
                  </a:lnTo>
                  <a:lnTo>
                    <a:pt x="3270184" y="250806"/>
                  </a:lnTo>
                  <a:lnTo>
                    <a:pt x="3318275" y="252612"/>
                  </a:lnTo>
                  <a:lnTo>
                    <a:pt x="3366366" y="254169"/>
                  </a:lnTo>
                  <a:lnTo>
                    <a:pt x="3414457" y="255508"/>
                  </a:lnTo>
                  <a:lnTo>
                    <a:pt x="3462548" y="256659"/>
                  </a:lnTo>
                  <a:lnTo>
                    <a:pt x="3510638" y="257647"/>
                  </a:lnTo>
                  <a:lnTo>
                    <a:pt x="3558729" y="258493"/>
                  </a:lnTo>
                  <a:lnTo>
                    <a:pt x="3606820" y="259217"/>
                  </a:lnTo>
                  <a:lnTo>
                    <a:pt x="3654911" y="259836"/>
                  </a:lnTo>
                  <a:lnTo>
                    <a:pt x="3703002" y="260365"/>
                  </a:lnTo>
                  <a:lnTo>
                    <a:pt x="3751093" y="260817"/>
                  </a:lnTo>
                  <a:lnTo>
                    <a:pt x="3799184" y="261203"/>
                  </a:lnTo>
                  <a:lnTo>
                    <a:pt x="3847275" y="261532"/>
                  </a:lnTo>
                  <a:lnTo>
                    <a:pt x="3895366" y="261813"/>
                  </a:lnTo>
                  <a:lnTo>
                    <a:pt x="3943457" y="262052"/>
                  </a:lnTo>
                  <a:lnTo>
                    <a:pt x="3991548" y="262256"/>
                  </a:lnTo>
                  <a:lnTo>
                    <a:pt x="4039639" y="262429"/>
                  </a:lnTo>
                  <a:lnTo>
                    <a:pt x="4087730" y="262577"/>
                  </a:lnTo>
                  <a:lnTo>
                    <a:pt x="4135821" y="262703"/>
                  </a:lnTo>
                  <a:lnTo>
                    <a:pt x="4183912" y="262811"/>
                  </a:lnTo>
                  <a:lnTo>
                    <a:pt x="4232003" y="262902"/>
                  </a:lnTo>
                  <a:lnTo>
                    <a:pt x="4280094" y="262980"/>
                  </a:lnTo>
                  <a:lnTo>
                    <a:pt x="4328185" y="263046"/>
                  </a:lnTo>
                  <a:lnTo>
                    <a:pt x="4376275" y="263102"/>
                  </a:lnTo>
                  <a:lnTo>
                    <a:pt x="4424366" y="263150"/>
                  </a:lnTo>
                  <a:lnTo>
                    <a:pt x="4472457" y="263191"/>
                  </a:lnTo>
                  <a:lnTo>
                    <a:pt x="4520548" y="263226"/>
                  </a:lnTo>
                  <a:lnTo>
                    <a:pt x="4568639" y="263255"/>
                  </a:lnTo>
                  <a:lnTo>
                    <a:pt x="4616730" y="263281"/>
                  </a:lnTo>
                  <a:lnTo>
                    <a:pt x="4664821" y="263302"/>
                  </a:lnTo>
                  <a:lnTo>
                    <a:pt x="4712912" y="263320"/>
                  </a:lnTo>
                  <a:lnTo>
                    <a:pt x="4761003" y="263336"/>
                  </a:lnTo>
                </a:path>
              </a:pathLst>
            </a:custGeom>
            <a:ln w="40651" cap="flat">
              <a:solidFill>
                <a:srgbClr val="D3D3D3">
                  <a:alpha val="100000"/>
                </a:srgbClr>
              </a:solidFill>
              <a:prstDash val="solid"/>
              <a:round/>
            </a:ln>
          </p:spPr>
          <p:txBody>
            <a:bodyPr/>
            <a:lstStyle/>
            <a:p/>
          </p:txBody>
        </p:sp>
        <p:sp>
          <p:nvSpPr>
            <p:cNvPr id="31" name="pl31"/>
            <p:cNvSpPr/>
            <p:nvPr/>
          </p:nvSpPr>
          <p:spPr>
            <a:xfrm>
              <a:off x="2345525" y="910643"/>
              <a:ext cx="4761003" cy="263336"/>
            </a:xfrm>
            <a:custGeom>
              <a:avLst/>
              <a:pathLst>
                <a:path w="4761003" h="263336">
                  <a:moveTo>
                    <a:pt x="0" y="0"/>
                  </a:moveTo>
                  <a:lnTo>
                    <a:pt x="48090" y="15"/>
                  </a:lnTo>
                  <a:lnTo>
                    <a:pt x="96181" y="33"/>
                  </a:lnTo>
                  <a:lnTo>
                    <a:pt x="144272" y="55"/>
                  </a:lnTo>
                  <a:lnTo>
                    <a:pt x="192363" y="80"/>
                  </a:lnTo>
                  <a:lnTo>
                    <a:pt x="240454" y="109"/>
                  </a:lnTo>
                  <a:lnTo>
                    <a:pt x="288545" y="144"/>
                  </a:lnTo>
                  <a:lnTo>
                    <a:pt x="336636" y="185"/>
                  </a:lnTo>
                  <a:lnTo>
                    <a:pt x="384727" y="233"/>
                  </a:lnTo>
                  <a:lnTo>
                    <a:pt x="432818" y="289"/>
                  </a:lnTo>
                  <a:lnTo>
                    <a:pt x="480909" y="355"/>
                  </a:lnTo>
                  <a:lnTo>
                    <a:pt x="529000" y="433"/>
                  </a:lnTo>
                  <a:lnTo>
                    <a:pt x="577091" y="524"/>
                  </a:lnTo>
                  <a:lnTo>
                    <a:pt x="625182" y="632"/>
                  </a:lnTo>
                  <a:lnTo>
                    <a:pt x="673273" y="758"/>
                  </a:lnTo>
                  <a:lnTo>
                    <a:pt x="721364" y="906"/>
                  </a:lnTo>
                  <a:lnTo>
                    <a:pt x="769455" y="1079"/>
                  </a:lnTo>
                  <a:lnTo>
                    <a:pt x="817546" y="1283"/>
                  </a:lnTo>
                  <a:lnTo>
                    <a:pt x="865637" y="1522"/>
                  </a:lnTo>
                  <a:lnTo>
                    <a:pt x="913727" y="1803"/>
                  </a:lnTo>
                  <a:lnTo>
                    <a:pt x="961818" y="2132"/>
                  </a:lnTo>
                  <a:lnTo>
                    <a:pt x="1009909" y="2518"/>
                  </a:lnTo>
                  <a:lnTo>
                    <a:pt x="1058000" y="2970"/>
                  </a:lnTo>
                  <a:lnTo>
                    <a:pt x="1106091" y="3499"/>
                  </a:lnTo>
                  <a:lnTo>
                    <a:pt x="1154182" y="4118"/>
                  </a:lnTo>
                  <a:lnTo>
                    <a:pt x="1202273" y="4842"/>
                  </a:lnTo>
                  <a:lnTo>
                    <a:pt x="1250364" y="5689"/>
                  </a:lnTo>
                  <a:lnTo>
                    <a:pt x="1298455" y="6676"/>
                  </a:lnTo>
                  <a:lnTo>
                    <a:pt x="1346546" y="7827"/>
                  </a:lnTo>
                  <a:lnTo>
                    <a:pt x="1394637" y="9167"/>
                  </a:lnTo>
                  <a:lnTo>
                    <a:pt x="1442728" y="10723"/>
                  </a:lnTo>
                  <a:lnTo>
                    <a:pt x="1490819" y="12529"/>
                  </a:lnTo>
                  <a:lnTo>
                    <a:pt x="1538910" y="14619"/>
                  </a:lnTo>
                  <a:lnTo>
                    <a:pt x="1587001" y="17031"/>
                  </a:lnTo>
                  <a:lnTo>
                    <a:pt x="1635092" y="19808"/>
                  </a:lnTo>
                  <a:lnTo>
                    <a:pt x="1683183" y="22992"/>
                  </a:lnTo>
                  <a:lnTo>
                    <a:pt x="1731274" y="26630"/>
                  </a:lnTo>
                  <a:lnTo>
                    <a:pt x="1779364" y="30768"/>
                  </a:lnTo>
                  <a:lnTo>
                    <a:pt x="1827455" y="35451"/>
                  </a:lnTo>
                  <a:lnTo>
                    <a:pt x="1875546" y="40719"/>
                  </a:lnTo>
                  <a:lnTo>
                    <a:pt x="1923637" y="46609"/>
                  </a:lnTo>
                  <a:lnTo>
                    <a:pt x="1971728" y="53145"/>
                  </a:lnTo>
                  <a:lnTo>
                    <a:pt x="2019819" y="60341"/>
                  </a:lnTo>
                  <a:lnTo>
                    <a:pt x="2067910" y="68195"/>
                  </a:lnTo>
                  <a:lnTo>
                    <a:pt x="2116001" y="76683"/>
                  </a:lnTo>
                  <a:lnTo>
                    <a:pt x="2164092" y="85762"/>
                  </a:lnTo>
                  <a:lnTo>
                    <a:pt x="2212183" y="95366"/>
                  </a:lnTo>
                  <a:lnTo>
                    <a:pt x="2260274" y="105406"/>
                  </a:lnTo>
                  <a:lnTo>
                    <a:pt x="2308365" y="115775"/>
                  </a:lnTo>
                  <a:lnTo>
                    <a:pt x="2356456" y="126347"/>
                  </a:lnTo>
                  <a:lnTo>
                    <a:pt x="2404547" y="136988"/>
                  </a:lnTo>
                  <a:lnTo>
                    <a:pt x="2452638" y="147560"/>
                  </a:lnTo>
                  <a:lnTo>
                    <a:pt x="2500729" y="157929"/>
                  </a:lnTo>
                  <a:lnTo>
                    <a:pt x="2548820" y="167969"/>
                  </a:lnTo>
                  <a:lnTo>
                    <a:pt x="2596911" y="177573"/>
                  </a:lnTo>
                  <a:lnTo>
                    <a:pt x="2645001" y="186652"/>
                  </a:lnTo>
                  <a:lnTo>
                    <a:pt x="2693092" y="195140"/>
                  </a:lnTo>
                  <a:lnTo>
                    <a:pt x="2741183" y="202994"/>
                  </a:lnTo>
                  <a:lnTo>
                    <a:pt x="2789274" y="210190"/>
                  </a:lnTo>
                  <a:lnTo>
                    <a:pt x="2837365" y="216726"/>
                  </a:lnTo>
                  <a:lnTo>
                    <a:pt x="2885456" y="222616"/>
                  </a:lnTo>
                  <a:lnTo>
                    <a:pt x="2933547" y="227885"/>
                  </a:lnTo>
                  <a:lnTo>
                    <a:pt x="2981638" y="232567"/>
                  </a:lnTo>
                  <a:lnTo>
                    <a:pt x="3029729" y="236705"/>
                  </a:lnTo>
                  <a:lnTo>
                    <a:pt x="3077820" y="240343"/>
                  </a:lnTo>
                  <a:lnTo>
                    <a:pt x="3125911" y="243528"/>
                  </a:lnTo>
                  <a:lnTo>
                    <a:pt x="3174002" y="246304"/>
                  </a:lnTo>
                  <a:lnTo>
                    <a:pt x="3222093" y="248716"/>
                  </a:lnTo>
                  <a:lnTo>
                    <a:pt x="3270184" y="250806"/>
                  </a:lnTo>
                  <a:lnTo>
                    <a:pt x="3318275" y="252612"/>
                  </a:lnTo>
                  <a:lnTo>
                    <a:pt x="3366366" y="254169"/>
                  </a:lnTo>
                  <a:lnTo>
                    <a:pt x="3414457" y="255508"/>
                  </a:lnTo>
                  <a:lnTo>
                    <a:pt x="3462548" y="256659"/>
                  </a:lnTo>
                  <a:lnTo>
                    <a:pt x="3510638" y="257647"/>
                  </a:lnTo>
                  <a:lnTo>
                    <a:pt x="3558729" y="258493"/>
                  </a:lnTo>
                  <a:lnTo>
                    <a:pt x="3606820" y="259217"/>
                  </a:lnTo>
                  <a:lnTo>
                    <a:pt x="3654911" y="259836"/>
                  </a:lnTo>
                  <a:lnTo>
                    <a:pt x="3703002" y="260365"/>
                  </a:lnTo>
                  <a:lnTo>
                    <a:pt x="3751093" y="260817"/>
                  </a:lnTo>
                  <a:lnTo>
                    <a:pt x="3799184" y="261203"/>
                  </a:lnTo>
                  <a:lnTo>
                    <a:pt x="3847275" y="261532"/>
                  </a:lnTo>
                  <a:lnTo>
                    <a:pt x="3895366" y="261813"/>
                  </a:lnTo>
                  <a:lnTo>
                    <a:pt x="3943457" y="262052"/>
                  </a:lnTo>
                  <a:lnTo>
                    <a:pt x="3991548" y="262256"/>
                  </a:lnTo>
                  <a:lnTo>
                    <a:pt x="4039639" y="262429"/>
                  </a:lnTo>
                  <a:lnTo>
                    <a:pt x="4087730" y="262577"/>
                  </a:lnTo>
                  <a:lnTo>
                    <a:pt x="4135821" y="262703"/>
                  </a:lnTo>
                  <a:lnTo>
                    <a:pt x="4183912" y="262811"/>
                  </a:lnTo>
                  <a:lnTo>
                    <a:pt x="4232003" y="262902"/>
                  </a:lnTo>
                  <a:lnTo>
                    <a:pt x="4280094" y="262980"/>
                  </a:lnTo>
                  <a:lnTo>
                    <a:pt x="4328185" y="263046"/>
                  </a:lnTo>
                  <a:lnTo>
                    <a:pt x="4376275" y="263102"/>
                  </a:lnTo>
                  <a:lnTo>
                    <a:pt x="4424366" y="263150"/>
                  </a:lnTo>
                  <a:lnTo>
                    <a:pt x="4472457" y="263191"/>
                  </a:lnTo>
                  <a:lnTo>
                    <a:pt x="4520548" y="263226"/>
                  </a:lnTo>
                  <a:lnTo>
                    <a:pt x="4568639" y="263255"/>
                  </a:lnTo>
                  <a:lnTo>
                    <a:pt x="4616730" y="263281"/>
                  </a:lnTo>
                  <a:lnTo>
                    <a:pt x="4664821" y="263302"/>
                  </a:lnTo>
                  <a:lnTo>
                    <a:pt x="4712912" y="263320"/>
                  </a:lnTo>
                  <a:lnTo>
                    <a:pt x="4761003" y="263336"/>
                  </a:lnTo>
                </a:path>
              </a:pathLst>
            </a:custGeom>
            <a:ln w="40651" cap="flat">
              <a:solidFill>
                <a:srgbClr val="D3D3D3">
                  <a:alpha val="100000"/>
                </a:srgbClr>
              </a:solidFill>
              <a:prstDash val="solid"/>
              <a:round/>
            </a:ln>
          </p:spPr>
          <p:txBody>
            <a:bodyPr/>
            <a:lstStyle/>
            <a:p/>
          </p:txBody>
        </p:sp>
        <p:sp>
          <p:nvSpPr>
            <p:cNvPr id="32" name="pl32"/>
            <p:cNvSpPr/>
            <p:nvPr/>
          </p:nvSpPr>
          <p:spPr>
            <a:xfrm>
              <a:off x="2345525" y="1437846"/>
              <a:ext cx="4761003" cy="790008"/>
            </a:xfrm>
            <a:custGeom>
              <a:avLst/>
              <a:pathLst>
                <a:path w="4761003" h="790008">
                  <a:moveTo>
                    <a:pt x="0" y="0"/>
                  </a:moveTo>
                  <a:lnTo>
                    <a:pt x="48090" y="46"/>
                  </a:lnTo>
                  <a:lnTo>
                    <a:pt x="96181" y="101"/>
                  </a:lnTo>
                  <a:lnTo>
                    <a:pt x="144272" y="165"/>
                  </a:lnTo>
                  <a:lnTo>
                    <a:pt x="192363" y="240"/>
                  </a:lnTo>
                  <a:lnTo>
                    <a:pt x="240454" y="329"/>
                  </a:lnTo>
                  <a:lnTo>
                    <a:pt x="288545" y="433"/>
                  </a:lnTo>
                  <a:lnTo>
                    <a:pt x="336636" y="556"/>
                  </a:lnTo>
                  <a:lnTo>
                    <a:pt x="384727" y="699"/>
                  </a:lnTo>
                  <a:lnTo>
                    <a:pt x="432818" y="868"/>
                  </a:lnTo>
                  <a:lnTo>
                    <a:pt x="480909" y="1067"/>
                  </a:lnTo>
                  <a:lnTo>
                    <a:pt x="529000" y="1300"/>
                  </a:lnTo>
                  <a:lnTo>
                    <a:pt x="577091" y="1574"/>
                  </a:lnTo>
                  <a:lnTo>
                    <a:pt x="625182" y="1896"/>
                  </a:lnTo>
                  <a:lnTo>
                    <a:pt x="673273" y="2274"/>
                  </a:lnTo>
                  <a:lnTo>
                    <a:pt x="721364" y="2718"/>
                  </a:lnTo>
                  <a:lnTo>
                    <a:pt x="769455" y="3239"/>
                  </a:lnTo>
                  <a:lnTo>
                    <a:pt x="817546" y="3851"/>
                  </a:lnTo>
                  <a:lnTo>
                    <a:pt x="865637" y="4568"/>
                  </a:lnTo>
                  <a:lnTo>
                    <a:pt x="913727" y="5410"/>
                  </a:lnTo>
                  <a:lnTo>
                    <a:pt x="961818" y="6397"/>
                  </a:lnTo>
                  <a:lnTo>
                    <a:pt x="1009909" y="7555"/>
                  </a:lnTo>
                  <a:lnTo>
                    <a:pt x="1058000" y="8910"/>
                  </a:lnTo>
                  <a:lnTo>
                    <a:pt x="1106091" y="10498"/>
                  </a:lnTo>
                  <a:lnTo>
                    <a:pt x="1154182" y="12356"/>
                  </a:lnTo>
                  <a:lnTo>
                    <a:pt x="1202273" y="14528"/>
                  </a:lnTo>
                  <a:lnTo>
                    <a:pt x="1250364" y="17067"/>
                  </a:lnTo>
                  <a:lnTo>
                    <a:pt x="1298455" y="20029"/>
                  </a:lnTo>
                  <a:lnTo>
                    <a:pt x="1346546" y="23482"/>
                  </a:lnTo>
                  <a:lnTo>
                    <a:pt x="1394637" y="27501"/>
                  </a:lnTo>
                  <a:lnTo>
                    <a:pt x="1442728" y="32171"/>
                  </a:lnTo>
                  <a:lnTo>
                    <a:pt x="1490819" y="37589"/>
                  </a:lnTo>
                  <a:lnTo>
                    <a:pt x="1538910" y="43858"/>
                  </a:lnTo>
                  <a:lnTo>
                    <a:pt x="1587001" y="51095"/>
                  </a:lnTo>
                  <a:lnTo>
                    <a:pt x="1635092" y="59424"/>
                  </a:lnTo>
                  <a:lnTo>
                    <a:pt x="1683183" y="68977"/>
                  </a:lnTo>
                  <a:lnTo>
                    <a:pt x="1731274" y="79891"/>
                  </a:lnTo>
                  <a:lnTo>
                    <a:pt x="1779364" y="92305"/>
                  </a:lnTo>
                  <a:lnTo>
                    <a:pt x="1827455" y="106353"/>
                  </a:lnTo>
                  <a:lnTo>
                    <a:pt x="1875546" y="122158"/>
                  </a:lnTo>
                  <a:lnTo>
                    <a:pt x="1923637" y="139827"/>
                  </a:lnTo>
                  <a:lnTo>
                    <a:pt x="1971728" y="159436"/>
                  </a:lnTo>
                  <a:lnTo>
                    <a:pt x="2019819" y="181025"/>
                  </a:lnTo>
                  <a:lnTo>
                    <a:pt x="2067910" y="204585"/>
                  </a:lnTo>
                  <a:lnTo>
                    <a:pt x="2116001" y="230049"/>
                  </a:lnTo>
                  <a:lnTo>
                    <a:pt x="2164092" y="257287"/>
                  </a:lnTo>
                  <a:lnTo>
                    <a:pt x="2212183" y="286099"/>
                  </a:lnTo>
                  <a:lnTo>
                    <a:pt x="2260274" y="316220"/>
                  </a:lnTo>
                  <a:lnTo>
                    <a:pt x="2308365" y="347326"/>
                  </a:lnTo>
                  <a:lnTo>
                    <a:pt x="2356456" y="379042"/>
                  </a:lnTo>
                  <a:lnTo>
                    <a:pt x="2404547" y="410966"/>
                  </a:lnTo>
                  <a:lnTo>
                    <a:pt x="2452638" y="442682"/>
                  </a:lnTo>
                  <a:lnTo>
                    <a:pt x="2500729" y="473787"/>
                  </a:lnTo>
                  <a:lnTo>
                    <a:pt x="2548820" y="503909"/>
                  </a:lnTo>
                  <a:lnTo>
                    <a:pt x="2596911" y="532721"/>
                  </a:lnTo>
                  <a:lnTo>
                    <a:pt x="2645001" y="559958"/>
                  </a:lnTo>
                  <a:lnTo>
                    <a:pt x="2693092" y="585422"/>
                  </a:lnTo>
                  <a:lnTo>
                    <a:pt x="2741183" y="608982"/>
                  </a:lnTo>
                  <a:lnTo>
                    <a:pt x="2789274" y="630571"/>
                  </a:lnTo>
                  <a:lnTo>
                    <a:pt x="2837365" y="650180"/>
                  </a:lnTo>
                  <a:lnTo>
                    <a:pt x="2885456" y="667849"/>
                  </a:lnTo>
                  <a:lnTo>
                    <a:pt x="2933547" y="683655"/>
                  </a:lnTo>
                  <a:lnTo>
                    <a:pt x="2981638" y="697703"/>
                  </a:lnTo>
                  <a:lnTo>
                    <a:pt x="3029729" y="710116"/>
                  </a:lnTo>
                  <a:lnTo>
                    <a:pt x="3077820" y="721031"/>
                  </a:lnTo>
                  <a:lnTo>
                    <a:pt x="3125911" y="730584"/>
                  </a:lnTo>
                  <a:lnTo>
                    <a:pt x="3174002" y="738912"/>
                  </a:lnTo>
                  <a:lnTo>
                    <a:pt x="3222093" y="746149"/>
                  </a:lnTo>
                  <a:lnTo>
                    <a:pt x="3270184" y="752419"/>
                  </a:lnTo>
                  <a:lnTo>
                    <a:pt x="3318275" y="757836"/>
                  </a:lnTo>
                  <a:lnTo>
                    <a:pt x="3366366" y="762507"/>
                  </a:lnTo>
                  <a:lnTo>
                    <a:pt x="3414457" y="766526"/>
                  </a:lnTo>
                  <a:lnTo>
                    <a:pt x="3462548" y="769979"/>
                  </a:lnTo>
                  <a:lnTo>
                    <a:pt x="3510638" y="772941"/>
                  </a:lnTo>
                  <a:lnTo>
                    <a:pt x="3558729" y="775479"/>
                  </a:lnTo>
                  <a:lnTo>
                    <a:pt x="3606820" y="777652"/>
                  </a:lnTo>
                  <a:lnTo>
                    <a:pt x="3654911" y="779509"/>
                  </a:lnTo>
                  <a:lnTo>
                    <a:pt x="3703002" y="781097"/>
                  </a:lnTo>
                  <a:lnTo>
                    <a:pt x="3751093" y="782453"/>
                  </a:lnTo>
                  <a:lnTo>
                    <a:pt x="3799184" y="783610"/>
                  </a:lnTo>
                  <a:lnTo>
                    <a:pt x="3847275" y="784597"/>
                  </a:lnTo>
                  <a:lnTo>
                    <a:pt x="3895366" y="785439"/>
                  </a:lnTo>
                  <a:lnTo>
                    <a:pt x="3943457" y="786157"/>
                  </a:lnTo>
                  <a:lnTo>
                    <a:pt x="3991548" y="786768"/>
                  </a:lnTo>
                  <a:lnTo>
                    <a:pt x="4039639" y="787289"/>
                  </a:lnTo>
                  <a:lnTo>
                    <a:pt x="4087730" y="787733"/>
                  </a:lnTo>
                  <a:lnTo>
                    <a:pt x="4135821" y="788111"/>
                  </a:lnTo>
                  <a:lnTo>
                    <a:pt x="4183912" y="788433"/>
                  </a:lnTo>
                  <a:lnTo>
                    <a:pt x="4232003" y="788707"/>
                  </a:lnTo>
                  <a:lnTo>
                    <a:pt x="4280094" y="788940"/>
                  </a:lnTo>
                  <a:lnTo>
                    <a:pt x="4328185" y="789139"/>
                  </a:lnTo>
                  <a:lnTo>
                    <a:pt x="4376275" y="789308"/>
                  </a:lnTo>
                  <a:lnTo>
                    <a:pt x="4424366" y="789452"/>
                  </a:lnTo>
                  <a:lnTo>
                    <a:pt x="4472457" y="789574"/>
                  </a:lnTo>
                  <a:lnTo>
                    <a:pt x="4520548" y="789679"/>
                  </a:lnTo>
                  <a:lnTo>
                    <a:pt x="4568639" y="789767"/>
                  </a:lnTo>
                  <a:lnTo>
                    <a:pt x="4616730" y="789843"/>
                  </a:lnTo>
                  <a:lnTo>
                    <a:pt x="4664821" y="789907"/>
                  </a:lnTo>
                  <a:lnTo>
                    <a:pt x="4712912" y="789962"/>
                  </a:lnTo>
                  <a:lnTo>
                    <a:pt x="4761003" y="790008"/>
                  </a:lnTo>
                </a:path>
              </a:pathLst>
            </a:custGeom>
            <a:ln w="40651" cap="flat">
              <a:solidFill>
                <a:srgbClr val="D3D3D3">
                  <a:alpha val="100000"/>
                </a:srgbClr>
              </a:solidFill>
              <a:prstDash val="solid"/>
              <a:round/>
            </a:ln>
          </p:spPr>
          <p:txBody>
            <a:bodyPr/>
            <a:lstStyle/>
            <a:p/>
          </p:txBody>
        </p:sp>
        <p:sp>
          <p:nvSpPr>
            <p:cNvPr id="33" name="pl33"/>
            <p:cNvSpPr/>
            <p:nvPr/>
          </p:nvSpPr>
          <p:spPr>
            <a:xfrm>
              <a:off x="2345525" y="4336399"/>
              <a:ext cx="4761003" cy="526672"/>
            </a:xfrm>
            <a:custGeom>
              <a:avLst/>
              <a:pathLst>
                <a:path w="4761003" h="526672">
                  <a:moveTo>
                    <a:pt x="0" y="526672"/>
                  </a:moveTo>
                  <a:lnTo>
                    <a:pt x="48090" y="526641"/>
                  </a:lnTo>
                  <a:lnTo>
                    <a:pt x="96181" y="526604"/>
                  </a:lnTo>
                  <a:lnTo>
                    <a:pt x="144272" y="526562"/>
                  </a:lnTo>
                  <a:lnTo>
                    <a:pt x="192363" y="526511"/>
                  </a:lnTo>
                  <a:lnTo>
                    <a:pt x="240454" y="526452"/>
                  </a:lnTo>
                  <a:lnTo>
                    <a:pt x="288545" y="526383"/>
                  </a:lnTo>
                  <a:lnTo>
                    <a:pt x="336636" y="526301"/>
                  </a:lnTo>
                  <a:lnTo>
                    <a:pt x="384727" y="526205"/>
                  </a:lnTo>
                  <a:lnTo>
                    <a:pt x="432818" y="526093"/>
                  </a:lnTo>
                  <a:lnTo>
                    <a:pt x="480909" y="525960"/>
                  </a:lnTo>
                  <a:lnTo>
                    <a:pt x="529000" y="525805"/>
                  </a:lnTo>
                  <a:lnTo>
                    <a:pt x="577091" y="525622"/>
                  </a:lnTo>
                  <a:lnTo>
                    <a:pt x="625182" y="525407"/>
                  </a:lnTo>
                  <a:lnTo>
                    <a:pt x="673273" y="525155"/>
                  </a:lnTo>
                  <a:lnTo>
                    <a:pt x="721364" y="524859"/>
                  </a:lnTo>
                  <a:lnTo>
                    <a:pt x="769455" y="524512"/>
                  </a:lnTo>
                  <a:lnTo>
                    <a:pt x="817546" y="524104"/>
                  </a:lnTo>
                  <a:lnTo>
                    <a:pt x="865637" y="523626"/>
                  </a:lnTo>
                  <a:lnTo>
                    <a:pt x="913727" y="523065"/>
                  </a:lnTo>
                  <a:lnTo>
                    <a:pt x="961818" y="522407"/>
                  </a:lnTo>
                  <a:lnTo>
                    <a:pt x="1009909" y="521635"/>
                  </a:lnTo>
                  <a:lnTo>
                    <a:pt x="1058000" y="520731"/>
                  </a:lnTo>
                  <a:lnTo>
                    <a:pt x="1106091" y="519673"/>
                  </a:lnTo>
                  <a:lnTo>
                    <a:pt x="1154182" y="518434"/>
                  </a:lnTo>
                  <a:lnTo>
                    <a:pt x="1202273" y="516986"/>
                  </a:lnTo>
                  <a:lnTo>
                    <a:pt x="1250364" y="515294"/>
                  </a:lnTo>
                  <a:lnTo>
                    <a:pt x="1298455" y="513319"/>
                  </a:lnTo>
                  <a:lnTo>
                    <a:pt x="1346546" y="511017"/>
                  </a:lnTo>
                  <a:lnTo>
                    <a:pt x="1394637" y="508338"/>
                  </a:lnTo>
                  <a:lnTo>
                    <a:pt x="1442728" y="505224"/>
                  </a:lnTo>
                  <a:lnTo>
                    <a:pt x="1490819" y="501612"/>
                  </a:lnTo>
                  <a:lnTo>
                    <a:pt x="1538910" y="497433"/>
                  </a:lnTo>
                  <a:lnTo>
                    <a:pt x="1587001" y="492608"/>
                  </a:lnTo>
                  <a:lnTo>
                    <a:pt x="1635092" y="487056"/>
                  </a:lnTo>
                  <a:lnTo>
                    <a:pt x="1683183" y="480687"/>
                  </a:lnTo>
                  <a:lnTo>
                    <a:pt x="1731274" y="473411"/>
                  </a:lnTo>
                  <a:lnTo>
                    <a:pt x="1779364" y="465135"/>
                  </a:lnTo>
                  <a:lnTo>
                    <a:pt x="1827455" y="455770"/>
                  </a:lnTo>
                  <a:lnTo>
                    <a:pt x="1875546" y="445233"/>
                  </a:lnTo>
                  <a:lnTo>
                    <a:pt x="1923637" y="433453"/>
                  </a:lnTo>
                  <a:lnTo>
                    <a:pt x="1971728" y="420381"/>
                  </a:lnTo>
                  <a:lnTo>
                    <a:pt x="2019819" y="405988"/>
                  </a:lnTo>
                  <a:lnTo>
                    <a:pt x="2067910" y="390281"/>
                  </a:lnTo>
                  <a:lnTo>
                    <a:pt x="2116001" y="373305"/>
                  </a:lnTo>
                  <a:lnTo>
                    <a:pt x="2164092" y="355147"/>
                  </a:lnTo>
                  <a:lnTo>
                    <a:pt x="2212183" y="335939"/>
                  </a:lnTo>
                  <a:lnTo>
                    <a:pt x="2260274" y="315858"/>
                  </a:lnTo>
                  <a:lnTo>
                    <a:pt x="2308365" y="295121"/>
                  </a:lnTo>
                  <a:lnTo>
                    <a:pt x="2356456" y="273977"/>
                  </a:lnTo>
                  <a:lnTo>
                    <a:pt x="2404547" y="252694"/>
                  </a:lnTo>
                  <a:lnTo>
                    <a:pt x="2452638" y="231550"/>
                  </a:lnTo>
                  <a:lnTo>
                    <a:pt x="2500729" y="210813"/>
                  </a:lnTo>
                  <a:lnTo>
                    <a:pt x="2548820" y="190732"/>
                  </a:lnTo>
                  <a:lnTo>
                    <a:pt x="2596911" y="171524"/>
                  </a:lnTo>
                  <a:lnTo>
                    <a:pt x="2645001" y="153366"/>
                  </a:lnTo>
                  <a:lnTo>
                    <a:pt x="2693092" y="136390"/>
                  </a:lnTo>
                  <a:lnTo>
                    <a:pt x="2741183" y="120683"/>
                  </a:lnTo>
                  <a:lnTo>
                    <a:pt x="2789274" y="106291"/>
                  </a:lnTo>
                  <a:lnTo>
                    <a:pt x="2837365" y="93218"/>
                  </a:lnTo>
                  <a:lnTo>
                    <a:pt x="2885456" y="81439"/>
                  </a:lnTo>
                  <a:lnTo>
                    <a:pt x="2933547" y="70902"/>
                  </a:lnTo>
                  <a:lnTo>
                    <a:pt x="2981638" y="61536"/>
                  </a:lnTo>
                  <a:lnTo>
                    <a:pt x="3029729" y="53261"/>
                  </a:lnTo>
                  <a:lnTo>
                    <a:pt x="3077820" y="45984"/>
                  </a:lnTo>
                  <a:lnTo>
                    <a:pt x="3125911" y="39616"/>
                  </a:lnTo>
                  <a:lnTo>
                    <a:pt x="3174002" y="34063"/>
                  </a:lnTo>
                  <a:lnTo>
                    <a:pt x="3222093" y="29239"/>
                  </a:lnTo>
                  <a:lnTo>
                    <a:pt x="3270184" y="25059"/>
                  </a:lnTo>
                  <a:lnTo>
                    <a:pt x="3318275" y="21447"/>
                  </a:lnTo>
                  <a:lnTo>
                    <a:pt x="3366366" y="18334"/>
                  </a:lnTo>
                  <a:lnTo>
                    <a:pt x="3414457" y="15654"/>
                  </a:lnTo>
                  <a:lnTo>
                    <a:pt x="3462548" y="13352"/>
                  </a:lnTo>
                  <a:lnTo>
                    <a:pt x="3510638" y="11378"/>
                  </a:lnTo>
                  <a:lnTo>
                    <a:pt x="3558729" y="9685"/>
                  </a:lnTo>
                  <a:lnTo>
                    <a:pt x="3606820" y="8237"/>
                  </a:lnTo>
                  <a:lnTo>
                    <a:pt x="3654911" y="6999"/>
                  </a:lnTo>
                  <a:lnTo>
                    <a:pt x="3703002" y="5940"/>
                  </a:lnTo>
                  <a:lnTo>
                    <a:pt x="3751093" y="5036"/>
                  </a:lnTo>
                  <a:lnTo>
                    <a:pt x="3799184" y="4265"/>
                  </a:lnTo>
                  <a:lnTo>
                    <a:pt x="3847275" y="3607"/>
                  </a:lnTo>
                  <a:lnTo>
                    <a:pt x="3895366" y="3045"/>
                  </a:lnTo>
                  <a:lnTo>
                    <a:pt x="3943457" y="2567"/>
                  </a:lnTo>
                  <a:lnTo>
                    <a:pt x="3991548" y="2159"/>
                  </a:lnTo>
                  <a:lnTo>
                    <a:pt x="4039639" y="1812"/>
                  </a:lnTo>
                  <a:lnTo>
                    <a:pt x="4087730" y="1516"/>
                  </a:lnTo>
                  <a:lnTo>
                    <a:pt x="4135821" y="1264"/>
                  </a:lnTo>
                  <a:lnTo>
                    <a:pt x="4183912" y="1049"/>
                  </a:lnTo>
                  <a:lnTo>
                    <a:pt x="4232003" y="867"/>
                  </a:lnTo>
                  <a:lnTo>
                    <a:pt x="4280094" y="711"/>
                  </a:lnTo>
                  <a:lnTo>
                    <a:pt x="4328185" y="579"/>
                  </a:lnTo>
                  <a:lnTo>
                    <a:pt x="4376275" y="466"/>
                  </a:lnTo>
                  <a:lnTo>
                    <a:pt x="4424366" y="370"/>
                  </a:lnTo>
                  <a:lnTo>
                    <a:pt x="4472457" y="289"/>
                  </a:lnTo>
                  <a:lnTo>
                    <a:pt x="4520548" y="219"/>
                  </a:lnTo>
                  <a:lnTo>
                    <a:pt x="4568639" y="160"/>
                  </a:lnTo>
                  <a:lnTo>
                    <a:pt x="4616730" y="110"/>
                  </a:lnTo>
                  <a:lnTo>
                    <a:pt x="4664821" y="67"/>
                  </a:lnTo>
                  <a:lnTo>
                    <a:pt x="4712912" y="30"/>
                  </a:lnTo>
                  <a:lnTo>
                    <a:pt x="4761003" y="0"/>
                  </a:lnTo>
                </a:path>
              </a:pathLst>
            </a:custGeom>
            <a:ln w="40651" cap="flat">
              <a:solidFill>
                <a:srgbClr val="F26A21">
                  <a:alpha val="100000"/>
                </a:srgbClr>
              </a:solidFill>
              <a:prstDash val="solid"/>
              <a:round/>
            </a:ln>
          </p:spPr>
          <p:txBody>
            <a:bodyPr/>
            <a:lstStyle/>
            <a:p/>
          </p:txBody>
        </p:sp>
        <p:sp>
          <p:nvSpPr>
            <p:cNvPr id="34" name="pl34"/>
            <p:cNvSpPr/>
            <p:nvPr/>
          </p:nvSpPr>
          <p:spPr>
            <a:xfrm>
              <a:off x="2345525" y="3546037"/>
              <a:ext cx="4761003" cy="1053344"/>
            </a:xfrm>
            <a:custGeom>
              <a:avLst/>
              <a:pathLst>
                <a:path w="4761003" h="1053344">
                  <a:moveTo>
                    <a:pt x="0" y="1053344"/>
                  </a:moveTo>
                  <a:lnTo>
                    <a:pt x="48090" y="1053282"/>
                  </a:lnTo>
                  <a:lnTo>
                    <a:pt x="96181" y="1053209"/>
                  </a:lnTo>
                  <a:lnTo>
                    <a:pt x="144272" y="1053124"/>
                  </a:lnTo>
                  <a:lnTo>
                    <a:pt x="192363" y="1053023"/>
                  </a:lnTo>
                  <a:lnTo>
                    <a:pt x="240454" y="1052905"/>
                  </a:lnTo>
                  <a:lnTo>
                    <a:pt x="288545" y="1052766"/>
                  </a:lnTo>
                  <a:lnTo>
                    <a:pt x="336636" y="1052603"/>
                  </a:lnTo>
                  <a:lnTo>
                    <a:pt x="384727" y="1052411"/>
                  </a:lnTo>
                  <a:lnTo>
                    <a:pt x="432818" y="1052186"/>
                  </a:lnTo>
                  <a:lnTo>
                    <a:pt x="480909" y="1051921"/>
                  </a:lnTo>
                  <a:lnTo>
                    <a:pt x="529000" y="1051610"/>
                  </a:lnTo>
                  <a:lnTo>
                    <a:pt x="577091" y="1051244"/>
                  </a:lnTo>
                  <a:lnTo>
                    <a:pt x="625182" y="1050815"/>
                  </a:lnTo>
                  <a:lnTo>
                    <a:pt x="673273" y="1050311"/>
                  </a:lnTo>
                  <a:lnTo>
                    <a:pt x="721364" y="1049719"/>
                  </a:lnTo>
                  <a:lnTo>
                    <a:pt x="769455" y="1049025"/>
                  </a:lnTo>
                  <a:lnTo>
                    <a:pt x="817546" y="1048209"/>
                  </a:lnTo>
                  <a:lnTo>
                    <a:pt x="865637" y="1047252"/>
                  </a:lnTo>
                  <a:lnTo>
                    <a:pt x="913727" y="1046130"/>
                  </a:lnTo>
                  <a:lnTo>
                    <a:pt x="961818" y="1044814"/>
                  </a:lnTo>
                  <a:lnTo>
                    <a:pt x="1009909" y="1043271"/>
                  </a:lnTo>
                  <a:lnTo>
                    <a:pt x="1058000" y="1041463"/>
                  </a:lnTo>
                  <a:lnTo>
                    <a:pt x="1106091" y="1039346"/>
                  </a:lnTo>
                  <a:lnTo>
                    <a:pt x="1154182" y="1036869"/>
                  </a:lnTo>
                  <a:lnTo>
                    <a:pt x="1202273" y="1033972"/>
                  </a:lnTo>
                  <a:lnTo>
                    <a:pt x="1250364" y="1030588"/>
                  </a:lnTo>
                  <a:lnTo>
                    <a:pt x="1298455" y="1026638"/>
                  </a:lnTo>
                  <a:lnTo>
                    <a:pt x="1346546" y="1022035"/>
                  </a:lnTo>
                  <a:lnTo>
                    <a:pt x="1394637" y="1016676"/>
                  </a:lnTo>
                  <a:lnTo>
                    <a:pt x="1442728" y="1010448"/>
                  </a:lnTo>
                  <a:lnTo>
                    <a:pt x="1490819" y="1003225"/>
                  </a:lnTo>
                  <a:lnTo>
                    <a:pt x="1538910" y="994866"/>
                  </a:lnTo>
                  <a:lnTo>
                    <a:pt x="1587001" y="985217"/>
                  </a:lnTo>
                  <a:lnTo>
                    <a:pt x="1635092" y="974112"/>
                  </a:lnTo>
                  <a:lnTo>
                    <a:pt x="1683183" y="961374"/>
                  </a:lnTo>
                  <a:lnTo>
                    <a:pt x="1731274" y="946822"/>
                  </a:lnTo>
                  <a:lnTo>
                    <a:pt x="1779364" y="930270"/>
                  </a:lnTo>
                  <a:lnTo>
                    <a:pt x="1827455" y="911540"/>
                  </a:lnTo>
                  <a:lnTo>
                    <a:pt x="1875546" y="890466"/>
                  </a:lnTo>
                  <a:lnTo>
                    <a:pt x="1923637" y="866907"/>
                  </a:lnTo>
                  <a:lnTo>
                    <a:pt x="1971728" y="840762"/>
                  </a:lnTo>
                  <a:lnTo>
                    <a:pt x="2019819" y="811976"/>
                  </a:lnTo>
                  <a:lnTo>
                    <a:pt x="2067910" y="780563"/>
                  </a:lnTo>
                  <a:lnTo>
                    <a:pt x="2116001" y="746611"/>
                  </a:lnTo>
                  <a:lnTo>
                    <a:pt x="2164092" y="710294"/>
                  </a:lnTo>
                  <a:lnTo>
                    <a:pt x="2212183" y="671878"/>
                  </a:lnTo>
                  <a:lnTo>
                    <a:pt x="2260274" y="631717"/>
                  </a:lnTo>
                  <a:lnTo>
                    <a:pt x="2308365" y="590243"/>
                  </a:lnTo>
                  <a:lnTo>
                    <a:pt x="2356456" y="547954"/>
                  </a:lnTo>
                  <a:lnTo>
                    <a:pt x="2404547" y="505389"/>
                  </a:lnTo>
                  <a:lnTo>
                    <a:pt x="2452638" y="463101"/>
                  </a:lnTo>
                  <a:lnTo>
                    <a:pt x="2500729" y="421627"/>
                  </a:lnTo>
                  <a:lnTo>
                    <a:pt x="2548820" y="381465"/>
                  </a:lnTo>
                  <a:lnTo>
                    <a:pt x="2596911" y="343049"/>
                  </a:lnTo>
                  <a:lnTo>
                    <a:pt x="2645001" y="306733"/>
                  </a:lnTo>
                  <a:lnTo>
                    <a:pt x="2693092" y="272780"/>
                  </a:lnTo>
                  <a:lnTo>
                    <a:pt x="2741183" y="241367"/>
                  </a:lnTo>
                  <a:lnTo>
                    <a:pt x="2789274" y="212582"/>
                  </a:lnTo>
                  <a:lnTo>
                    <a:pt x="2837365" y="186436"/>
                  </a:lnTo>
                  <a:lnTo>
                    <a:pt x="2885456" y="162878"/>
                  </a:lnTo>
                  <a:lnTo>
                    <a:pt x="2933547" y="141804"/>
                  </a:lnTo>
                  <a:lnTo>
                    <a:pt x="2981638" y="123073"/>
                  </a:lnTo>
                  <a:lnTo>
                    <a:pt x="3029729" y="106522"/>
                  </a:lnTo>
                  <a:lnTo>
                    <a:pt x="3077820" y="91969"/>
                  </a:lnTo>
                  <a:lnTo>
                    <a:pt x="3125911" y="79232"/>
                  </a:lnTo>
                  <a:lnTo>
                    <a:pt x="3174002" y="68127"/>
                  </a:lnTo>
                  <a:lnTo>
                    <a:pt x="3222093" y="58478"/>
                  </a:lnTo>
                  <a:lnTo>
                    <a:pt x="3270184" y="50119"/>
                  </a:lnTo>
                  <a:lnTo>
                    <a:pt x="3318275" y="42895"/>
                  </a:lnTo>
                  <a:lnTo>
                    <a:pt x="3366366" y="36668"/>
                  </a:lnTo>
                  <a:lnTo>
                    <a:pt x="3414457" y="31309"/>
                  </a:lnTo>
                  <a:lnTo>
                    <a:pt x="3462548" y="26705"/>
                  </a:lnTo>
                  <a:lnTo>
                    <a:pt x="3510638" y="22756"/>
                  </a:lnTo>
                  <a:lnTo>
                    <a:pt x="3558729" y="19371"/>
                  </a:lnTo>
                  <a:lnTo>
                    <a:pt x="3606820" y="16475"/>
                  </a:lnTo>
                  <a:lnTo>
                    <a:pt x="3654911" y="13998"/>
                  </a:lnTo>
                  <a:lnTo>
                    <a:pt x="3703002" y="11881"/>
                  </a:lnTo>
                  <a:lnTo>
                    <a:pt x="3751093" y="10073"/>
                  </a:lnTo>
                  <a:lnTo>
                    <a:pt x="3799184" y="8530"/>
                  </a:lnTo>
                  <a:lnTo>
                    <a:pt x="3847275" y="7214"/>
                  </a:lnTo>
                  <a:lnTo>
                    <a:pt x="3895366" y="6091"/>
                  </a:lnTo>
                  <a:lnTo>
                    <a:pt x="3943457" y="5135"/>
                  </a:lnTo>
                  <a:lnTo>
                    <a:pt x="3991548" y="4319"/>
                  </a:lnTo>
                  <a:lnTo>
                    <a:pt x="4039639" y="3624"/>
                  </a:lnTo>
                  <a:lnTo>
                    <a:pt x="4087730" y="3033"/>
                  </a:lnTo>
                  <a:lnTo>
                    <a:pt x="4135821" y="2529"/>
                  </a:lnTo>
                  <a:lnTo>
                    <a:pt x="4183912" y="2099"/>
                  </a:lnTo>
                  <a:lnTo>
                    <a:pt x="4232003" y="1734"/>
                  </a:lnTo>
                  <a:lnTo>
                    <a:pt x="4280094" y="1423"/>
                  </a:lnTo>
                  <a:lnTo>
                    <a:pt x="4328185" y="1158"/>
                  </a:lnTo>
                  <a:lnTo>
                    <a:pt x="4376275" y="933"/>
                  </a:lnTo>
                  <a:lnTo>
                    <a:pt x="4424366" y="741"/>
                  </a:lnTo>
                  <a:lnTo>
                    <a:pt x="4472457" y="578"/>
                  </a:lnTo>
                  <a:lnTo>
                    <a:pt x="4520548" y="439"/>
                  </a:lnTo>
                  <a:lnTo>
                    <a:pt x="4568639" y="321"/>
                  </a:lnTo>
                  <a:lnTo>
                    <a:pt x="4616730" y="220"/>
                  </a:lnTo>
                  <a:lnTo>
                    <a:pt x="4664821" y="134"/>
                  </a:lnTo>
                  <a:lnTo>
                    <a:pt x="4712912" y="61"/>
                  </a:lnTo>
                  <a:lnTo>
                    <a:pt x="4761003" y="0"/>
                  </a:lnTo>
                </a:path>
              </a:pathLst>
            </a:custGeom>
            <a:ln w="40651" cap="flat">
              <a:solidFill>
                <a:srgbClr val="D3D3D3">
                  <a:alpha val="100000"/>
                </a:srgbClr>
              </a:solidFill>
              <a:prstDash val="solid"/>
              <a:round/>
            </a:ln>
          </p:spPr>
          <p:txBody>
            <a:bodyPr/>
            <a:lstStyle/>
            <a:p/>
          </p:txBody>
        </p:sp>
        <p:sp>
          <p:nvSpPr>
            <p:cNvPr id="35" name="pl35"/>
            <p:cNvSpPr/>
            <p:nvPr/>
          </p:nvSpPr>
          <p:spPr>
            <a:xfrm>
              <a:off x="2345525" y="3282878"/>
              <a:ext cx="4761003" cy="2106689"/>
            </a:xfrm>
            <a:custGeom>
              <a:avLst/>
              <a:pathLst>
                <a:path w="4761003" h="2106689">
                  <a:moveTo>
                    <a:pt x="0" y="0"/>
                  </a:moveTo>
                  <a:lnTo>
                    <a:pt x="48090" y="123"/>
                  </a:lnTo>
                  <a:lnTo>
                    <a:pt x="96181" y="269"/>
                  </a:lnTo>
                  <a:lnTo>
                    <a:pt x="144272" y="440"/>
                  </a:lnTo>
                  <a:lnTo>
                    <a:pt x="192363" y="642"/>
                  </a:lnTo>
                  <a:lnTo>
                    <a:pt x="240454" y="878"/>
                  </a:lnTo>
                  <a:lnTo>
                    <a:pt x="288545" y="1156"/>
                  </a:lnTo>
                  <a:lnTo>
                    <a:pt x="336636" y="1482"/>
                  </a:lnTo>
                  <a:lnTo>
                    <a:pt x="384727" y="1866"/>
                  </a:lnTo>
                  <a:lnTo>
                    <a:pt x="432818" y="2317"/>
                  </a:lnTo>
                  <a:lnTo>
                    <a:pt x="480909" y="2846"/>
                  </a:lnTo>
                  <a:lnTo>
                    <a:pt x="529000" y="3468"/>
                  </a:lnTo>
                  <a:lnTo>
                    <a:pt x="577091" y="4199"/>
                  </a:lnTo>
                  <a:lnTo>
                    <a:pt x="625182" y="5058"/>
                  </a:lnTo>
                  <a:lnTo>
                    <a:pt x="673273" y="6066"/>
                  </a:lnTo>
                  <a:lnTo>
                    <a:pt x="721364" y="7249"/>
                  </a:lnTo>
                  <a:lnTo>
                    <a:pt x="769455" y="8639"/>
                  </a:lnTo>
                  <a:lnTo>
                    <a:pt x="817546" y="10270"/>
                  </a:lnTo>
                  <a:lnTo>
                    <a:pt x="865637" y="12183"/>
                  </a:lnTo>
                  <a:lnTo>
                    <a:pt x="913727" y="14428"/>
                  </a:lnTo>
                  <a:lnTo>
                    <a:pt x="961818" y="17061"/>
                  </a:lnTo>
                  <a:lnTo>
                    <a:pt x="1009909" y="20146"/>
                  </a:lnTo>
                  <a:lnTo>
                    <a:pt x="1058000" y="23762"/>
                  </a:lnTo>
                  <a:lnTo>
                    <a:pt x="1106091" y="27996"/>
                  </a:lnTo>
                  <a:lnTo>
                    <a:pt x="1154182" y="32950"/>
                  </a:lnTo>
                  <a:lnTo>
                    <a:pt x="1202273" y="38743"/>
                  </a:lnTo>
                  <a:lnTo>
                    <a:pt x="1250364" y="45512"/>
                  </a:lnTo>
                  <a:lnTo>
                    <a:pt x="1298455" y="53411"/>
                  </a:lnTo>
                  <a:lnTo>
                    <a:pt x="1346546" y="62619"/>
                  </a:lnTo>
                  <a:lnTo>
                    <a:pt x="1394637" y="73336"/>
                  </a:lnTo>
                  <a:lnTo>
                    <a:pt x="1442728" y="85791"/>
                  </a:lnTo>
                  <a:lnTo>
                    <a:pt x="1490819" y="100238"/>
                  </a:lnTo>
                  <a:lnTo>
                    <a:pt x="1538910" y="116956"/>
                  </a:lnTo>
                  <a:lnTo>
                    <a:pt x="1587001" y="136254"/>
                  </a:lnTo>
                  <a:lnTo>
                    <a:pt x="1635092" y="158465"/>
                  </a:lnTo>
                  <a:lnTo>
                    <a:pt x="1683183" y="183939"/>
                  </a:lnTo>
                  <a:lnTo>
                    <a:pt x="1731274" y="213044"/>
                  </a:lnTo>
                  <a:lnTo>
                    <a:pt x="1779364" y="246147"/>
                  </a:lnTo>
                  <a:lnTo>
                    <a:pt x="1827455" y="283608"/>
                  </a:lnTo>
                  <a:lnTo>
                    <a:pt x="1875546" y="325756"/>
                  </a:lnTo>
                  <a:lnTo>
                    <a:pt x="1923637" y="372873"/>
                  </a:lnTo>
                  <a:lnTo>
                    <a:pt x="1971728" y="425165"/>
                  </a:lnTo>
                  <a:lnTo>
                    <a:pt x="2019819" y="482735"/>
                  </a:lnTo>
                  <a:lnTo>
                    <a:pt x="2067910" y="545561"/>
                  </a:lnTo>
                  <a:lnTo>
                    <a:pt x="2116001" y="613466"/>
                  </a:lnTo>
                  <a:lnTo>
                    <a:pt x="2164092" y="686099"/>
                  </a:lnTo>
                  <a:lnTo>
                    <a:pt x="2212183" y="762931"/>
                  </a:lnTo>
                  <a:lnTo>
                    <a:pt x="2260274" y="843255"/>
                  </a:lnTo>
                  <a:lnTo>
                    <a:pt x="2308365" y="926202"/>
                  </a:lnTo>
                  <a:lnTo>
                    <a:pt x="2356456" y="1010779"/>
                  </a:lnTo>
                  <a:lnTo>
                    <a:pt x="2404547" y="1095909"/>
                  </a:lnTo>
                  <a:lnTo>
                    <a:pt x="2452638" y="1180486"/>
                  </a:lnTo>
                  <a:lnTo>
                    <a:pt x="2500729" y="1263434"/>
                  </a:lnTo>
                  <a:lnTo>
                    <a:pt x="2548820" y="1343757"/>
                  </a:lnTo>
                  <a:lnTo>
                    <a:pt x="2596911" y="1420589"/>
                  </a:lnTo>
                  <a:lnTo>
                    <a:pt x="2645001" y="1493223"/>
                  </a:lnTo>
                  <a:lnTo>
                    <a:pt x="2693092" y="1561127"/>
                  </a:lnTo>
                  <a:lnTo>
                    <a:pt x="2741183" y="1623953"/>
                  </a:lnTo>
                  <a:lnTo>
                    <a:pt x="2789274" y="1681524"/>
                  </a:lnTo>
                  <a:lnTo>
                    <a:pt x="2837365" y="1733815"/>
                  </a:lnTo>
                  <a:lnTo>
                    <a:pt x="2885456" y="1780932"/>
                  </a:lnTo>
                  <a:lnTo>
                    <a:pt x="2933547" y="1823080"/>
                  </a:lnTo>
                  <a:lnTo>
                    <a:pt x="2981638" y="1860541"/>
                  </a:lnTo>
                  <a:lnTo>
                    <a:pt x="3029729" y="1893644"/>
                  </a:lnTo>
                  <a:lnTo>
                    <a:pt x="3077820" y="1922749"/>
                  </a:lnTo>
                  <a:lnTo>
                    <a:pt x="3125911" y="1948224"/>
                  </a:lnTo>
                  <a:lnTo>
                    <a:pt x="3174002" y="1970434"/>
                  </a:lnTo>
                  <a:lnTo>
                    <a:pt x="3222093" y="1989732"/>
                  </a:lnTo>
                  <a:lnTo>
                    <a:pt x="3270184" y="2006451"/>
                  </a:lnTo>
                  <a:lnTo>
                    <a:pt x="3318275" y="2020897"/>
                  </a:lnTo>
                  <a:lnTo>
                    <a:pt x="3366366" y="2033352"/>
                  </a:lnTo>
                  <a:lnTo>
                    <a:pt x="3414457" y="2044070"/>
                  </a:lnTo>
                  <a:lnTo>
                    <a:pt x="3462548" y="2053277"/>
                  </a:lnTo>
                  <a:lnTo>
                    <a:pt x="3510638" y="2061177"/>
                  </a:lnTo>
                  <a:lnTo>
                    <a:pt x="3558729" y="2067945"/>
                  </a:lnTo>
                  <a:lnTo>
                    <a:pt x="3606820" y="2073738"/>
                  </a:lnTo>
                  <a:lnTo>
                    <a:pt x="3654911" y="2078693"/>
                  </a:lnTo>
                  <a:lnTo>
                    <a:pt x="3703002" y="2082926"/>
                  </a:lnTo>
                  <a:lnTo>
                    <a:pt x="3751093" y="2086542"/>
                  </a:lnTo>
                  <a:lnTo>
                    <a:pt x="3799184" y="2089628"/>
                  </a:lnTo>
                  <a:lnTo>
                    <a:pt x="3847275" y="2092260"/>
                  </a:lnTo>
                  <a:lnTo>
                    <a:pt x="3895366" y="2094505"/>
                  </a:lnTo>
                  <a:lnTo>
                    <a:pt x="3943457" y="2096419"/>
                  </a:lnTo>
                  <a:lnTo>
                    <a:pt x="3991548" y="2098050"/>
                  </a:lnTo>
                  <a:lnTo>
                    <a:pt x="4039639" y="2099439"/>
                  </a:lnTo>
                  <a:lnTo>
                    <a:pt x="4087730" y="2100623"/>
                  </a:lnTo>
                  <a:lnTo>
                    <a:pt x="4135821" y="2101631"/>
                  </a:lnTo>
                  <a:lnTo>
                    <a:pt x="4183912" y="2102489"/>
                  </a:lnTo>
                  <a:lnTo>
                    <a:pt x="4232003" y="2103220"/>
                  </a:lnTo>
                  <a:lnTo>
                    <a:pt x="4280094" y="2103842"/>
                  </a:lnTo>
                  <a:lnTo>
                    <a:pt x="4328185" y="2104372"/>
                  </a:lnTo>
                  <a:lnTo>
                    <a:pt x="4376275" y="2104822"/>
                  </a:lnTo>
                  <a:lnTo>
                    <a:pt x="4424366" y="2105206"/>
                  </a:lnTo>
                  <a:lnTo>
                    <a:pt x="4472457" y="2105532"/>
                  </a:lnTo>
                  <a:lnTo>
                    <a:pt x="4520548" y="2105810"/>
                  </a:lnTo>
                  <a:lnTo>
                    <a:pt x="4568639" y="2106047"/>
                  </a:lnTo>
                  <a:lnTo>
                    <a:pt x="4616730" y="2106248"/>
                  </a:lnTo>
                  <a:lnTo>
                    <a:pt x="4664821" y="2106419"/>
                  </a:lnTo>
                  <a:lnTo>
                    <a:pt x="4712912" y="2106565"/>
                  </a:lnTo>
                  <a:lnTo>
                    <a:pt x="4761003" y="2106689"/>
                  </a:lnTo>
                </a:path>
              </a:pathLst>
            </a:custGeom>
            <a:ln w="40651" cap="flat">
              <a:solidFill>
                <a:srgbClr val="D3D3D3">
                  <a:alpha val="100000"/>
                </a:srgbClr>
              </a:solidFill>
              <a:prstDash val="solid"/>
              <a:round/>
            </a:ln>
          </p:spPr>
          <p:txBody>
            <a:bodyPr/>
            <a:lstStyle/>
            <a:p/>
          </p:txBody>
        </p:sp>
        <p:sp>
          <p:nvSpPr>
            <p:cNvPr id="36" name="pl36"/>
            <p:cNvSpPr/>
            <p:nvPr/>
          </p:nvSpPr>
          <p:spPr>
            <a:xfrm>
              <a:off x="2345525" y="910643"/>
              <a:ext cx="4761003" cy="263336"/>
            </a:xfrm>
            <a:custGeom>
              <a:avLst/>
              <a:pathLst>
                <a:path w="4761003" h="263336">
                  <a:moveTo>
                    <a:pt x="0" y="263336"/>
                  </a:moveTo>
                  <a:lnTo>
                    <a:pt x="48090" y="263320"/>
                  </a:lnTo>
                  <a:lnTo>
                    <a:pt x="96181" y="263302"/>
                  </a:lnTo>
                  <a:lnTo>
                    <a:pt x="144272" y="263281"/>
                  </a:lnTo>
                  <a:lnTo>
                    <a:pt x="192363" y="263255"/>
                  </a:lnTo>
                  <a:lnTo>
                    <a:pt x="240454" y="263226"/>
                  </a:lnTo>
                  <a:lnTo>
                    <a:pt x="288545" y="263191"/>
                  </a:lnTo>
                  <a:lnTo>
                    <a:pt x="336636" y="263150"/>
                  </a:lnTo>
                  <a:lnTo>
                    <a:pt x="384727" y="263102"/>
                  </a:lnTo>
                  <a:lnTo>
                    <a:pt x="432818" y="263046"/>
                  </a:lnTo>
                  <a:lnTo>
                    <a:pt x="480909" y="262980"/>
                  </a:lnTo>
                  <a:lnTo>
                    <a:pt x="529000" y="262902"/>
                  </a:lnTo>
                  <a:lnTo>
                    <a:pt x="577091" y="262811"/>
                  </a:lnTo>
                  <a:lnTo>
                    <a:pt x="625182" y="262703"/>
                  </a:lnTo>
                  <a:lnTo>
                    <a:pt x="673273" y="262577"/>
                  </a:lnTo>
                  <a:lnTo>
                    <a:pt x="721364" y="262429"/>
                  </a:lnTo>
                  <a:lnTo>
                    <a:pt x="769455" y="262256"/>
                  </a:lnTo>
                  <a:lnTo>
                    <a:pt x="817546" y="262052"/>
                  </a:lnTo>
                  <a:lnTo>
                    <a:pt x="865637" y="261813"/>
                  </a:lnTo>
                  <a:lnTo>
                    <a:pt x="913727" y="261532"/>
                  </a:lnTo>
                  <a:lnTo>
                    <a:pt x="961818" y="261203"/>
                  </a:lnTo>
                  <a:lnTo>
                    <a:pt x="1009909" y="260817"/>
                  </a:lnTo>
                  <a:lnTo>
                    <a:pt x="1058000" y="260365"/>
                  </a:lnTo>
                  <a:lnTo>
                    <a:pt x="1106091" y="259836"/>
                  </a:lnTo>
                  <a:lnTo>
                    <a:pt x="1154182" y="259217"/>
                  </a:lnTo>
                  <a:lnTo>
                    <a:pt x="1202273" y="258493"/>
                  </a:lnTo>
                  <a:lnTo>
                    <a:pt x="1250364" y="257647"/>
                  </a:lnTo>
                  <a:lnTo>
                    <a:pt x="1298455" y="256659"/>
                  </a:lnTo>
                  <a:lnTo>
                    <a:pt x="1346546" y="255508"/>
                  </a:lnTo>
                  <a:lnTo>
                    <a:pt x="1394637" y="254169"/>
                  </a:lnTo>
                  <a:lnTo>
                    <a:pt x="1442728" y="252612"/>
                  </a:lnTo>
                  <a:lnTo>
                    <a:pt x="1490819" y="250806"/>
                  </a:lnTo>
                  <a:lnTo>
                    <a:pt x="1538910" y="248716"/>
                  </a:lnTo>
                  <a:lnTo>
                    <a:pt x="1587001" y="246304"/>
                  </a:lnTo>
                  <a:lnTo>
                    <a:pt x="1635092" y="243528"/>
                  </a:lnTo>
                  <a:lnTo>
                    <a:pt x="1683183" y="240343"/>
                  </a:lnTo>
                  <a:lnTo>
                    <a:pt x="1731274" y="236705"/>
                  </a:lnTo>
                  <a:lnTo>
                    <a:pt x="1779364" y="232567"/>
                  </a:lnTo>
                  <a:lnTo>
                    <a:pt x="1827455" y="227885"/>
                  </a:lnTo>
                  <a:lnTo>
                    <a:pt x="1875546" y="222616"/>
                  </a:lnTo>
                  <a:lnTo>
                    <a:pt x="1923637" y="216726"/>
                  </a:lnTo>
                  <a:lnTo>
                    <a:pt x="1971728" y="210190"/>
                  </a:lnTo>
                  <a:lnTo>
                    <a:pt x="2019819" y="202994"/>
                  </a:lnTo>
                  <a:lnTo>
                    <a:pt x="2067910" y="195140"/>
                  </a:lnTo>
                  <a:lnTo>
                    <a:pt x="2116001" y="186652"/>
                  </a:lnTo>
                  <a:lnTo>
                    <a:pt x="2164092" y="177573"/>
                  </a:lnTo>
                  <a:lnTo>
                    <a:pt x="2212183" y="167969"/>
                  </a:lnTo>
                  <a:lnTo>
                    <a:pt x="2260274" y="157929"/>
                  </a:lnTo>
                  <a:lnTo>
                    <a:pt x="2308365" y="147560"/>
                  </a:lnTo>
                  <a:lnTo>
                    <a:pt x="2356456" y="136988"/>
                  </a:lnTo>
                  <a:lnTo>
                    <a:pt x="2404547" y="126347"/>
                  </a:lnTo>
                  <a:lnTo>
                    <a:pt x="2452638" y="115775"/>
                  </a:lnTo>
                  <a:lnTo>
                    <a:pt x="2500729" y="105406"/>
                  </a:lnTo>
                  <a:lnTo>
                    <a:pt x="2548820" y="95366"/>
                  </a:lnTo>
                  <a:lnTo>
                    <a:pt x="2596911" y="85762"/>
                  </a:lnTo>
                  <a:lnTo>
                    <a:pt x="2645001" y="76683"/>
                  </a:lnTo>
                  <a:lnTo>
                    <a:pt x="2693092" y="68195"/>
                  </a:lnTo>
                  <a:lnTo>
                    <a:pt x="2741183" y="60341"/>
                  </a:lnTo>
                  <a:lnTo>
                    <a:pt x="2789274" y="53145"/>
                  </a:lnTo>
                  <a:lnTo>
                    <a:pt x="2837365" y="46609"/>
                  </a:lnTo>
                  <a:lnTo>
                    <a:pt x="2885456" y="40719"/>
                  </a:lnTo>
                  <a:lnTo>
                    <a:pt x="2933547" y="35451"/>
                  </a:lnTo>
                  <a:lnTo>
                    <a:pt x="2981638" y="30768"/>
                  </a:lnTo>
                  <a:lnTo>
                    <a:pt x="3029729" y="26630"/>
                  </a:lnTo>
                  <a:lnTo>
                    <a:pt x="3077820" y="22992"/>
                  </a:lnTo>
                  <a:lnTo>
                    <a:pt x="3125911" y="19808"/>
                  </a:lnTo>
                  <a:lnTo>
                    <a:pt x="3174002" y="17031"/>
                  </a:lnTo>
                  <a:lnTo>
                    <a:pt x="3222093" y="14619"/>
                  </a:lnTo>
                  <a:lnTo>
                    <a:pt x="3270184" y="12529"/>
                  </a:lnTo>
                  <a:lnTo>
                    <a:pt x="3318275" y="10723"/>
                  </a:lnTo>
                  <a:lnTo>
                    <a:pt x="3366366" y="9167"/>
                  </a:lnTo>
                  <a:lnTo>
                    <a:pt x="3414457" y="7827"/>
                  </a:lnTo>
                  <a:lnTo>
                    <a:pt x="3462548" y="6676"/>
                  </a:lnTo>
                  <a:lnTo>
                    <a:pt x="3510638" y="5689"/>
                  </a:lnTo>
                  <a:lnTo>
                    <a:pt x="3558729" y="4842"/>
                  </a:lnTo>
                  <a:lnTo>
                    <a:pt x="3606820" y="4118"/>
                  </a:lnTo>
                  <a:lnTo>
                    <a:pt x="3654911" y="3499"/>
                  </a:lnTo>
                  <a:lnTo>
                    <a:pt x="3703002" y="2970"/>
                  </a:lnTo>
                  <a:lnTo>
                    <a:pt x="3751093" y="2518"/>
                  </a:lnTo>
                  <a:lnTo>
                    <a:pt x="3799184" y="2132"/>
                  </a:lnTo>
                  <a:lnTo>
                    <a:pt x="3847275" y="1803"/>
                  </a:lnTo>
                  <a:lnTo>
                    <a:pt x="3895366" y="1522"/>
                  </a:lnTo>
                  <a:lnTo>
                    <a:pt x="3943457" y="1283"/>
                  </a:lnTo>
                  <a:lnTo>
                    <a:pt x="3991548" y="1079"/>
                  </a:lnTo>
                  <a:lnTo>
                    <a:pt x="4039639" y="906"/>
                  </a:lnTo>
                  <a:lnTo>
                    <a:pt x="4087730" y="758"/>
                  </a:lnTo>
                  <a:lnTo>
                    <a:pt x="4135821" y="632"/>
                  </a:lnTo>
                  <a:lnTo>
                    <a:pt x="4183912" y="524"/>
                  </a:lnTo>
                  <a:lnTo>
                    <a:pt x="4232003" y="433"/>
                  </a:lnTo>
                  <a:lnTo>
                    <a:pt x="4280094" y="355"/>
                  </a:lnTo>
                  <a:lnTo>
                    <a:pt x="4328185" y="289"/>
                  </a:lnTo>
                  <a:lnTo>
                    <a:pt x="4376275" y="233"/>
                  </a:lnTo>
                  <a:lnTo>
                    <a:pt x="4424366" y="185"/>
                  </a:lnTo>
                  <a:lnTo>
                    <a:pt x="4472457" y="144"/>
                  </a:lnTo>
                  <a:lnTo>
                    <a:pt x="4520548" y="109"/>
                  </a:lnTo>
                  <a:lnTo>
                    <a:pt x="4568639" y="80"/>
                  </a:lnTo>
                  <a:lnTo>
                    <a:pt x="4616730" y="55"/>
                  </a:lnTo>
                  <a:lnTo>
                    <a:pt x="4664821" y="33"/>
                  </a:lnTo>
                  <a:lnTo>
                    <a:pt x="4712912" y="15"/>
                  </a:lnTo>
                  <a:lnTo>
                    <a:pt x="4761003" y="0"/>
                  </a:lnTo>
                </a:path>
              </a:pathLst>
            </a:custGeom>
            <a:ln w="40651" cap="flat">
              <a:solidFill>
                <a:srgbClr val="D3D3D3">
                  <a:alpha val="100000"/>
                </a:srgbClr>
              </a:solidFill>
              <a:prstDash val="solid"/>
              <a:round/>
            </a:ln>
          </p:spPr>
          <p:txBody>
            <a:bodyPr/>
            <a:lstStyle/>
            <a:p/>
          </p:txBody>
        </p:sp>
        <p:sp>
          <p:nvSpPr>
            <p:cNvPr id="37" name="pl37"/>
            <p:cNvSpPr/>
            <p:nvPr/>
          </p:nvSpPr>
          <p:spPr>
            <a:xfrm>
              <a:off x="2345525" y="2755322"/>
              <a:ext cx="4761003" cy="526672"/>
            </a:xfrm>
            <a:custGeom>
              <a:avLst/>
              <a:pathLst>
                <a:path w="4761003" h="526672">
                  <a:moveTo>
                    <a:pt x="0" y="0"/>
                  </a:moveTo>
                  <a:lnTo>
                    <a:pt x="48090" y="30"/>
                  </a:lnTo>
                  <a:lnTo>
                    <a:pt x="96181" y="67"/>
                  </a:lnTo>
                  <a:lnTo>
                    <a:pt x="144272" y="110"/>
                  </a:lnTo>
                  <a:lnTo>
                    <a:pt x="192363" y="160"/>
                  </a:lnTo>
                  <a:lnTo>
                    <a:pt x="240454" y="219"/>
                  </a:lnTo>
                  <a:lnTo>
                    <a:pt x="288545" y="289"/>
                  </a:lnTo>
                  <a:lnTo>
                    <a:pt x="336636" y="370"/>
                  </a:lnTo>
                  <a:lnTo>
                    <a:pt x="384727" y="466"/>
                  </a:lnTo>
                  <a:lnTo>
                    <a:pt x="432818" y="579"/>
                  </a:lnTo>
                  <a:lnTo>
                    <a:pt x="480909" y="711"/>
                  </a:lnTo>
                  <a:lnTo>
                    <a:pt x="529000" y="867"/>
                  </a:lnTo>
                  <a:lnTo>
                    <a:pt x="577091" y="1049"/>
                  </a:lnTo>
                  <a:lnTo>
                    <a:pt x="625182" y="1264"/>
                  </a:lnTo>
                  <a:lnTo>
                    <a:pt x="673273" y="1516"/>
                  </a:lnTo>
                  <a:lnTo>
                    <a:pt x="721364" y="1812"/>
                  </a:lnTo>
                  <a:lnTo>
                    <a:pt x="769455" y="2159"/>
                  </a:lnTo>
                  <a:lnTo>
                    <a:pt x="817546" y="2567"/>
                  </a:lnTo>
                  <a:lnTo>
                    <a:pt x="865637" y="3045"/>
                  </a:lnTo>
                  <a:lnTo>
                    <a:pt x="913727" y="3607"/>
                  </a:lnTo>
                  <a:lnTo>
                    <a:pt x="961818" y="4265"/>
                  </a:lnTo>
                  <a:lnTo>
                    <a:pt x="1009909" y="5036"/>
                  </a:lnTo>
                  <a:lnTo>
                    <a:pt x="1058000" y="5940"/>
                  </a:lnTo>
                  <a:lnTo>
                    <a:pt x="1106091" y="6999"/>
                  </a:lnTo>
                  <a:lnTo>
                    <a:pt x="1154182" y="8237"/>
                  </a:lnTo>
                  <a:lnTo>
                    <a:pt x="1202273" y="9685"/>
                  </a:lnTo>
                  <a:lnTo>
                    <a:pt x="1250364" y="11378"/>
                  </a:lnTo>
                  <a:lnTo>
                    <a:pt x="1298455" y="13352"/>
                  </a:lnTo>
                  <a:lnTo>
                    <a:pt x="1346546" y="15654"/>
                  </a:lnTo>
                  <a:lnTo>
                    <a:pt x="1394637" y="18334"/>
                  </a:lnTo>
                  <a:lnTo>
                    <a:pt x="1442728" y="21447"/>
                  </a:lnTo>
                  <a:lnTo>
                    <a:pt x="1490819" y="25059"/>
                  </a:lnTo>
                  <a:lnTo>
                    <a:pt x="1538910" y="29239"/>
                  </a:lnTo>
                  <a:lnTo>
                    <a:pt x="1587001" y="34063"/>
                  </a:lnTo>
                  <a:lnTo>
                    <a:pt x="1635092" y="39616"/>
                  </a:lnTo>
                  <a:lnTo>
                    <a:pt x="1683183" y="45984"/>
                  </a:lnTo>
                  <a:lnTo>
                    <a:pt x="1731274" y="53261"/>
                  </a:lnTo>
                  <a:lnTo>
                    <a:pt x="1779364" y="61536"/>
                  </a:lnTo>
                  <a:lnTo>
                    <a:pt x="1827455" y="70902"/>
                  </a:lnTo>
                  <a:lnTo>
                    <a:pt x="1875546" y="81439"/>
                  </a:lnTo>
                  <a:lnTo>
                    <a:pt x="1923637" y="93218"/>
                  </a:lnTo>
                  <a:lnTo>
                    <a:pt x="1971728" y="106291"/>
                  </a:lnTo>
                  <a:lnTo>
                    <a:pt x="2019819" y="120683"/>
                  </a:lnTo>
                  <a:lnTo>
                    <a:pt x="2067910" y="136390"/>
                  </a:lnTo>
                  <a:lnTo>
                    <a:pt x="2116001" y="153366"/>
                  </a:lnTo>
                  <a:lnTo>
                    <a:pt x="2164092" y="171524"/>
                  </a:lnTo>
                  <a:lnTo>
                    <a:pt x="2212183" y="190732"/>
                  </a:lnTo>
                  <a:lnTo>
                    <a:pt x="2260274" y="210813"/>
                  </a:lnTo>
                  <a:lnTo>
                    <a:pt x="2308365" y="231550"/>
                  </a:lnTo>
                  <a:lnTo>
                    <a:pt x="2356456" y="252694"/>
                  </a:lnTo>
                  <a:lnTo>
                    <a:pt x="2404547" y="273977"/>
                  </a:lnTo>
                  <a:lnTo>
                    <a:pt x="2452638" y="295121"/>
                  </a:lnTo>
                  <a:lnTo>
                    <a:pt x="2500729" y="315858"/>
                  </a:lnTo>
                  <a:lnTo>
                    <a:pt x="2548820" y="335939"/>
                  </a:lnTo>
                  <a:lnTo>
                    <a:pt x="2596911" y="355147"/>
                  </a:lnTo>
                  <a:lnTo>
                    <a:pt x="2645001" y="373305"/>
                  </a:lnTo>
                  <a:lnTo>
                    <a:pt x="2693092" y="390281"/>
                  </a:lnTo>
                  <a:lnTo>
                    <a:pt x="2741183" y="405988"/>
                  </a:lnTo>
                  <a:lnTo>
                    <a:pt x="2789274" y="420381"/>
                  </a:lnTo>
                  <a:lnTo>
                    <a:pt x="2837365" y="433453"/>
                  </a:lnTo>
                  <a:lnTo>
                    <a:pt x="2885456" y="445233"/>
                  </a:lnTo>
                  <a:lnTo>
                    <a:pt x="2933547" y="455770"/>
                  </a:lnTo>
                  <a:lnTo>
                    <a:pt x="2981638" y="465135"/>
                  </a:lnTo>
                  <a:lnTo>
                    <a:pt x="3029729" y="473411"/>
                  </a:lnTo>
                  <a:lnTo>
                    <a:pt x="3077820" y="480687"/>
                  </a:lnTo>
                  <a:lnTo>
                    <a:pt x="3125911" y="487056"/>
                  </a:lnTo>
                  <a:lnTo>
                    <a:pt x="3174002" y="492608"/>
                  </a:lnTo>
                  <a:lnTo>
                    <a:pt x="3222093" y="497433"/>
                  </a:lnTo>
                  <a:lnTo>
                    <a:pt x="3270184" y="501612"/>
                  </a:lnTo>
                  <a:lnTo>
                    <a:pt x="3318275" y="505224"/>
                  </a:lnTo>
                  <a:lnTo>
                    <a:pt x="3366366" y="508338"/>
                  </a:lnTo>
                  <a:lnTo>
                    <a:pt x="3414457" y="511017"/>
                  </a:lnTo>
                  <a:lnTo>
                    <a:pt x="3462548" y="513319"/>
                  </a:lnTo>
                  <a:lnTo>
                    <a:pt x="3510638" y="515294"/>
                  </a:lnTo>
                  <a:lnTo>
                    <a:pt x="3558729" y="516986"/>
                  </a:lnTo>
                  <a:lnTo>
                    <a:pt x="3606820" y="518434"/>
                  </a:lnTo>
                  <a:lnTo>
                    <a:pt x="3654911" y="519673"/>
                  </a:lnTo>
                  <a:lnTo>
                    <a:pt x="3703002" y="520731"/>
                  </a:lnTo>
                  <a:lnTo>
                    <a:pt x="3751093" y="521635"/>
                  </a:lnTo>
                  <a:lnTo>
                    <a:pt x="3799184" y="522407"/>
                  </a:lnTo>
                  <a:lnTo>
                    <a:pt x="3847275" y="523065"/>
                  </a:lnTo>
                  <a:lnTo>
                    <a:pt x="3895366" y="523626"/>
                  </a:lnTo>
                  <a:lnTo>
                    <a:pt x="3943457" y="524104"/>
                  </a:lnTo>
                  <a:lnTo>
                    <a:pt x="3991548" y="524512"/>
                  </a:lnTo>
                  <a:lnTo>
                    <a:pt x="4039639" y="524859"/>
                  </a:lnTo>
                  <a:lnTo>
                    <a:pt x="4087730" y="525155"/>
                  </a:lnTo>
                  <a:lnTo>
                    <a:pt x="4135821" y="525407"/>
                  </a:lnTo>
                  <a:lnTo>
                    <a:pt x="4183912" y="525622"/>
                  </a:lnTo>
                  <a:lnTo>
                    <a:pt x="4232003" y="525805"/>
                  </a:lnTo>
                  <a:lnTo>
                    <a:pt x="4280094" y="525960"/>
                  </a:lnTo>
                  <a:lnTo>
                    <a:pt x="4328185" y="526093"/>
                  </a:lnTo>
                  <a:lnTo>
                    <a:pt x="4376275" y="526205"/>
                  </a:lnTo>
                  <a:lnTo>
                    <a:pt x="4424366" y="526301"/>
                  </a:lnTo>
                  <a:lnTo>
                    <a:pt x="4472457" y="526383"/>
                  </a:lnTo>
                  <a:lnTo>
                    <a:pt x="4520548" y="526452"/>
                  </a:lnTo>
                  <a:lnTo>
                    <a:pt x="4568639" y="526511"/>
                  </a:lnTo>
                  <a:lnTo>
                    <a:pt x="4616730" y="526562"/>
                  </a:lnTo>
                  <a:lnTo>
                    <a:pt x="4664821" y="526604"/>
                  </a:lnTo>
                  <a:lnTo>
                    <a:pt x="4712912" y="526641"/>
                  </a:lnTo>
                  <a:lnTo>
                    <a:pt x="4761003" y="526672"/>
                  </a:lnTo>
                </a:path>
              </a:pathLst>
            </a:custGeom>
            <a:ln w="40651" cap="flat">
              <a:solidFill>
                <a:srgbClr val="D3D3D3">
                  <a:alpha val="100000"/>
                </a:srgbClr>
              </a:solidFill>
              <a:prstDash val="solid"/>
              <a:round/>
            </a:ln>
          </p:spPr>
          <p:txBody>
            <a:bodyPr/>
            <a:lstStyle/>
            <a:p/>
          </p:txBody>
        </p:sp>
        <p:sp>
          <p:nvSpPr>
            <p:cNvPr id="38" name="pl38"/>
            <p:cNvSpPr/>
            <p:nvPr/>
          </p:nvSpPr>
          <p:spPr>
            <a:xfrm>
              <a:off x="2345525" y="1965225"/>
              <a:ext cx="4761003" cy="1843353"/>
            </a:xfrm>
            <a:custGeom>
              <a:avLst/>
              <a:pathLst>
                <a:path w="4761003" h="1843353">
                  <a:moveTo>
                    <a:pt x="0" y="0"/>
                  </a:moveTo>
                  <a:lnTo>
                    <a:pt x="48090" y="108"/>
                  </a:lnTo>
                  <a:lnTo>
                    <a:pt x="96181" y="235"/>
                  </a:lnTo>
                  <a:lnTo>
                    <a:pt x="144272" y="385"/>
                  </a:lnTo>
                  <a:lnTo>
                    <a:pt x="192363" y="561"/>
                  </a:lnTo>
                  <a:lnTo>
                    <a:pt x="240454" y="768"/>
                  </a:lnTo>
                  <a:lnTo>
                    <a:pt x="288545" y="1011"/>
                  </a:lnTo>
                  <a:lnTo>
                    <a:pt x="336636" y="1297"/>
                  </a:lnTo>
                  <a:lnTo>
                    <a:pt x="384727" y="1633"/>
                  </a:lnTo>
                  <a:lnTo>
                    <a:pt x="432818" y="2027"/>
                  </a:lnTo>
                  <a:lnTo>
                    <a:pt x="480909" y="2490"/>
                  </a:lnTo>
                  <a:lnTo>
                    <a:pt x="529000" y="3035"/>
                  </a:lnTo>
                  <a:lnTo>
                    <a:pt x="577091" y="3674"/>
                  </a:lnTo>
                  <a:lnTo>
                    <a:pt x="625182" y="4425"/>
                  </a:lnTo>
                  <a:lnTo>
                    <a:pt x="673273" y="5307"/>
                  </a:lnTo>
                  <a:lnTo>
                    <a:pt x="721364" y="6343"/>
                  </a:lnTo>
                  <a:lnTo>
                    <a:pt x="769455" y="7559"/>
                  </a:lnTo>
                  <a:lnTo>
                    <a:pt x="817546" y="8986"/>
                  </a:lnTo>
                  <a:lnTo>
                    <a:pt x="865637" y="10660"/>
                  </a:lnTo>
                  <a:lnTo>
                    <a:pt x="913727" y="12625"/>
                  </a:lnTo>
                  <a:lnTo>
                    <a:pt x="961818" y="14928"/>
                  </a:lnTo>
                  <a:lnTo>
                    <a:pt x="1009909" y="17628"/>
                  </a:lnTo>
                  <a:lnTo>
                    <a:pt x="1058000" y="20792"/>
                  </a:lnTo>
                  <a:lnTo>
                    <a:pt x="1106091" y="24496"/>
                  </a:lnTo>
                  <a:lnTo>
                    <a:pt x="1154182" y="28831"/>
                  </a:lnTo>
                  <a:lnTo>
                    <a:pt x="1202273" y="33900"/>
                  </a:lnTo>
                  <a:lnTo>
                    <a:pt x="1250364" y="39823"/>
                  </a:lnTo>
                  <a:lnTo>
                    <a:pt x="1298455" y="46734"/>
                  </a:lnTo>
                  <a:lnTo>
                    <a:pt x="1346546" y="54791"/>
                  </a:lnTo>
                  <a:lnTo>
                    <a:pt x="1394637" y="64169"/>
                  </a:lnTo>
                  <a:lnTo>
                    <a:pt x="1442728" y="75067"/>
                  </a:lnTo>
                  <a:lnTo>
                    <a:pt x="1490819" y="87708"/>
                  </a:lnTo>
                  <a:lnTo>
                    <a:pt x="1538910" y="102336"/>
                  </a:lnTo>
                  <a:lnTo>
                    <a:pt x="1587001" y="119222"/>
                  </a:lnTo>
                  <a:lnTo>
                    <a:pt x="1635092" y="138656"/>
                  </a:lnTo>
                  <a:lnTo>
                    <a:pt x="1683183" y="160947"/>
                  </a:lnTo>
                  <a:lnTo>
                    <a:pt x="1731274" y="186413"/>
                  </a:lnTo>
                  <a:lnTo>
                    <a:pt x="1779364" y="215379"/>
                  </a:lnTo>
                  <a:lnTo>
                    <a:pt x="1827455" y="248157"/>
                  </a:lnTo>
                  <a:lnTo>
                    <a:pt x="1875546" y="285037"/>
                  </a:lnTo>
                  <a:lnTo>
                    <a:pt x="1923637" y="326264"/>
                  </a:lnTo>
                  <a:lnTo>
                    <a:pt x="1971728" y="372019"/>
                  </a:lnTo>
                  <a:lnTo>
                    <a:pt x="2019819" y="422393"/>
                  </a:lnTo>
                  <a:lnTo>
                    <a:pt x="2067910" y="477366"/>
                  </a:lnTo>
                  <a:lnTo>
                    <a:pt x="2116001" y="536782"/>
                  </a:lnTo>
                  <a:lnTo>
                    <a:pt x="2164092" y="600336"/>
                  </a:lnTo>
                  <a:lnTo>
                    <a:pt x="2212183" y="667565"/>
                  </a:lnTo>
                  <a:lnTo>
                    <a:pt x="2260274" y="737848"/>
                  </a:lnTo>
                  <a:lnTo>
                    <a:pt x="2308365" y="810427"/>
                  </a:lnTo>
                  <a:lnTo>
                    <a:pt x="2356456" y="884432"/>
                  </a:lnTo>
                  <a:lnTo>
                    <a:pt x="2404547" y="958920"/>
                  </a:lnTo>
                  <a:lnTo>
                    <a:pt x="2452638" y="1032925"/>
                  </a:lnTo>
                  <a:lnTo>
                    <a:pt x="2500729" y="1105504"/>
                  </a:lnTo>
                  <a:lnTo>
                    <a:pt x="2548820" y="1175788"/>
                  </a:lnTo>
                  <a:lnTo>
                    <a:pt x="2596911" y="1243016"/>
                  </a:lnTo>
                  <a:lnTo>
                    <a:pt x="2645001" y="1306570"/>
                  </a:lnTo>
                  <a:lnTo>
                    <a:pt x="2693092" y="1365986"/>
                  </a:lnTo>
                  <a:lnTo>
                    <a:pt x="2741183" y="1420959"/>
                  </a:lnTo>
                  <a:lnTo>
                    <a:pt x="2789274" y="1471333"/>
                  </a:lnTo>
                  <a:lnTo>
                    <a:pt x="2837365" y="1517088"/>
                  </a:lnTo>
                  <a:lnTo>
                    <a:pt x="2885456" y="1558315"/>
                  </a:lnTo>
                  <a:lnTo>
                    <a:pt x="2933547" y="1595195"/>
                  </a:lnTo>
                  <a:lnTo>
                    <a:pt x="2981638" y="1627973"/>
                  </a:lnTo>
                  <a:lnTo>
                    <a:pt x="3029729" y="1656939"/>
                  </a:lnTo>
                  <a:lnTo>
                    <a:pt x="3077820" y="1682405"/>
                  </a:lnTo>
                  <a:lnTo>
                    <a:pt x="3125911" y="1704696"/>
                  </a:lnTo>
                  <a:lnTo>
                    <a:pt x="3174002" y="1724130"/>
                  </a:lnTo>
                  <a:lnTo>
                    <a:pt x="3222093" y="1741016"/>
                  </a:lnTo>
                  <a:lnTo>
                    <a:pt x="3270184" y="1755644"/>
                  </a:lnTo>
                  <a:lnTo>
                    <a:pt x="3318275" y="1768285"/>
                  </a:lnTo>
                  <a:lnTo>
                    <a:pt x="3366366" y="1779183"/>
                  </a:lnTo>
                  <a:lnTo>
                    <a:pt x="3414457" y="1788561"/>
                  </a:lnTo>
                  <a:lnTo>
                    <a:pt x="3462548" y="1796618"/>
                  </a:lnTo>
                  <a:lnTo>
                    <a:pt x="3510638" y="1803529"/>
                  </a:lnTo>
                  <a:lnTo>
                    <a:pt x="3558729" y="1809452"/>
                  </a:lnTo>
                  <a:lnTo>
                    <a:pt x="3606820" y="1814521"/>
                  </a:lnTo>
                  <a:lnTo>
                    <a:pt x="3654911" y="1818856"/>
                  </a:lnTo>
                  <a:lnTo>
                    <a:pt x="3703002" y="1822561"/>
                  </a:lnTo>
                  <a:lnTo>
                    <a:pt x="3751093" y="1825724"/>
                  </a:lnTo>
                  <a:lnTo>
                    <a:pt x="3799184" y="1828424"/>
                  </a:lnTo>
                  <a:lnTo>
                    <a:pt x="3847275" y="1830728"/>
                  </a:lnTo>
                  <a:lnTo>
                    <a:pt x="3895366" y="1832692"/>
                  </a:lnTo>
                  <a:lnTo>
                    <a:pt x="3943457" y="1834366"/>
                  </a:lnTo>
                  <a:lnTo>
                    <a:pt x="3991548" y="1835793"/>
                  </a:lnTo>
                  <a:lnTo>
                    <a:pt x="4039639" y="1837009"/>
                  </a:lnTo>
                  <a:lnTo>
                    <a:pt x="4087730" y="1838045"/>
                  </a:lnTo>
                  <a:lnTo>
                    <a:pt x="4135821" y="1838927"/>
                  </a:lnTo>
                  <a:lnTo>
                    <a:pt x="4183912" y="1839678"/>
                  </a:lnTo>
                  <a:lnTo>
                    <a:pt x="4232003" y="1840317"/>
                  </a:lnTo>
                  <a:lnTo>
                    <a:pt x="4280094" y="1840862"/>
                  </a:lnTo>
                  <a:lnTo>
                    <a:pt x="4328185" y="1841325"/>
                  </a:lnTo>
                  <a:lnTo>
                    <a:pt x="4376275" y="1841719"/>
                  </a:lnTo>
                  <a:lnTo>
                    <a:pt x="4424366" y="1842055"/>
                  </a:lnTo>
                  <a:lnTo>
                    <a:pt x="4472457" y="1842341"/>
                  </a:lnTo>
                  <a:lnTo>
                    <a:pt x="4520548" y="1842584"/>
                  </a:lnTo>
                  <a:lnTo>
                    <a:pt x="4568639" y="1842791"/>
                  </a:lnTo>
                  <a:lnTo>
                    <a:pt x="4616730" y="1842967"/>
                  </a:lnTo>
                  <a:lnTo>
                    <a:pt x="4664821" y="1843117"/>
                  </a:lnTo>
                  <a:lnTo>
                    <a:pt x="4712912" y="1843244"/>
                  </a:lnTo>
                  <a:lnTo>
                    <a:pt x="4761003" y="1843353"/>
                  </a:lnTo>
                </a:path>
              </a:pathLst>
            </a:custGeom>
            <a:ln w="40651" cap="flat">
              <a:solidFill>
                <a:srgbClr val="D3D3D3">
                  <a:alpha val="100000"/>
                </a:srgbClr>
              </a:solidFill>
              <a:prstDash val="solid"/>
              <a:round/>
            </a:ln>
          </p:spPr>
          <p:txBody>
            <a:bodyPr/>
            <a:lstStyle/>
            <a:p/>
          </p:txBody>
        </p:sp>
        <p:sp>
          <p:nvSpPr>
            <p:cNvPr id="39" name="pl39"/>
            <p:cNvSpPr/>
            <p:nvPr/>
          </p:nvSpPr>
          <p:spPr>
            <a:xfrm>
              <a:off x="2345525" y="3545860"/>
              <a:ext cx="4761003" cy="526672"/>
            </a:xfrm>
            <a:custGeom>
              <a:avLst/>
              <a:pathLst>
                <a:path w="4761003" h="526672">
                  <a:moveTo>
                    <a:pt x="0" y="0"/>
                  </a:moveTo>
                  <a:lnTo>
                    <a:pt x="48090" y="30"/>
                  </a:lnTo>
                  <a:lnTo>
                    <a:pt x="96181" y="67"/>
                  </a:lnTo>
                  <a:lnTo>
                    <a:pt x="144272" y="110"/>
                  </a:lnTo>
                  <a:lnTo>
                    <a:pt x="192363" y="160"/>
                  </a:lnTo>
                  <a:lnTo>
                    <a:pt x="240454" y="219"/>
                  </a:lnTo>
                  <a:lnTo>
                    <a:pt x="288545" y="289"/>
                  </a:lnTo>
                  <a:lnTo>
                    <a:pt x="336636" y="370"/>
                  </a:lnTo>
                  <a:lnTo>
                    <a:pt x="384727" y="466"/>
                  </a:lnTo>
                  <a:lnTo>
                    <a:pt x="432818" y="579"/>
                  </a:lnTo>
                  <a:lnTo>
                    <a:pt x="480909" y="711"/>
                  </a:lnTo>
                  <a:lnTo>
                    <a:pt x="529000" y="867"/>
                  </a:lnTo>
                  <a:lnTo>
                    <a:pt x="577091" y="1049"/>
                  </a:lnTo>
                  <a:lnTo>
                    <a:pt x="625182" y="1264"/>
                  </a:lnTo>
                  <a:lnTo>
                    <a:pt x="673273" y="1516"/>
                  </a:lnTo>
                  <a:lnTo>
                    <a:pt x="721364" y="1812"/>
                  </a:lnTo>
                  <a:lnTo>
                    <a:pt x="769455" y="2159"/>
                  </a:lnTo>
                  <a:lnTo>
                    <a:pt x="817546" y="2567"/>
                  </a:lnTo>
                  <a:lnTo>
                    <a:pt x="865637" y="3045"/>
                  </a:lnTo>
                  <a:lnTo>
                    <a:pt x="913727" y="3607"/>
                  </a:lnTo>
                  <a:lnTo>
                    <a:pt x="961818" y="4265"/>
                  </a:lnTo>
                  <a:lnTo>
                    <a:pt x="1009909" y="5036"/>
                  </a:lnTo>
                  <a:lnTo>
                    <a:pt x="1058000" y="5940"/>
                  </a:lnTo>
                  <a:lnTo>
                    <a:pt x="1106091" y="6999"/>
                  </a:lnTo>
                  <a:lnTo>
                    <a:pt x="1154182" y="8237"/>
                  </a:lnTo>
                  <a:lnTo>
                    <a:pt x="1202273" y="9685"/>
                  </a:lnTo>
                  <a:lnTo>
                    <a:pt x="1250364" y="11378"/>
                  </a:lnTo>
                  <a:lnTo>
                    <a:pt x="1298455" y="13352"/>
                  </a:lnTo>
                  <a:lnTo>
                    <a:pt x="1346546" y="15654"/>
                  </a:lnTo>
                  <a:lnTo>
                    <a:pt x="1394637" y="18334"/>
                  </a:lnTo>
                  <a:lnTo>
                    <a:pt x="1442728" y="21447"/>
                  </a:lnTo>
                  <a:lnTo>
                    <a:pt x="1490819" y="25059"/>
                  </a:lnTo>
                  <a:lnTo>
                    <a:pt x="1538910" y="29239"/>
                  </a:lnTo>
                  <a:lnTo>
                    <a:pt x="1587001" y="34063"/>
                  </a:lnTo>
                  <a:lnTo>
                    <a:pt x="1635092" y="39616"/>
                  </a:lnTo>
                  <a:lnTo>
                    <a:pt x="1683183" y="45984"/>
                  </a:lnTo>
                  <a:lnTo>
                    <a:pt x="1731274" y="53261"/>
                  </a:lnTo>
                  <a:lnTo>
                    <a:pt x="1779364" y="61536"/>
                  </a:lnTo>
                  <a:lnTo>
                    <a:pt x="1827455" y="70902"/>
                  </a:lnTo>
                  <a:lnTo>
                    <a:pt x="1875546" y="81439"/>
                  </a:lnTo>
                  <a:lnTo>
                    <a:pt x="1923637" y="93218"/>
                  </a:lnTo>
                  <a:lnTo>
                    <a:pt x="1971728" y="106291"/>
                  </a:lnTo>
                  <a:lnTo>
                    <a:pt x="2019819" y="120683"/>
                  </a:lnTo>
                  <a:lnTo>
                    <a:pt x="2067910" y="136390"/>
                  </a:lnTo>
                  <a:lnTo>
                    <a:pt x="2116001" y="153366"/>
                  </a:lnTo>
                  <a:lnTo>
                    <a:pt x="2164092" y="171524"/>
                  </a:lnTo>
                  <a:lnTo>
                    <a:pt x="2212183" y="190732"/>
                  </a:lnTo>
                  <a:lnTo>
                    <a:pt x="2260274" y="210813"/>
                  </a:lnTo>
                  <a:lnTo>
                    <a:pt x="2308365" y="231550"/>
                  </a:lnTo>
                  <a:lnTo>
                    <a:pt x="2356456" y="252694"/>
                  </a:lnTo>
                  <a:lnTo>
                    <a:pt x="2404547" y="273977"/>
                  </a:lnTo>
                  <a:lnTo>
                    <a:pt x="2452638" y="295121"/>
                  </a:lnTo>
                  <a:lnTo>
                    <a:pt x="2500729" y="315858"/>
                  </a:lnTo>
                  <a:lnTo>
                    <a:pt x="2548820" y="335939"/>
                  </a:lnTo>
                  <a:lnTo>
                    <a:pt x="2596911" y="355147"/>
                  </a:lnTo>
                  <a:lnTo>
                    <a:pt x="2645001" y="373305"/>
                  </a:lnTo>
                  <a:lnTo>
                    <a:pt x="2693092" y="390281"/>
                  </a:lnTo>
                  <a:lnTo>
                    <a:pt x="2741183" y="405988"/>
                  </a:lnTo>
                  <a:lnTo>
                    <a:pt x="2789274" y="420381"/>
                  </a:lnTo>
                  <a:lnTo>
                    <a:pt x="2837365" y="433453"/>
                  </a:lnTo>
                  <a:lnTo>
                    <a:pt x="2885456" y="445233"/>
                  </a:lnTo>
                  <a:lnTo>
                    <a:pt x="2933547" y="455770"/>
                  </a:lnTo>
                  <a:lnTo>
                    <a:pt x="2981638" y="465135"/>
                  </a:lnTo>
                  <a:lnTo>
                    <a:pt x="3029729" y="473411"/>
                  </a:lnTo>
                  <a:lnTo>
                    <a:pt x="3077820" y="480687"/>
                  </a:lnTo>
                  <a:lnTo>
                    <a:pt x="3125911" y="487056"/>
                  </a:lnTo>
                  <a:lnTo>
                    <a:pt x="3174002" y="492608"/>
                  </a:lnTo>
                  <a:lnTo>
                    <a:pt x="3222093" y="497433"/>
                  </a:lnTo>
                  <a:lnTo>
                    <a:pt x="3270184" y="501612"/>
                  </a:lnTo>
                  <a:lnTo>
                    <a:pt x="3318275" y="505224"/>
                  </a:lnTo>
                  <a:lnTo>
                    <a:pt x="3366366" y="508338"/>
                  </a:lnTo>
                  <a:lnTo>
                    <a:pt x="3414457" y="511017"/>
                  </a:lnTo>
                  <a:lnTo>
                    <a:pt x="3462548" y="513319"/>
                  </a:lnTo>
                  <a:lnTo>
                    <a:pt x="3510638" y="515294"/>
                  </a:lnTo>
                  <a:lnTo>
                    <a:pt x="3558729" y="516986"/>
                  </a:lnTo>
                  <a:lnTo>
                    <a:pt x="3606820" y="518434"/>
                  </a:lnTo>
                  <a:lnTo>
                    <a:pt x="3654911" y="519673"/>
                  </a:lnTo>
                  <a:lnTo>
                    <a:pt x="3703002" y="520731"/>
                  </a:lnTo>
                  <a:lnTo>
                    <a:pt x="3751093" y="521635"/>
                  </a:lnTo>
                  <a:lnTo>
                    <a:pt x="3799184" y="522407"/>
                  </a:lnTo>
                  <a:lnTo>
                    <a:pt x="3847275" y="523065"/>
                  </a:lnTo>
                  <a:lnTo>
                    <a:pt x="3895366" y="523626"/>
                  </a:lnTo>
                  <a:lnTo>
                    <a:pt x="3943457" y="524104"/>
                  </a:lnTo>
                  <a:lnTo>
                    <a:pt x="3991548" y="524512"/>
                  </a:lnTo>
                  <a:lnTo>
                    <a:pt x="4039639" y="524859"/>
                  </a:lnTo>
                  <a:lnTo>
                    <a:pt x="4087730" y="525155"/>
                  </a:lnTo>
                  <a:lnTo>
                    <a:pt x="4135821" y="525407"/>
                  </a:lnTo>
                  <a:lnTo>
                    <a:pt x="4183912" y="525622"/>
                  </a:lnTo>
                  <a:lnTo>
                    <a:pt x="4232003" y="525805"/>
                  </a:lnTo>
                  <a:lnTo>
                    <a:pt x="4280094" y="525960"/>
                  </a:lnTo>
                  <a:lnTo>
                    <a:pt x="4328185" y="526093"/>
                  </a:lnTo>
                  <a:lnTo>
                    <a:pt x="4376275" y="526205"/>
                  </a:lnTo>
                  <a:lnTo>
                    <a:pt x="4424366" y="526301"/>
                  </a:lnTo>
                  <a:lnTo>
                    <a:pt x="4472457" y="526383"/>
                  </a:lnTo>
                  <a:lnTo>
                    <a:pt x="4520548" y="526452"/>
                  </a:lnTo>
                  <a:lnTo>
                    <a:pt x="4568639" y="526511"/>
                  </a:lnTo>
                  <a:lnTo>
                    <a:pt x="4616730" y="526562"/>
                  </a:lnTo>
                  <a:lnTo>
                    <a:pt x="4664821" y="526604"/>
                  </a:lnTo>
                  <a:lnTo>
                    <a:pt x="4712912" y="526641"/>
                  </a:lnTo>
                  <a:lnTo>
                    <a:pt x="4761003" y="526672"/>
                  </a:lnTo>
                </a:path>
              </a:pathLst>
            </a:custGeom>
            <a:ln w="40651" cap="flat">
              <a:solidFill>
                <a:srgbClr val="D3D3D3">
                  <a:alpha val="100000"/>
                </a:srgbClr>
              </a:solidFill>
              <a:prstDash val="solid"/>
              <a:round/>
            </a:ln>
          </p:spPr>
          <p:txBody>
            <a:bodyPr/>
            <a:lstStyle/>
            <a:p/>
          </p:txBody>
        </p:sp>
        <p:sp>
          <p:nvSpPr>
            <p:cNvPr id="40" name="pt40"/>
            <p:cNvSpPr/>
            <p:nvPr/>
          </p:nvSpPr>
          <p:spPr>
            <a:xfrm>
              <a:off x="2259722" y="82475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1" name="pt41"/>
            <p:cNvSpPr/>
            <p:nvPr/>
          </p:nvSpPr>
          <p:spPr>
            <a:xfrm>
              <a:off x="2259722" y="108826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2" name="pt42"/>
            <p:cNvSpPr/>
            <p:nvPr/>
          </p:nvSpPr>
          <p:spPr>
            <a:xfrm>
              <a:off x="2259722" y="135177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3" name="pt43"/>
            <p:cNvSpPr/>
            <p:nvPr/>
          </p:nvSpPr>
          <p:spPr>
            <a:xfrm>
              <a:off x="2259722" y="161529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4" name="pt44"/>
            <p:cNvSpPr/>
            <p:nvPr/>
          </p:nvSpPr>
          <p:spPr>
            <a:xfrm>
              <a:off x="2259722" y="187880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5" name="pt45"/>
            <p:cNvSpPr/>
            <p:nvPr/>
          </p:nvSpPr>
          <p:spPr>
            <a:xfrm>
              <a:off x="2259722" y="214231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6" name="pt46"/>
            <p:cNvSpPr/>
            <p:nvPr/>
          </p:nvSpPr>
          <p:spPr>
            <a:xfrm>
              <a:off x="2259722" y="2405828"/>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7" name="pt47"/>
            <p:cNvSpPr/>
            <p:nvPr/>
          </p:nvSpPr>
          <p:spPr>
            <a:xfrm>
              <a:off x="2259722" y="266934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8" name="pt48"/>
            <p:cNvSpPr/>
            <p:nvPr/>
          </p:nvSpPr>
          <p:spPr>
            <a:xfrm>
              <a:off x="2259722" y="293285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9" name="pt49"/>
            <p:cNvSpPr/>
            <p:nvPr/>
          </p:nvSpPr>
          <p:spPr>
            <a:xfrm>
              <a:off x="2259722" y="319636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0" name="pt50"/>
            <p:cNvSpPr/>
            <p:nvPr/>
          </p:nvSpPr>
          <p:spPr>
            <a:xfrm>
              <a:off x="2259722" y="345988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1" name="pt51"/>
            <p:cNvSpPr/>
            <p:nvPr/>
          </p:nvSpPr>
          <p:spPr>
            <a:xfrm>
              <a:off x="2259722" y="372339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2" name="pt52"/>
            <p:cNvSpPr/>
            <p:nvPr/>
          </p:nvSpPr>
          <p:spPr>
            <a:xfrm>
              <a:off x="2259722" y="398690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2259722" y="4250419"/>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2259722" y="4513932"/>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2259722" y="4777445"/>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6" name="pt56"/>
            <p:cNvSpPr/>
            <p:nvPr/>
          </p:nvSpPr>
          <p:spPr>
            <a:xfrm>
              <a:off x="2259722" y="504095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2259722" y="530447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2259722" y="556798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2259722" y="583149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7020725" y="82475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7020725" y="108826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7020725" y="135177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7020725" y="161529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7020725" y="187880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7020725" y="214231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7020725" y="2405828"/>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7020725" y="266934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7020725" y="293285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7020725" y="319636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7020725" y="345988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7020725" y="372339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7020725" y="398690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7020725" y="4250419"/>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4" name="pt74"/>
            <p:cNvSpPr/>
            <p:nvPr/>
          </p:nvSpPr>
          <p:spPr>
            <a:xfrm>
              <a:off x="7020725" y="4513932"/>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7020725" y="477744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7020725" y="504095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7020725" y="530447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7020725" y="556798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7020725" y="583149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tx80"/>
            <p:cNvSpPr/>
            <p:nvPr/>
          </p:nvSpPr>
          <p:spPr>
            <a:xfrm>
              <a:off x="1873397" y="857129"/>
              <a:ext cx="31342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a:t>
              </a:r>
            </a:p>
          </p:txBody>
        </p:sp>
        <p:sp>
          <p:nvSpPr>
            <p:cNvPr id="81" name="tx81"/>
            <p:cNvSpPr/>
            <p:nvPr/>
          </p:nvSpPr>
          <p:spPr>
            <a:xfrm>
              <a:off x="1728927" y="1091917"/>
              <a:ext cx="457898"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a:t>
              </a:r>
            </a:p>
          </p:txBody>
        </p:sp>
        <p:sp>
          <p:nvSpPr>
            <p:cNvPr id="82" name="tx82"/>
            <p:cNvSpPr/>
            <p:nvPr/>
          </p:nvSpPr>
          <p:spPr>
            <a:xfrm>
              <a:off x="1559968" y="1384154"/>
              <a:ext cx="62685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a:t>
              </a:r>
            </a:p>
          </p:txBody>
        </p:sp>
        <p:sp>
          <p:nvSpPr>
            <p:cNvPr id="83" name="tx83"/>
            <p:cNvSpPr/>
            <p:nvPr/>
          </p:nvSpPr>
          <p:spPr>
            <a:xfrm>
              <a:off x="1664491" y="1620637"/>
              <a:ext cx="522334"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Ethiopia</a:t>
              </a:r>
            </a:p>
          </p:txBody>
        </p:sp>
        <p:sp>
          <p:nvSpPr>
            <p:cNvPr id="84" name="tx84"/>
            <p:cNvSpPr/>
            <p:nvPr/>
          </p:nvSpPr>
          <p:spPr>
            <a:xfrm>
              <a:off x="1487768" y="1884149"/>
              <a:ext cx="699056"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Philippines</a:t>
              </a:r>
            </a:p>
          </p:txBody>
        </p:sp>
        <p:sp>
          <p:nvSpPr>
            <p:cNvPr id="85" name="tx85"/>
            <p:cNvSpPr/>
            <p:nvPr/>
          </p:nvSpPr>
          <p:spPr>
            <a:xfrm>
              <a:off x="1873679" y="2172858"/>
              <a:ext cx="313146"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DRC</a:t>
              </a:r>
            </a:p>
          </p:txBody>
        </p:sp>
        <p:sp>
          <p:nvSpPr>
            <p:cNvPr id="86" name="tx86"/>
            <p:cNvSpPr/>
            <p:nvPr/>
          </p:nvSpPr>
          <p:spPr>
            <a:xfrm>
              <a:off x="1825405" y="2438206"/>
              <a:ext cx="361420"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Brazil</a:t>
              </a:r>
            </a:p>
          </p:txBody>
        </p:sp>
        <p:sp>
          <p:nvSpPr>
            <p:cNvPr id="87" name="tx87"/>
            <p:cNvSpPr/>
            <p:nvPr/>
          </p:nvSpPr>
          <p:spPr>
            <a:xfrm>
              <a:off x="1632450" y="2701719"/>
              <a:ext cx="554375"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a:t>
              </a:r>
            </a:p>
          </p:txBody>
        </p:sp>
        <p:sp>
          <p:nvSpPr>
            <p:cNvPr id="88" name="tx88"/>
            <p:cNvSpPr/>
            <p:nvPr/>
          </p:nvSpPr>
          <p:spPr>
            <a:xfrm>
              <a:off x="1736761" y="2936507"/>
              <a:ext cx="450064"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a:t>
              </a:r>
            </a:p>
          </p:txBody>
        </p:sp>
        <p:sp>
          <p:nvSpPr>
            <p:cNvPr id="89" name="tx89"/>
            <p:cNvSpPr/>
            <p:nvPr/>
          </p:nvSpPr>
          <p:spPr>
            <a:xfrm>
              <a:off x="1584458" y="3200020"/>
              <a:ext cx="602367"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a:t>
              </a:r>
            </a:p>
          </p:txBody>
        </p:sp>
        <p:sp>
          <p:nvSpPr>
            <p:cNvPr id="90" name="tx90"/>
            <p:cNvSpPr/>
            <p:nvPr/>
          </p:nvSpPr>
          <p:spPr>
            <a:xfrm>
              <a:off x="1592221" y="3492258"/>
              <a:ext cx="594604"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Tanzania</a:t>
              </a:r>
            </a:p>
          </p:txBody>
        </p:sp>
        <p:sp>
          <p:nvSpPr>
            <p:cNvPr id="91" name="tx91"/>
            <p:cNvSpPr/>
            <p:nvPr/>
          </p:nvSpPr>
          <p:spPr>
            <a:xfrm>
              <a:off x="1359320" y="3728740"/>
              <a:ext cx="827505"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Mozambique</a:t>
              </a:r>
            </a:p>
          </p:txBody>
        </p:sp>
        <p:sp>
          <p:nvSpPr>
            <p:cNvPr id="92" name="tx92"/>
            <p:cNvSpPr/>
            <p:nvPr/>
          </p:nvSpPr>
          <p:spPr>
            <a:xfrm>
              <a:off x="1423403" y="3988794"/>
              <a:ext cx="76342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a:t>
              </a:r>
            </a:p>
          </p:txBody>
        </p:sp>
        <p:sp>
          <p:nvSpPr>
            <p:cNvPr id="93" name="tx93"/>
            <p:cNvSpPr/>
            <p:nvPr/>
          </p:nvSpPr>
          <p:spPr>
            <a:xfrm>
              <a:off x="1664632" y="4280961"/>
              <a:ext cx="52219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Somalia</a:t>
              </a:r>
            </a:p>
          </p:txBody>
        </p:sp>
        <p:sp>
          <p:nvSpPr>
            <p:cNvPr id="94" name="tx94"/>
            <p:cNvSpPr/>
            <p:nvPr/>
          </p:nvSpPr>
          <p:spPr>
            <a:xfrm>
              <a:off x="1728998" y="4546309"/>
              <a:ext cx="45782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Mexico</a:t>
              </a:r>
            </a:p>
          </p:txBody>
        </p:sp>
        <p:sp>
          <p:nvSpPr>
            <p:cNvPr id="95" name="tx95"/>
            <p:cNvSpPr/>
            <p:nvPr/>
          </p:nvSpPr>
          <p:spPr>
            <a:xfrm>
              <a:off x="1391432" y="4781098"/>
              <a:ext cx="7953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a:t>
              </a:r>
            </a:p>
          </p:txBody>
        </p:sp>
        <p:sp>
          <p:nvSpPr>
            <p:cNvPr id="96" name="tx96"/>
            <p:cNvSpPr/>
            <p:nvPr/>
          </p:nvSpPr>
          <p:spPr>
            <a:xfrm>
              <a:off x="1511976" y="5071500"/>
              <a:ext cx="674849"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Cameroon</a:t>
              </a:r>
            </a:p>
          </p:txBody>
        </p:sp>
        <p:sp>
          <p:nvSpPr>
            <p:cNvPr id="97" name="tx97"/>
            <p:cNvSpPr/>
            <p:nvPr/>
          </p:nvSpPr>
          <p:spPr>
            <a:xfrm>
              <a:off x="1785247" y="5338542"/>
              <a:ext cx="401578"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DPRK</a:t>
              </a:r>
            </a:p>
          </p:txBody>
        </p:sp>
        <p:sp>
          <p:nvSpPr>
            <p:cNvPr id="98" name="tx98"/>
            <p:cNvSpPr/>
            <p:nvPr/>
          </p:nvSpPr>
          <p:spPr>
            <a:xfrm>
              <a:off x="1841284" y="5598526"/>
              <a:ext cx="345540"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Chad</a:t>
              </a:r>
            </a:p>
          </p:txBody>
        </p:sp>
        <p:sp>
          <p:nvSpPr>
            <p:cNvPr id="99" name="tx99"/>
            <p:cNvSpPr/>
            <p:nvPr/>
          </p:nvSpPr>
          <p:spPr>
            <a:xfrm>
              <a:off x="1592433" y="5863874"/>
              <a:ext cx="594392"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Viet Nam</a:t>
              </a:r>
            </a:p>
          </p:txBody>
        </p:sp>
        <p:sp>
          <p:nvSpPr>
            <p:cNvPr id="100" name="tx100"/>
            <p:cNvSpPr/>
            <p:nvPr/>
          </p:nvSpPr>
          <p:spPr>
            <a:xfrm>
              <a:off x="7265229" y="828404"/>
              <a:ext cx="457898"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a:t>
              </a:r>
            </a:p>
          </p:txBody>
        </p:sp>
        <p:sp>
          <p:nvSpPr>
            <p:cNvPr id="101" name="tx101"/>
            <p:cNvSpPr/>
            <p:nvPr/>
          </p:nvSpPr>
          <p:spPr>
            <a:xfrm>
              <a:off x="7265229" y="1120641"/>
              <a:ext cx="31342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a:t>
              </a:r>
            </a:p>
          </p:txBody>
        </p:sp>
        <p:sp>
          <p:nvSpPr>
            <p:cNvPr id="102" name="tx102"/>
            <p:cNvSpPr/>
            <p:nvPr/>
          </p:nvSpPr>
          <p:spPr>
            <a:xfrm>
              <a:off x="7265229" y="1382319"/>
              <a:ext cx="417952"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Sudan</a:t>
              </a:r>
            </a:p>
          </p:txBody>
        </p:sp>
        <p:sp>
          <p:nvSpPr>
            <p:cNvPr id="103" name="tx103"/>
            <p:cNvSpPr/>
            <p:nvPr/>
          </p:nvSpPr>
          <p:spPr>
            <a:xfrm>
              <a:off x="7265229" y="1645832"/>
              <a:ext cx="313146"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DRC</a:t>
              </a:r>
            </a:p>
          </p:txBody>
        </p:sp>
        <p:sp>
          <p:nvSpPr>
            <p:cNvPr id="104" name="tx104"/>
            <p:cNvSpPr/>
            <p:nvPr/>
          </p:nvSpPr>
          <p:spPr>
            <a:xfrm>
              <a:off x="7265229" y="1884149"/>
              <a:ext cx="522334"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Ethiopia</a:t>
              </a:r>
            </a:p>
          </p:txBody>
        </p:sp>
        <p:sp>
          <p:nvSpPr>
            <p:cNvPr id="105" name="tx105"/>
            <p:cNvSpPr/>
            <p:nvPr/>
          </p:nvSpPr>
          <p:spPr>
            <a:xfrm>
              <a:off x="7265229" y="2174693"/>
              <a:ext cx="62685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a:t>
              </a:r>
            </a:p>
          </p:txBody>
        </p:sp>
        <p:sp>
          <p:nvSpPr>
            <p:cNvPr id="106" name="tx106"/>
            <p:cNvSpPr/>
            <p:nvPr/>
          </p:nvSpPr>
          <p:spPr>
            <a:xfrm>
              <a:off x="7265229" y="2438206"/>
              <a:ext cx="45796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Yemen</a:t>
              </a:r>
            </a:p>
          </p:txBody>
        </p:sp>
        <p:sp>
          <p:nvSpPr>
            <p:cNvPr id="107" name="tx107"/>
            <p:cNvSpPr/>
            <p:nvPr/>
          </p:nvSpPr>
          <p:spPr>
            <a:xfrm>
              <a:off x="7265229" y="2671230"/>
              <a:ext cx="76342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a:t>
              </a:r>
            </a:p>
          </p:txBody>
        </p:sp>
        <p:sp>
          <p:nvSpPr>
            <p:cNvPr id="108" name="tx108"/>
            <p:cNvSpPr/>
            <p:nvPr/>
          </p:nvSpPr>
          <p:spPr>
            <a:xfrm>
              <a:off x="7265229" y="2936507"/>
              <a:ext cx="450064"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a:t>
              </a:r>
            </a:p>
          </p:txBody>
        </p:sp>
        <p:sp>
          <p:nvSpPr>
            <p:cNvPr id="109" name="tx109"/>
            <p:cNvSpPr/>
            <p:nvPr/>
          </p:nvSpPr>
          <p:spPr>
            <a:xfrm>
              <a:off x="7265229" y="3228745"/>
              <a:ext cx="554375"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a:t>
              </a:r>
            </a:p>
          </p:txBody>
        </p:sp>
        <p:sp>
          <p:nvSpPr>
            <p:cNvPr id="110" name="tx110"/>
            <p:cNvSpPr/>
            <p:nvPr/>
          </p:nvSpPr>
          <p:spPr>
            <a:xfrm>
              <a:off x="7265229" y="3492258"/>
              <a:ext cx="45782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Mexico</a:t>
              </a:r>
            </a:p>
          </p:txBody>
        </p:sp>
        <p:sp>
          <p:nvSpPr>
            <p:cNvPr id="111" name="tx111"/>
            <p:cNvSpPr/>
            <p:nvPr/>
          </p:nvSpPr>
          <p:spPr>
            <a:xfrm>
              <a:off x="7265229" y="3728740"/>
              <a:ext cx="699056"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Philippines</a:t>
              </a:r>
            </a:p>
          </p:txBody>
        </p:sp>
        <p:sp>
          <p:nvSpPr>
            <p:cNvPr id="112" name="tx112"/>
            <p:cNvSpPr/>
            <p:nvPr/>
          </p:nvSpPr>
          <p:spPr>
            <a:xfrm>
              <a:off x="7265229" y="4019283"/>
              <a:ext cx="594604"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Tanzania</a:t>
              </a:r>
            </a:p>
          </p:txBody>
        </p:sp>
        <p:sp>
          <p:nvSpPr>
            <p:cNvPr id="113" name="tx113"/>
            <p:cNvSpPr/>
            <p:nvPr/>
          </p:nvSpPr>
          <p:spPr>
            <a:xfrm>
              <a:off x="7265229" y="4254072"/>
              <a:ext cx="7953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a:t>
              </a:r>
            </a:p>
          </p:txBody>
        </p:sp>
        <p:sp>
          <p:nvSpPr>
            <p:cNvPr id="114" name="tx114"/>
            <p:cNvSpPr/>
            <p:nvPr/>
          </p:nvSpPr>
          <p:spPr>
            <a:xfrm>
              <a:off x="7265229" y="4544474"/>
              <a:ext cx="787347"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South Africa</a:t>
              </a:r>
            </a:p>
          </p:txBody>
        </p:sp>
        <p:sp>
          <p:nvSpPr>
            <p:cNvPr id="115" name="tx115"/>
            <p:cNvSpPr/>
            <p:nvPr/>
          </p:nvSpPr>
          <p:spPr>
            <a:xfrm>
              <a:off x="7265229" y="4807987"/>
              <a:ext cx="37765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China</a:t>
              </a:r>
            </a:p>
          </p:txBody>
        </p:sp>
        <p:sp>
          <p:nvSpPr>
            <p:cNvPr id="116" name="tx116"/>
            <p:cNvSpPr/>
            <p:nvPr/>
          </p:nvSpPr>
          <p:spPr>
            <a:xfrm>
              <a:off x="7265229" y="5073335"/>
              <a:ext cx="361420"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Brazil</a:t>
              </a:r>
            </a:p>
          </p:txBody>
        </p:sp>
        <p:sp>
          <p:nvSpPr>
            <p:cNvPr id="117" name="tx117"/>
            <p:cNvSpPr/>
            <p:nvPr/>
          </p:nvSpPr>
          <p:spPr>
            <a:xfrm>
              <a:off x="7265229" y="5308123"/>
              <a:ext cx="602367"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a:t>
              </a:r>
            </a:p>
          </p:txBody>
        </p:sp>
        <p:sp>
          <p:nvSpPr>
            <p:cNvPr id="118" name="tx118"/>
            <p:cNvSpPr/>
            <p:nvPr/>
          </p:nvSpPr>
          <p:spPr>
            <a:xfrm>
              <a:off x="7265229" y="5598526"/>
              <a:ext cx="806897"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Cote d'Ivoire</a:t>
              </a:r>
            </a:p>
          </p:txBody>
        </p:sp>
        <p:sp>
          <p:nvSpPr>
            <p:cNvPr id="119" name="tx119"/>
            <p:cNvSpPr/>
            <p:nvPr/>
          </p:nvSpPr>
          <p:spPr>
            <a:xfrm>
              <a:off x="7265229" y="5862039"/>
              <a:ext cx="674849"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Cameroon</a:t>
              </a:r>
            </a:p>
          </p:txBody>
        </p:sp>
        <p:sp>
          <p:nvSpPr>
            <p:cNvPr id="120" name="tx120"/>
            <p:cNvSpPr/>
            <p:nvPr/>
          </p:nvSpPr>
          <p:spPr>
            <a:xfrm>
              <a:off x="570259" y="870227"/>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21" name="tx121"/>
            <p:cNvSpPr/>
            <p:nvPr/>
          </p:nvSpPr>
          <p:spPr>
            <a:xfrm>
              <a:off x="570259" y="1133740"/>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22" name="tx122"/>
            <p:cNvSpPr/>
            <p:nvPr/>
          </p:nvSpPr>
          <p:spPr>
            <a:xfrm>
              <a:off x="570259" y="1395834"/>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23" name="tx123"/>
            <p:cNvSpPr/>
            <p:nvPr/>
          </p:nvSpPr>
          <p:spPr>
            <a:xfrm>
              <a:off x="570259" y="1661093"/>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24" name="tx124"/>
            <p:cNvSpPr/>
            <p:nvPr/>
          </p:nvSpPr>
          <p:spPr>
            <a:xfrm>
              <a:off x="570259" y="192433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25" name="tx125"/>
            <p:cNvSpPr/>
            <p:nvPr/>
          </p:nvSpPr>
          <p:spPr>
            <a:xfrm>
              <a:off x="570259" y="218642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26" name="tx126"/>
            <p:cNvSpPr/>
            <p:nvPr/>
          </p:nvSpPr>
          <p:spPr>
            <a:xfrm>
              <a:off x="570259" y="2452669"/>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27" name="tx127"/>
            <p:cNvSpPr/>
            <p:nvPr/>
          </p:nvSpPr>
          <p:spPr>
            <a:xfrm>
              <a:off x="570259" y="271345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28" name="tx128"/>
            <p:cNvSpPr/>
            <p:nvPr/>
          </p:nvSpPr>
          <p:spPr>
            <a:xfrm>
              <a:off x="570259" y="297696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29" name="tx129"/>
            <p:cNvSpPr/>
            <p:nvPr/>
          </p:nvSpPr>
          <p:spPr>
            <a:xfrm>
              <a:off x="508103" y="324047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30" name="tx130"/>
            <p:cNvSpPr/>
            <p:nvPr/>
          </p:nvSpPr>
          <p:spPr>
            <a:xfrm>
              <a:off x="508103" y="35053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31" name="tx131"/>
            <p:cNvSpPr/>
            <p:nvPr/>
          </p:nvSpPr>
          <p:spPr>
            <a:xfrm>
              <a:off x="508103" y="376886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32" name="tx132"/>
            <p:cNvSpPr/>
            <p:nvPr/>
          </p:nvSpPr>
          <p:spPr>
            <a:xfrm>
              <a:off x="508103" y="403096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33" name="tx133"/>
            <p:cNvSpPr/>
            <p:nvPr/>
          </p:nvSpPr>
          <p:spPr>
            <a:xfrm>
              <a:off x="508103" y="429589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34" name="tx134"/>
            <p:cNvSpPr/>
            <p:nvPr/>
          </p:nvSpPr>
          <p:spPr>
            <a:xfrm>
              <a:off x="508103" y="455804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35" name="tx135"/>
            <p:cNvSpPr/>
            <p:nvPr/>
          </p:nvSpPr>
          <p:spPr>
            <a:xfrm>
              <a:off x="508103" y="482155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36" name="tx136"/>
            <p:cNvSpPr/>
            <p:nvPr/>
          </p:nvSpPr>
          <p:spPr>
            <a:xfrm>
              <a:off x="508103" y="508643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37" name="tx137"/>
            <p:cNvSpPr/>
            <p:nvPr/>
          </p:nvSpPr>
          <p:spPr>
            <a:xfrm>
              <a:off x="508103" y="534858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38" name="tx138"/>
            <p:cNvSpPr/>
            <p:nvPr/>
          </p:nvSpPr>
          <p:spPr>
            <a:xfrm>
              <a:off x="508103" y="561209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39" name="tx139"/>
            <p:cNvSpPr/>
            <p:nvPr/>
          </p:nvSpPr>
          <p:spPr>
            <a:xfrm>
              <a:off x="508103" y="587560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40" name="tx140"/>
            <p:cNvSpPr/>
            <p:nvPr/>
          </p:nvSpPr>
          <p:spPr>
            <a:xfrm>
              <a:off x="2190136" y="622815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1" name="tx141"/>
            <p:cNvSpPr/>
            <p:nvPr/>
          </p:nvSpPr>
          <p:spPr>
            <a:xfrm>
              <a:off x="6951140" y="622815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695044" y="401542"/>
              <a:ext cx="3830344"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IA2030 top 20 zero-dose countries rank, 2021-2024</a:t>
              </a:r>
            </a:p>
          </p:txBody>
        </p:sp>
        <p:sp>
          <p:nvSpPr>
            <p:cNvPr id="143" name="tx143"/>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20 countries were prioritised in the context of the Immunization Agenda 2030 (IA2030), based on their number of zero-dose children in 2021. This chart compares the ranking of the top 20 countries in 2021 and 2024. Rank 1 indicates the country with the highest absolute number of zero-dose children.
Madagascar was in the top 20 zero-dose countries in 2021 and 2024.</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737948" y="1149919"/>
              <a:ext cx="4155057" cy="244768"/>
            </a:xfrm>
            <a:custGeom>
              <a:avLst/>
              <a:pathLst>
                <a:path w="4155057" h="24476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2"/>
                  </a:lnTo>
                  <a:lnTo>
                    <a:pt x="1399009" y="96"/>
                  </a:lnTo>
                  <a:lnTo>
                    <a:pt x="1412999" y="113"/>
                  </a:lnTo>
                  <a:lnTo>
                    <a:pt x="1426989" y="133"/>
                  </a:lnTo>
                  <a:lnTo>
                    <a:pt x="1440979" y="156"/>
                  </a:lnTo>
                  <a:lnTo>
                    <a:pt x="1454969" y="184"/>
                  </a:lnTo>
                  <a:lnTo>
                    <a:pt x="1468959" y="216"/>
                  </a:lnTo>
                  <a:lnTo>
                    <a:pt x="1482949" y="254"/>
                  </a:lnTo>
                  <a:lnTo>
                    <a:pt x="1496939" y="298"/>
                  </a:lnTo>
                  <a:lnTo>
                    <a:pt x="1510930" y="351"/>
                  </a:lnTo>
                  <a:lnTo>
                    <a:pt x="1524920" y="412"/>
                  </a:lnTo>
                  <a:lnTo>
                    <a:pt x="1538910" y="485"/>
                  </a:lnTo>
                  <a:lnTo>
                    <a:pt x="1552900" y="569"/>
                  </a:lnTo>
                  <a:lnTo>
                    <a:pt x="1566890" y="669"/>
                  </a:lnTo>
                  <a:lnTo>
                    <a:pt x="1580880" y="786"/>
                  </a:lnTo>
                  <a:lnTo>
                    <a:pt x="1594870" y="924"/>
                  </a:lnTo>
                  <a:lnTo>
                    <a:pt x="1608860" y="1085"/>
                  </a:lnTo>
                  <a:lnTo>
                    <a:pt x="1622850" y="1274"/>
                  </a:lnTo>
                  <a:lnTo>
                    <a:pt x="1636840" y="1497"/>
                  </a:lnTo>
                  <a:lnTo>
                    <a:pt x="1650830" y="1757"/>
                  </a:lnTo>
                  <a:lnTo>
                    <a:pt x="1664821" y="2063"/>
                  </a:lnTo>
                  <a:lnTo>
                    <a:pt x="1678811" y="2422"/>
                  </a:lnTo>
                  <a:lnTo>
                    <a:pt x="1692801" y="2842"/>
                  </a:lnTo>
                  <a:lnTo>
                    <a:pt x="1706791" y="3333"/>
                  </a:lnTo>
                  <a:lnTo>
                    <a:pt x="1720781" y="3909"/>
                  </a:lnTo>
                  <a:lnTo>
                    <a:pt x="1734771" y="4582"/>
                  </a:lnTo>
                  <a:lnTo>
                    <a:pt x="1748761" y="5368"/>
                  </a:lnTo>
                  <a:lnTo>
                    <a:pt x="1762751" y="6285"/>
                  </a:lnTo>
                  <a:lnTo>
                    <a:pt x="1776741" y="7355"/>
                  </a:lnTo>
                  <a:lnTo>
                    <a:pt x="1790731" y="8600"/>
                  </a:lnTo>
                  <a:lnTo>
                    <a:pt x="1804722" y="10046"/>
                  </a:lnTo>
                  <a:lnTo>
                    <a:pt x="1818712" y="11724"/>
                  </a:lnTo>
                  <a:lnTo>
                    <a:pt x="1832702" y="13666"/>
                  </a:lnTo>
                  <a:lnTo>
                    <a:pt x="1846692" y="15907"/>
                  </a:lnTo>
                  <a:lnTo>
                    <a:pt x="1860682" y="18487"/>
                  </a:lnTo>
                  <a:lnTo>
                    <a:pt x="1874672" y="21446"/>
                  </a:lnTo>
                  <a:lnTo>
                    <a:pt x="1888662" y="24826"/>
                  </a:lnTo>
                  <a:lnTo>
                    <a:pt x="1902652" y="28671"/>
                  </a:lnTo>
                  <a:lnTo>
                    <a:pt x="1916642" y="33022"/>
                  </a:lnTo>
                  <a:lnTo>
                    <a:pt x="1930632" y="37917"/>
                  </a:lnTo>
                  <a:lnTo>
                    <a:pt x="1944622" y="43390"/>
                  </a:lnTo>
                  <a:lnTo>
                    <a:pt x="1958613" y="49463"/>
                  </a:lnTo>
                  <a:lnTo>
                    <a:pt x="1972603" y="56150"/>
                  </a:lnTo>
                  <a:lnTo>
                    <a:pt x="1986593" y="63447"/>
                  </a:lnTo>
                  <a:lnTo>
                    <a:pt x="2000583" y="71334"/>
                  </a:lnTo>
                  <a:lnTo>
                    <a:pt x="2014573" y="79770"/>
                  </a:lnTo>
                  <a:lnTo>
                    <a:pt x="2028563" y="88694"/>
                  </a:lnTo>
                  <a:lnTo>
                    <a:pt x="2042553" y="98024"/>
                  </a:lnTo>
                  <a:lnTo>
                    <a:pt x="2056543" y="107658"/>
                  </a:lnTo>
                  <a:lnTo>
                    <a:pt x="2070533" y="117481"/>
                  </a:lnTo>
                  <a:lnTo>
                    <a:pt x="2084523" y="127369"/>
                  </a:lnTo>
                  <a:lnTo>
                    <a:pt x="2098513" y="137192"/>
                  </a:lnTo>
                  <a:lnTo>
                    <a:pt x="2112504" y="146826"/>
                  </a:lnTo>
                  <a:lnTo>
                    <a:pt x="2126494" y="156156"/>
                  </a:lnTo>
                  <a:lnTo>
                    <a:pt x="2140484" y="165080"/>
                  </a:lnTo>
                  <a:lnTo>
                    <a:pt x="2154474" y="173516"/>
                  </a:lnTo>
                  <a:lnTo>
                    <a:pt x="2168464" y="181403"/>
                  </a:lnTo>
                  <a:lnTo>
                    <a:pt x="2182454" y="188700"/>
                  </a:lnTo>
                  <a:lnTo>
                    <a:pt x="2196444" y="195386"/>
                  </a:lnTo>
                  <a:lnTo>
                    <a:pt x="2210434" y="201460"/>
                  </a:lnTo>
                  <a:lnTo>
                    <a:pt x="2224424" y="206932"/>
                  </a:lnTo>
                  <a:lnTo>
                    <a:pt x="2238414" y="211828"/>
                  </a:lnTo>
                  <a:lnTo>
                    <a:pt x="2252404" y="216179"/>
                  </a:lnTo>
                  <a:lnTo>
                    <a:pt x="2266395" y="220024"/>
                  </a:lnTo>
                  <a:lnTo>
                    <a:pt x="2280385" y="223404"/>
                  </a:lnTo>
                  <a:lnTo>
                    <a:pt x="2294375" y="226363"/>
                  </a:lnTo>
                  <a:lnTo>
                    <a:pt x="2308365" y="228943"/>
                  </a:lnTo>
                  <a:lnTo>
                    <a:pt x="2322355" y="231184"/>
                  </a:lnTo>
                  <a:lnTo>
                    <a:pt x="2336345" y="233126"/>
                  </a:lnTo>
                  <a:lnTo>
                    <a:pt x="2350335" y="234804"/>
                  </a:lnTo>
                  <a:lnTo>
                    <a:pt x="2364325" y="236250"/>
                  </a:lnTo>
                  <a:lnTo>
                    <a:pt x="2378315" y="237495"/>
                  </a:lnTo>
                  <a:lnTo>
                    <a:pt x="2392305" y="238565"/>
                  </a:lnTo>
                  <a:lnTo>
                    <a:pt x="2406296" y="239482"/>
                  </a:lnTo>
                  <a:lnTo>
                    <a:pt x="2420286" y="240268"/>
                  </a:lnTo>
                  <a:lnTo>
                    <a:pt x="2434276" y="240941"/>
                  </a:lnTo>
                  <a:lnTo>
                    <a:pt x="2448266" y="241517"/>
                  </a:lnTo>
                  <a:lnTo>
                    <a:pt x="2462256" y="242008"/>
                  </a:lnTo>
                  <a:lnTo>
                    <a:pt x="2476246" y="242428"/>
                  </a:lnTo>
                  <a:lnTo>
                    <a:pt x="2490236" y="242787"/>
                  </a:lnTo>
                  <a:lnTo>
                    <a:pt x="2504226" y="243092"/>
                  </a:lnTo>
                  <a:lnTo>
                    <a:pt x="2518216" y="243353"/>
                  </a:lnTo>
                  <a:lnTo>
                    <a:pt x="2532206" y="243575"/>
                  </a:lnTo>
                  <a:lnTo>
                    <a:pt x="2546196" y="243765"/>
                  </a:lnTo>
                  <a:lnTo>
                    <a:pt x="2560187" y="243926"/>
                  </a:lnTo>
                  <a:lnTo>
                    <a:pt x="2574177" y="244064"/>
                  </a:lnTo>
                  <a:lnTo>
                    <a:pt x="2588167" y="244181"/>
                  </a:lnTo>
                  <a:lnTo>
                    <a:pt x="2602157" y="244280"/>
                  </a:lnTo>
                  <a:lnTo>
                    <a:pt x="2616147" y="244365"/>
                  </a:lnTo>
                  <a:lnTo>
                    <a:pt x="2630137" y="244438"/>
                  </a:lnTo>
                  <a:lnTo>
                    <a:pt x="2644127" y="244499"/>
                  </a:lnTo>
                  <a:lnTo>
                    <a:pt x="2658117" y="244551"/>
                  </a:lnTo>
                  <a:lnTo>
                    <a:pt x="2672107" y="244596"/>
                  </a:lnTo>
                  <a:lnTo>
                    <a:pt x="2686097" y="244634"/>
                  </a:lnTo>
                  <a:lnTo>
                    <a:pt x="2700087" y="244666"/>
                  </a:lnTo>
                  <a:lnTo>
                    <a:pt x="2714078" y="244694"/>
                  </a:lnTo>
                  <a:lnTo>
                    <a:pt x="2728068" y="244717"/>
                  </a:lnTo>
                  <a:lnTo>
                    <a:pt x="2742058" y="244737"/>
                  </a:lnTo>
                  <a:lnTo>
                    <a:pt x="2756048" y="244754"/>
                  </a:lnTo>
                  <a:lnTo>
                    <a:pt x="2770038" y="244768"/>
                  </a:lnTo>
                  <a:lnTo>
                    <a:pt x="2770038" y="244768"/>
                  </a:lnTo>
                  <a:lnTo>
                    <a:pt x="2784028" y="244754"/>
                  </a:lnTo>
                  <a:lnTo>
                    <a:pt x="2798018" y="244737"/>
                  </a:lnTo>
                  <a:lnTo>
                    <a:pt x="2812008" y="244717"/>
                  </a:lnTo>
                  <a:lnTo>
                    <a:pt x="2825998" y="244694"/>
                  </a:lnTo>
                  <a:lnTo>
                    <a:pt x="2839988" y="244666"/>
                  </a:lnTo>
                  <a:lnTo>
                    <a:pt x="2853978" y="244634"/>
                  </a:lnTo>
                  <a:lnTo>
                    <a:pt x="2867969" y="244596"/>
                  </a:lnTo>
                  <a:lnTo>
                    <a:pt x="2881959" y="244551"/>
                  </a:lnTo>
                  <a:lnTo>
                    <a:pt x="2895949" y="244499"/>
                  </a:lnTo>
                  <a:lnTo>
                    <a:pt x="2909939" y="244438"/>
                  </a:lnTo>
                  <a:lnTo>
                    <a:pt x="2923929" y="244365"/>
                  </a:lnTo>
                  <a:lnTo>
                    <a:pt x="2937919" y="244280"/>
                  </a:lnTo>
                  <a:lnTo>
                    <a:pt x="2951909" y="244181"/>
                  </a:lnTo>
                  <a:lnTo>
                    <a:pt x="2965899" y="244064"/>
                  </a:lnTo>
                  <a:lnTo>
                    <a:pt x="2979889" y="243926"/>
                  </a:lnTo>
                  <a:lnTo>
                    <a:pt x="2993879" y="243765"/>
                  </a:lnTo>
                  <a:lnTo>
                    <a:pt x="3007870" y="243575"/>
                  </a:lnTo>
                  <a:lnTo>
                    <a:pt x="3021860" y="243353"/>
                  </a:lnTo>
                  <a:lnTo>
                    <a:pt x="3035850" y="243092"/>
                  </a:lnTo>
                  <a:lnTo>
                    <a:pt x="3049840" y="242787"/>
                  </a:lnTo>
                  <a:lnTo>
                    <a:pt x="3063830" y="242428"/>
                  </a:lnTo>
                  <a:lnTo>
                    <a:pt x="3077820" y="242008"/>
                  </a:lnTo>
                  <a:lnTo>
                    <a:pt x="3091810" y="241517"/>
                  </a:lnTo>
                  <a:lnTo>
                    <a:pt x="3105800" y="240941"/>
                  </a:lnTo>
                  <a:lnTo>
                    <a:pt x="3119790" y="240268"/>
                  </a:lnTo>
                  <a:lnTo>
                    <a:pt x="3133780" y="239482"/>
                  </a:lnTo>
                  <a:lnTo>
                    <a:pt x="3147770" y="238565"/>
                  </a:lnTo>
                  <a:lnTo>
                    <a:pt x="3161761" y="237495"/>
                  </a:lnTo>
                  <a:lnTo>
                    <a:pt x="3175751" y="236250"/>
                  </a:lnTo>
                  <a:lnTo>
                    <a:pt x="3189741" y="234804"/>
                  </a:lnTo>
                  <a:lnTo>
                    <a:pt x="3203731" y="233126"/>
                  </a:lnTo>
                  <a:lnTo>
                    <a:pt x="3217721" y="231184"/>
                  </a:lnTo>
                  <a:lnTo>
                    <a:pt x="3231711" y="228943"/>
                  </a:lnTo>
                  <a:lnTo>
                    <a:pt x="3245701" y="226363"/>
                  </a:lnTo>
                  <a:lnTo>
                    <a:pt x="3259691" y="223404"/>
                  </a:lnTo>
                  <a:lnTo>
                    <a:pt x="3273681" y="220024"/>
                  </a:lnTo>
                  <a:lnTo>
                    <a:pt x="3287671" y="216179"/>
                  </a:lnTo>
                  <a:lnTo>
                    <a:pt x="3301661" y="211828"/>
                  </a:lnTo>
                  <a:lnTo>
                    <a:pt x="3315652" y="206932"/>
                  </a:lnTo>
                  <a:lnTo>
                    <a:pt x="3329642" y="201460"/>
                  </a:lnTo>
                  <a:lnTo>
                    <a:pt x="3343632" y="195386"/>
                  </a:lnTo>
                  <a:lnTo>
                    <a:pt x="3357622" y="188700"/>
                  </a:lnTo>
                  <a:lnTo>
                    <a:pt x="3371612" y="181403"/>
                  </a:lnTo>
                  <a:lnTo>
                    <a:pt x="3385602" y="173516"/>
                  </a:lnTo>
                  <a:lnTo>
                    <a:pt x="3399592" y="165080"/>
                  </a:lnTo>
                  <a:lnTo>
                    <a:pt x="3413582" y="156156"/>
                  </a:lnTo>
                  <a:lnTo>
                    <a:pt x="3427572" y="146826"/>
                  </a:lnTo>
                  <a:lnTo>
                    <a:pt x="3441562" y="137192"/>
                  </a:lnTo>
                  <a:lnTo>
                    <a:pt x="3455552" y="127369"/>
                  </a:lnTo>
                  <a:lnTo>
                    <a:pt x="3469543" y="117481"/>
                  </a:lnTo>
                  <a:lnTo>
                    <a:pt x="3483533" y="107658"/>
                  </a:lnTo>
                  <a:lnTo>
                    <a:pt x="3497523" y="98024"/>
                  </a:lnTo>
                  <a:lnTo>
                    <a:pt x="3511513" y="88694"/>
                  </a:lnTo>
                  <a:lnTo>
                    <a:pt x="3525503" y="79770"/>
                  </a:lnTo>
                  <a:lnTo>
                    <a:pt x="3539493" y="71334"/>
                  </a:lnTo>
                  <a:lnTo>
                    <a:pt x="3553483" y="63447"/>
                  </a:lnTo>
                  <a:lnTo>
                    <a:pt x="3567473" y="56150"/>
                  </a:lnTo>
                  <a:lnTo>
                    <a:pt x="3581463" y="49463"/>
                  </a:lnTo>
                  <a:lnTo>
                    <a:pt x="3595453" y="43390"/>
                  </a:lnTo>
                  <a:lnTo>
                    <a:pt x="3609444" y="37917"/>
                  </a:lnTo>
                  <a:lnTo>
                    <a:pt x="3623434" y="33022"/>
                  </a:lnTo>
                  <a:lnTo>
                    <a:pt x="3637424" y="28671"/>
                  </a:lnTo>
                  <a:lnTo>
                    <a:pt x="3651414" y="24826"/>
                  </a:lnTo>
                  <a:lnTo>
                    <a:pt x="3665404" y="21446"/>
                  </a:lnTo>
                  <a:lnTo>
                    <a:pt x="3679394" y="18487"/>
                  </a:lnTo>
                  <a:lnTo>
                    <a:pt x="3693384" y="15907"/>
                  </a:lnTo>
                  <a:lnTo>
                    <a:pt x="3707374" y="13666"/>
                  </a:lnTo>
                  <a:lnTo>
                    <a:pt x="3721364" y="11724"/>
                  </a:lnTo>
                  <a:lnTo>
                    <a:pt x="3735354" y="10046"/>
                  </a:lnTo>
                  <a:lnTo>
                    <a:pt x="3749344" y="8600"/>
                  </a:lnTo>
                  <a:lnTo>
                    <a:pt x="3763335" y="7355"/>
                  </a:lnTo>
                  <a:lnTo>
                    <a:pt x="3777325" y="6285"/>
                  </a:lnTo>
                  <a:lnTo>
                    <a:pt x="3791315" y="5368"/>
                  </a:lnTo>
                  <a:lnTo>
                    <a:pt x="3805305" y="4582"/>
                  </a:lnTo>
                  <a:lnTo>
                    <a:pt x="3819295" y="3909"/>
                  </a:lnTo>
                  <a:lnTo>
                    <a:pt x="3833285" y="3333"/>
                  </a:lnTo>
                  <a:lnTo>
                    <a:pt x="3847275" y="2842"/>
                  </a:lnTo>
                  <a:lnTo>
                    <a:pt x="3861265" y="2422"/>
                  </a:lnTo>
                  <a:lnTo>
                    <a:pt x="3875255" y="2063"/>
                  </a:lnTo>
                  <a:lnTo>
                    <a:pt x="3889245" y="1757"/>
                  </a:lnTo>
                  <a:lnTo>
                    <a:pt x="3903235" y="1497"/>
                  </a:lnTo>
                  <a:lnTo>
                    <a:pt x="3917226" y="1274"/>
                  </a:lnTo>
                  <a:lnTo>
                    <a:pt x="3931216" y="1085"/>
                  </a:lnTo>
                  <a:lnTo>
                    <a:pt x="3945206" y="924"/>
                  </a:lnTo>
                  <a:lnTo>
                    <a:pt x="3959196" y="786"/>
                  </a:lnTo>
                  <a:lnTo>
                    <a:pt x="3973186" y="669"/>
                  </a:lnTo>
                  <a:lnTo>
                    <a:pt x="3987176" y="569"/>
                  </a:lnTo>
                  <a:lnTo>
                    <a:pt x="4001166" y="485"/>
                  </a:lnTo>
                  <a:lnTo>
                    <a:pt x="4015156" y="412"/>
                  </a:lnTo>
                  <a:lnTo>
                    <a:pt x="4029146" y="351"/>
                  </a:lnTo>
                  <a:lnTo>
                    <a:pt x="4043136" y="298"/>
                  </a:lnTo>
                  <a:lnTo>
                    <a:pt x="4057126" y="254"/>
                  </a:lnTo>
                  <a:lnTo>
                    <a:pt x="4071117" y="216"/>
                  </a:lnTo>
                  <a:lnTo>
                    <a:pt x="4085107" y="184"/>
                  </a:lnTo>
                  <a:lnTo>
                    <a:pt x="4099097" y="156"/>
                  </a:lnTo>
                  <a:lnTo>
                    <a:pt x="4113087" y="133"/>
                  </a:lnTo>
                  <a:lnTo>
                    <a:pt x="4127077" y="113"/>
                  </a:lnTo>
                  <a:lnTo>
                    <a:pt x="4141067" y="96"/>
                  </a:lnTo>
                  <a:lnTo>
                    <a:pt x="4155057" y="82"/>
                  </a:lnTo>
                </a:path>
              </a:pathLst>
            </a:custGeom>
            <a:ln w="40651" cap="flat">
              <a:solidFill>
                <a:srgbClr val="D3D3D3">
                  <a:alpha val="100000"/>
                </a:srgbClr>
              </a:solidFill>
              <a:prstDash val="solid"/>
              <a:round/>
            </a:ln>
          </p:spPr>
          <p:txBody>
            <a:bodyPr/>
            <a:lstStyle/>
            <a:p/>
          </p:txBody>
        </p:sp>
        <p:sp>
          <p:nvSpPr>
            <p:cNvPr id="26" name="pl26"/>
            <p:cNvSpPr/>
            <p:nvPr/>
          </p:nvSpPr>
          <p:spPr>
            <a:xfrm>
              <a:off x="2737948" y="5557317"/>
              <a:ext cx="4155057" cy="244768"/>
            </a:xfrm>
            <a:custGeom>
              <a:avLst/>
              <a:pathLst>
                <a:path w="4155057" h="244768">
                  <a:moveTo>
                    <a:pt x="0" y="244686"/>
                  </a:moveTo>
                  <a:lnTo>
                    <a:pt x="13990" y="244672"/>
                  </a:lnTo>
                  <a:lnTo>
                    <a:pt x="27980" y="244655"/>
                  </a:lnTo>
                  <a:lnTo>
                    <a:pt x="41970" y="244635"/>
                  </a:lnTo>
                  <a:lnTo>
                    <a:pt x="55960" y="244612"/>
                  </a:lnTo>
                  <a:lnTo>
                    <a:pt x="69950" y="244584"/>
                  </a:lnTo>
                  <a:lnTo>
                    <a:pt x="83940" y="244552"/>
                  </a:lnTo>
                  <a:lnTo>
                    <a:pt x="97930" y="244514"/>
                  </a:lnTo>
                  <a:lnTo>
                    <a:pt x="111920" y="244469"/>
                  </a:lnTo>
                  <a:lnTo>
                    <a:pt x="125910" y="244417"/>
                  </a:lnTo>
                  <a:lnTo>
                    <a:pt x="139900" y="244355"/>
                  </a:lnTo>
                  <a:lnTo>
                    <a:pt x="153891" y="244283"/>
                  </a:lnTo>
                  <a:lnTo>
                    <a:pt x="167881" y="244198"/>
                  </a:lnTo>
                  <a:lnTo>
                    <a:pt x="181871" y="244099"/>
                  </a:lnTo>
                  <a:lnTo>
                    <a:pt x="195861" y="243982"/>
                  </a:lnTo>
                  <a:lnTo>
                    <a:pt x="209851" y="243844"/>
                  </a:lnTo>
                  <a:lnTo>
                    <a:pt x="223841" y="243683"/>
                  </a:lnTo>
                  <a:lnTo>
                    <a:pt x="237831" y="243493"/>
                  </a:lnTo>
                  <a:lnTo>
                    <a:pt x="251821" y="243271"/>
                  </a:lnTo>
                  <a:lnTo>
                    <a:pt x="265811" y="243010"/>
                  </a:lnTo>
                  <a:lnTo>
                    <a:pt x="279801" y="242705"/>
                  </a:lnTo>
                  <a:lnTo>
                    <a:pt x="293791" y="242346"/>
                  </a:lnTo>
                  <a:lnTo>
                    <a:pt x="307782" y="241926"/>
                  </a:lnTo>
                  <a:lnTo>
                    <a:pt x="321772" y="241434"/>
                  </a:lnTo>
                  <a:lnTo>
                    <a:pt x="335762" y="240859"/>
                  </a:lnTo>
                  <a:lnTo>
                    <a:pt x="349752" y="240186"/>
                  </a:lnTo>
                  <a:lnTo>
                    <a:pt x="363742" y="239400"/>
                  </a:lnTo>
                  <a:lnTo>
                    <a:pt x="377732" y="238483"/>
                  </a:lnTo>
                  <a:lnTo>
                    <a:pt x="391722" y="237413"/>
                  </a:lnTo>
                  <a:lnTo>
                    <a:pt x="405712" y="236168"/>
                  </a:lnTo>
                  <a:lnTo>
                    <a:pt x="419702" y="234722"/>
                  </a:lnTo>
                  <a:lnTo>
                    <a:pt x="433692" y="233044"/>
                  </a:lnTo>
                  <a:lnTo>
                    <a:pt x="447682" y="231102"/>
                  </a:lnTo>
                  <a:lnTo>
                    <a:pt x="461673" y="228860"/>
                  </a:lnTo>
                  <a:lnTo>
                    <a:pt x="475663" y="226281"/>
                  </a:lnTo>
                  <a:lnTo>
                    <a:pt x="489653" y="223322"/>
                  </a:lnTo>
                  <a:lnTo>
                    <a:pt x="503643" y="219942"/>
                  </a:lnTo>
                  <a:lnTo>
                    <a:pt x="517633" y="216097"/>
                  </a:lnTo>
                  <a:lnTo>
                    <a:pt x="531623" y="211746"/>
                  </a:lnTo>
                  <a:lnTo>
                    <a:pt x="545613" y="206850"/>
                  </a:lnTo>
                  <a:lnTo>
                    <a:pt x="559603" y="201378"/>
                  </a:lnTo>
                  <a:lnTo>
                    <a:pt x="573593" y="195304"/>
                  </a:lnTo>
                  <a:lnTo>
                    <a:pt x="587583" y="188618"/>
                  </a:lnTo>
                  <a:lnTo>
                    <a:pt x="601574" y="181321"/>
                  </a:lnTo>
                  <a:lnTo>
                    <a:pt x="615564" y="173434"/>
                  </a:lnTo>
                  <a:lnTo>
                    <a:pt x="629554" y="164997"/>
                  </a:lnTo>
                  <a:lnTo>
                    <a:pt x="643544" y="156074"/>
                  </a:lnTo>
                  <a:lnTo>
                    <a:pt x="657534" y="146744"/>
                  </a:lnTo>
                  <a:lnTo>
                    <a:pt x="671524" y="137110"/>
                  </a:lnTo>
                  <a:lnTo>
                    <a:pt x="685514" y="127287"/>
                  </a:lnTo>
                  <a:lnTo>
                    <a:pt x="699504" y="117399"/>
                  </a:lnTo>
                  <a:lnTo>
                    <a:pt x="713494" y="107576"/>
                  </a:lnTo>
                  <a:lnTo>
                    <a:pt x="727484" y="97941"/>
                  </a:lnTo>
                  <a:lnTo>
                    <a:pt x="741474" y="88612"/>
                  </a:lnTo>
                  <a:lnTo>
                    <a:pt x="755465" y="79688"/>
                  </a:lnTo>
                  <a:lnTo>
                    <a:pt x="769455" y="71252"/>
                  </a:lnTo>
                  <a:lnTo>
                    <a:pt x="783445" y="63365"/>
                  </a:lnTo>
                  <a:lnTo>
                    <a:pt x="797435" y="56068"/>
                  </a:lnTo>
                  <a:lnTo>
                    <a:pt x="811425" y="49381"/>
                  </a:lnTo>
                  <a:lnTo>
                    <a:pt x="825415" y="43308"/>
                  </a:lnTo>
                  <a:lnTo>
                    <a:pt x="839405" y="37835"/>
                  </a:lnTo>
                  <a:lnTo>
                    <a:pt x="853395" y="32940"/>
                  </a:lnTo>
                  <a:lnTo>
                    <a:pt x="867385" y="28589"/>
                  </a:lnTo>
                  <a:lnTo>
                    <a:pt x="881375" y="24744"/>
                  </a:lnTo>
                  <a:lnTo>
                    <a:pt x="895365" y="21364"/>
                  </a:lnTo>
                  <a:lnTo>
                    <a:pt x="909356" y="18405"/>
                  </a:lnTo>
                  <a:lnTo>
                    <a:pt x="923346" y="15825"/>
                  </a:lnTo>
                  <a:lnTo>
                    <a:pt x="937336" y="13584"/>
                  </a:lnTo>
                  <a:lnTo>
                    <a:pt x="951326" y="11642"/>
                  </a:lnTo>
                  <a:lnTo>
                    <a:pt x="965316" y="9964"/>
                  </a:lnTo>
                  <a:lnTo>
                    <a:pt x="979306" y="8517"/>
                  </a:lnTo>
                  <a:lnTo>
                    <a:pt x="993296" y="7273"/>
                  </a:lnTo>
                  <a:lnTo>
                    <a:pt x="1007286" y="6203"/>
                  </a:lnTo>
                  <a:lnTo>
                    <a:pt x="1021276" y="5286"/>
                  </a:lnTo>
                  <a:lnTo>
                    <a:pt x="1035266" y="4500"/>
                  </a:lnTo>
                  <a:lnTo>
                    <a:pt x="1049256" y="3827"/>
                  </a:lnTo>
                  <a:lnTo>
                    <a:pt x="1063247" y="3251"/>
                  </a:lnTo>
                  <a:lnTo>
                    <a:pt x="1077237" y="2759"/>
                  </a:lnTo>
                  <a:lnTo>
                    <a:pt x="1091227" y="2340"/>
                  </a:lnTo>
                  <a:lnTo>
                    <a:pt x="1105217" y="1981"/>
                  </a:lnTo>
                  <a:lnTo>
                    <a:pt x="1119207" y="1675"/>
                  </a:lnTo>
                  <a:lnTo>
                    <a:pt x="1133197" y="1415"/>
                  </a:lnTo>
                  <a:lnTo>
                    <a:pt x="1147187" y="1192"/>
                  </a:lnTo>
                  <a:lnTo>
                    <a:pt x="1161177" y="1003"/>
                  </a:lnTo>
                  <a:lnTo>
                    <a:pt x="1175167" y="842"/>
                  </a:lnTo>
                  <a:lnTo>
                    <a:pt x="1189157" y="704"/>
                  </a:lnTo>
                  <a:lnTo>
                    <a:pt x="1203148" y="587"/>
                  </a:lnTo>
                  <a:lnTo>
                    <a:pt x="1217138" y="487"/>
                  </a:lnTo>
                  <a:lnTo>
                    <a:pt x="1231128" y="402"/>
                  </a:lnTo>
                  <a:lnTo>
                    <a:pt x="1245118" y="330"/>
                  </a:lnTo>
                  <a:lnTo>
                    <a:pt x="1259108" y="269"/>
                  </a:lnTo>
                  <a:lnTo>
                    <a:pt x="1273098" y="216"/>
                  </a:lnTo>
                  <a:lnTo>
                    <a:pt x="1287088" y="172"/>
                  </a:lnTo>
                  <a:lnTo>
                    <a:pt x="1301078" y="134"/>
                  </a:lnTo>
                  <a:lnTo>
                    <a:pt x="1315068" y="102"/>
                  </a:lnTo>
                  <a:lnTo>
                    <a:pt x="1329058" y="74"/>
                  </a:lnTo>
                  <a:lnTo>
                    <a:pt x="1343048" y="51"/>
                  </a:lnTo>
                  <a:lnTo>
                    <a:pt x="1357039" y="31"/>
                  </a:lnTo>
                  <a:lnTo>
                    <a:pt x="1371029" y="14"/>
                  </a:lnTo>
                  <a:lnTo>
                    <a:pt x="1385019" y="0"/>
                  </a:lnTo>
                  <a:lnTo>
                    <a:pt x="1385019" y="0"/>
                  </a:lnTo>
                  <a:lnTo>
                    <a:pt x="1399009" y="14"/>
                  </a:lnTo>
                  <a:lnTo>
                    <a:pt x="1412999" y="31"/>
                  </a:lnTo>
                  <a:lnTo>
                    <a:pt x="1426989" y="51"/>
                  </a:lnTo>
                  <a:lnTo>
                    <a:pt x="1440979" y="74"/>
                  </a:lnTo>
                  <a:lnTo>
                    <a:pt x="1454969" y="102"/>
                  </a:lnTo>
                  <a:lnTo>
                    <a:pt x="1468959" y="134"/>
                  </a:lnTo>
                  <a:lnTo>
                    <a:pt x="1482949" y="172"/>
                  </a:lnTo>
                  <a:lnTo>
                    <a:pt x="1496939" y="216"/>
                  </a:lnTo>
                  <a:lnTo>
                    <a:pt x="1510930" y="269"/>
                  </a:lnTo>
                  <a:lnTo>
                    <a:pt x="1524920" y="330"/>
                  </a:lnTo>
                  <a:lnTo>
                    <a:pt x="1538910" y="402"/>
                  </a:lnTo>
                  <a:lnTo>
                    <a:pt x="1552900" y="487"/>
                  </a:lnTo>
                  <a:lnTo>
                    <a:pt x="1566890" y="587"/>
                  </a:lnTo>
                  <a:lnTo>
                    <a:pt x="1580880" y="704"/>
                  </a:lnTo>
                  <a:lnTo>
                    <a:pt x="1594870" y="842"/>
                  </a:lnTo>
                  <a:lnTo>
                    <a:pt x="1608860" y="1003"/>
                  </a:lnTo>
                  <a:lnTo>
                    <a:pt x="1622850" y="1192"/>
                  </a:lnTo>
                  <a:lnTo>
                    <a:pt x="1636840" y="1415"/>
                  </a:lnTo>
                  <a:lnTo>
                    <a:pt x="1650830" y="1675"/>
                  </a:lnTo>
                  <a:lnTo>
                    <a:pt x="1664821" y="1981"/>
                  </a:lnTo>
                  <a:lnTo>
                    <a:pt x="1678811" y="2340"/>
                  </a:lnTo>
                  <a:lnTo>
                    <a:pt x="1692801" y="2759"/>
                  </a:lnTo>
                  <a:lnTo>
                    <a:pt x="1706791" y="3251"/>
                  </a:lnTo>
                  <a:lnTo>
                    <a:pt x="1720781" y="3827"/>
                  </a:lnTo>
                  <a:lnTo>
                    <a:pt x="1734771" y="4500"/>
                  </a:lnTo>
                  <a:lnTo>
                    <a:pt x="1748761" y="5286"/>
                  </a:lnTo>
                  <a:lnTo>
                    <a:pt x="1762751" y="6203"/>
                  </a:lnTo>
                  <a:lnTo>
                    <a:pt x="1776741" y="7273"/>
                  </a:lnTo>
                  <a:lnTo>
                    <a:pt x="1790731" y="8517"/>
                  </a:lnTo>
                  <a:lnTo>
                    <a:pt x="1804722" y="9964"/>
                  </a:lnTo>
                  <a:lnTo>
                    <a:pt x="1818712" y="11642"/>
                  </a:lnTo>
                  <a:lnTo>
                    <a:pt x="1832702" y="13584"/>
                  </a:lnTo>
                  <a:lnTo>
                    <a:pt x="1846692" y="15825"/>
                  </a:lnTo>
                  <a:lnTo>
                    <a:pt x="1860682" y="18405"/>
                  </a:lnTo>
                  <a:lnTo>
                    <a:pt x="1874672" y="21364"/>
                  </a:lnTo>
                  <a:lnTo>
                    <a:pt x="1888662" y="24744"/>
                  </a:lnTo>
                  <a:lnTo>
                    <a:pt x="1902652" y="28589"/>
                  </a:lnTo>
                  <a:lnTo>
                    <a:pt x="1916642" y="32940"/>
                  </a:lnTo>
                  <a:lnTo>
                    <a:pt x="1930632" y="37835"/>
                  </a:lnTo>
                  <a:lnTo>
                    <a:pt x="1944622" y="43308"/>
                  </a:lnTo>
                  <a:lnTo>
                    <a:pt x="1958613" y="49381"/>
                  </a:lnTo>
                  <a:lnTo>
                    <a:pt x="1972603" y="56068"/>
                  </a:lnTo>
                  <a:lnTo>
                    <a:pt x="1986593" y="63365"/>
                  </a:lnTo>
                  <a:lnTo>
                    <a:pt x="2000583" y="71252"/>
                  </a:lnTo>
                  <a:lnTo>
                    <a:pt x="2014573" y="79688"/>
                  </a:lnTo>
                  <a:lnTo>
                    <a:pt x="2028563" y="88612"/>
                  </a:lnTo>
                  <a:lnTo>
                    <a:pt x="2042553" y="97941"/>
                  </a:lnTo>
                  <a:lnTo>
                    <a:pt x="2056543" y="107576"/>
                  </a:lnTo>
                  <a:lnTo>
                    <a:pt x="2070533" y="117399"/>
                  </a:lnTo>
                  <a:lnTo>
                    <a:pt x="2084523" y="127287"/>
                  </a:lnTo>
                  <a:lnTo>
                    <a:pt x="2098513" y="137110"/>
                  </a:lnTo>
                  <a:lnTo>
                    <a:pt x="2112504" y="146744"/>
                  </a:lnTo>
                  <a:lnTo>
                    <a:pt x="2126494" y="156074"/>
                  </a:lnTo>
                  <a:lnTo>
                    <a:pt x="2140484" y="164997"/>
                  </a:lnTo>
                  <a:lnTo>
                    <a:pt x="2154474" y="173434"/>
                  </a:lnTo>
                  <a:lnTo>
                    <a:pt x="2168464" y="181321"/>
                  </a:lnTo>
                  <a:lnTo>
                    <a:pt x="2182454" y="188618"/>
                  </a:lnTo>
                  <a:lnTo>
                    <a:pt x="2196444" y="195304"/>
                  </a:lnTo>
                  <a:lnTo>
                    <a:pt x="2210434" y="201378"/>
                  </a:lnTo>
                  <a:lnTo>
                    <a:pt x="2224424" y="206850"/>
                  </a:lnTo>
                  <a:lnTo>
                    <a:pt x="2238414" y="211746"/>
                  </a:lnTo>
                  <a:lnTo>
                    <a:pt x="2252404" y="216097"/>
                  </a:lnTo>
                  <a:lnTo>
                    <a:pt x="2266395" y="219942"/>
                  </a:lnTo>
                  <a:lnTo>
                    <a:pt x="2280385" y="223322"/>
                  </a:lnTo>
                  <a:lnTo>
                    <a:pt x="2294375" y="226281"/>
                  </a:lnTo>
                  <a:lnTo>
                    <a:pt x="2308365" y="228860"/>
                  </a:lnTo>
                  <a:lnTo>
                    <a:pt x="2322355" y="231102"/>
                  </a:lnTo>
                  <a:lnTo>
                    <a:pt x="2336345" y="233044"/>
                  </a:lnTo>
                  <a:lnTo>
                    <a:pt x="2350335" y="234722"/>
                  </a:lnTo>
                  <a:lnTo>
                    <a:pt x="2364325" y="236168"/>
                  </a:lnTo>
                  <a:lnTo>
                    <a:pt x="2378315" y="237413"/>
                  </a:lnTo>
                  <a:lnTo>
                    <a:pt x="2392305" y="238483"/>
                  </a:lnTo>
                  <a:lnTo>
                    <a:pt x="2406296" y="239400"/>
                  </a:lnTo>
                  <a:lnTo>
                    <a:pt x="2420286" y="240186"/>
                  </a:lnTo>
                  <a:lnTo>
                    <a:pt x="2434276" y="240859"/>
                  </a:lnTo>
                  <a:lnTo>
                    <a:pt x="2448266" y="241434"/>
                  </a:lnTo>
                  <a:lnTo>
                    <a:pt x="2462256" y="241926"/>
                  </a:lnTo>
                  <a:lnTo>
                    <a:pt x="2476246" y="242346"/>
                  </a:lnTo>
                  <a:lnTo>
                    <a:pt x="2490236" y="242705"/>
                  </a:lnTo>
                  <a:lnTo>
                    <a:pt x="2504226" y="243010"/>
                  </a:lnTo>
                  <a:lnTo>
                    <a:pt x="2518216" y="243271"/>
                  </a:lnTo>
                  <a:lnTo>
                    <a:pt x="2532206" y="243493"/>
                  </a:lnTo>
                  <a:lnTo>
                    <a:pt x="2546196" y="243683"/>
                  </a:lnTo>
                  <a:lnTo>
                    <a:pt x="2560187" y="243844"/>
                  </a:lnTo>
                  <a:lnTo>
                    <a:pt x="2574177" y="243982"/>
                  </a:lnTo>
                  <a:lnTo>
                    <a:pt x="2588167" y="244099"/>
                  </a:lnTo>
                  <a:lnTo>
                    <a:pt x="2602157" y="244198"/>
                  </a:lnTo>
                  <a:lnTo>
                    <a:pt x="2616147" y="244283"/>
                  </a:lnTo>
                  <a:lnTo>
                    <a:pt x="2630137" y="244355"/>
                  </a:lnTo>
                  <a:lnTo>
                    <a:pt x="2644127" y="244417"/>
                  </a:lnTo>
                  <a:lnTo>
                    <a:pt x="2658117" y="244469"/>
                  </a:lnTo>
                  <a:lnTo>
                    <a:pt x="2672107" y="244514"/>
                  </a:lnTo>
                  <a:lnTo>
                    <a:pt x="2686097" y="244552"/>
                  </a:lnTo>
                  <a:lnTo>
                    <a:pt x="2700087" y="244584"/>
                  </a:lnTo>
                  <a:lnTo>
                    <a:pt x="2714078" y="244612"/>
                  </a:lnTo>
                  <a:lnTo>
                    <a:pt x="2728068" y="244635"/>
                  </a:lnTo>
                  <a:lnTo>
                    <a:pt x="2742058" y="244655"/>
                  </a:lnTo>
                  <a:lnTo>
                    <a:pt x="2756048" y="244672"/>
                  </a:lnTo>
                  <a:lnTo>
                    <a:pt x="2770038" y="244686"/>
                  </a:lnTo>
                  <a:lnTo>
                    <a:pt x="2770038" y="244768"/>
                  </a:lnTo>
                  <a:lnTo>
                    <a:pt x="2784028" y="244768"/>
                  </a:lnTo>
                  <a:lnTo>
                    <a:pt x="2798018" y="244768"/>
                  </a:lnTo>
                  <a:lnTo>
                    <a:pt x="2812008" y="244768"/>
                  </a:lnTo>
                  <a:lnTo>
                    <a:pt x="2825998" y="244768"/>
                  </a:lnTo>
                  <a:lnTo>
                    <a:pt x="2839988" y="244768"/>
                  </a:lnTo>
                  <a:lnTo>
                    <a:pt x="2853978" y="244768"/>
                  </a:lnTo>
                  <a:lnTo>
                    <a:pt x="2867969" y="244768"/>
                  </a:lnTo>
                  <a:lnTo>
                    <a:pt x="2881959" y="244768"/>
                  </a:lnTo>
                  <a:lnTo>
                    <a:pt x="2895949" y="244768"/>
                  </a:lnTo>
                  <a:lnTo>
                    <a:pt x="2909939" y="244768"/>
                  </a:lnTo>
                  <a:lnTo>
                    <a:pt x="2923929" y="244768"/>
                  </a:lnTo>
                  <a:lnTo>
                    <a:pt x="2937919" y="244768"/>
                  </a:lnTo>
                  <a:lnTo>
                    <a:pt x="2951909" y="244768"/>
                  </a:lnTo>
                  <a:lnTo>
                    <a:pt x="2965899" y="244768"/>
                  </a:lnTo>
                  <a:lnTo>
                    <a:pt x="2979889" y="244768"/>
                  </a:lnTo>
                  <a:lnTo>
                    <a:pt x="2993879" y="244768"/>
                  </a:lnTo>
                  <a:lnTo>
                    <a:pt x="3007870" y="244768"/>
                  </a:lnTo>
                  <a:lnTo>
                    <a:pt x="3021860" y="244768"/>
                  </a:lnTo>
                  <a:lnTo>
                    <a:pt x="3035850" y="244768"/>
                  </a:lnTo>
                  <a:lnTo>
                    <a:pt x="3049840" y="244768"/>
                  </a:lnTo>
                  <a:lnTo>
                    <a:pt x="3063830" y="244768"/>
                  </a:lnTo>
                  <a:lnTo>
                    <a:pt x="3077820" y="244768"/>
                  </a:lnTo>
                  <a:lnTo>
                    <a:pt x="3091810" y="244768"/>
                  </a:lnTo>
                  <a:lnTo>
                    <a:pt x="3105800" y="244768"/>
                  </a:lnTo>
                  <a:lnTo>
                    <a:pt x="3119790" y="244768"/>
                  </a:lnTo>
                  <a:lnTo>
                    <a:pt x="3133780" y="244768"/>
                  </a:lnTo>
                  <a:lnTo>
                    <a:pt x="3147770" y="244768"/>
                  </a:lnTo>
                  <a:lnTo>
                    <a:pt x="3161761" y="244768"/>
                  </a:lnTo>
                  <a:lnTo>
                    <a:pt x="3175751" y="244768"/>
                  </a:lnTo>
                  <a:lnTo>
                    <a:pt x="3189741" y="244768"/>
                  </a:lnTo>
                  <a:lnTo>
                    <a:pt x="3203731" y="244768"/>
                  </a:lnTo>
                  <a:lnTo>
                    <a:pt x="3217721" y="244768"/>
                  </a:lnTo>
                  <a:lnTo>
                    <a:pt x="3231711" y="244768"/>
                  </a:lnTo>
                  <a:lnTo>
                    <a:pt x="3245701" y="244768"/>
                  </a:lnTo>
                  <a:lnTo>
                    <a:pt x="3259691" y="244768"/>
                  </a:lnTo>
                  <a:lnTo>
                    <a:pt x="3273681" y="244768"/>
                  </a:lnTo>
                  <a:lnTo>
                    <a:pt x="3287671" y="244768"/>
                  </a:lnTo>
                  <a:lnTo>
                    <a:pt x="3301661" y="244768"/>
                  </a:lnTo>
                  <a:lnTo>
                    <a:pt x="3315652" y="244768"/>
                  </a:lnTo>
                  <a:lnTo>
                    <a:pt x="3329642" y="244768"/>
                  </a:lnTo>
                  <a:lnTo>
                    <a:pt x="3343632" y="244768"/>
                  </a:lnTo>
                  <a:lnTo>
                    <a:pt x="3357622" y="244768"/>
                  </a:lnTo>
                  <a:lnTo>
                    <a:pt x="3371612" y="244768"/>
                  </a:lnTo>
                  <a:lnTo>
                    <a:pt x="3385602" y="244768"/>
                  </a:lnTo>
                  <a:lnTo>
                    <a:pt x="3399592" y="244768"/>
                  </a:lnTo>
                  <a:lnTo>
                    <a:pt x="3413582" y="244768"/>
                  </a:lnTo>
                  <a:lnTo>
                    <a:pt x="3427572" y="244768"/>
                  </a:lnTo>
                  <a:lnTo>
                    <a:pt x="3441562" y="244768"/>
                  </a:lnTo>
                  <a:lnTo>
                    <a:pt x="3455552" y="244768"/>
                  </a:lnTo>
                  <a:lnTo>
                    <a:pt x="3469543" y="244768"/>
                  </a:lnTo>
                  <a:lnTo>
                    <a:pt x="3483533" y="244768"/>
                  </a:lnTo>
                  <a:lnTo>
                    <a:pt x="3497523" y="244768"/>
                  </a:lnTo>
                  <a:lnTo>
                    <a:pt x="3511513" y="244768"/>
                  </a:lnTo>
                  <a:lnTo>
                    <a:pt x="3525503" y="244768"/>
                  </a:lnTo>
                  <a:lnTo>
                    <a:pt x="3539493" y="244768"/>
                  </a:lnTo>
                  <a:lnTo>
                    <a:pt x="3553483" y="244768"/>
                  </a:lnTo>
                  <a:lnTo>
                    <a:pt x="3567473" y="244768"/>
                  </a:lnTo>
                  <a:lnTo>
                    <a:pt x="3581463" y="244768"/>
                  </a:lnTo>
                  <a:lnTo>
                    <a:pt x="3595453" y="244768"/>
                  </a:lnTo>
                  <a:lnTo>
                    <a:pt x="3609444" y="244768"/>
                  </a:lnTo>
                  <a:lnTo>
                    <a:pt x="3623434" y="244768"/>
                  </a:lnTo>
                  <a:lnTo>
                    <a:pt x="3637424" y="244768"/>
                  </a:lnTo>
                  <a:lnTo>
                    <a:pt x="3651414" y="244768"/>
                  </a:lnTo>
                  <a:lnTo>
                    <a:pt x="3665404" y="244768"/>
                  </a:lnTo>
                  <a:lnTo>
                    <a:pt x="3679394" y="244768"/>
                  </a:lnTo>
                  <a:lnTo>
                    <a:pt x="3693384" y="244768"/>
                  </a:lnTo>
                  <a:lnTo>
                    <a:pt x="3707374" y="244768"/>
                  </a:lnTo>
                  <a:lnTo>
                    <a:pt x="3721364" y="244768"/>
                  </a:lnTo>
                  <a:lnTo>
                    <a:pt x="3735354" y="244768"/>
                  </a:lnTo>
                  <a:lnTo>
                    <a:pt x="3749344" y="244768"/>
                  </a:lnTo>
                  <a:lnTo>
                    <a:pt x="3763335" y="244768"/>
                  </a:lnTo>
                  <a:lnTo>
                    <a:pt x="3777325" y="244768"/>
                  </a:lnTo>
                  <a:lnTo>
                    <a:pt x="3791315" y="244768"/>
                  </a:lnTo>
                  <a:lnTo>
                    <a:pt x="3805305" y="244768"/>
                  </a:lnTo>
                  <a:lnTo>
                    <a:pt x="3819295" y="244768"/>
                  </a:lnTo>
                  <a:lnTo>
                    <a:pt x="3833285" y="244768"/>
                  </a:lnTo>
                  <a:lnTo>
                    <a:pt x="3847275" y="244768"/>
                  </a:lnTo>
                  <a:lnTo>
                    <a:pt x="3861265" y="244768"/>
                  </a:lnTo>
                  <a:lnTo>
                    <a:pt x="3875255" y="244768"/>
                  </a:lnTo>
                  <a:lnTo>
                    <a:pt x="3889245" y="244768"/>
                  </a:lnTo>
                  <a:lnTo>
                    <a:pt x="3903235" y="244768"/>
                  </a:lnTo>
                  <a:lnTo>
                    <a:pt x="3917226" y="244768"/>
                  </a:lnTo>
                  <a:lnTo>
                    <a:pt x="3931216" y="244768"/>
                  </a:lnTo>
                  <a:lnTo>
                    <a:pt x="3945206" y="244768"/>
                  </a:lnTo>
                  <a:lnTo>
                    <a:pt x="3959196" y="244768"/>
                  </a:lnTo>
                  <a:lnTo>
                    <a:pt x="3973186" y="244768"/>
                  </a:lnTo>
                  <a:lnTo>
                    <a:pt x="3987176" y="244768"/>
                  </a:lnTo>
                  <a:lnTo>
                    <a:pt x="4001166" y="244768"/>
                  </a:lnTo>
                  <a:lnTo>
                    <a:pt x="4015156" y="244768"/>
                  </a:lnTo>
                  <a:lnTo>
                    <a:pt x="4029146" y="244768"/>
                  </a:lnTo>
                  <a:lnTo>
                    <a:pt x="4043136" y="244768"/>
                  </a:lnTo>
                  <a:lnTo>
                    <a:pt x="4057126" y="244768"/>
                  </a:lnTo>
                  <a:lnTo>
                    <a:pt x="4071117" y="244768"/>
                  </a:lnTo>
                  <a:lnTo>
                    <a:pt x="4085107" y="244768"/>
                  </a:lnTo>
                  <a:lnTo>
                    <a:pt x="4099097" y="244768"/>
                  </a:lnTo>
                  <a:lnTo>
                    <a:pt x="4113087" y="244768"/>
                  </a:lnTo>
                  <a:lnTo>
                    <a:pt x="4127077" y="244768"/>
                  </a:lnTo>
                  <a:lnTo>
                    <a:pt x="4141067" y="244768"/>
                  </a:lnTo>
                  <a:lnTo>
                    <a:pt x="4155057" y="244768"/>
                  </a:lnTo>
                </a:path>
              </a:pathLst>
            </a:custGeom>
            <a:ln w="40651" cap="flat">
              <a:solidFill>
                <a:srgbClr val="D3D3D3">
                  <a:alpha val="100000"/>
                </a:srgbClr>
              </a:solidFill>
              <a:prstDash val="solid"/>
              <a:round/>
            </a:ln>
          </p:spPr>
          <p:txBody>
            <a:bodyPr/>
            <a:lstStyle/>
            <a:p/>
          </p:txBody>
        </p:sp>
        <p:sp>
          <p:nvSpPr>
            <p:cNvPr id="27" name="pl27"/>
            <p:cNvSpPr/>
            <p:nvPr/>
          </p:nvSpPr>
          <p:spPr>
            <a:xfrm>
              <a:off x="2737948" y="3108808"/>
              <a:ext cx="4155057" cy="979157"/>
            </a:xfrm>
            <a:custGeom>
              <a:avLst/>
              <a:pathLst>
                <a:path w="4155057" h="979157">
                  <a:moveTo>
                    <a:pt x="0" y="979157"/>
                  </a:moveTo>
                  <a:lnTo>
                    <a:pt x="13990" y="979128"/>
                  </a:lnTo>
                  <a:lnTo>
                    <a:pt x="27980" y="979094"/>
                  </a:lnTo>
                  <a:lnTo>
                    <a:pt x="41970" y="979054"/>
                  </a:lnTo>
                  <a:lnTo>
                    <a:pt x="55960" y="979007"/>
                  </a:lnTo>
                  <a:lnTo>
                    <a:pt x="69950" y="978953"/>
                  </a:lnTo>
                  <a:lnTo>
                    <a:pt x="83940" y="978888"/>
                  </a:lnTo>
                  <a:lnTo>
                    <a:pt x="97930" y="978812"/>
                  </a:lnTo>
                  <a:lnTo>
                    <a:pt x="111920" y="978723"/>
                  </a:lnTo>
                  <a:lnTo>
                    <a:pt x="125910" y="978618"/>
                  </a:lnTo>
                  <a:lnTo>
                    <a:pt x="139900" y="978495"/>
                  </a:lnTo>
                  <a:lnTo>
                    <a:pt x="153891" y="978351"/>
                  </a:lnTo>
                  <a:lnTo>
                    <a:pt x="167881" y="978181"/>
                  </a:lnTo>
                  <a:lnTo>
                    <a:pt x="181871" y="977982"/>
                  </a:lnTo>
                  <a:lnTo>
                    <a:pt x="195861" y="977747"/>
                  </a:lnTo>
                  <a:lnTo>
                    <a:pt x="209851" y="977473"/>
                  </a:lnTo>
                  <a:lnTo>
                    <a:pt x="223841" y="977150"/>
                  </a:lnTo>
                  <a:lnTo>
                    <a:pt x="237831" y="976771"/>
                  </a:lnTo>
                  <a:lnTo>
                    <a:pt x="251821" y="976326"/>
                  </a:lnTo>
                  <a:lnTo>
                    <a:pt x="265811" y="975805"/>
                  </a:lnTo>
                  <a:lnTo>
                    <a:pt x="279801" y="975193"/>
                  </a:lnTo>
                  <a:lnTo>
                    <a:pt x="293791" y="974477"/>
                  </a:lnTo>
                  <a:lnTo>
                    <a:pt x="307782" y="973637"/>
                  </a:lnTo>
                  <a:lnTo>
                    <a:pt x="321772" y="972653"/>
                  </a:lnTo>
                  <a:lnTo>
                    <a:pt x="335762" y="971502"/>
                  </a:lnTo>
                  <a:lnTo>
                    <a:pt x="349752" y="970157"/>
                  </a:lnTo>
                  <a:lnTo>
                    <a:pt x="363742" y="968584"/>
                  </a:lnTo>
                  <a:lnTo>
                    <a:pt x="377732" y="966749"/>
                  </a:lnTo>
                  <a:lnTo>
                    <a:pt x="391722" y="964611"/>
                  </a:lnTo>
                  <a:lnTo>
                    <a:pt x="405712" y="962121"/>
                  </a:lnTo>
                  <a:lnTo>
                    <a:pt x="419702" y="959228"/>
                  </a:lnTo>
                  <a:lnTo>
                    <a:pt x="433692" y="955872"/>
                  </a:lnTo>
                  <a:lnTo>
                    <a:pt x="447682" y="951988"/>
                  </a:lnTo>
                  <a:lnTo>
                    <a:pt x="461673" y="947505"/>
                  </a:lnTo>
                  <a:lnTo>
                    <a:pt x="475663" y="942346"/>
                  </a:lnTo>
                  <a:lnTo>
                    <a:pt x="489653" y="936428"/>
                  </a:lnTo>
                  <a:lnTo>
                    <a:pt x="503643" y="929667"/>
                  </a:lnTo>
                  <a:lnTo>
                    <a:pt x="517633" y="921978"/>
                  </a:lnTo>
                  <a:lnTo>
                    <a:pt x="531623" y="913276"/>
                  </a:lnTo>
                  <a:lnTo>
                    <a:pt x="545613" y="903485"/>
                  </a:lnTo>
                  <a:lnTo>
                    <a:pt x="559603" y="892540"/>
                  </a:lnTo>
                  <a:lnTo>
                    <a:pt x="573593" y="880393"/>
                  </a:lnTo>
                  <a:lnTo>
                    <a:pt x="587583" y="867020"/>
                  </a:lnTo>
                  <a:lnTo>
                    <a:pt x="601574" y="852425"/>
                  </a:lnTo>
                  <a:lnTo>
                    <a:pt x="615564" y="836652"/>
                  </a:lnTo>
                  <a:lnTo>
                    <a:pt x="629554" y="819779"/>
                  </a:lnTo>
                  <a:lnTo>
                    <a:pt x="643544" y="801931"/>
                  </a:lnTo>
                  <a:lnTo>
                    <a:pt x="657534" y="783273"/>
                  </a:lnTo>
                  <a:lnTo>
                    <a:pt x="671524" y="764004"/>
                  </a:lnTo>
                  <a:lnTo>
                    <a:pt x="685514" y="744358"/>
                  </a:lnTo>
                  <a:lnTo>
                    <a:pt x="699504" y="724582"/>
                  </a:lnTo>
                  <a:lnTo>
                    <a:pt x="713494" y="704936"/>
                  </a:lnTo>
                  <a:lnTo>
                    <a:pt x="727484" y="685667"/>
                  </a:lnTo>
                  <a:lnTo>
                    <a:pt x="741474" y="667008"/>
                  </a:lnTo>
                  <a:lnTo>
                    <a:pt x="755465" y="649161"/>
                  </a:lnTo>
                  <a:lnTo>
                    <a:pt x="769455" y="632288"/>
                  </a:lnTo>
                  <a:lnTo>
                    <a:pt x="783445" y="616515"/>
                  </a:lnTo>
                  <a:lnTo>
                    <a:pt x="797435" y="601920"/>
                  </a:lnTo>
                  <a:lnTo>
                    <a:pt x="811425" y="588547"/>
                  </a:lnTo>
                  <a:lnTo>
                    <a:pt x="825415" y="576400"/>
                  </a:lnTo>
                  <a:lnTo>
                    <a:pt x="839405" y="565455"/>
                  </a:lnTo>
                  <a:lnTo>
                    <a:pt x="853395" y="555664"/>
                  </a:lnTo>
                  <a:lnTo>
                    <a:pt x="867385" y="546962"/>
                  </a:lnTo>
                  <a:lnTo>
                    <a:pt x="881375" y="539272"/>
                  </a:lnTo>
                  <a:lnTo>
                    <a:pt x="895365" y="532512"/>
                  </a:lnTo>
                  <a:lnTo>
                    <a:pt x="909356" y="526594"/>
                  </a:lnTo>
                  <a:lnTo>
                    <a:pt x="923346" y="521435"/>
                  </a:lnTo>
                  <a:lnTo>
                    <a:pt x="937336" y="516952"/>
                  </a:lnTo>
                  <a:lnTo>
                    <a:pt x="951326" y="513068"/>
                  </a:lnTo>
                  <a:lnTo>
                    <a:pt x="965316" y="509712"/>
                  </a:lnTo>
                  <a:lnTo>
                    <a:pt x="979306" y="506819"/>
                  </a:lnTo>
                  <a:lnTo>
                    <a:pt x="993296" y="504329"/>
                  </a:lnTo>
                  <a:lnTo>
                    <a:pt x="1007286" y="502191"/>
                  </a:lnTo>
                  <a:lnTo>
                    <a:pt x="1021276" y="500356"/>
                  </a:lnTo>
                  <a:lnTo>
                    <a:pt x="1035266" y="498783"/>
                  </a:lnTo>
                  <a:lnTo>
                    <a:pt x="1049256" y="497438"/>
                  </a:lnTo>
                  <a:lnTo>
                    <a:pt x="1063247" y="496287"/>
                  </a:lnTo>
                  <a:lnTo>
                    <a:pt x="1077237" y="495303"/>
                  </a:lnTo>
                  <a:lnTo>
                    <a:pt x="1091227" y="494463"/>
                  </a:lnTo>
                  <a:lnTo>
                    <a:pt x="1105217" y="493747"/>
                  </a:lnTo>
                  <a:lnTo>
                    <a:pt x="1119207" y="493135"/>
                  </a:lnTo>
                  <a:lnTo>
                    <a:pt x="1133197" y="492614"/>
                  </a:lnTo>
                  <a:lnTo>
                    <a:pt x="1147187" y="492169"/>
                  </a:lnTo>
                  <a:lnTo>
                    <a:pt x="1161177" y="491790"/>
                  </a:lnTo>
                  <a:lnTo>
                    <a:pt x="1175167" y="491467"/>
                  </a:lnTo>
                  <a:lnTo>
                    <a:pt x="1189157" y="491192"/>
                  </a:lnTo>
                  <a:lnTo>
                    <a:pt x="1203148" y="490958"/>
                  </a:lnTo>
                  <a:lnTo>
                    <a:pt x="1217138" y="490759"/>
                  </a:lnTo>
                  <a:lnTo>
                    <a:pt x="1231128" y="490589"/>
                  </a:lnTo>
                  <a:lnTo>
                    <a:pt x="1245118" y="490445"/>
                  </a:lnTo>
                  <a:lnTo>
                    <a:pt x="1259108" y="490322"/>
                  </a:lnTo>
                  <a:lnTo>
                    <a:pt x="1273098" y="490217"/>
                  </a:lnTo>
                  <a:lnTo>
                    <a:pt x="1287088" y="490128"/>
                  </a:lnTo>
                  <a:lnTo>
                    <a:pt x="1301078" y="490052"/>
                  </a:lnTo>
                  <a:lnTo>
                    <a:pt x="1315068" y="489987"/>
                  </a:lnTo>
                  <a:lnTo>
                    <a:pt x="1329058" y="489932"/>
                  </a:lnTo>
                  <a:lnTo>
                    <a:pt x="1343048" y="489886"/>
                  </a:lnTo>
                  <a:lnTo>
                    <a:pt x="1357039" y="489846"/>
                  </a:lnTo>
                  <a:lnTo>
                    <a:pt x="1371029" y="489812"/>
                  </a:lnTo>
                  <a:lnTo>
                    <a:pt x="1385019" y="489783"/>
                  </a:lnTo>
                  <a:lnTo>
                    <a:pt x="1385019" y="489455"/>
                  </a:lnTo>
                  <a:lnTo>
                    <a:pt x="1399009" y="489426"/>
                  </a:lnTo>
                  <a:lnTo>
                    <a:pt x="1412999" y="489392"/>
                  </a:lnTo>
                  <a:lnTo>
                    <a:pt x="1426989" y="489352"/>
                  </a:lnTo>
                  <a:lnTo>
                    <a:pt x="1440979" y="489306"/>
                  </a:lnTo>
                  <a:lnTo>
                    <a:pt x="1454969" y="489251"/>
                  </a:lnTo>
                  <a:lnTo>
                    <a:pt x="1468959" y="489186"/>
                  </a:lnTo>
                  <a:lnTo>
                    <a:pt x="1482949" y="489110"/>
                  </a:lnTo>
                  <a:lnTo>
                    <a:pt x="1496939" y="489021"/>
                  </a:lnTo>
                  <a:lnTo>
                    <a:pt x="1510930" y="488917"/>
                  </a:lnTo>
                  <a:lnTo>
                    <a:pt x="1524920" y="488794"/>
                  </a:lnTo>
                  <a:lnTo>
                    <a:pt x="1538910" y="488649"/>
                  </a:lnTo>
                  <a:lnTo>
                    <a:pt x="1552900" y="488479"/>
                  </a:lnTo>
                  <a:lnTo>
                    <a:pt x="1566890" y="488280"/>
                  </a:lnTo>
                  <a:lnTo>
                    <a:pt x="1580880" y="488046"/>
                  </a:lnTo>
                  <a:lnTo>
                    <a:pt x="1594870" y="487771"/>
                  </a:lnTo>
                  <a:lnTo>
                    <a:pt x="1608860" y="487448"/>
                  </a:lnTo>
                  <a:lnTo>
                    <a:pt x="1622850" y="487069"/>
                  </a:lnTo>
                  <a:lnTo>
                    <a:pt x="1636840" y="486625"/>
                  </a:lnTo>
                  <a:lnTo>
                    <a:pt x="1650830" y="486103"/>
                  </a:lnTo>
                  <a:lnTo>
                    <a:pt x="1664821" y="485492"/>
                  </a:lnTo>
                  <a:lnTo>
                    <a:pt x="1678811" y="484775"/>
                  </a:lnTo>
                  <a:lnTo>
                    <a:pt x="1692801" y="483935"/>
                  </a:lnTo>
                  <a:lnTo>
                    <a:pt x="1706791" y="482952"/>
                  </a:lnTo>
                  <a:lnTo>
                    <a:pt x="1720781" y="481801"/>
                  </a:lnTo>
                  <a:lnTo>
                    <a:pt x="1734771" y="480455"/>
                  </a:lnTo>
                  <a:lnTo>
                    <a:pt x="1748761" y="478883"/>
                  </a:lnTo>
                  <a:lnTo>
                    <a:pt x="1762751" y="477048"/>
                  </a:lnTo>
                  <a:lnTo>
                    <a:pt x="1776741" y="474909"/>
                  </a:lnTo>
                  <a:lnTo>
                    <a:pt x="1790731" y="472419"/>
                  </a:lnTo>
                  <a:lnTo>
                    <a:pt x="1804722" y="469526"/>
                  </a:lnTo>
                  <a:lnTo>
                    <a:pt x="1818712" y="466170"/>
                  </a:lnTo>
                  <a:lnTo>
                    <a:pt x="1832702" y="462286"/>
                  </a:lnTo>
                  <a:lnTo>
                    <a:pt x="1846692" y="457804"/>
                  </a:lnTo>
                  <a:lnTo>
                    <a:pt x="1860682" y="452644"/>
                  </a:lnTo>
                  <a:lnTo>
                    <a:pt x="1874672" y="446727"/>
                  </a:lnTo>
                  <a:lnTo>
                    <a:pt x="1888662" y="439966"/>
                  </a:lnTo>
                  <a:lnTo>
                    <a:pt x="1902652" y="432276"/>
                  </a:lnTo>
                  <a:lnTo>
                    <a:pt x="1916642" y="423574"/>
                  </a:lnTo>
                  <a:lnTo>
                    <a:pt x="1930632" y="413783"/>
                  </a:lnTo>
                  <a:lnTo>
                    <a:pt x="1944622" y="402838"/>
                  </a:lnTo>
                  <a:lnTo>
                    <a:pt x="1958613" y="390691"/>
                  </a:lnTo>
                  <a:lnTo>
                    <a:pt x="1972603" y="377318"/>
                  </a:lnTo>
                  <a:lnTo>
                    <a:pt x="1986593" y="362724"/>
                  </a:lnTo>
                  <a:lnTo>
                    <a:pt x="2000583" y="346950"/>
                  </a:lnTo>
                  <a:lnTo>
                    <a:pt x="2014573" y="330077"/>
                  </a:lnTo>
                  <a:lnTo>
                    <a:pt x="2028563" y="312230"/>
                  </a:lnTo>
                  <a:lnTo>
                    <a:pt x="2042553" y="293571"/>
                  </a:lnTo>
                  <a:lnTo>
                    <a:pt x="2056543" y="274303"/>
                  </a:lnTo>
                  <a:lnTo>
                    <a:pt x="2070533" y="254656"/>
                  </a:lnTo>
                  <a:lnTo>
                    <a:pt x="2084523" y="234881"/>
                  </a:lnTo>
                  <a:lnTo>
                    <a:pt x="2098513" y="215234"/>
                  </a:lnTo>
                  <a:lnTo>
                    <a:pt x="2112504" y="195966"/>
                  </a:lnTo>
                  <a:lnTo>
                    <a:pt x="2126494" y="177307"/>
                  </a:lnTo>
                  <a:lnTo>
                    <a:pt x="2140484" y="159459"/>
                  </a:lnTo>
                  <a:lnTo>
                    <a:pt x="2154474" y="142587"/>
                  </a:lnTo>
                  <a:lnTo>
                    <a:pt x="2168464" y="126813"/>
                  </a:lnTo>
                  <a:lnTo>
                    <a:pt x="2182454" y="112219"/>
                  </a:lnTo>
                  <a:lnTo>
                    <a:pt x="2196444" y="98845"/>
                  </a:lnTo>
                  <a:lnTo>
                    <a:pt x="2210434" y="86698"/>
                  </a:lnTo>
                  <a:lnTo>
                    <a:pt x="2224424" y="75753"/>
                  </a:lnTo>
                  <a:lnTo>
                    <a:pt x="2238414" y="65962"/>
                  </a:lnTo>
                  <a:lnTo>
                    <a:pt x="2252404" y="57261"/>
                  </a:lnTo>
                  <a:lnTo>
                    <a:pt x="2266395" y="49571"/>
                  </a:lnTo>
                  <a:lnTo>
                    <a:pt x="2280385" y="42810"/>
                  </a:lnTo>
                  <a:lnTo>
                    <a:pt x="2294375" y="36892"/>
                  </a:lnTo>
                  <a:lnTo>
                    <a:pt x="2308365" y="31733"/>
                  </a:lnTo>
                  <a:lnTo>
                    <a:pt x="2322355" y="27250"/>
                  </a:lnTo>
                  <a:lnTo>
                    <a:pt x="2336345" y="23366"/>
                  </a:lnTo>
                  <a:lnTo>
                    <a:pt x="2350335" y="20011"/>
                  </a:lnTo>
                  <a:lnTo>
                    <a:pt x="2364325" y="17117"/>
                  </a:lnTo>
                  <a:lnTo>
                    <a:pt x="2378315" y="14628"/>
                  </a:lnTo>
                  <a:lnTo>
                    <a:pt x="2392305" y="12489"/>
                  </a:lnTo>
                  <a:lnTo>
                    <a:pt x="2406296" y="10654"/>
                  </a:lnTo>
                  <a:lnTo>
                    <a:pt x="2420286" y="9082"/>
                  </a:lnTo>
                  <a:lnTo>
                    <a:pt x="2434276" y="7736"/>
                  </a:lnTo>
                  <a:lnTo>
                    <a:pt x="2448266" y="6585"/>
                  </a:lnTo>
                  <a:lnTo>
                    <a:pt x="2462256" y="5602"/>
                  </a:lnTo>
                  <a:lnTo>
                    <a:pt x="2476246" y="4762"/>
                  </a:lnTo>
                  <a:lnTo>
                    <a:pt x="2490236" y="4045"/>
                  </a:lnTo>
                  <a:lnTo>
                    <a:pt x="2504226" y="3433"/>
                  </a:lnTo>
                  <a:lnTo>
                    <a:pt x="2518216" y="2912"/>
                  </a:lnTo>
                  <a:lnTo>
                    <a:pt x="2532206" y="2467"/>
                  </a:lnTo>
                  <a:lnTo>
                    <a:pt x="2546196" y="2088"/>
                  </a:lnTo>
                  <a:lnTo>
                    <a:pt x="2560187" y="1766"/>
                  </a:lnTo>
                  <a:lnTo>
                    <a:pt x="2574177" y="1491"/>
                  </a:lnTo>
                  <a:lnTo>
                    <a:pt x="2588167" y="1257"/>
                  </a:lnTo>
                  <a:lnTo>
                    <a:pt x="2602157" y="1057"/>
                  </a:lnTo>
                  <a:lnTo>
                    <a:pt x="2616147" y="887"/>
                  </a:lnTo>
                  <a:lnTo>
                    <a:pt x="2630137" y="743"/>
                  </a:lnTo>
                  <a:lnTo>
                    <a:pt x="2644127" y="620"/>
                  </a:lnTo>
                  <a:lnTo>
                    <a:pt x="2658117" y="515"/>
                  </a:lnTo>
                  <a:lnTo>
                    <a:pt x="2672107" y="426"/>
                  </a:lnTo>
                  <a:lnTo>
                    <a:pt x="2686097" y="350"/>
                  </a:lnTo>
                  <a:lnTo>
                    <a:pt x="2700087" y="286"/>
                  </a:lnTo>
                  <a:lnTo>
                    <a:pt x="2714078" y="231"/>
                  </a:lnTo>
                  <a:lnTo>
                    <a:pt x="2728068" y="184"/>
                  </a:lnTo>
                  <a:lnTo>
                    <a:pt x="2742058" y="144"/>
                  </a:lnTo>
                  <a:lnTo>
                    <a:pt x="2756048" y="110"/>
                  </a:lnTo>
                  <a:lnTo>
                    <a:pt x="2770038" y="82"/>
                  </a:lnTo>
                  <a:lnTo>
                    <a:pt x="2770038" y="0"/>
                  </a:lnTo>
                  <a:lnTo>
                    <a:pt x="2784028" y="14"/>
                  </a:lnTo>
                  <a:lnTo>
                    <a:pt x="2798018" y="31"/>
                  </a:lnTo>
                  <a:lnTo>
                    <a:pt x="2812008" y="51"/>
                  </a:lnTo>
                  <a:lnTo>
                    <a:pt x="2825998" y="74"/>
                  </a:lnTo>
                  <a:lnTo>
                    <a:pt x="2839988" y="102"/>
                  </a:lnTo>
                  <a:lnTo>
                    <a:pt x="2853978" y="134"/>
                  </a:lnTo>
                  <a:lnTo>
                    <a:pt x="2867969" y="172"/>
                  </a:lnTo>
                  <a:lnTo>
                    <a:pt x="2881959" y="216"/>
                  </a:lnTo>
                  <a:lnTo>
                    <a:pt x="2895949" y="269"/>
                  </a:lnTo>
                  <a:lnTo>
                    <a:pt x="2909939" y="330"/>
                  </a:lnTo>
                  <a:lnTo>
                    <a:pt x="2923929" y="402"/>
                  </a:lnTo>
                  <a:lnTo>
                    <a:pt x="2937919" y="487"/>
                  </a:lnTo>
                  <a:lnTo>
                    <a:pt x="2951909" y="587"/>
                  </a:lnTo>
                  <a:lnTo>
                    <a:pt x="2965899" y="704"/>
                  </a:lnTo>
                  <a:lnTo>
                    <a:pt x="2979889" y="842"/>
                  </a:lnTo>
                  <a:lnTo>
                    <a:pt x="2993879" y="1003"/>
                  </a:lnTo>
                  <a:lnTo>
                    <a:pt x="3007870" y="1192"/>
                  </a:lnTo>
                  <a:lnTo>
                    <a:pt x="3021860" y="1415"/>
                  </a:lnTo>
                  <a:lnTo>
                    <a:pt x="3035850" y="1675"/>
                  </a:lnTo>
                  <a:lnTo>
                    <a:pt x="3049840" y="1981"/>
                  </a:lnTo>
                  <a:lnTo>
                    <a:pt x="3063830" y="2340"/>
                  </a:lnTo>
                  <a:lnTo>
                    <a:pt x="3077820" y="2759"/>
                  </a:lnTo>
                  <a:lnTo>
                    <a:pt x="3091810" y="3251"/>
                  </a:lnTo>
                  <a:lnTo>
                    <a:pt x="3105800" y="3827"/>
                  </a:lnTo>
                  <a:lnTo>
                    <a:pt x="3119790" y="4500"/>
                  </a:lnTo>
                  <a:lnTo>
                    <a:pt x="3133780" y="5286"/>
                  </a:lnTo>
                  <a:lnTo>
                    <a:pt x="3147770" y="6203"/>
                  </a:lnTo>
                  <a:lnTo>
                    <a:pt x="3161761" y="7273"/>
                  </a:lnTo>
                  <a:lnTo>
                    <a:pt x="3175751" y="8517"/>
                  </a:lnTo>
                  <a:lnTo>
                    <a:pt x="3189741" y="9964"/>
                  </a:lnTo>
                  <a:lnTo>
                    <a:pt x="3203731" y="11642"/>
                  </a:lnTo>
                  <a:lnTo>
                    <a:pt x="3217721" y="13584"/>
                  </a:lnTo>
                  <a:lnTo>
                    <a:pt x="3231711" y="15825"/>
                  </a:lnTo>
                  <a:lnTo>
                    <a:pt x="3245701" y="18405"/>
                  </a:lnTo>
                  <a:lnTo>
                    <a:pt x="3259691" y="21364"/>
                  </a:lnTo>
                  <a:lnTo>
                    <a:pt x="3273681" y="24744"/>
                  </a:lnTo>
                  <a:lnTo>
                    <a:pt x="3287671" y="28589"/>
                  </a:lnTo>
                  <a:lnTo>
                    <a:pt x="3301661" y="32940"/>
                  </a:lnTo>
                  <a:lnTo>
                    <a:pt x="3315652" y="37835"/>
                  </a:lnTo>
                  <a:lnTo>
                    <a:pt x="3329642" y="43308"/>
                  </a:lnTo>
                  <a:lnTo>
                    <a:pt x="3343632" y="49381"/>
                  </a:lnTo>
                  <a:lnTo>
                    <a:pt x="3357622" y="56068"/>
                  </a:lnTo>
                  <a:lnTo>
                    <a:pt x="3371612" y="63365"/>
                  </a:lnTo>
                  <a:lnTo>
                    <a:pt x="3385602" y="71252"/>
                  </a:lnTo>
                  <a:lnTo>
                    <a:pt x="3399592" y="79688"/>
                  </a:lnTo>
                  <a:lnTo>
                    <a:pt x="3413582" y="88612"/>
                  </a:lnTo>
                  <a:lnTo>
                    <a:pt x="3427572" y="97941"/>
                  </a:lnTo>
                  <a:lnTo>
                    <a:pt x="3441562" y="107576"/>
                  </a:lnTo>
                  <a:lnTo>
                    <a:pt x="3455552" y="117399"/>
                  </a:lnTo>
                  <a:lnTo>
                    <a:pt x="3469543" y="127287"/>
                  </a:lnTo>
                  <a:lnTo>
                    <a:pt x="3483533" y="137110"/>
                  </a:lnTo>
                  <a:lnTo>
                    <a:pt x="3497523" y="146744"/>
                  </a:lnTo>
                  <a:lnTo>
                    <a:pt x="3511513" y="156074"/>
                  </a:lnTo>
                  <a:lnTo>
                    <a:pt x="3525503" y="164997"/>
                  </a:lnTo>
                  <a:lnTo>
                    <a:pt x="3539493" y="173434"/>
                  </a:lnTo>
                  <a:lnTo>
                    <a:pt x="3553483" y="181321"/>
                  </a:lnTo>
                  <a:lnTo>
                    <a:pt x="3567473" y="188618"/>
                  </a:lnTo>
                  <a:lnTo>
                    <a:pt x="3581463" y="195304"/>
                  </a:lnTo>
                  <a:lnTo>
                    <a:pt x="3595453" y="201378"/>
                  </a:lnTo>
                  <a:lnTo>
                    <a:pt x="3609444" y="206850"/>
                  </a:lnTo>
                  <a:lnTo>
                    <a:pt x="3623434" y="211746"/>
                  </a:lnTo>
                  <a:lnTo>
                    <a:pt x="3637424" y="216097"/>
                  </a:lnTo>
                  <a:lnTo>
                    <a:pt x="3651414" y="219942"/>
                  </a:lnTo>
                  <a:lnTo>
                    <a:pt x="3665404" y="223322"/>
                  </a:lnTo>
                  <a:lnTo>
                    <a:pt x="3679394" y="226281"/>
                  </a:lnTo>
                  <a:lnTo>
                    <a:pt x="3693384" y="228860"/>
                  </a:lnTo>
                  <a:lnTo>
                    <a:pt x="3707374" y="231102"/>
                  </a:lnTo>
                  <a:lnTo>
                    <a:pt x="3721364" y="233044"/>
                  </a:lnTo>
                  <a:lnTo>
                    <a:pt x="3735354" y="234722"/>
                  </a:lnTo>
                  <a:lnTo>
                    <a:pt x="3749344" y="236168"/>
                  </a:lnTo>
                  <a:lnTo>
                    <a:pt x="3763335" y="237413"/>
                  </a:lnTo>
                  <a:lnTo>
                    <a:pt x="3777325" y="238483"/>
                  </a:lnTo>
                  <a:lnTo>
                    <a:pt x="3791315" y="239400"/>
                  </a:lnTo>
                  <a:lnTo>
                    <a:pt x="3805305" y="240186"/>
                  </a:lnTo>
                  <a:lnTo>
                    <a:pt x="3819295" y="240859"/>
                  </a:lnTo>
                  <a:lnTo>
                    <a:pt x="3833285" y="241434"/>
                  </a:lnTo>
                  <a:lnTo>
                    <a:pt x="3847275" y="241926"/>
                  </a:lnTo>
                  <a:lnTo>
                    <a:pt x="3861265" y="242346"/>
                  </a:lnTo>
                  <a:lnTo>
                    <a:pt x="3875255" y="242705"/>
                  </a:lnTo>
                  <a:lnTo>
                    <a:pt x="3889245" y="243010"/>
                  </a:lnTo>
                  <a:lnTo>
                    <a:pt x="3903235" y="243271"/>
                  </a:lnTo>
                  <a:lnTo>
                    <a:pt x="3917226" y="243493"/>
                  </a:lnTo>
                  <a:lnTo>
                    <a:pt x="3931216" y="243683"/>
                  </a:lnTo>
                  <a:lnTo>
                    <a:pt x="3945206" y="243844"/>
                  </a:lnTo>
                  <a:lnTo>
                    <a:pt x="3959196" y="243982"/>
                  </a:lnTo>
                  <a:lnTo>
                    <a:pt x="3973186" y="244099"/>
                  </a:lnTo>
                  <a:lnTo>
                    <a:pt x="3987176" y="244198"/>
                  </a:lnTo>
                  <a:lnTo>
                    <a:pt x="4001166" y="244283"/>
                  </a:lnTo>
                  <a:lnTo>
                    <a:pt x="4015156" y="244355"/>
                  </a:lnTo>
                  <a:lnTo>
                    <a:pt x="4029146" y="244417"/>
                  </a:lnTo>
                  <a:lnTo>
                    <a:pt x="4043136" y="244469"/>
                  </a:lnTo>
                  <a:lnTo>
                    <a:pt x="4057126" y="244514"/>
                  </a:lnTo>
                  <a:lnTo>
                    <a:pt x="4071117" y="244552"/>
                  </a:lnTo>
                  <a:lnTo>
                    <a:pt x="4085107" y="244584"/>
                  </a:lnTo>
                  <a:lnTo>
                    <a:pt x="4099097" y="244612"/>
                  </a:lnTo>
                  <a:lnTo>
                    <a:pt x="4113087" y="244635"/>
                  </a:lnTo>
                  <a:lnTo>
                    <a:pt x="4127077" y="244655"/>
                  </a:lnTo>
                  <a:lnTo>
                    <a:pt x="4141067" y="244672"/>
                  </a:lnTo>
                  <a:lnTo>
                    <a:pt x="4155057" y="244686"/>
                  </a:lnTo>
                </a:path>
              </a:pathLst>
            </a:custGeom>
            <a:ln w="40651" cap="flat">
              <a:solidFill>
                <a:srgbClr val="D3D3D3">
                  <a:alpha val="100000"/>
                </a:srgbClr>
              </a:solidFill>
              <a:prstDash val="solid"/>
              <a:round/>
            </a:ln>
          </p:spPr>
          <p:txBody>
            <a:bodyPr/>
            <a:lstStyle/>
            <a:p/>
          </p:txBody>
        </p:sp>
        <p:sp>
          <p:nvSpPr>
            <p:cNvPr id="28" name="pl28"/>
            <p:cNvSpPr/>
            <p:nvPr/>
          </p:nvSpPr>
          <p:spPr>
            <a:xfrm>
              <a:off x="2737948" y="4577913"/>
              <a:ext cx="4155057" cy="489537"/>
            </a:xfrm>
            <a:custGeom>
              <a:avLst/>
              <a:pathLst>
                <a:path w="4155057" h="489537">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850"/>
                  </a:lnTo>
                  <a:lnTo>
                    <a:pt x="1399009" y="244865"/>
                  </a:lnTo>
                  <a:lnTo>
                    <a:pt x="1412999" y="244882"/>
                  </a:lnTo>
                  <a:lnTo>
                    <a:pt x="1426989" y="244902"/>
                  </a:lnTo>
                  <a:lnTo>
                    <a:pt x="1440979" y="244925"/>
                  </a:lnTo>
                  <a:lnTo>
                    <a:pt x="1454969" y="244952"/>
                  </a:lnTo>
                  <a:lnTo>
                    <a:pt x="1468959" y="244985"/>
                  </a:lnTo>
                  <a:lnTo>
                    <a:pt x="1482949" y="245023"/>
                  </a:lnTo>
                  <a:lnTo>
                    <a:pt x="1496939" y="245067"/>
                  </a:lnTo>
                  <a:lnTo>
                    <a:pt x="1510930" y="245120"/>
                  </a:lnTo>
                  <a:lnTo>
                    <a:pt x="1524920" y="245181"/>
                  </a:lnTo>
                  <a:lnTo>
                    <a:pt x="1538910" y="245253"/>
                  </a:lnTo>
                  <a:lnTo>
                    <a:pt x="1552900" y="245338"/>
                  </a:lnTo>
                  <a:lnTo>
                    <a:pt x="1566890" y="245438"/>
                  </a:lnTo>
                  <a:lnTo>
                    <a:pt x="1580880" y="245555"/>
                  </a:lnTo>
                  <a:lnTo>
                    <a:pt x="1594870" y="245692"/>
                  </a:lnTo>
                  <a:lnTo>
                    <a:pt x="1608860" y="245854"/>
                  </a:lnTo>
                  <a:lnTo>
                    <a:pt x="1622850" y="246043"/>
                  </a:lnTo>
                  <a:lnTo>
                    <a:pt x="1636840" y="246265"/>
                  </a:lnTo>
                  <a:lnTo>
                    <a:pt x="1650830" y="246526"/>
                  </a:lnTo>
                  <a:lnTo>
                    <a:pt x="1664821" y="246832"/>
                  </a:lnTo>
                  <a:lnTo>
                    <a:pt x="1678811" y="247190"/>
                  </a:lnTo>
                  <a:lnTo>
                    <a:pt x="1692801" y="247610"/>
                  </a:lnTo>
                  <a:lnTo>
                    <a:pt x="1706791" y="248102"/>
                  </a:lnTo>
                  <a:lnTo>
                    <a:pt x="1720781" y="248677"/>
                  </a:lnTo>
                  <a:lnTo>
                    <a:pt x="1734771" y="249350"/>
                  </a:lnTo>
                  <a:lnTo>
                    <a:pt x="1748761" y="250136"/>
                  </a:lnTo>
                  <a:lnTo>
                    <a:pt x="1762751" y="251054"/>
                  </a:lnTo>
                  <a:lnTo>
                    <a:pt x="1776741" y="252123"/>
                  </a:lnTo>
                  <a:lnTo>
                    <a:pt x="1790731" y="253368"/>
                  </a:lnTo>
                  <a:lnTo>
                    <a:pt x="1804722" y="254815"/>
                  </a:lnTo>
                  <a:lnTo>
                    <a:pt x="1818712" y="256493"/>
                  </a:lnTo>
                  <a:lnTo>
                    <a:pt x="1832702" y="258435"/>
                  </a:lnTo>
                  <a:lnTo>
                    <a:pt x="1846692" y="260676"/>
                  </a:lnTo>
                  <a:lnTo>
                    <a:pt x="1860682" y="263256"/>
                  </a:lnTo>
                  <a:lnTo>
                    <a:pt x="1874672" y="266215"/>
                  </a:lnTo>
                  <a:lnTo>
                    <a:pt x="1888662" y="269595"/>
                  </a:lnTo>
                  <a:lnTo>
                    <a:pt x="1902652" y="273440"/>
                  </a:lnTo>
                  <a:lnTo>
                    <a:pt x="1916642" y="277791"/>
                  </a:lnTo>
                  <a:lnTo>
                    <a:pt x="1930632" y="282686"/>
                  </a:lnTo>
                  <a:lnTo>
                    <a:pt x="1944622" y="288159"/>
                  </a:lnTo>
                  <a:lnTo>
                    <a:pt x="1958613" y="294232"/>
                  </a:lnTo>
                  <a:lnTo>
                    <a:pt x="1972603" y="300919"/>
                  </a:lnTo>
                  <a:lnTo>
                    <a:pt x="1986593" y="308216"/>
                  </a:lnTo>
                  <a:lnTo>
                    <a:pt x="2000583" y="316103"/>
                  </a:lnTo>
                  <a:lnTo>
                    <a:pt x="2014573" y="324539"/>
                  </a:lnTo>
                  <a:lnTo>
                    <a:pt x="2028563" y="333463"/>
                  </a:lnTo>
                  <a:lnTo>
                    <a:pt x="2042553" y="342792"/>
                  </a:lnTo>
                  <a:lnTo>
                    <a:pt x="2056543" y="352426"/>
                  </a:lnTo>
                  <a:lnTo>
                    <a:pt x="2070533" y="362250"/>
                  </a:lnTo>
                  <a:lnTo>
                    <a:pt x="2084523" y="372137"/>
                  </a:lnTo>
                  <a:lnTo>
                    <a:pt x="2098513" y="381961"/>
                  </a:lnTo>
                  <a:lnTo>
                    <a:pt x="2112504" y="391595"/>
                  </a:lnTo>
                  <a:lnTo>
                    <a:pt x="2126494" y="400924"/>
                  </a:lnTo>
                  <a:lnTo>
                    <a:pt x="2140484" y="409848"/>
                  </a:lnTo>
                  <a:lnTo>
                    <a:pt x="2154474" y="418284"/>
                  </a:lnTo>
                  <a:lnTo>
                    <a:pt x="2168464" y="426171"/>
                  </a:lnTo>
                  <a:lnTo>
                    <a:pt x="2182454" y="433468"/>
                  </a:lnTo>
                  <a:lnTo>
                    <a:pt x="2196444" y="440155"/>
                  </a:lnTo>
                  <a:lnTo>
                    <a:pt x="2210434" y="446229"/>
                  </a:lnTo>
                  <a:lnTo>
                    <a:pt x="2224424" y="451701"/>
                  </a:lnTo>
                  <a:lnTo>
                    <a:pt x="2238414" y="456597"/>
                  </a:lnTo>
                  <a:lnTo>
                    <a:pt x="2252404" y="460948"/>
                  </a:lnTo>
                  <a:lnTo>
                    <a:pt x="2266395" y="464792"/>
                  </a:lnTo>
                  <a:lnTo>
                    <a:pt x="2280385" y="468173"/>
                  </a:lnTo>
                  <a:lnTo>
                    <a:pt x="2294375" y="471132"/>
                  </a:lnTo>
                  <a:lnTo>
                    <a:pt x="2308365" y="473711"/>
                  </a:lnTo>
                  <a:lnTo>
                    <a:pt x="2322355" y="475953"/>
                  </a:lnTo>
                  <a:lnTo>
                    <a:pt x="2336345" y="477895"/>
                  </a:lnTo>
                  <a:lnTo>
                    <a:pt x="2350335" y="479572"/>
                  </a:lnTo>
                  <a:lnTo>
                    <a:pt x="2364325" y="481019"/>
                  </a:lnTo>
                  <a:lnTo>
                    <a:pt x="2378315" y="482264"/>
                  </a:lnTo>
                  <a:lnTo>
                    <a:pt x="2392305" y="483333"/>
                  </a:lnTo>
                  <a:lnTo>
                    <a:pt x="2406296" y="484251"/>
                  </a:lnTo>
                  <a:lnTo>
                    <a:pt x="2420286" y="485037"/>
                  </a:lnTo>
                  <a:lnTo>
                    <a:pt x="2434276" y="485710"/>
                  </a:lnTo>
                  <a:lnTo>
                    <a:pt x="2448266" y="486285"/>
                  </a:lnTo>
                  <a:lnTo>
                    <a:pt x="2462256" y="486777"/>
                  </a:lnTo>
                  <a:lnTo>
                    <a:pt x="2476246" y="487197"/>
                  </a:lnTo>
                  <a:lnTo>
                    <a:pt x="2490236" y="487555"/>
                  </a:lnTo>
                  <a:lnTo>
                    <a:pt x="2504226" y="487861"/>
                  </a:lnTo>
                  <a:lnTo>
                    <a:pt x="2518216" y="488122"/>
                  </a:lnTo>
                  <a:lnTo>
                    <a:pt x="2532206" y="488344"/>
                  </a:lnTo>
                  <a:lnTo>
                    <a:pt x="2546196" y="488534"/>
                  </a:lnTo>
                  <a:lnTo>
                    <a:pt x="2560187" y="488695"/>
                  </a:lnTo>
                  <a:lnTo>
                    <a:pt x="2574177" y="488832"/>
                  </a:lnTo>
                  <a:lnTo>
                    <a:pt x="2588167" y="488950"/>
                  </a:lnTo>
                  <a:lnTo>
                    <a:pt x="2602157" y="489049"/>
                  </a:lnTo>
                  <a:lnTo>
                    <a:pt x="2616147" y="489134"/>
                  </a:lnTo>
                  <a:lnTo>
                    <a:pt x="2630137" y="489206"/>
                  </a:lnTo>
                  <a:lnTo>
                    <a:pt x="2644127" y="489268"/>
                  </a:lnTo>
                  <a:lnTo>
                    <a:pt x="2658117" y="489320"/>
                  </a:lnTo>
                  <a:lnTo>
                    <a:pt x="2672107" y="489365"/>
                  </a:lnTo>
                  <a:lnTo>
                    <a:pt x="2686097" y="489403"/>
                  </a:lnTo>
                  <a:lnTo>
                    <a:pt x="2700087" y="489435"/>
                  </a:lnTo>
                  <a:lnTo>
                    <a:pt x="2714078" y="489462"/>
                  </a:lnTo>
                  <a:lnTo>
                    <a:pt x="2728068" y="489486"/>
                  </a:lnTo>
                  <a:lnTo>
                    <a:pt x="2742058" y="489506"/>
                  </a:lnTo>
                  <a:lnTo>
                    <a:pt x="2756048" y="489523"/>
                  </a:lnTo>
                  <a:lnTo>
                    <a:pt x="2770038" y="489537"/>
                  </a:lnTo>
                  <a:lnTo>
                    <a:pt x="2770038" y="489537"/>
                  </a:lnTo>
                  <a:lnTo>
                    <a:pt x="2784028" y="489523"/>
                  </a:lnTo>
                  <a:lnTo>
                    <a:pt x="2798018" y="489506"/>
                  </a:lnTo>
                  <a:lnTo>
                    <a:pt x="2812008" y="489486"/>
                  </a:lnTo>
                  <a:lnTo>
                    <a:pt x="2825998" y="489462"/>
                  </a:lnTo>
                  <a:lnTo>
                    <a:pt x="2839988" y="489435"/>
                  </a:lnTo>
                  <a:lnTo>
                    <a:pt x="2853978" y="489403"/>
                  </a:lnTo>
                  <a:lnTo>
                    <a:pt x="2867969" y="489365"/>
                  </a:lnTo>
                  <a:lnTo>
                    <a:pt x="2881959" y="489320"/>
                  </a:lnTo>
                  <a:lnTo>
                    <a:pt x="2895949" y="489268"/>
                  </a:lnTo>
                  <a:lnTo>
                    <a:pt x="2909939" y="489206"/>
                  </a:lnTo>
                  <a:lnTo>
                    <a:pt x="2923929" y="489134"/>
                  </a:lnTo>
                  <a:lnTo>
                    <a:pt x="2937919" y="489049"/>
                  </a:lnTo>
                  <a:lnTo>
                    <a:pt x="2951909" y="488950"/>
                  </a:lnTo>
                  <a:lnTo>
                    <a:pt x="2965899" y="488832"/>
                  </a:lnTo>
                  <a:lnTo>
                    <a:pt x="2979889" y="488695"/>
                  </a:lnTo>
                  <a:lnTo>
                    <a:pt x="2993879" y="488534"/>
                  </a:lnTo>
                  <a:lnTo>
                    <a:pt x="3007870" y="488344"/>
                  </a:lnTo>
                  <a:lnTo>
                    <a:pt x="3021860" y="488122"/>
                  </a:lnTo>
                  <a:lnTo>
                    <a:pt x="3035850" y="487861"/>
                  </a:lnTo>
                  <a:lnTo>
                    <a:pt x="3049840" y="487555"/>
                  </a:lnTo>
                  <a:lnTo>
                    <a:pt x="3063830" y="487197"/>
                  </a:lnTo>
                  <a:lnTo>
                    <a:pt x="3077820" y="486777"/>
                  </a:lnTo>
                  <a:lnTo>
                    <a:pt x="3091810" y="486285"/>
                  </a:lnTo>
                  <a:lnTo>
                    <a:pt x="3105800" y="485710"/>
                  </a:lnTo>
                  <a:lnTo>
                    <a:pt x="3119790" y="485037"/>
                  </a:lnTo>
                  <a:lnTo>
                    <a:pt x="3133780" y="484251"/>
                  </a:lnTo>
                  <a:lnTo>
                    <a:pt x="3147770" y="483333"/>
                  </a:lnTo>
                  <a:lnTo>
                    <a:pt x="3161761" y="482264"/>
                  </a:lnTo>
                  <a:lnTo>
                    <a:pt x="3175751" y="481019"/>
                  </a:lnTo>
                  <a:lnTo>
                    <a:pt x="3189741" y="479572"/>
                  </a:lnTo>
                  <a:lnTo>
                    <a:pt x="3203731" y="477895"/>
                  </a:lnTo>
                  <a:lnTo>
                    <a:pt x="3217721" y="475953"/>
                  </a:lnTo>
                  <a:lnTo>
                    <a:pt x="3231711" y="473711"/>
                  </a:lnTo>
                  <a:lnTo>
                    <a:pt x="3245701" y="471132"/>
                  </a:lnTo>
                  <a:lnTo>
                    <a:pt x="3259691" y="468173"/>
                  </a:lnTo>
                  <a:lnTo>
                    <a:pt x="3273681" y="464792"/>
                  </a:lnTo>
                  <a:lnTo>
                    <a:pt x="3287671" y="460948"/>
                  </a:lnTo>
                  <a:lnTo>
                    <a:pt x="3301661" y="456597"/>
                  </a:lnTo>
                  <a:lnTo>
                    <a:pt x="3315652" y="451701"/>
                  </a:lnTo>
                  <a:lnTo>
                    <a:pt x="3329642" y="446229"/>
                  </a:lnTo>
                  <a:lnTo>
                    <a:pt x="3343632" y="440155"/>
                  </a:lnTo>
                  <a:lnTo>
                    <a:pt x="3357622" y="433468"/>
                  </a:lnTo>
                  <a:lnTo>
                    <a:pt x="3371612" y="426171"/>
                  </a:lnTo>
                  <a:lnTo>
                    <a:pt x="3385602" y="418284"/>
                  </a:lnTo>
                  <a:lnTo>
                    <a:pt x="3399592" y="409848"/>
                  </a:lnTo>
                  <a:lnTo>
                    <a:pt x="3413582" y="400924"/>
                  </a:lnTo>
                  <a:lnTo>
                    <a:pt x="3427572" y="391595"/>
                  </a:lnTo>
                  <a:lnTo>
                    <a:pt x="3441562" y="381961"/>
                  </a:lnTo>
                  <a:lnTo>
                    <a:pt x="3455552" y="372137"/>
                  </a:lnTo>
                  <a:lnTo>
                    <a:pt x="3469543" y="362250"/>
                  </a:lnTo>
                  <a:lnTo>
                    <a:pt x="3483533" y="352426"/>
                  </a:lnTo>
                  <a:lnTo>
                    <a:pt x="3497523" y="342792"/>
                  </a:lnTo>
                  <a:lnTo>
                    <a:pt x="3511513" y="333463"/>
                  </a:lnTo>
                  <a:lnTo>
                    <a:pt x="3525503" y="324539"/>
                  </a:lnTo>
                  <a:lnTo>
                    <a:pt x="3539493" y="316103"/>
                  </a:lnTo>
                  <a:lnTo>
                    <a:pt x="3553483" y="308216"/>
                  </a:lnTo>
                  <a:lnTo>
                    <a:pt x="3567473" y="300919"/>
                  </a:lnTo>
                  <a:lnTo>
                    <a:pt x="3581463" y="294232"/>
                  </a:lnTo>
                  <a:lnTo>
                    <a:pt x="3595453" y="288159"/>
                  </a:lnTo>
                  <a:lnTo>
                    <a:pt x="3609444" y="282686"/>
                  </a:lnTo>
                  <a:lnTo>
                    <a:pt x="3623434" y="277791"/>
                  </a:lnTo>
                  <a:lnTo>
                    <a:pt x="3637424" y="273440"/>
                  </a:lnTo>
                  <a:lnTo>
                    <a:pt x="3651414" y="269595"/>
                  </a:lnTo>
                  <a:lnTo>
                    <a:pt x="3665404" y="266215"/>
                  </a:lnTo>
                  <a:lnTo>
                    <a:pt x="3679394" y="263256"/>
                  </a:lnTo>
                  <a:lnTo>
                    <a:pt x="3693384" y="260676"/>
                  </a:lnTo>
                  <a:lnTo>
                    <a:pt x="3707374" y="258435"/>
                  </a:lnTo>
                  <a:lnTo>
                    <a:pt x="3721364" y="256493"/>
                  </a:lnTo>
                  <a:lnTo>
                    <a:pt x="3735354" y="254815"/>
                  </a:lnTo>
                  <a:lnTo>
                    <a:pt x="3749344" y="253368"/>
                  </a:lnTo>
                  <a:lnTo>
                    <a:pt x="3763335" y="252123"/>
                  </a:lnTo>
                  <a:lnTo>
                    <a:pt x="3777325" y="251054"/>
                  </a:lnTo>
                  <a:lnTo>
                    <a:pt x="3791315" y="250136"/>
                  </a:lnTo>
                  <a:lnTo>
                    <a:pt x="3805305" y="249350"/>
                  </a:lnTo>
                  <a:lnTo>
                    <a:pt x="3819295" y="248677"/>
                  </a:lnTo>
                  <a:lnTo>
                    <a:pt x="3833285" y="248102"/>
                  </a:lnTo>
                  <a:lnTo>
                    <a:pt x="3847275" y="247610"/>
                  </a:lnTo>
                  <a:lnTo>
                    <a:pt x="3861265" y="247190"/>
                  </a:lnTo>
                  <a:lnTo>
                    <a:pt x="3875255" y="246832"/>
                  </a:lnTo>
                  <a:lnTo>
                    <a:pt x="3889245" y="246526"/>
                  </a:lnTo>
                  <a:lnTo>
                    <a:pt x="3903235" y="246265"/>
                  </a:lnTo>
                  <a:lnTo>
                    <a:pt x="3917226" y="246043"/>
                  </a:lnTo>
                  <a:lnTo>
                    <a:pt x="3931216" y="245854"/>
                  </a:lnTo>
                  <a:lnTo>
                    <a:pt x="3945206" y="245692"/>
                  </a:lnTo>
                  <a:lnTo>
                    <a:pt x="3959196" y="245555"/>
                  </a:lnTo>
                  <a:lnTo>
                    <a:pt x="3973186" y="245438"/>
                  </a:lnTo>
                  <a:lnTo>
                    <a:pt x="3987176" y="245338"/>
                  </a:lnTo>
                  <a:lnTo>
                    <a:pt x="4001166" y="245253"/>
                  </a:lnTo>
                  <a:lnTo>
                    <a:pt x="4015156" y="245181"/>
                  </a:lnTo>
                  <a:lnTo>
                    <a:pt x="4029146" y="245120"/>
                  </a:lnTo>
                  <a:lnTo>
                    <a:pt x="4043136" y="245067"/>
                  </a:lnTo>
                  <a:lnTo>
                    <a:pt x="4057126" y="245023"/>
                  </a:lnTo>
                  <a:lnTo>
                    <a:pt x="4071117" y="244985"/>
                  </a:lnTo>
                  <a:lnTo>
                    <a:pt x="4085107" y="244952"/>
                  </a:lnTo>
                  <a:lnTo>
                    <a:pt x="4099097" y="244925"/>
                  </a:lnTo>
                  <a:lnTo>
                    <a:pt x="4113087" y="244902"/>
                  </a:lnTo>
                  <a:lnTo>
                    <a:pt x="4127077" y="244882"/>
                  </a:lnTo>
                  <a:lnTo>
                    <a:pt x="4141067" y="244865"/>
                  </a:lnTo>
                  <a:lnTo>
                    <a:pt x="4155057" y="244850"/>
                  </a:lnTo>
                </a:path>
              </a:pathLst>
            </a:custGeom>
            <a:ln w="40651" cap="flat">
              <a:solidFill>
                <a:srgbClr val="D3D3D3">
                  <a:alpha val="100000"/>
                </a:srgbClr>
              </a:solidFill>
              <a:prstDash val="solid"/>
              <a:round/>
            </a:ln>
          </p:spPr>
          <p:txBody>
            <a:bodyPr/>
            <a:lstStyle/>
            <a:p/>
          </p:txBody>
        </p:sp>
        <p:sp>
          <p:nvSpPr>
            <p:cNvPr id="29" name="pl29"/>
            <p:cNvSpPr/>
            <p:nvPr/>
          </p:nvSpPr>
          <p:spPr>
            <a:xfrm>
              <a:off x="2737948" y="5312384"/>
              <a:ext cx="4155057" cy="244768"/>
            </a:xfrm>
            <a:custGeom>
              <a:avLst/>
              <a:pathLst>
                <a:path w="4155057" h="24476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2"/>
                  </a:lnTo>
                  <a:lnTo>
                    <a:pt x="1399009" y="96"/>
                  </a:lnTo>
                  <a:lnTo>
                    <a:pt x="1412999" y="113"/>
                  </a:lnTo>
                  <a:lnTo>
                    <a:pt x="1426989" y="133"/>
                  </a:lnTo>
                  <a:lnTo>
                    <a:pt x="1440979" y="156"/>
                  </a:lnTo>
                  <a:lnTo>
                    <a:pt x="1454969" y="184"/>
                  </a:lnTo>
                  <a:lnTo>
                    <a:pt x="1468959" y="216"/>
                  </a:lnTo>
                  <a:lnTo>
                    <a:pt x="1482949" y="254"/>
                  </a:lnTo>
                  <a:lnTo>
                    <a:pt x="1496939" y="298"/>
                  </a:lnTo>
                  <a:lnTo>
                    <a:pt x="1510930" y="351"/>
                  </a:lnTo>
                  <a:lnTo>
                    <a:pt x="1524920" y="412"/>
                  </a:lnTo>
                  <a:lnTo>
                    <a:pt x="1538910" y="485"/>
                  </a:lnTo>
                  <a:lnTo>
                    <a:pt x="1552900" y="569"/>
                  </a:lnTo>
                  <a:lnTo>
                    <a:pt x="1566890" y="669"/>
                  </a:lnTo>
                  <a:lnTo>
                    <a:pt x="1580880" y="786"/>
                  </a:lnTo>
                  <a:lnTo>
                    <a:pt x="1594870" y="924"/>
                  </a:lnTo>
                  <a:lnTo>
                    <a:pt x="1608860" y="1085"/>
                  </a:lnTo>
                  <a:lnTo>
                    <a:pt x="1622850" y="1274"/>
                  </a:lnTo>
                  <a:lnTo>
                    <a:pt x="1636840" y="1497"/>
                  </a:lnTo>
                  <a:lnTo>
                    <a:pt x="1650830" y="1757"/>
                  </a:lnTo>
                  <a:lnTo>
                    <a:pt x="1664821" y="2063"/>
                  </a:lnTo>
                  <a:lnTo>
                    <a:pt x="1678811" y="2422"/>
                  </a:lnTo>
                  <a:lnTo>
                    <a:pt x="1692801" y="2842"/>
                  </a:lnTo>
                  <a:lnTo>
                    <a:pt x="1706791" y="3333"/>
                  </a:lnTo>
                  <a:lnTo>
                    <a:pt x="1720781" y="3909"/>
                  </a:lnTo>
                  <a:lnTo>
                    <a:pt x="1734771" y="4582"/>
                  </a:lnTo>
                  <a:lnTo>
                    <a:pt x="1748761" y="5368"/>
                  </a:lnTo>
                  <a:lnTo>
                    <a:pt x="1762751" y="6285"/>
                  </a:lnTo>
                  <a:lnTo>
                    <a:pt x="1776741" y="7355"/>
                  </a:lnTo>
                  <a:lnTo>
                    <a:pt x="1790731" y="8600"/>
                  </a:lnTo>
                  <a:lnTo>
                    <a:pt x="1804722" y="10046"/>
                  </a:lnTo>
                  <a:lnTo>
                    <a:pt x="1818712" y="11724"/>
                  </a:lnTo>
                  <a:lnTo>
                    <a:pt x="1832702" y="13666"/>
                  </a:lnTo>
                  <a:lnTo>
                    <a:pt x="1846692" y="15907"/>
                  </a:lnTo>
                  <a:lnTo>
                    <a:pt x="1860682" y="18487"/>
                  </a:lnTo>
                  <a:lnTo>
                    <a:pt x="1874672" y="21446"/>
                  </a:lnTo>
                  <a:lnTo>
                    <a:pt x="1888662" y="24826"/>
                  </a:lnTo>
                  <a:lnTo>
                    <a:pt x="1902652" y="28671"/>
                  </a:lnTo>
                  <a:lnTo>
                    <a:pt x="1916642" y="33022"/>
                  </a:lnTo>
                  <a:lnTo>
                    <a:pt x="1930632" y="37917"/>
                  </a:lnTo>
                  <a:lnTo>
                    <a:pt x="1944622" y="43390"/>
                  </a:lnTo>
                  <a:lnTo>
                    <a:pt x="1958613" y="49463"/>
                  </a:lnTo>
                  <a:lnTo>
                    <a:pt x="1972603" y="56150"/>
                  </a:lnTo>
                  <a:lnTo>
                    <a:pt x="1986593" y="63447"/>
                  </a:lnTo>
                  <a:lnTo>
                    <a:pt x="2000583" y="71334"/>
                  </a:lnTo>
                  <a:lnTo>
                    <a:pt x="2014573" y="79770"/>
                  </a:lnTo>
                  <a:lnTo>
                    <a:pt x="2028563" y="88694"/>
                  </a:lnTo>
                  <a:lnTo>
                    <a:pt x="2042553" y="98024"/>
                  </a:lnTo>
                  <a:lnTo>
                    <a:pt x="2056543" y="107658"/>
                  </a:lnTo>
                  <a:lnTo>
                    <a:pt x="2070533" y="117481"/>
                  </a:lnTo>
                  <a:lnTo>
                    <a:pt x="2084523" y="127369"/>
                  </a:lnTo>
                  <a:lnTo>
                    <a:pt x="2098513" y="137192"/>
                  </a:lnTo>
                  <a:lnTo>
                    <a:pt x="2112504" y="146826"/>
                  </a:lnTo>
                  <a:lnTo>
                    <a:pt x="2126494" y="156156"/>
                  </a:lnTo>
                  <a:lnTo>
                    <a:pt x="2140484" y="165080"/>
                  </a:lnTo>
                  <a:lnTo>
                    <a:pt x="2154474" y="173516"/>
                  </a:lnTo>
                  <a:lnTo>
                    <a:pt x="2168464" y="181403"/>
                  </a:lnTo>
                  <a:lnTo>
                    <a:pt x="2182454" y="188700"/>
                  </a:lnTo>
                  <a:lnTo>
                    <a:pt x="2196444" y="195386"/>
                  </a:lnTo>
                  <a:lnTo>
                    <a:pt x="2210434" y="201460"/>
                  </a:lnTo>
                  <a:lnTo>
                    <a:pt x="2224424" y="206932"/>
                  </a:lnTo>
                  <a:lnTo>
                    <a:pt x="2238414" y="211828"/>
                  </a:lnTo>
                  <a:lnTo>
                    <a:pt x="2252404" y="216179"/>
                  </a:lnTo>
                  <a:lnTo>
                    <a:pt x="2266395" y="220024"/>
                  </a:lnTo>
                  <a:lnTo>
                    <a:pt x="2280385" y="223404"/>
                  </a:lnTo>
                  <a:lnTo>
                    <a:pt x="2294375" y="226363"/>
                  </a:lnTo>
                  <a:lnTo>
                    <a:pt x="2308365" y="228943"/>
                  </a:lnTo>
                  <a:lnTo>
                    <a:pt x="2322355" y="231184"/>
                  </a:lnTo>
                  <a:lnTo>
                    <a:pt x="2336345" y="233126"/>
                  </a:lnTo>
                  <a:lnTo>
                    <a:pt x="2350335" y="234804"/>
                  </a:lnTo>
                  <a:lnTo>
                    <a:pt x="2364325" y="236250"/>
                  </a:lnTo>
                  <a:lnTo>
                    <a:pt x="2378315" y="237495"/>
                  </a:lnTo>
                  <a:lnTo>
                    <a:pt x="2392305" y="238565"/>
                  </a:lnTo>
                  <a:lnTo>
                    <a:pt x="2406296" y="239482"/>
                  </a:lnTo>
                  <a:lnTo>
                    <a:pt x="2420286" y="240268"/>
                  </a:lnTo>
                  <a:lnTo>
                    <a:pt x="2434276" y="240941"/>
                  </a:lnTo>
                  <a:lnTo>
                    <a:pt x="2448266" y="241517"/>
                  </a:lnTo>
                  <a:lnTo>
                    <a:pt x="2462256" y="242008"/>
                  </a:lnTo>
                  <a:lnTo>
                    <a:pt x="2476246" y="242428"/>
                  </a:lnTo>
                  <a:lnTo>
                    <a:pt x="2490236" y="242787"/>
                  </a:lnTo>
                  <a:lnTo>
                    <a:pt x="2504226" y="243092"/>
                  </a:lnTo>
                  <a:lnTo>
                    <a:pt x="2518216" y="243353"/>
                  </a:lnTo>
                  <a:lnTo>
                    <a:pt x="2532206" y="243575"/>
                  </a:lnTo>
                  <a:lnTo>
                    <a:pt x="2546196" y="243765"/>
                  </a:lnTo>
                  <a:lnTo>
                    <a:pt x="2560187" y="243926"/>
                  </a:lnTo>
                  <a:lnTo>
                    <a:pt x="2574177" y="244064"/>
                  </a:lnTo>
                  <a:lnTo>
                    <a:pt x="2588167" y="244181"/>
                  </a:lnTo>
                  <a:lnTo>
                    <a:pt x="2602157" y="244280"/>
                  </a:lnTo>
                  <a:lnTo>
                    <a:pt x="2616147" y="244365"/>
                  </a:lnTo>
                  <a:lnTo>
                    <a:pt x="2630137" y="244438"/>
                  </a:lnTo>
                  <a:lnTo>
                    <a:pt x="2644127" y="244499"/>
                  </a:lnTo>
                  <a:lnTo>
                    <a:pt x="2658117" y="244551"/>
                  </a:lnTo>
                  <a:lnTo>
                    <a:pt x="2672107" y="244596"/>
                  </a:lnTo>
                  <a:lnTo>
                    <a:pt x="2686097" y="244634"/>
                  </a:lnTo>
                  <a:lnTo>
                    <a:pt x="2700087" y="244666"/>
                  </a:lnTo>
                  <a:lnTo>
                    <a:pt x="2714078" y="244694"/>
                  </a:lnTo>
                  <a:lnTo>
                    <a:pt x="2728068" y="244717"/>
                  </a:lnTo>
                  <a:lnTo>
                    <a:pt x="2742058" y="244737"/>
                  </a:lnTo>
                  <a:lnTo>
                    <a:pt x="2756048" y="244754"/>
                  </a:lnTo>
                  <a:lnTo>
                    <a:pt x="2770038" y="244768"/>
                  </a:lnTo>
                  <a:lnTo>
                    <a:pt x="2770038" y="244768"/>
                  </a:lnTo>
                  <a:lnTo>
                    <a:pt x="2784028" y="244754"/>
                  </a:lnTo>
                  <a:lnTo>
                    <a:pt x="2798018" y="244737"/>
                  </a:lnTo>
                  <a:lnTo>
                    <a:pt x="2812008" y="244717"/>
                  </a:lnTo>
                  <a:lnTo>
                    <a:pt x="2825998" y="244694"/>
                  </a:lnTo>
                  <a:lnTo>
                    <a:pt x="2839988" y="244666"/>
                  </a:lnTo>
                  <a:lnTo>
                    <a:pt x="2853978" y="244634"/>
                  </a:lnTo>
                  <a:lnTo>
                    <a:pt x="2867969" y="244596"/>
                  </a:lnTo>
                  <a:lnTo>
                    <a:pt x="2881959" y="244551"/>
                  </a:lnTo>
                  <a:lnTo>
                    <a:pt x="2895949" y="244499"/>
                  </a:lnTo>
                  <a:lnTo>
                    <a:pt x="2909939" y="244438"/>
                  </a:lnTo>
                  <a:lnTo>
                    <a:pt x="2923929" y="244365"/>
                  </a:lnTo>
                  <a:lnTo>
                    <a:pt x="2937919" y="244280"/>
                  </a:lnTo>
                  <a:lnTo>
                    <a:pt x="2951909" y="244181"/>
                  </a:lnTo>
                  <a:lnTo>
                    <a:pt x="2965899" y="244064"/>
                  </a:lnTo>
                  <a:lnTo>
                    <a:pt x="2979889" y="243926"/>
                  </a:lnTo>
                  <a:lnTo>
                    <a:pt x="2993879" y="243765"/>
                  </a:lnTo>
                  <a:lnTo>
                    <a:pt x="3007870" y="243575"/>
                  </a:lnTo>
                  <a:lnTo>
                    <a:pt x="3021860" y="243353"/>
                  </a:lnTo>
                  <a:lnTo>
                    <a:pt x="3035850" y="243092"/>
                  </a:lnTo>
                  <a:lnTo>
                    <a:pt x="3049840" y="242787"/>
                  </a:lnTo>
                  <a:lnTo>
                    <a:pt x="3063830" y="242428"/>
                  </a:lnTo>
                  <a:lnTo>
                    <a:pt x="3077820" y="242008"/>
                  </a:lnTo>
                  <a:lnTo>
                    <a:pt x="3091810" y="241517"/>
                  </a:lnTo>
                  <a:lnTo>
                    <a:pt x="3105800" y="240941"/>
                  </a:lnTo>
                  <a:lnTo>
                    <a:pt x="3119790" y="240268"/>
                  </a:lnTo>
                  <a:lnTo>
                    <a:pt x="3133780" y="239482"/>
                  </a:lnTo>
                  <a:lnTo>
                    <a:pt x="3147770" y="238565"/>
                  </a:lnTo>
                  <a:lnTo>
                    <a:pt x="3161761" y="237495"/>
                  </a:lnTo>
                  <a:lnTo>
                    <a:pt x="3175751" y="236250"/>
                  </a:lnTo>
                  <a:lnTo>
                    <a:pt x="3189741" y="234804"/>
                  </a:lnTo>
                  <a:lnTo>
                    <a:pt x="3203731" y="233126"/>
                  </a:lnTo>
                  <a:lnTo>
                    <a:pt x="3217721" y="231184"/>
                  </a:lnTo>
                  <a:lnTo>
                    <a:pt x="3231711" y="228943"/>
                  </a:lnTo>
                  <a:lnTo>
                    <a:pt x="3245701" y="226363"/>
                  </a:lnTo>
                  <a:lnTo>
                    <a:pt x="3259691" y="223404"/>
                  </a:lnTo>
                  <a:lnTo>
                    <a:pt x="3273681" y="220024"/>
                  </a:lnTo>
                  <a:lnTo>
                    <a:pt x="3287671" y="216179"/>
                  </a:lnTo>
                  <a:lnTo>
                    <a:pt x="3301661" y="211828"/>
                  </a:lnTo>
                  <a:lnTo>
                    <a:pt x="3315652" y="206932"/>
                  </a:lnTo>
                  <a:lnTo>
                    <a:pt x="3329642" y="201460"/>
                  </a:lnTo>
                  <a:lnTo>
                    <a:pt x="3343632" y="195386"/>
                  </a:lnTo>
                  <a:lnTo>
                    <a:pt x="3357622" y="188700"/>
                  </a:lnTo>
                  <a:lnTo>
                    <a:pt x="3371612" y="181403"/>
                  </a:lnTo>
                  <a:lnTo>
                    <a:pt x="3385602" y="173516"/>
                  </a:lnTo>
                  <a:lnTo>
                    <a:pt x="3399592" y="165080"/>
                  </a:lnTo>
                  <a:lnTo>
                    <a:pt x="3413582" y="156156"/>
                  </a:lnTo>
                  <a:lnTo>
                    <a:pt x="3427572" y="146826"/>
                  </a:lnTo>
                  <a:lnTo>
                    <a:pt x="3441562" y="137192"/>
                  </a:lnTo>
                  <a:lnTo>
                    <a:pt x="3455552" y="127369"/>
                  </a:lnTo>
                  <a:lnTo>
                    <a:pt x="3469543" y="117481"/>
                  </a:lnTo>
                  <a:lnTo>
                    <a:pt x="3483533" y="107658"/>
                  </a:lnTo>
                  <a:lnTo>
                    <a:pt x="3497523" y="98024"/>
                  </a:lnTo>
                  <a:lnTo>
                    <a:pt x="3511513" y="88694"/>
                  </a:lnTo>
                  <a:lnTo>
                    <a:pt x="3525503" y="79770"/>
                  </a:lnTo>
                  <a:lnTo>
                    <a:pt x="3539493" y="71334"/>
                  </a:lnTo>
                  <a:lnTo>
                    <a:pt x="3553483" y="63447"/>
                  </a:lnTo>
                  <a:lnTo>
                    <a:pt x="3567473" y="56150"/>
                  </a:lnTo>
                  <a:lnTo>
                    <a:pt x="3581463" y="49463"/>
                  </a:lnTo>
                  <a:lnTo>
                    <a:pt x="3595453" y="43390"/>
                  </a:lnTo>
                  <a:lnTo>
                    <a:pt x="3609444" y="37917"/>
                  </a:lnTo>
                  <a:lnTo>
                    <a:pt x="3623434" y="33022"/>
                  </a:lnTo>
                  <a:lnTo>
                    <a:pt x="3637424" y="28671"/>
                  </a:lnTo>
                  <a:lnTo>
                    <a:pt x="3651414" y="24826"/>
                  </a:lnTo>
                  <a:lnTo>
                    <a:pt x="3665404" y="21446"/>
                  </a:lnTo>
                  <a:lnTo>
                    <a:pt x="3679394" y="18487"/>
                  </a:lnTo>
                  <a:lnTo>
                    <a:pt x="3693384" y="15907"/>
                  </a:lnTo>
                  <a:lnTo>
                    <a:pt x="3707374" y="13666"/>
                  </a:lnTo>
                  <a:lnTo>
                    <a:pt x="3721364" y="11724"/>
                  </a:lnTo>
                  <a:lnTo>
                    <a:pt x="3735354" y="10046"/>
                  </a:lnTo>
                  <a:lnTo>
                    <a:pt x="3749344" y="8600"/>
                  </a:lnTo>
                  <a:lnTo>
                    <a:pt x="3763335" y="7355"/>
                  </a:lnTo>
                  <a:lnTo>
                    <a:pt x="3777325" y="6285"/>
                  </a:lnTo>
                  <a:lnTo>
                    <a:pt x="3791315" y="5368"/>
                  </a:lnTo>
                  <a:lnTo>
                    <a:pt x="3805305" y="4582"/>
                  </a:lnTo>
                  <a:lnTo>
                    <a:pt x="3819295" y="3909"/>
                  </a:lnTo>
                  <a:lnTo>
                    <a:pt x="3833285" y="3333"/>
                  </a:lnTo>
                  <a:lnTo>
                    <a:pt x="3847275" y="2842"/>
                  </a:lnTo>
                  <a:lnTo>
                    <a:pt x="3861265" y="2422"/>
                  </a:lnTo>
                  <a:lnTo>
                    <a:pt x="3875255" y="2063"/>
                  </a:lnTo>
                  <a:lnTo>
                    <a:pt x="3889245" y="1757"/>
                  </a:lnTo>
                  <a:lnTo>
                    <a:pt x="3903235" y="1497"/>
                  </a:lnTo>
                  <a:lnTo>
                    <a:pt x="3917226" y="1274"/>
                  </a:lnTo>
                  <a:lnTo>
                    <a:pt x="3931216" y="1085"/>
                  </a:lnTo>
                  <a:lnTo>
                    <a:pt x="3945206" y="924"/>
                  </a:lnTo>
                  <a:lnTo>
                    <a:pt x="3959196" y="786"/>
                  </a:lnTo>
                  <a:lnTo>
                    <a:pt x="3973186" y="669"/>
                  </a:lnTo>
                  <a:lnTo>
                    <a:pt x="3987176" y="569"/>
                  </a:lnTo>
                  <a:lnTo>
                    <a:pt x="4001166" y="485"/>
                  </a:lnTo>
                  <a:lnTo>
                    <a:pt x="4015156" y="412"/>
                  </a:lnTo>
                  <a:lnTo>
                    <a:pt x="4029146" y="351"/>
                  </a:lnTo>
                  <a:lnTo>
                    <a:pt x="4043136" y="298"/>
                  </a:lnTo>
                  <a:lnTo>
                    <a:pt x="4057126" y="254"/>
                  </a:lnTo>
                  <a:lnTo>
                    <a:pt x="4071117" y="216"/>
                  </a:lnTo>
                  <a:lnTo>
                    <a:pt x="4085107" y="184"/>
                  </a:lnTo>
                  <a:lnTo>
                    <a:pt x="4099097" y="156"/>
                  </a:lnTo>
                  <a:lnTo>
                    <a:pt x="4113087" y="133"/>
                  </a:lnTo>
                  <a:lnTo>
                    <a:pt x="4127077" y="113"/>
                  </a:lnTo>
                  <a:lnTo>
                    <a:pt x="4141067" y="96"/>
                  </a:lnTo>
                  <a:lnTo>
                    <a:pt x="4155057" y="82"/>
                  </a:lnTo>
                </a:path>
              </a:pathLst>
            </a:custGeom>
            <a:ln w="40651" cap="flat">
              <a:solidFill>
                <a:srgbClr val="D3D3D3">
                  <a:alpha val="100000"/>
                </a:srgbClr>
              </a:solidFill>
              <a:prstDash val="solid"/>
              <a:round/>
            </a:ln>
          </p:spPr>
          <p:txBody>
            <a:bodyPr/>
            <a:lstStyle/>
            <a:p/>
          </p:txBody>
        </p:sp>
        <p:sp>
          <p:nvSpPr>
            <p:cNvPr id="30" name="pl30"/>
            <p:cNvSpPr/>
            <p:nvPr/>
          </p:nvSpPr>
          <p:spPr>
            <a:xfrm>
              <a:off x="2737948" y="5067779"/>
              <a:ext cx="4155057" cy="734142"/>
            </a:xfrm>
            <a:custGeom>
              <a:avLst/>
              <a:pathLst>
                <a:path w="4155057" h="734142">
                  <a:moveTo>
                    <a:pt x="0" y="0"/>
                  </a:moveTo>
                  <a:lnTo>
                    <a:pt x="13990" y="43"/>
                  </a:lnTo>
                  <a:lnTo>
                    <a:pt x="27980" y="93"/>
                  </a:lnTo>
                  <a:lnTo>
                    <a:pt x="41970" y="153"/>
                  </a:lnTo>
                  <a:lnTo>
                    <a:pt x="55960" y="223"/>
                  </a:lnTo>
                  <a:lnTo>
                    <a:pt x="69950" y="306"/>
                  </a:lnTo>
                  <a:lnTo>
                    <a:pt x="83940" y="402"/>
                  </a:lnTo>
                  <a:lnTo>
                    <a:pt x="97930" y="516"/>
                  </a:lnTo>
                  <a:lnTo>
                    <a:pt x="111920" y="650"/>
                  </a:lnTo>
                  <a:lnTo>
                    <a:pt x="125910" y="807"/>
                  </a:lnTo>
                  <a:lnTo>
                    <a:pt x="139900" y="991"/>
                  </a:lnTo>
                  <a:lnTo>
                    <a:pt x="153891" y="1208"/>
                  </a:lnTo>
                  <a:lnTo>
                    <a:pt x="167881" y="1463"/>
                  </a:lnTo>
                  <a:lnTo>
                    <a:pt x="181871" y="1762"/>
                  </a:lnTo>
                  <a:lnTo>
                    <a:pt x="195861" y="2113"/>
                  </a:lnTo>
                  <a:lnTo>
                    <a:pt x="209851" y="2526"/>
                  </a:lnTo>
                  <a:lnTo>
                    <a:pt x="223841" y="3010"/>
                  </a:lnTo>
                  <a:lnTo>
                    <a:pt x="237831" y="3578"/>
                  </a:lnTo>
                  <a:lnTo>
                    <a:pt x="251821" y="4245"/>
                  </a:lnTo>
                  <a:lnTo>
                    <a:pt x="265811" y="5027"/>
                  </a:lnTo>
                  <a:lnTo>
                    <a:pt x="279801" y="5944"/>
                  </a:lnTo>
                  <a:lnTo>
                    <a:pt x="293791" y="7020"/>
                  </a:lnTo>
                  <a:lnTo>
                    <a:pt x="307782" y="8279"/>
                  </a:lnTo>
                  <a:lnTo>
                    <a:pt x="321772" y="9755"/>
                  </a:lnTo>
                  <a:lnTo>
                    <a:pt x="335762" y="11481"/>
                  </a:lnTo>
                  <a:lnTo>
                    <a:pt x="349752" y="13500"/>
                  </a:lnTo>
                  <a:lnTo>
                    <a:pt x="363742" y="15858"/>
                  </a:lnTo>
                  <a:lnTo>
                    <a:pt x="377732" y="18610"/>
                  </a:lnTo>
                  <a:lnTo>
                    <a:pt x="391722" y="21819"/>
                  </a:lnTo>
                  <a:lnTo>
                    <a:pt x="405712" y="25553"/>
                  </a:lnTo>
                  <a:lnTo>
                    <a:pt x="419702" y="29893"/>
                  </a:lnTo>
                  <a:lnTo>
                    <a:pt x="433692" y="34927"/>
                  </a:lnTo>
                  <a:lnTo>
                    <a:pt x="447682" y="40752"/>
                  </a:lnTo>
                  <a:lnTo>
                    <a:pt x="461673" y="47476"/>
                  </a:lnTo>
                  <a:lnTo>
                    <a:pt x="475663" y="55215"/>
                  </a:lnTo>
                  <a:lnTo>
                    <a:pt x="489653" y="64092"/>
                  </a:lnTo>
                  <a:lnTo>
                    <a:pt x="503643" y="74233"/>
                  </a:lnTo>
                  <a:lnTo>
                    <a:pt x="517633" y="85768"/>
                  </a:lnTo>
                  <a:lnTo>
                    <a:pt x="531623" y="98821"/>
                  </a:lnTo>
                  <a:lnTo>
                    <a:pt x="545613" y="113507"/>
                  </a:lnTo>
                  <a:lnTo>
                    <a:pt x="559603" y="129925"/>
                  </a:lnTo>
                  <a:lnTo>
                    <a:pt x="573593" y="148145"/>
                  </a:lnTo>
                  <a:lnTo>
                    <a:pt x="587583" y="168205"/>
                  </a:lnTo>
                  <a:lnTo>
                    <a:pt x="601574" y="190096"/>
                  </a:lnTo>
                  <a:lnTo>
                    <a:pt x="615564" y="213757"/>
                  </a:lnTo>
                  <a:lnTo>
                    <a:pt x="629554" y="239066"/>
                  </a:lnTo>
                  <a:lnTo>
                    <a:pt x="643544" y="265837"/>
                  </a:lnTo>
                  <a:lnTo>
                    <a:pt x="657534" y="293825"/>
                  </a:lnTo>
                  <a:lnTo>
                    <a:pt x="671524" y="322728"/>
                  </a:lnTo>
                  <a:lnTo>
                    <a:pt x="685514" y="352198"/>
                  </a:lnTo>
                  <a:lnTo>
                    <a:pt x="699504" y="381861"/>
                  </a:lnTo>
                  <a:lnTo>
                    <a:pt x="713494" y="411331"/>
                  </a:lnTo>
                  <a:lnTo>
                    <a:pt x="727484" y="440234"/>
                  </a:lnTo>
                  <a:lnTo>
                    <a:pt x="741474" y="468222"/>
                  </a:lnTo>
                  <a:lnTo>
                    <a:pt x="755465" y="494993"/>
                  </a:lnTo>
                  <a:lnTo>
                    <a:pt x="769455" y="520302"/>
                  </a:lnTo>
                  <a:lnTo>
                    <a:pt x="783445" y="543963"/>
                  </a:lnTo>
                  <a:lnTo>
                    <a:pt x="797435" y="565854"/>
                  </a:lnTo>
                  <a:lnTo>
                    <a:pt x="811425" y="585914"/>
                  </a:lnTo>
                  <a:lnTo>
                    <a:pt x="825415" y="604134"/>
                  </a:lnTo>
                  <a:lnTo>
                    <a:pt x="839405" y="620552"/>
                  </a:lnTo>
                  <a:lnTo>
                    <a:pt x="853395" y="635238"/>
                  </a:lnTo>
                  <a:lnTo>
                    <a:pt x="867385" y="648291"/>
                  </a:lnTo>
                  <a:lnTo>
                    <a:pt x="881375" y="659826"/>
                  </a:lnTo>
                  <a:lnTo>
                    <a:pt x="895365" y="669967"/>
                  </a:lnTo>
                  <a:lnTo>
                    <a:pt x="909356" y="678843"/>
                  </a:lnTo>
                  <a:lnTo>
                    <a:pt x="923346" y="686582"/>
                  </a:lnTo>
                  <a:lnTo>
                    <a:pt x="937336" y="693307"/>
                  </a:lnTo>
                  <a:lnTo>
                    <a:pt x="951326" y="699132"/>
                  </a:lnTo>
                  <a:lnTo>
                    <a:pt x="965316" y="704166"/>
                  </a:lnTo>
                  <a:lnTo>
                    <a:pt x="979306" y="708506"/>
                  </a:lnTo>
                  <a:lnTo>
                    <a:pt x="993296" y="712240"/>
                  </a:lnTo>
                  <a:lnTo>
                    <a:pt x="1007286" y="715449"/>
                  </a:lnTo>
                  <a:lnTo>
                    <a:pt x="1021276" y="718201"/>
                  </a:lnTo>
                  <a:lnTo>
                    <a:pt x="1035266" y="720559"/>
                  </a:lnTo>
                  <a:lnTo>
                    <a:pt x="1049256" y="722578"/>
                  </a:lnTo>
                  <a:lnTo>
                    <a:pt x="1063247" y="724304"/>
                  </a:lnTo>
                  <a:lnTo>
                    <a:pt x="1077237" y="725780"/>
                  </a:lnTo>
                  <a:lnTo>
                    <a:pt x="1091227" y="727039"/>
                  </a:lnTo>
                  <a:lnTo>
                    <a:pt x="1105217" y="728115"/>
                  </a:lnTo>
                  <a:lnTo>
                    <a:pt x="1119207" y="729032"/>
                  </a:lnTo>
                  <a:lnTo>
                    <a:pt x="1133197" y="729814"/>
                  </a:lnTo>
                  <a:lnTo>
                    <a:pt x="1147187" y="730481"/>
                  </a:lnTo>
                  <a:lnTo>
                    <a:pt x="1161177" y="731049"/>
                  </a:lnTo>
                  <a:lnTo>
                    <a:pt x="1175167" y="731533"/>
                  </a:lnTo>
                  <a:lnTo>
                    <a:pt x="1189157" y="731946"/>
                  </a:lnTo>
                  <a:lnTo>
                    <a:pt x="1203148" y="732297"/>
                  </a:lnTo>
                  <a:lnTo>
                    <a:pt x="1217138" y="732596"/>
                  </a:lnTo>
                  <a:lnTo>
                    <a:pt x="1231128" y="732851"/>
                  </a:lnTo>
                  <a:lnTo>
                    <a:pt x="1245118" y="733067"/>
                  </a:lnTo>
                  <a:lnTo>
                    <a:pt x="1259108" y="733252"/>
                  </a:lnTo>
                  <a:lnTo>
                    <a:pt x="1273098" y="733409"/>
                  </a:lnTo>
                  <a:lnTo>
                    <a:pt x="1287088" y="733543"/>
                  </a:lnTo>
                  <a:lnTo>
                    <a:pt x="1301078" y="733656"/>
                  </a:lnTo>
                  <a:lnTo>
                    <a:pt x="1315068" y="733753"/>
                  </a:lnTo>
                  <a:lnTo>
                    <a:pt x="1329058" y="733836"/>
                  </a:lnTo>
                  <a:lnTo>
                    <a:pt x="1343048" y="733906"/>
                  </a:lnTo>
                  <a:lnTo>
                    <a:pt x="1357039" y="733965"/>
                  </a:lnTo>
                  <a:lnTo>
                    <a:pt x="1371029" y="734016"/>
                  </a:lnTo>
                  <a:lnTo>
                    <a:pt x="1385019" y="734059"/>
                  </a:lnTo>
                  <a:lnTo>
                    <a:pt x="1385019" y="734142"/>
                  </a:lnTo>
                  <a:lnTo>
                    <a:pt x="1399009" y="734113"/>
                  </a:lnTo>
                  <a:lnTo>
                    <a:pt x="1412999" y="734079"/>
                  </a:lnTo>
                  <a:lnTo>
                    <a:pt x="1426989" y="734039"/>
                  </a:lnTo>
                  <a:lnTo>
                    <a:pt x="1440979" y="733992"/>
                  </a:lnTo>
                  <a:lnTo>
                    <a:pt x="1454969" y="733937"/>
                  </a:lnTo>
                  <a:lnTo>
                    <a:pt x="1468959" y="733873"/>
                  </a:lnTo>
                  <a:lnTo>
                    <a:pt x="1482949" y="733797"/>
                  </a:lnTo>
                  <a:lnTo>
                    <a:pt x="1496939" y="733708"/>
                  </a:lnTo>
                  <a:lnTo>
                    <a:pt x="1510930" y="733603"/>
                  </a:lnTo>
                  <a:lnTo>
                    <a:pt x="1524920" y="733480"/>
                  </a:lnTo>
                  <a:lnTo>
                    <a:pt x="1538910" y="733336"/>
                  </a:lnTo>
                  <a:lnTo>
                    <a:pt x="1552900" y="733166"/>
                  </a:lnTo>
                  <a:lnTo>
                    <a:pt x="1566890" y="732967"/>
                  </a:lnTo>
                  <a:lnTo>
                    <a:pt x="1580880" y="732732"/>
                  </a:lnTo>
                  <a:lnTo>
                    <a:pt x="1594870" y="732457"/>
                  </a:lnTo>
                  <a:lnTo>
                    <a:pt x="1608860" y="732135"/>
                  </a:lnTo>
                  <a:lnTo>
                    <a:pt x="1622850" y="731756"/>
                  </a:lnTo>
                  <a:lnTo>
                    <a:pt x="1636840" y="731311"/>
                  </a:lnTo>
                  <a:lnTo>
                    <a:pt x="1650830" y="730790"/>
                  </a:lnTo>
                  <a:lnTo>
                    <a:pt x="1664821" y="730178"/>
                  </a:lnTo>
                  <a:lnTo>
                    <a:pt x="1678811" y="729461"/>
                  </a:lnTo>
                  <a:lnTo>
                    <a:pt x="1692801" y="728622"/>
                  </a:lnTo>
                  <a:lnTo>
                    <a:pt x="1706791" y="727638"/>
                  </a:lnTo>
                  <a:lnTo>
                    <a:pt x="1720781" y="726487"/>
                  </a:lnTo>
                  <a:lnTo>
                    <a:pt x="1734771" y="725142"/>
                  </a:lnTo>
                  <a:lnTo>
                    <a:pt x="1748761" y="723569"/>
                  </a:lnTo>
                  <a:lnTo>
                    <a:pt x="1762751" y="721734"/>
                  </a:lnTo>
                  <a:lnTo>
                    <a:pt x="1776741" y="719595"/>
                  </a:lnTo>
                  <a:lnTo>
                    <a:pt x="1790731" y="717106"/>
                  </a:lnTo>
                  <a:lnTo>
                    <a:pt x="1804722" y="714212"/>
                  </a:lnTo>
                  <a:lnTo>
                    <a:pt x="1818712" y="710857"/>
                  </a:lnTo>
                  <a:lnTo>
                    <a:pt x="1832702" y="706973"/>
                  </a:lnTo>
                  <a:lnTo>
                    <a:pt x="1846692" y="702490"/>
                  </a:lnTo>
                  <a:lnTo>
                    <a:pt x="1860682" y="697331"/>
                  </a:lnTo>
                  <a:lnTo>
                    <a:pt x="1874672" y="691413"/>
                  </a:lnTo>
                  <a:lnTo>
                    <a:pt x="1888662" y="684652"/>
                  </a:lnTo>
                  <a:lnTo>
                    <a:pt x="1902652" y="676963"/>
                  </a:lnTo>
                  <a:lnTo>
                    <a:pt x="1916642" y="668261"/>
                  </a:lnTo>
                  <a:lnTo>
                    <a:pt x="1930632" y="658470"/>
                  </a:lnTo>
                  <a:lnTo>
                    <a:pt x="1944622" y="647525"/>
                  </a:lnTo>
                  <a:lnTo>
                    <a:pt x="1958613" y="635378"/>
                  </a:lnTo>
                  <a:lnTo>
                    <a:pt x="1972603" y="622004"/>
                  </a:lnTo>
                  <a:lnTo>
                    <a:pt x="1986593" y="607410"/>
                  </a:lnTo>
                  <a:lnTo>
                    <a:pt x="2000583" y="591636"/>
                  </a:lnTo>
                  <a:lnTo>
                    <a:pt x="2014573" y="574764"/>
                  </a:lnTo>
                  <a:lnTo>
                    <a:pt x="2028563" y="556916"/>
                  </a:lnTo>
                  <a:lnTo>
                    <a:pt x="2042553" y="538258"/>
                  </a:lnTo>
                  <a:lnTo>
                    <a:pt x="2056543" y="518989"/>
                  </a:lnTo>
                  <a:lnTo>
                    <a:pt x="2070533" y="499342"/>
                  </a:lnTo>
                  <a:lnTo>
                    <a:pt x="2084523" y="479567"/>
                  </a:lnTo>
                  <a:lnTo>
                    <a:pt x="2098513" y="459921"/>
                  </a:lnTo>
                  <a:lnTo>
                    <a:pt x="2112504" y="440652"/>
                  </a:lnTo>
                  <a:lnTo>
                    <a:pt x="2126494" y="421993"/>
                  </a:lnTo>
                  <a:lnTo>
                    <a:pt x="2140484" y="404146"/>
                  </a:lnTo>
                  <a:lnTo>
                    <a:pt x="2154474" y="387273"/>
                  </a:lnTo>
                  <a:lnTo>
                    <a:pt x="2168464" y="371500"/>
                  </a:lnTo>
                  <a:lnTo>
                    <a:pt x="2182454" y="356905"/>
                  </a:lnTo>
                  <a:lnTo>
                    <a:pt x="2196444" y="343532"/>
                  </a:lnTo>
                  <a:lnTo>
                    <a:pt x="2210434" y="331385"/>
                  </a:lnTo>
                  <a:lnTo>
                    <a:pt x="2224424" y="320440"/>
                  </a:lnTo>
                  <a:lnTo>
                    <a:pt x="2238414" y="310649"/>
                  </a:lnTo>
                  <a:lnTo>
                    <a:pt x="2252404" y="301947"/>
                  </a:lnTo>
                  <a:lnTo>
                    <a:pt x="2266395" y="294257"/>
                  </a:lnTo>
                  <a:lnTo>
                    <a:pt x="2280385" y="287497"/>
                  </a:lnTo>
                  <a:lnTo>
                    <a:pt x="2294375" y="281579"/>
                  </a:lnTo>
                  <a:lnTo>
                    <a:pt x="2308365" y="276420"/>
                  </a:lnTo>
                  <a:lnTo>
                    <a:pt x="2322355" y="271937"/>
                  </a:lnTo>
                  <a:lnTo>
                    <a:pt x="2336345" y="268053"/>
                  </a:lnTo>
                  <a:lnTo>
                    <a:pt x="2350335" y="264697"/>
                  </a:lnTo>
                  <a:lnTo>
                    <a:pt x="2364325" y="261804"/>
                  </a:lnTo>
                  <a:lnTo>
                    <a:pt x="2378315" y="259314"/>
                  </a:lnTo>
                  <a:lnTo>
                    <a:pt x="2392305" y="257175"/>
                  </a:lnTo>
                  <a:lnTo>
                    <a:pt x="2406296" y="255341"/>
                  </a:lnTo>
                  <a:lnTo>
                    <a:pt x="2420286" y="253768"/>
                  </a:lnTo>
                  <a:lnTo>
                    <a:pt x="2434276" y="252423"/>
                  </a:lnTo>
                  <a:lnTo>
                    <a:pt x="2448266" y="251272"/>
                  </a:lnTo>
                  <a:lnTo>
                    <a:pt x="2462256" y="250288"/>
                  </a:lnTo>
                  <a:lnTo>
                    <a:pt x="2476246" y="249448"/>
                  </a:lnTo>
                  <a:lnTo>
                    <a:pt x="2490236" y="248731"/>
                  </a:lnTo>
                  <a:lnTo>
                    <a:pt x="2504226" y="248120"/>
                  </a:lnTo>
                  <a:lnTo>
                    <a:pt x="2518216" y="247598"/>
                  </a:lnTo>
                  <a:lnTo>
                    <a:pt x="2532206" y="247154"/>
                  </a:lnTo>
                  <a:lnTo>
                    <a:pt x="2546196" y="246775"/>
                  </a:lnTo>
                  <a:lnTo>
                    <a:pt x="2560187" y="246452"/>
                  </a:lnTo>
                  <a:lnTo>
                    <a:pt x="2574177" y="246177"/>
                  </a:lnTo>
                  <a:lnTo>
                    <a:pt x="2588167" y="245943"/>
                  </a:lnTo>
                  <a:lnTo>
                    <a:pt x="2602157" y="245744"/>
                  </a:lnTo>
                  <a:lnTo>
                    <a:pt x="2616147" y="245574"/>
                  </a:lnTo>
                  <a:lnTo>
                    <a:pt x="2630137" y="245430"/>
                  </a:lnTo>
                  <a:lnTo>
                    <a:pt x="2644127" y="245307"/>
                  </a:lnTo>
                  <a:lnTo>
                    <a:pt x="2658117" y="245202"/>
                  </a:lnTo>
                  <a:lnTo>
                    <a:pt x="2672107" y="245113"/>
                  </a:lnTo>
                  <a:lnTo>
                    <a:pt x="2686097" y="245037"/>
                  </a:lnTo>
                  <a:lnTo>
                    <a:pt x="2700087" y="244972"/>
                  </a:lnTo>
                  <a:lnTo>
                    <a:pt x="2714078" y="244917"/>
                  </a:lnTo>
                  <a:lnTo>
                    <a:pt x="2728068" y="244871"/>
                  </a:lnTo>
                  <a:lnTo>
                    <a:pt x="2742058" y="244831"/>
                  </a:lnTo>
                  <a:lnTo>
                    <a:pt x="2756048" y="244797"/>
                  </a:lnTo>
                  <a:lnTo>
                    <a:pt x="2770038" y="244768"/>
                  </a:lnTo>
                  <a:lnTo>
                    <a:pt x="2770038" y="244686"/>
                  </a:lnTo>
                  <a:lnTo>
                    <a:pt x="2784028" y="244701"/>
                  </a:lnTo>
                  <a:lnTo>
                    <a:pt x="2798018" y="244717"/>
                  </a:lnTo>
                  <a:lnTo>
                    <a:pt x="2812008" y="244737"/>
                  </a:lnTo>
                  <a:lnTo>
                    <a:pt x="2825998" y="244761"/>
                  </a:lnTo>
                  <a:lnTo>
                    <a:pt x="2839988" y="244788"/>
                  </a:lnTo>
                  <a:lnTo>
                    <a:pt x="2853978" y="244820"/>
                  </a:lnTo>
                  <a:lnTo>
                    <a:pt x="2867969" y="244858"/>
                  </a:lnTo>
                  <a:lnTo>
                    <a:pt x="2881959" y="244903"/>
                  </a:lnTo>
                  <a:lnTo>
                    <a:pt x="2895949" y="244955"/>
                  </a:lnTo>
                  <a:lnTo>
                    <a:pt x="2909939" y="245017"/>
                  </a:lnTo>
                  <a:lnTo>
                    <a:pt x="2923929" y="245089"/>
                  </a:lnTo>
                  <a:lnTo>
                    <a:pt x="2937919" y="245174"/>
                  </a:lnTo>
                  <a:lnTo>
                    <a:pt x="2951909" y="245274"/>
                  </a:lnTo>
                  <a:lnTo>
                    <a:pt x="2965899" y="245391"/>
                  </a:lnTo>
                  <a:lnTo>
                    <a:pt x="2979889" y="245528"/>
                  </a:lnTo>
                  <a:lnTo>
                    <a:pt x="2993879" y="245690"/>
                  </a:lnTo>
                  <a:lnTo>
                    <a:pt x="3007870" y="245879"/>
                  </a:lnTo>
                  <a:lnTo>
                    <a:pt x="3021860" y="246101"/>
                  </a:lnTo>
                  <a:lnTo>
                    <a:pt x="3035850" y="246362"/>
                  </a:lnTo>
                  <a:lnTo>
                    <a:pt x="3049840" y="246668"/>
                  </a:lnTo>
                  <a:lnTo>
                    <a:pt x="3063830" y="247026"/>
                  </a:lnTo>
                  <a:lnTo>
                    <a:pt x="3077820" y="247446"/>
                  </a:lnTo>
                  <a:lnTo>
                    <a:pt x="3091810" y="247938"/>
                  </a:lnTo>
                  <a:lnTo>
                    <a:pt x="3105800" y="248513"/>
                  </a:lnTo>
                  <a:lnTo>
                    <a:pt x="3119790" y="249186"/>
                  </a:lnTo>
                  <a:lnTo>
                    <a:pt x="3133780" y="249972"/>
                  </a:lnTo>
                  <a:lnTo>
                    <a:pt x="3147770" y="250890"/>
                  </a:lnTo>
                  <a:lnTo>
                    <a:pt x="3161761" y="251959"/>
                  </a:lnTo>
                  <a:lnTo>
                    <a:pt x="3175751" y="253204"/>
                  </a:lnTo>
                  <a:lnTo>
                    <a:pt x="3189741" y="254651"/>
                  </a:lnTo>
                  <a:lnTo>
                    <a:pt x="3203731" y="256329"/>
                  </a:lnTo>
                  <a:lnTo>
                    <a:pt x="3217721" y="258270"/>
                  </a:lnTo>
                  <a:lnTo>
                    <a:pt x="3231711" y="260512"/>
                  </a:lnTo>
                  <a:lnTo>
                    <a:pt x="3245701" y="263091"/>
                  </a:lnTo>
                  <a:lnTo>
                    <a:pt x="3259691" y="266050"/>
                  </a:lnTo>
                  <a:lnTo>
                    <a:pt x="3273681" y="269431"/>
                  </a:lnTo>
                  <a:lnTo>
                    <a:pt x="3287671" y="273276"/>
                  </a:lnTo>
                  <a:lnTo>
                    <a:pt x="3301661" y="277627"/>
                  </a:lnTo>
                  <a:lnTo>
                    <a:pt x="3315652" y="282522"/>
                  </a:lnTo>
                  <a:lnTo>
                    <a:pt x="3329642" y="287994"/>
                  </a:lnTo>
                  <a:lnTo>
                    <a:pt x="3343632" y="294068"/>
                  </a:lnTo>
                  <a:lnTo>
                    <a:pt x="3357622" y="300755"/>
                  </a:lnTo>
                  <a:lnTo>
                    <a:pt x="3371612" y="308052"/>
                  </a:lnTo>
                  <a:lnTo>
                    <a:pt x="3385602" y="315939"/>
                  </a:lnTo>
                  <a:lnTo>
                    <a:pt x="3399592" y="324375"/>
                  </a:lnTo>
                  <a:lnTo>
                    <a:pt x="3413582" y="333299"/>
                  </a:lnTo>
                  <a:lnTo>
                    <a:pt x="3427572" y="342628"/>
                  </a:lnTo>
                  <a:lnTo>
                    <a:pt x="3441562" y="352262"/>
                  </a:lnTo>
                  <a:lnTo>
                    <a:pt x="3455552" y="362086"/>
                  </a:lnTo>
                  <a:lnTo>
                    <a:pt x="3469543" y="371973"/>
                  </a:lnTo>
                  <a:lnTo>
                    <a:pt x="3483533" y="381797"/>
                  </a:lnTo>
                  <a:lnTo>
                    <a:pt x="3497523" y="391431"/>
                  </a:lnTo>
                  <a:lnTo>
                    <a:pt x="3511513" y="400760"/>
                  </a:lnTo>
                  <a:lnTo>
                    <a:pt x="3525503" y="409684"/>
                  </a:lnTo>
                  <a:lnTo>
                    <a:pt x="3539493" y="418120"/>
                  </a:lnTo>
                  <a:lnTo>
                    <a:pt x="3553483" y="426007"/>
                  </a:lnTo>
                  <a:lnTo>
                    <a:pt x="3567473" y="433304"/>
                  </a:lnTo>
                  <a:lnTo>
                    <a:pt x="3581463" y="439991"/>
                  </a:lnTo>
                  <a:lnTo>
                    <a:pt x="3595453" y="446064"/>
                  </a:lnTo>
                  <a:lnTo>
                    <a:pt x="3609444" y="451537"/>
                  </a:lnTo>
                  <a:lnTo>
                    <a:pt x="3623434" y="456432"/>
                  </a:lnTo>
                  <a:lnTo>
                    <a:pt x="3637424" y="460783"/>
                  </a:lnTo>
                  <a:lnTo>
                    <a:pt x="3651414" y="464628"/>
                  </a:lnTo>
                  <a:lnTo>
                    <a:pt x="3665404" y="468009"/>
                  </a:lnTo>
                  <a:lnTo>
                    <a:pt x="3679394" y="470967"/>
                  </a:lnTo>
                  <a:lnTo>
                    <a:pt x="3693384" y="473547"/>
                  </a:lnTo>
                  <a:lnTo>
                    <a:pt x="3707374" y="475789"/>
                  </a:lnTo>
                  <a:lnTo>
                    <a:pt x="3721364" y="477730"/>
                  </a:lnTo>
                  <a:lnTo>
                    <a:pt x="3735354" y="479408"/>
                  </a:lnTo>
                  <a:lnTo>
                    <a:pt x="3749344" y="480855"/>
                  </a:lnTo>
                  <a:lnTo>
                    <a:pt x="3763335" y="482100"/>
                  </a:lnTo>
                  <a:lnTo>
                    <a:pt x="3777325" y="483169"/>
                  </a:lnTo>
                  <a:lnTo>
                    <a:pt x="3791315" y="484087"/>
                  </a:lnTo>
                  <a:lnTo>
                    <a:pt x="3805305" y="484873"/>
                  </a:lnTo>
                  <a:lnTo>
                    <a:pt x="3819295" y="485546"/>
                  </a:lnTo>
                  <a:lnTo>
                    <a:pt x="3833285" y="486121"/>
                  </a:lnTo>
                  <a:lnTo>
                    <a:pt x="3847275" y="486613"/>
                  </a:lnTo>
                  <a:lnTo>
                    <a:pt x="3861265" y="487033"/>
                  </a:lnTo>
                  <a:lnTo>
                    <a:pt x="3875255" y="487391"/>
                  </a:lnTo>
                  <a:lnTo>
                    <a:pt x="3889245" y="487697"/>
                  </a:lnTo>
                  <a:lnTo>
                    <a:pt x="3903235" y="487958"/>
                  </a:lnTo>
                  <a:lnTo>
                    <a:pt x="3917226" y="488180"/>
                  </a:lnTo>
                  <a:lnTo>
                    <a:pt x="3931216" y="488369"/>
                  </a:lnTo>
                  <a:lnTo>
                    <a:pt x="3945206" y="488531"/>
                  </a:lnTo>
                  <a:lnTo>
                    <a:pt x="3959196" y="488668"/>
                  </a:lnTo>
                  <a:lnTo>
                    <a:pt x="3973186" y="488785"/>
                  </a:lnTo>
                  <a:lnTo>
                    <a:pt x="3987176" y="488885"/>
                  </a:lnTo>
                  <a:lnTo>
                    <a:pt x="4001166" y="488970"/>
                  </a:lnTo>
                  <a:lnTo>
                    <a:pt x="4015156" y="489042"/>
                  </a:lnTo>
                  <a:lnTo>
                    <a:pt x="4029146" y="489104"/>
                  </a:lnTo>
                  <a:lnTo>
                    <a:pt x="4043136" y="489156"/>
                  </a:lnTo>
                  <a:lnTo>
                    <a:pt x="4057126" y="489201"/>
                  </a:lnTo>
                  <a:lnTo>
                    <a:pt x="4071117" y="489238"/>
                  </a:lnTo>
                  <a:lnTo>
                    <a:pt x="4085107" y="489271"/>
                  </a:lnTo>
                  <a:lnTo>
                    <a:pt x="4099097" y="489298"/>
                  </a:lnTo>
                  <a:lnTo>
                    <a:pt x="4113087" y="489322"/>
                  </a:lnTo>
                  <a:lnTo>
                    <a:pt x="4127077" y="489341"/>
                  </a:lnTo>
                  <a:lnTo>
                    <a:pt x="4141067" y="489358"/>
                  </a:lnTo>
                  <a:lnTo>
                    <a:pt x="4155057" y="489373"/>
                  </a:lnTo>
                </a:path>
              </a:pathLst>
            </a:custGeom>
            <a:ln w="40651" cap="flat">
              <a:solidFill>
                <a:srgbClr val="D3D3D3">
                  <a:alpha val="100000"/>
                </a:srgbClr>
              </a:solidFill>
              <a:prstDash val="solid"/>
              <a:round/>
            </a:ln>
          </p:spPr>
          <p:txBody>
            <a:bodyPr/>
            <a:lstStyle/>
            <a:p/>
          </p:txBody>
        </p:sp>
        <p:sp>
          <p:nvSpPr>
            <p:cNvPr id="31" name="pl31"/>
            <p:cNvSpPr/>
            <p:nvPr/>
          </p:nvSpPr>
          <p:spPr>
            <a:xfrm>
              <a:off x="2737948" y="90506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2" name="pl32"/>
            <p:cNvSpPr/>
            <p:nvPr/>
          </p:nvSpPr>
          <p:spPr>
            <a:xfrm>
              <a:off x="2737948" y="2374502"/>
              <a:ext cx="4155057" cy="1958314"/>
            </a:xfrm>
            <a:custGeom>
              <a:avLst/>
              <a:pathLst>
                <a:path w="4155057" h="1958314">
                  <a:moveTo>
                    <a:pt x="0" y="1958314"/>
                  </a:moveTo>
                  <a:lnTo>
                    <a:pt x="13990" y="1958285"/>
                  </a:lnTo>
                  <a:lnTo>
                    <a:pt x="27980" y="1958251"/>
                  </a:lnTo>
                  <a:lnTo>
                    <a:pt x="41970" y="1958211"/>
                  </a:lnTo>
                  <a:lnTo>
                    <a:pt x="55960" y="1958165"/>
                  </a:lnTo>
                  <a:lnTo>
                    <a:pt x="69950" y="1958110"/>
                  </a:lnTo>
                  <a:lnTo>
                    <a:pt x="83940" y="1958045"/>
                  </a:lnTo>
                  <a:lnTo>
                    <a:pt x="97930" y="1957969"/>
                  </a:lnTo>
                  <a:lnTo>
                    <a:pt x="111920" y="1957880"/>
                  </a:lnTo>
                  <a:lnTo>
                    <a:pt x="125910" y="1957775"/>
                  </a:lnTo>
                  <a:lnTo>
                    <a:pt x="139900" y="1957652"/>
                  </a:lnTo>
                  <a:lnTo>
                    <a:pt x="153891" y="1957508"/>
                  </a:lnTo>
                  <a:lnTo>
                    <a:pt x="167881" y="1957338"/>
                  </a:lnTo>
                  <a:lnTo>
                    <a:pt x="181871" y="1957139"/>
                  </a:lnTo>
                  <a:lnTo>
                    <a:pt x="195861" y="1956905"/>
                  </a:lnTo>
                  <a:lnTo>
                    <a:pt x="209851" y="1956630"/>
                  </a:lnTo>
                  <a:lnTo>
                    <a:pt x="223841" y="1956307"/>
                  </a:lnTo>
                  <a:lnTo>
                    <a:pt x="237831" y="1955928"/>
                  </a:lnTo>
                  <a:lnTo>
                    <a:pt x="251821" y="1955484"/>
                  </a:lnTo>
                  <a:lnTo>
                    <a:pt x="265811" y="1954962"/>
                  </a:lnTo>
                  <a:lnTo>
                    <a:pt x="279801" y="1954351"/>
                  </a:lnTo>
                  <a:lnTo>
                    <a:pt x="293791" y="1953634"/>
                  </a:lnTo>
                  <a:lnTo>
                    <a:pt x="307782" y="1952794"/>
                  </a:lnTo>
                  <a:lnTo>
                    <a:pt x="321772" y="1951810"/>
                  </a:lnTo>
                  <a:lnTo>
                    <a:pt x="335762" y="1950659"/>
                  </a:lnTo>
                  <a:lnTo>
                    <a:pt x="349752" y="1949314"/>
                  </a:lnTo>
                  <a:lnTo>
                    <a:pt x="363742" y="1947741"/>
                  </a:lnTo>
                  <a:lnTo>
                    <a:pt x="377732" y="1945907"/>
                  </a:lnTo>
                  <a:lnTo>
                    <a:pt x="391722" y="1943768"/>
                  </a:lnTo>
                  <a:lnTo>
                    <a:pt x="405712" y="1941278"/>
                  </a:lnTo>
                  <a:lnTo>
                    <a:pt x="419702" y="1938385"/>
                  </a:lnTo>
                  <a:lnTo>
                    <a:pt x="433692" y="1935029"/>
                  </a:lnTo>
                  <a:lnTo>
                    <a:pt x="447682" y="1931145"/>
                  </a:lnTo>
                  <a:lnTo>
                    <a:pt x="461673" y="1926662"/>
                  </a:lnTo>
                  <a:lnTo>
                    <a:pt x="475663" y="1921503"/>
                  </a:lnTo>
                  <a:lnTo>
                    <a:pt x="489653" y="1915585"/>
                  </a:lnTo>
                  <a:lnTo>
                    <a:pt x="503643" y="1908825"/>
                  </a:lnTo>
                  <a:lnTo>
                    <a:pt x="517633" y="1901135"/>
                  </a:lnTo>
                  <a:lnTo>
                    <a:pt x="531623" y="1892433"/>
                  </a:lnTo>
                  <a:lnTo>
                    <a:pt x="545613" y="1882642"/>
                  </a:lnTo>
                  <a:lnTo>
                    <a:pt x="559603" y="1871697"/>
                  </a:lnTo>
                  <a:lnTo>
                    <a:pt x="573593" y="1859550"/>
                  </a:lnTo>
                  <a:lnTo>
                    <a:pt x="587583" y="1846177"/>
                  </a:lnTo>
                  <a:lnTo>
                    <a:pt x="601574" y="1831582"/>
                  </a:lnTo>
                  <a:lnTo>
                    <a:pt x="615564" y="1815809"/>
                  </a:lnTo>
                  <a:lnTo>
                    <a:pt x="629554" y="1798936"/>
                  </a:lnTo>
                  <a:lnTo>
                    <a:pt x="643544" y="1781089"/>
                  </a:lnTo>
                  <a:lnTo>
                    <a:pt x="657534" y="1762430"/>
                  </a:lnTo>
                  <a:lnTo>
                    <a:pt x="671524" y="1743161"/>
                  </a:lnTo>
                  <a:lnTo>
                    <a:pt x="685514" y="1723515"/>
                  </a:lnTo>
                  <a:lnTo>
                    <a:pt x="699504" y="1703740"/>
                  </a:lnTo>
                  <a:lnTo>
                    <a:pt x="713494" y="1684093"/>
                  </a:lnTo>
                  <a:lnTo>
                    <a:pt x="727484" y="1664824"/>
                  </a:lnTo>
                  <a:lnTo>
                    <a:pt x="741474" y="1646166"/>
                  </a:lnTo>
                  <a:lnTo>
                    <a:pt x="755465" y="1628318"/>
                  </a:lnTo>
                  <a:lnTo>
                    <a:pt x="769455" y="1611446"/>
                  </a:lnTo>
                  <a:lnTo>
                    <a:pt x="783445" y="1595672"/>
                  </a:lnTo>
                  <a:lnTo>
                    <a:pt x="797435" y="1581078"/>
                  </a:lnTo>
                  <a:lnTo>
                    <a:pt x="811425" y="1567704"/>
                  </a:lnTo>
                  <a:lnTo>
                    <a:pt x="825415" y="1555557"/>
                  </a:lnTo>
                  <a:lnTo>
                    <a:pt x="839405" y="1544612"/>
                  </a:lnTo>
                  <a:lnTo>
                    <a:pt x="853395" y="1534821"/>
                  </a:lnTo>
                  <a:lnTo>
                    <a:pt x="867385" y="1526119"/>
                  </a:lnTo>
                  <a:lnTo>
                    <a:pt x="881375" y="1518430"/>
                  </a:lnTo>
                  <a:lnTo>
                    <a:pt x="895365" y="1511669"/>
                  </a:lnTo>
                  <a:lnTo>
                    <a:pt x="909356" y="1505751"/>
                  </a:lnTo>
                  <a:lnTo>
                    <a:pt x="923346" y="1500592"/>
                  </a:lnTo>
                  <a:lnTo>
                    <a:pt x="937336" y="1496109"/>
                  </a:lnTo>
                  <a:lnTo>
                    <a:pt x="951326" y="1492225"/>
                  </a:lnTo>
                  <a:lnTo>
                    <a:pt x="965316" y="1488869"/>
                  </a:lnTo>
                  <a:lnTo>
                    <a:pt x="979306" y="1485976"/>
                  </a:lnTo>
                  <a:lnTo>
                    <a:pt x="993296" y="1483487"/>
                  </a:lnTo>
                  <a:lnTo>
                    <a:pt x="1007286" y="1481348"/>
                  </a:lnTo>
                  <a:lnTo>
                    <a:pt x="1021276" y="1479513"/>
                  </a:lnTo>
                  <a:lnTo>
                    <a:pt x="1035266" y="1477940"/>
                  </a:lnTo>
                  <a:lnTo>
                    <a:pt x="1049256" y="1476595"/>
                  </a:lnTo>
                  <a:lnTo>
                    <a:pt x="1063247" y="1475444"/>
                  </a:lnTo>
                  <a:lnTo>
                    <a:pt x="1077237" y="1474460"/>
                  </a:lnTo>
                  <a:lnTo>
                    <a:pt x="1091227" y="1473620"/>
                  </a:lnTo>
                  <a:lnTo>
                    <a:pt x="1105217" y="1472904"/>
                  </a:lnTo>
                  <a:lnTo>
                    <a:pt x="1119207" y="1472292"/>
                  </a:lnTo>
                  <a:lnTo>
                    <a:pt x="1133197" y="1471771"/>
                  </a:lnTo>
                  <a:lnTo>
                    <a:pt x="1147187" y="1471326"/>
                  </a:lnTo>
                  <a:lnTo>
                    <a:pt x="1161177" y="1470947"/>
                  </a:lnTo>
                  <a:lnTo>
                    <a:pt x="1175167" y="1470625"/>
                  </a:lnTo>
                  <a:lnTo>
                    <a:pt x="1189157" y="1470350"/>
                  </a:lnTo>
                  <a:lnTo>
                    <a:pt x="1203148" y="1470115"/>
                  </a:lnTo>
                  <a:lnTo>
                    <a:pt x="1217138" y="1469916"/>
                  </a:lnTo>
                  <a:lnTo>
                    <a:pt x="1231128" y="1469746"/>
                  </a:lnTo>
                  <a:lnTo>
                    <a:pt x="1245118" y="1469602"/>
                  </a:lnTo>
                  <a:lnTo>
                    <a:pt x="1259108" y="1469479"/>
                  </a:lnTo>
                  <a:lnTo>
                    <a:pt x="1273098" y="1469374"/>
                  </a:lnTo>
                  <a:lnTo>
                    <a:pt x="1287088" y="1469285"/>
                  </a:lnTo>
                  <a:lnTo>
                    <a:pt x="1301078" y="1469209"/>
                  </a:lnTo>
                  <a:lnTo>
                    <a:pt x="1315068" y="1469145"/>
                  </a:lnTo>
                  <a:lnTo>
                    <a:pt x="1329058" y="1469090"/>
                  </a:lnTo>
                  <a:lnTo>
                    <a:pt x="1343048" y="1469043"/>
                  </a:lnTo>
                  <a:lnTo>
                    <a:pt x="1357039" y="1469003"/>
                  </a:lnTo>
                  <a:lnTo>
                    <a:pt x="1371029" y="1468969"/>
                  </a:lnTo>
                  <a:lnTo>
                    <a:pt x="1385019" y="1468940"/>
                  </a:lnTo>
                  <a:lnTo>
                    <a:pt x="1385019" y="1468612"/>
                  </a:lnTo>
                  <a:lnTo>
                    <a:pt x="1399009" y="1468583"/>
                  </a:lnTo>
                  <a:lnTo>
                    <a:pt x="1412999" y="1468549"/>
                  </a:lnTo>
                  <a:lnTo>
                    <a:pt x="1426989" y="1468510"/>
                  </a:lnTo>
                  <a:lnTo>
                    <a:pt x="1440979" y="1468463"/>
                  </a:lnTo>
                  <a:lnTo>
                    <a:pt x="1454969" y="1468408"/>
                  </a:lnTo>
                  <a:lnTo>
                    <a:pt x="1468959" y="1468343"/>
                  </a:lnTo>
                  <a:lnTo>
                    <a:pt x="1482949" y="1468268"/>
                  </a:lnTo>
                  <a:lnTo>
                    <a:pt x="1496939" y="1468178"/>
                  </a:lnTo>
                  <a:lnTo>
                    <a:pt x="1510930" y="1468074"/>
                  </a:lnTo>
                  <a:lnTo>
                    <a:pt x="1524920" y="1467951"/>
                  </a:lnTo>
                  <a:lnTo>
                    <a:pt x="1538910" y="1467806"/>
                  </a:lnTo>
                  <a:lnTo>
                    <a:pt x="1552900" y="1467636"/>
                  </a:lnTo>
                  <a:lnTo>
                    <a:pt x="1566890" y="1467437"/>
                  </a:lnTo>
                  <a:lnTo>
                    <a:pt x="1580880" y="1467203"/>
                  </a:lnTo>
                  <a:lnTo>
                    <a:pt x="1594870" y="1466928"/>
                  </a:lnTo>
                  <a:lnTo>
                    <a:pt x="1608860" y="1466605"/>
                  </a:lnTo>
                  <a:lnTo>
                    <a:pt x="1622850" y="1466226"/>
                  </a:lnTo>
                  <a:lnTo>
                    <a:pt x="1636840" y="1465782"/>
                  </a:lnTo>
                  <a:lnTo>
                    <a:pt x="1650830" y="1465260"/>
                  </a:lnTo>
                  <a:lnTo>
                    <a:pt x="1664821" y="1464649"/>
                  </a:lnTo>
                  <a:lnTo>
                    <a:pt x="1678811" y="1463932"/>
                  </a:lnTo>
                  <a:lnTo>
                    <a:pt x="1692801" y="1463092"/>
                  </a:lnTo>
                  <a:lnTo>
                    <a:pt x="1706791" y="1462109"/>
                  </a:lnTo>
                  <a:lnTo>
                    <a:pt x="1720781" y="1460958"/>
                  </a:lnTo>
                  <a:lnTo>
                    <a:pt x="1734771" y="1459612"/>
                  </a:lnTo>
                  <a:lnTo>
                    <a:pt x="1748761" y="1458040"/>
                  </a:lnTo>
                  <a:lnTo>
                    <a:pt x="1762751" y="1456205"/>
                  </a:lnTo>
                  <a:lnTo>
                    <a:pt x="1776741" y="1454066"/>
                  </a:lnTo>
                  <a:lnTo>
                    <a:pt x="1790731" y="1451576"/>
                  </a:lnTo>
                  <a:lnTo>
                    <a:pt x="1804722" y="1448683"/>
                  </a:lnTo>
                  <a:lnTo>
                    <a:pt x="1818712" y="1445327"/>
                  </a:lnTo>
                  <a:lnTo>
                    <a:pt x="1832702" y="1441444"/>
                  </a:lnTo>
                  <a:lnTo>
                    <a:pt x="1846692" y="1436961"/>
                  </a:lnTo>
                  <a:lnTo>
                    <a:pt x="1860682" y="1431801"/>
                  </a:lnTo>
                  <a:lnTo>
                    <a:pt x="1874672" y="1425884"/>
                  </a:lnTo>
                  <a:lnTo>
                    <a:pt x="1888662" y="1419123"/>
                  </a:lnTo>
                  <a:lnTo>
                    <a:pt x="1902652" y="1411433"/>
                  </a:lnTo>
                  <a:lnTo>
                    <a:pt x="1916642" y="1402731"/>
                  </a:lnTo>
                  <a:lnTo>
                    <a:pt x="1930632" y="1392940"/>
                  </a:lnTo>
                  <a:lnTo>
                    <a:pt x="1944622" y="1381995"/>
                  </a:lnTo>
                  <a:lnTo>
                    <a:pt x="1958613" y="1369848"/>
                  </a:lnTo>
                  <a:lnTo>
                    <a:pt x="1972603" y="1356475"/>
                  </a:lnTo>
                  <a:lnTo>
                    <a:pt x="1986593" y="1341881"/>
                  </a:lnTo>
                  <a:lnTo>
                    <a:pt x="2000583" y="1326107"/>
                  </a:lnTo>
                  <a:lnTo>
                    <a:pt x="2014573" y="1309235"/>
                  </a:lnTo>
                  <a:lnTo>
                    <a:pt x="2028563" y="1291387"/>
                  </a:lnTo>
                  <a:lnTo>
                    <a:pt x="2042553" y="1272728"/>
                  </a:lnTo>
                  <a:lnTo>
                    <a:pt x="2056543" y="1253460"/>
                  </a:lnTo>
                  <a:lnTo>
                    <a:pt x="2070533" y="1233813"/>
                  </a:lnTo>
                  <a:lnTo>
                    <a:pt x="2084523" y="1214038"/>
                  </a:lnTo>
                  <a:lnTo>
                    <a:pt x="2098513" y="1194391"/>
                  </a:lnTo>
                  <a:lnTo>
                    <a:pt x="2112504" y="1175123"/>
                  </a:lnTo>
                  <a:lnTo>
                    <a:pt x="2126494" y="1156464"/>
                  </a:lnTo>
                  <a:lnTo>
                    <a:pt x="2140484" y="1138616"/>
                  </a:lnTo>
                  <a:lnTo>
                    <a:pt x="2154474" y="1121744"/>
                  </a:lnTo>
                  <a:lnTo>
                    <a:pt x="2168464" y="1105970"/>
                  </a:lnTo>
                  <a:lnTo>
                    <a:pt x="2182454" y="1091376"/>
                  </a:lnTo>
                  <a:lnTo>
                    <a:pt x="2196444" y="1078002"/>
                  </a:lnTo>
                  <a:lnTo>
                    <a:pt x="2210434" y="1065855"/>
                  </a:lnTo>
                  <a:lnTo>
                    <a:pt x="2224424" y="1054910"/>
                  </a:lnTo>
                  <a:lnTo>
                    <a:pt x="2238414" y="1045120"/>
                  </a:lnTo>
                  <a:lnTo>
                    <a:pt x="2252404" y="1036418"/>
                  </a:lnTo>
                  <a:lnTo>
                    <a:pt x="2266395" y="1028728"/>
                  </a:lnTo>
                  <a:lnTo>
                    <a:pt x="2280385" y="1021967"/>
                  </a:lnTo>
                  <a:lnTo>
                    <a:pt x="2294375" y="1016049"/>
                  </a:lnTo>
                  <a:lnTo>
                    <a:pt x="2308365" y="1010890"/>
                  </a:lnTo>
                  <a:lnTo>
                    <a:pt x="2322355" y="1006407"/>
                  </a:lnTo>
                  <a:lnTo>
                    <a:pt x="2336345" y="1002524"/>
                  </a:lnTo>
                  <a:lnTo>
                    <a:pt x="2350335" y="999168"/>
                  </a:lnTo>
                  <a:lnTo>
                    <a:pt x="2364325" y="996275"/>
                  </a:lnTo>
                  <a:lnTo>
                    <a:pt x="2378315" y="993785"/>
                  </a:lnTo>
                  <a:lnTo>
                    <a:pt x="2392305" y="991646"/>
                  </a:lnTo>
                  <a:lnTo>
                    <a:pt x="2406296" y="989811"/>
                  </a:lnTo>
                  <a:lnTo>
                    <a:pt x="2420286" y="988239"/>
                  </a:lnTo>
                  <a:lnTo>
                    <a:pt x="2434276" y="986893"/>
                  </a:lnTo>
                  <a:lnTo>
                    <a:pt x="2448266" y="985742"/>
                  </a:lnTo>
                  <a:lnTo>
                    <a:pt x="2462256" y="984759"/>
                  </a:lnTo>
                  <a:lnTo>
                    <a:pt x="2476246" y="983919"/>
                  </a:lnTo>
                  <a:lnTo>
                    <a:pt x="2490236" y="983202"/>
                  </a:lnTo>
                  <a:lnTo>
                    <a:pt x="2504226" y="982590"/>
                  </a:lnTo>
                  <a:lnTo>
                    <a:pt x="2518216" y="982069"/>
                  </a:lnTo>
                  <a:lnTo>
                    <a:pt x="2532206" y="981624"/>
                  </a:lnTo>
                  <a:lnTo>
                    <a:pt x="2546196" y="981246"/>
                  </a:lnTo>
                  <a:lnTo>
                    <a:pt x="2560187" y="980923"/>
                  </a:lnTo>
                  <a:lnTo>
                    <a:pt x="2574177" y="980648"/>
                  </a:lnTo>
                  <a:lnTo>
                    <a:pt x="2588167" y="980414"/>
                  </a:lnTo>
                  <a:lnTo>
                    <a:pt x="2602157" y="980214"/>
                  </a:lnTo>
                  <a:lnTo>
                    <a:pt x="2616147" y="980045"/>
                  </a:lnTo>
                  <a:lnTo>
                    <a:pt x="2630137" y="979900"/>
                  </a:lnTo>
                  <a:lnTo>
                    <a:pt x="2644127" y="979777"/>
                  </a:lnTo>
                  <a:lnTo>
                    <a:pt x="2658117" y="979672"/>
                  </a:lnTo>
                  <a:lnTo>
                    <a:pt x="2672107" y="979583"/>
                  </a:lnTo>
                  <a:lnTo>
                    <a:pt x="2686097" y="979507"/>
                  </a:lnTo>
                  <a:lnTo>
                    <a:pt x="2700087" y="979443"/>
                  </a:lnTo>
                  <a:lnTo>
                    <a:pt x="2714078" y="979388"/>
                  </a:lnTo>
                  <a:lnTo>
                    <a:pt x="2728068" y="979341"/>
                  </a:lnTo>
                  <a:lnTo>
                    <a:pt x="2742058" y="979301"/>
                  </a:lnTo>
                  <a:lnTo>
                    <a:pt x="2756048" y="979268"/>
                  </a:lnTo>
                  <a:lnTo>
                    <a:pt x="2770038" y="979239"/>
                  </a:lnTo>
                  <a:lnTo>
                    <a:pt x="2770038" y="978746"/>
                  </a:lnTo>
                  <a:lnTo>
                    <a:pt x="2784028" y="978688"/>
                  </a:lnTo>
                  <a:lnTo>
                    <a:pt x="2798018" y="978621"/>
                  </a:lnTo>
                  <a:lnTo>
                    <a:pt x="2812008" y="978541"/>
                  </a:lnTo>
                  <a:lnTo>
                    <a:pt x="2825998" y="978448"/>
                  </a:lnTo>
                  <a:lnTo>
                    <a:pt x="2839988" y="978338"/>
                  </a:lnTo>
                  <a:lnTo>
                    <a:pt x="2853978" y="978209"/>
                  </a:lnTo>
                  <a:lnTo>
                    <a:pt x="2867969" y="978057"/>
                  </a:lnTo>
                  <a:lnTo>
                    <a:pt x="2881959" y="977879"/>
                  </a:lnTo>
                  <a:lnTo>
                    <a:pt x="2895949" y="977669"/>
                  </a:lnTo>
                  <a:lnTo>
                    <a:pt x="2909939" y="977423"/>
                  </a:lnTo>
                  <a:lnTo>
                    <a:pt x="2923929" y="977134"/>
                  </a:lnTo>
                  <a:lnTo>
                    <a:pt x="2937919" y="976795"/>
                  </a:lnTo>
                  <a:lnTo>
                    <a:pt x="2951909" y="976396"/>
                  </a:lnTo>
                  <a:lnTo>
                    <a:pt x="2965899" y="975928"/>
                  </a:lnTo>
                  <a:lnTo>
                    <a:pt x="2979889" y="975378"/>
                  </a:lnTo>
                  <a:lnTo>
                    <a:pt x="2993879" y="974732"/>
                  </a:lnTo>
                  <a:lnTo>
                    <a:pt x="3007870" y="973975"/>
                  </a:lnTo>
                  <a:lnTo>
                    <a:pt x="3021860" y="973086"/>
                  </a:lnTo>
                  <a:lnTo>
                    <a:pt x="3035850" y="972043"/>
                  </a:lnTo>
                  <a:lnTo>
                    <a:pt x="3049840" y="970820"/>
                  </a:lnTo>
                  <a:lnTo>
                    <a:pt x="3063830" y="969386"/>
                  </a:lnTo>
                  <a:lnTo>
                    <a:pt x="3077820" y="967706"/>
                  </a:lnTo>
                  <a:lnTo>
                    <a:pt x="3091810" y="965739"/>
                  </a:lnTo>
                  <a:lnTo>
                    <a:pt x="3105800" y="963438"/>
                  </a:lnTo>
                  <a:lnTo>
                    <a:pt x="3119790" y="960746"/>
                  </a:lnTo>
                  <a:lnTo>
                    <a:pt x="3133780" y="957602"/>
                  </a:lnTo>
                  <a:lnTo>
                    <a:pt x="3147770" y="953932"/>
                  </a:lnTo>
                  <a:lnTo>
                    <a:pt x="3161761" y="949654"/>
                  </a:lnTo>
                  <a:lnTo>
                    <a:pt x="3175751" y="944674"/>
                  </a:lnTo>
                  <a:lnTo>
                    <a:pt x="3189741" y="938888"/>
                  </a:lnTo>
                  <a:lnTo>
                    <a:pt x="3203731" y="932176"/>
                  </a:lnTo>
                  <a:lnTo>
                    <a:pt x="3217721" y="924409"/>
                  </a:lnTo>
                  <a:lnTo>
                    <a:pt x="3231711" y="915443"/>
                  </a:lnTo>
                  <a:lnTo>
                    <a:pt x="3245701" y="905125"/>
                  </a:lnTo>
                  <a:lnTo>
                    <a:pt x="3259691" y="893289"/>
                  </a:lnTo>
                  <a:lnTo>
                    <a:pt x="3273681" y="879768"/>
                  </a:lnTo>
                  <a:lnTo>
                    <a:pt x="3287671" y="864388"/>
                  </a:lnTo>
                  <a:lnTo>
                    <a:pt x="3301661" y="846984"/>
                  </a:lnTo>
                  <a:lnTo>
                    <a:pt x="3315652" y="827403"/>
                  </a:lnTo>
                  <a:lnTo>
                    <a:pt x="3329642" y="805513"/>
                  </a:lnTo>
                  <a:lnTo>
                    <a:pt x="3343632" y="781219"/>
                  </a:lnTo>
                  <a:lnTo>
                    <a:pt x="3357622" y="754472"/>
                  </a:lnTo>
                  <a:lnTo>
                    <a:pt x="3371612" y="725284"/>
                  </a:lnTo>
                  <a:lnTo>
                    <a:pt x="3385602" y="693736"/>
                  </a:lnTo>
                  <a:lnTo>
                    <a:pt x="3399592" y="659991"/>
                  </a:lnTo>
                  <a:lnTo>
                    <a:pt x="3413582" y="624296"/>
                  </a:lnTo>
                  <a:lnTo>
                    <a:pt x="3427572" y="586978"/>
                  </a:lnTo>
                  <a:lnTo>
                    <a:pt x="3441562" y="548442"/>
                  </a:lnTo>
                  <a:lnTo>
                    <a:pt x="3455552" y="509148"/>
                  </a:lnTo>
                  <a:lnTo>
                    <a:pt x="3469543" y="469598"/>
                  </a:lnTo>
                  <a:lnTo>
                    <a:pt x="3483533" y="430304"/>
                  </a:lnTo>
                  <a:lnTo>
                    <a:pt x="3497523" y="391767"/>
                  </a:lnTo>
                  <a:lnTo>
                    <a:pt x="3511513" y="354450"/>
                  </a:lnTo>
                  <a:lnTo>
                    <a:pt x="3525503" y="318754"/>
                  </a:lnTo>
                  <a:lnTo>
                    <a:pt x="3539493" y="285010"/>
                  </a:lnTo>
                  <a:lnTo>
                    <a:pt x="3553483" y="253462"/>
                  </a:lnTo>
                  <a:lnTo>
                    <a:pt x="3567473" y="224274"/>
                  </a:lnTo>
                  <a:lnTo>
                    <a:pt x="3581463" y="197527"/>
                  </a:lnTo>
                  <a:lnTo>
                    <a:pt x="3595453" y="173233"/>
                  </a:lnTo>
                  <a:lnTo>
                    <a:pt x="3609444" y="151343"/>
                  </a:lnTo>
                  <a:lnTo>
                    <a:pt x="3623434" y="131761"/>
                  </a:lnTo>
                  <a:lnTo>
                    <a:pt x="3637424" y="114357"/>
                  </a:lnTo>
                  <a:lnTo>
                    <a:pt x="3651414" y="98978"/>
                  </a:lnTo>
                  <a:lnTo>
                    <a:pt x="3665404" y="85456"/>
                  </a:lnTo>
                  <a:lnTo>
                    <a:pt x="3679394" y="73621"/>
                  </a:lnTo>
                  <a:lnTo>
                    <a:pt x="3693384" y="63302"/>
                  </a:lnTo>
                  <a:lnTo>
                    <a:pt x="3707374" y="54336"/>
                  </a:lnTo>
                  <a:lnTo>
                    <a:pt x="3721364" y="46569"/>
                  </a:lnTo>
                  <a:lnTo>
                    <a:pt x="3735354" y="39858"/>
                  </a:lnTo>
                  <a:lnTo>
                    <a:pt x="3749344" y="34071"/>
                  </a:lnTo>
                  <a:lnTo>
                    <a:pt x="3763335" y="29092"/>
                  </a:lnTo>
                  <a:lnTo>
                    <a:pt x="3777325" y="24814"/>
                  </a:lnTo>
                  <a:lnTo>
                    <a:pt x="3791315" y="21144"/>
                  </a:lnTo>
                  <a:lnTo>
                    <a:pt x="3805305" y="18000"/>
                  </a:lnTo>
                  <a:lnTo>
                    <a:pt x="3819295" y="15308"/>
                  </a:lnTo>
                  <a:lnTo>
                    <a:pt x="3833285" y="13006"/>
                  </a:lnTo>
                  <a:lnTo>
                    <a:pt x="3847275" y="11039"/>
                  </a:lnTo>
                  <a:lnTo>
                    <a:pt x="3861265" y="9360"/>
                  </a:lnTo>
                  <a:lnTo>
                    <a:pt x="3875255" y="7926"/>
                  </a:lnTo>
                  <a:lnTo>
                    <a:pt x="3889245" y="6703"/>
                  </a:lnTo>
                  <a:lnTo>
                    <a:pt x="3903235" y="5660"/>
                  </a:lnTo>
                  <a:lnTo>
                    <a:pt x="3917226" y="4771"/>
                  </a:lnTo>
                  <a:lnTo>
                    <a:pt x="3931216" y="4013"/>
                  </a:lnTo>
                  <a:lnTo>
                    <a:pt x="3945206" y="3368"/>
                  </a:lnTo>
                  <a:lnTo>
                    <a:pt x="3959196" y="2818"/>
                  </a:lnTo>
                  <a:lnTo>
                    <a:pt x="3973186" y="2349"/>
                  </a:lnTo>
                  <a:lnTo>
                    <a:pt x="3987176" y="1951"/>
                  </a:lnTo>
                  <a:lnTo>
                    <a:pt x="4001166" y="1611"/>
                  </a:lnTo>
                  <a:lnTo>
                    <a:pt x="4015156" y="1322"/>
                  </a:lnTo>
                  <a:lnTo>
                    <a:pt x="4029146" y="1076"/>
                  </a:lnTo>
                  <a:lnTo>
                    <a:pt x="4043136" y="867"/>
                  </a:lnTo>
                  <a:lnTo>
                    <a:pt x="4057126" y="688"/>
                  </a:lnTo>
                  <a:lnTo>
                    <a:pt x="4071117" y="537"/>
                  </a:lnTo>
                  <a:lnTo>
                    <a:pt x="4085107" y="408"/>
                  </a:lnTo>
                  <a:lnTo>
                    <a:pt x="4099097" y="298"/>
                  </a:lnTo>
                  <a:lnTo>
                    <a:pt x="4113087" y="204"/>
                  </a:lnTo>
                  <a:lnTo>
                    <a:pt x="4127077" y="125"/>
                  </a:lnTo>
                  <a:lnTo>
                    <a:pt x="4141067" y="57"/>
                  </a:lnTo>
                  <a:lnTo>
                    <a:pt x="4155057" y="0"/>
                  </a:lnTo>
                </a:path>
              </a:pathLst>
            </a:custGeom>
            <a:ln w="40651" cap="flat">
              <a:solidFill>
                <a:srgbClr val="D3D3D3">
                  <a:alpha val="100000"/>
                </a:srgbClr>
              </a:solidFill>
              <a:prstDash val="solid"/>
              <a:round/>
            </a:ln>
          </p:spPr>
          <p:txBody>
            <a:bodyPr/>
            <a:lstStyle/>
            <a:p/>
          </p:txBody>
        </p:sp>
        <p:sp>
          <p:nvSpPr>
            <p:cNvPr id="33" name="pl33"/>
            <p:cNvSpPr/>
            <p:nvPr/>
          </p:nvSpPr>
          <p:spPr>
            <a:xfrm>
              <a:off x="2737948" y="4577913"/>
              <a:ext cx="4155057" cy="979157"/>
            </a:xfrm>
            <a:custGeom>
              <a:avLst/>
              <a:pathLst>
                <a:path w="4155057" h="979157">
                  <a:moveTo>
                    <a:pt x="0" y="979157"/>
                  </a:moveTo>
                  <a:lnTo>
                    <a:pt x="13990" y="979128"/>
                  </a:lnTo>
                  <a:lnTo>
                    <a:pt x="27980" y="979094"/>
                  </a:lnTo>
                  <a:lnTo>
                    <a:pt x="41970" y="979054"/>
                  </a:lnTo>
                  <a:lnTo>
                    <a:pt x="55960" y="979007"/>
                  </a:lnTo>
                  <a:lnTo>
                    <a:pt x="69950" y="978953"/>
                  </a:lnTo>
                  <a:lnTo>
                    <a:pt x="83940" y="978888"/>
                  </a:lnTo>
                  <a:lnTo>
                    <a:pt x="97930" y="978812"/>
                  </a:lnTo>
                  <a:lnTo>
                    <a:pt x="111920" y="978723"/>
                  </a:lnTo>
                  <a:lnTo>
                    <a:pt x="125910" y="978618"/>
                  </a:lnTo>
                  <a:lnTo>
                    <a:pt x="139900" y="978495"/>
                  </a:lnTo>
                  <a:lnTo>
                    <a:pt x="153891" y="978351"/>
                  </a:lnTo>
                  <a:lnTo>
                    <a:pt x="167881" y="978181"/>
                  </a:lnTo>
                  <a:lnTo>
                    <a:pt x="181871" y="977982"/>
                  </a:lnTo>
                  <a:lnTo>
                    <a:pt x="195861" y="977747"/>
                  </a:lnTo>
                  <a:lnTo>
                    <a:pt x="209851" y="977473"/>
                  </a:lnTo>
                  <a:lnTo>
                    <a:pt x="223841" y="977150"/>
                  </a:lnTo>
                  <a:lnTo>
                    <a:pt x="237831" y="976771"/>
                  </a:lnTo>
                  <a:lnTo>
                    <a:pt x="251821" y="976326"/>
                  </a:lnTo>
                  <a:lnTo>
                    <a:pt x="265811" y="975805"/>
                  </a:lnTo>
                  <a:lnTo>
                    <a:pt x="279801" y="975193"/>
                  </a:lnTo>
                  <a:lnTo>
                    <a:pt x="293791" y="974477"/>
                  </a:lnTo>
                  <a:lnTo>
                    <a:pt x="307782" y="973637"/>
                  </a:lnTo>
                  <a:lnTo>
                    <a:pt x="321772" y="972653"/>
                  </a:lnTo>
                  <a:lnTo>
                    <a:pt x="335762" y="971502"/>
                  </a:lnTo>
                  <a:lnTo>
                    <a:pt x="349752" y="970157"/>
                  </a:lnTo>
                  <a:lnTo>
                    <a:pt x="363742" y="968584"/>
                  </a:lnTo>
                  <a:lnTo>
                    <a:pt x="377732" y="966749"/>
                  </a:lnTo>
                  <a:lnTo>
                    <a:pt x="391722" y="964611"/>
                  </a:lnTo>
                  <a:lnTo>
                    <a:pt x="405712" y="962121"/>
                  </a:lnTo>
                  <a:lnTo>
                    <a:pt x="419702" y="959228"/>
                  </a:lnTo>
                  <a:lnTo>
                    <a:pt x="433692" y="955872"/>
                  </a:lnTo>
                  <a:lnTo>
                    <a:pt x="447682" y="951988"/>
                  </a:lnTo>
                  <a:lnTo>
                    <a:pt x="461673" y="947505"/>
                  </a:lnTo>
                  <a:lnTo>
                    <a:pt x="475663" y="942346"/>
                  </a:lnTo>
                  <a:lnTo>
                    <a:pt x="489653" y="936428"/>
                  </a:lnTo>
                  <a:lnTo>
                    <a:pt x="503643" y="929667"/>
                  </a:lnTo>
                  <a:lnTo>
                    <a:pt x="517633" y="921978"/>
                  </a:lnTo>
                  <a:lnTo>
                    <a:pt x="531623" y="913276"/>
                  </a:lnTo>
                  <a:lnTo>
                    <a:pt x="545613" y="903485"/>
                  </a:lnTo>
                  <a:lnTo>
                    <a:pt x="559603" y="892540"/>
                  </a:lnTo>
                  <a:lnTo>
                    <a:pt x="573593" y="880393"/>
                  </a:lnTo>
                  <a:lnTo>
                    <a:pt x="587583" y="867020"/>
                  </a:lnTo>
                  <a:lnTo>
                    <a:pt x="601574" y="852425"/>
                  </a:lnTo>
                  <a:lnTo>
                    <a:pt x="615564" y="836652"/>
                  </a:lnTo>
                  <a:lnTo>
                    <a:pt x="629554" y="819779"/>
                  </a:lnTo>
                  <a:lnTo>
                    <a:pt x="643544" y="801931"/>
                  </a:lnTo>
                  <a:lnTo>
                    <a:pt x="657534" y="783273"/>
                  </a:lnTo>
                  <a:lnTo>
                    <a:pt x="671524" y="764004"/>
                  </a:lnTo>
                  <a:lnTo>
                    <a:pt x="685514" y="744358"/>
                  </a:lnTo>
                  <a:lnTo>
                    <a:pt x="699504" y="724582"/>
                  </a:lnTo>
                  <a:lnTo>
                    <a:pt x="713494" y="704936"/>
                  </a:lnTo>
                  <a:lnTo>
                    <a:pt x="727484" y="685667"/>
                  </a:lnTo>
                  <a:lnTo>
                    <a:pt x="741474" y="667008"/>
                  </a:lnTo>
                  <a:lnTo>
                    <a:pt x="755465" y="649161"/>
                  </a:lnTo>
                  <a:lnTo>
                    <a:pt x="769455" y="632288"/>
                  </a:lnTo>
                  <a:lnTo>
                    <a:pt x="783445" y="616515"/>
                  </a:lnTo>
                  <a:lnTo>
                    <a:pt x="797435" y="601920"/>
                  </a:lnTo>
                  <a:lnTo>
                    <a:pt x="811425" y="588547"/>
                  </a:lnTo>
                  <a:lnTo>
                    <a:pt x="825415" y="576400"/>
                  </a:lnTo>
                  <a:lnTo>
                    <a:pt x="839405" y="565455"/>
                  </a:lnTo>
                  <a:lnTo>
                    <a:pt x="853395" y="555664"/>
                  </a:lnTo>
                  <a:lnTo>
                    <a:pt x="867385" y="546962"/>
                  </a:lnTo>
                  <a:lnTo>
                    <a:pt x="881375" y="539272"/>
                  </a:lnTo>
                  <a:lnTo>
                    <a:pt x="895365" y="532512"/>
                  </a:lnTo>
                  <a:lnTo>
                    <a:pt x="909356" y="526594"/>
                  </a:lnTo>
                  <a:lnTo>
                    <a:pt x="923346" y="521435"/>
                  </a:lnTo>
                  <a:lnTo>
                    <a:pt x="937336" y="516952"/>
                  </a:lnTo>
                  <a:lnTo>
                    <a:pt x="951326" y="513068"/>
                  </a:lnTo>
                  <a:lnTo>
                    <a:pt x="965316" y="509712"/>
                  </a:lnTo>
                  <a:lnTo>
                    <a:pt x="979306" y="506819"/>
                  </a:lnTo>
                  <a:lnTo>
                    <a:pt x="993296" y="504329"/>
                  </a:lnTo>
                  <a:lnTo>
                    <a:pt x="1007286" y="502191"/>
                  </a:lnTo>
                  <a:lnTo>
                    <a:pt x="1021276" y="500356"/>
                  </a:lnTo>
                  <a:lnTo>
                    <a:pt x="1035266" y="498783"/>
                  </a:lnTo>
                  <a:lnTo>
                    <a:pt x="1049256" y="497438"/>
                  </a:lnTo>
                  <a:lnTo>
                    <a:pt x="1063247" y="496287"/>
                  </a:lnTo>
                  <a:lnTo>
                    <a:pt x="1077237" y="495303"/>
                  </a:lnTo>
                  <a:lnTo>
                    <a:pt x="1091227" y="494463"/>
                  </a:lnTo>
                  <a:lnTo>
                    <a:pt x="1105217" y="493747"/>
                  </a:lnTo>
                  <a:lnTo>
                    <a:pt x="1119207" y="493135"/>
                  </a:lnTo>
                  <a:lnTo>
                    <a:pt x="1133197" y="492614"/>
                  </a:lnTo>
                  <a:lnTo>
                    <a:pt x="1147187" y="492169"/>
                  </a:lnTo>
                  <a:lnTo>
                    <a:pt x="1161177" y="491790"/>
                  </a:lnTo>
                  <a:lnTo>
                    <a:pt x="1175167" y="491467"/>
                  </a:lnTo>
                  <a:lnTo>
                    <a:pt x="1189157" y="491192"/>
                  </a:lnTo>
                  <a:lnTo>
                    <a:pt x="1203148" y="490958"/>
                  </a:lnTo>
                  <a:lnTo>
                    <a:pt x="1217138" y="490759"/>
                  </a:lnTo>
                  <a:lnTo>
                    <a:pt x="1231128" y="490589"/>
                  </a:lnTo>
                  <a:lnTo>
                    <a:pt x="1245118" y="490445"/>
                  </a:lnTo>
                  <a:lnTo>
                    <a:pt x="1259108" y="490322"/>
                  </a:lnTo>
                  <a:lnTo>
                    <a:pt x="1273098" y="490217"/>
                  </a:lnTo>
                  <a:lnTo>
                    <a:pt x="1287088" y="490128"/>
                  </a:lnTo>
                  <a:lnTo>
                    <a:pt x="1301078" y="490052"/>
                  </a:lnTo>
                  <a:lnTo>
                    <a:pt x="1315068" y="489987"/>
                  </a:lnTo>
                  <a:lnTo>
                    <a:pt x="1329058" y="489932"/>
                  </a:lnTo>
                  <a:lnTo>
                    <a:pt x="1343048" y="489886"/>
                  </a:lnTo>
                  <a:lnTo>
                    <a:pt x="1357039" y="489846"/>
                  </a:lnTo>
                  <a:lnTo>
                    <a:pt x="1371029" y="489812"/>
                  </a:lnTo>
                  <a:lnTo>
                    <a:pt x="1385019" y="489783"/>
                  </a:lnTo>
                  <a:lnTo>
                    <a:pt x="1385019" y="489537"/>
                  </a:lnTo>
                  <a:lnTo>
                    <a:pt x="1399009" y="489523"/>
                  </a:lnTo>
                  <a:lnTo>
                    <a:pt x="1412999" y="489506"/>
                  </a:lnTo>
                  <a:lnTo>
                    <a:pt x="1426989" y="489486"/>
                  </a:lnTo>
                  <a:lnTo>
                    <a:pt x="1440979" y="489462"/>
                  </a:lnTo>
                  <a:lnTo>
                    <a:pt x="1454969" y="489435"/>
                  </a:lnTo>
                  <a:lnTo>
                    <a:pt x="1468959" y="489403"/>
                  </a:lnTo>
                  <a:lnTo>
                    <a:pt x="1482949" y="489365"/>
                  </a:lnTo>
                  <a:lnTo>
                    <a:pt x="1496939" y="489320"/>
                  </a:lnTo>
                  <a:lnTo>
                    <a:pt x="1510930" y="489268"/>
                  </a:lnTo>
                  <a:lnTo>
                    <a:pt x="1524920" y="489206"/>
                  </a:lnTo>
                  <a:lnTo>
                    <a:pt x="1538910" y="489134"/>
                  </a:lnTo>
                  <a:lnTo>
                    <a:pt x="1552900" y="489049"/>
                  </a:lnTo>
                  <a:lnTo>
                    <a:pt x="1566890" y="488950"/>
                  </a:lnTo>
                  <a:lnTo>
                    <a:pt x="1580880" y="488832"/>
                  </a:lnTo>
                  <a:lnTo>
                    <a:pt x="1594870" y="488695"/>
                  </a:lnTo>
                  <a:lnTo>
                    <a:pt x="1608860" y="488534"/>
                  </a:lnTo>
                  <a:lnTo>
                    <a:pt x="1622850" y="488344"/>
                  </a:lnTo>
                  <a:lnTo>
                    <a:pt x="1636840" y="488122"/>
                  </a:lnTo>
                  <a:lnTo>
                    <a:pt x="1650830" y="487861"/>
                  </a:lnTo>
                  <a:lnTo>
                    <a:pt x="1664821" y="487555"/>
                  </a:lnTo>
                  <a:lnTo>
                    <a:pt x="1678811" y="487197"/>
                  </a:lnTo>
                  <a:lnTo>
                    <a:pt x="1692801" y="486777"/>
                  </a:lnTo>
                  <a:lnTo>
                    <a:pt x="1706791" y="486285"/>
                  </a:lnTo>
                  <a:lnTo>
                    <a:pt x="1720781" y="485710"/>
                  </a:lnTo>
                  <a:lnTo>
                    <a:pt x="1734771" y="485037"/>
                  </a:lnTo>
                  <a:lnTo>
                    <a:pt x="1748761" y="484251"/>
                  </a:lnTo>
                  <a:lnTo>
                    <a:pt x="1762751" y="483333"/>
                  </a:lnTo>
                  <a:lnTo>
                    <a:pt x="1776741" y="482264"/>
                  </a:lnTo>
                  <a:lnTo>
                    <a:pt x="1790731" y="481019"/>
                  </a:lnTo>
                  <a:lnTo>
                    <a:pt x="1804722" y="479572"/>
                  </a:lnTo>
                  <a:lnTo>
                    <a:pt x="1818712" y="477895"/>
                  </a:lnTo>
                  <a:lnTo>
                    <a:pt x="1832702" y="475953"/>
                  </a:lnTo>
                  <a:lnTo>
                    <a:pt x="1846692" y="473711"/>
                  </a:lnTo>
                  <a:lnTo>
                    <a:pt x="1860682" y="471132"/>
                  </a:lnTo>
                  <a:lnTo>
                    <a:pt x="1874672" y="468173"/>
                  </a:lnTo>
                  <a:lnTo>
                    <a:pt x="1888662" y="464792"/>
                  </a:lnTo>
                  <a:lnTo>
                    <a:pt x="1902652" y="460948"/>
                  </a:lnTo>
                  <a:lnTo>
                    <a:pt x="1916642" y="456597"/>
                  </a:lnTo>
                  <a:lnTo>
                    <a:pt x="1930632" y="451701"/>
                  </a:lnTo>
                  <a:lnTo>
                    <a:pt x="1944622" y="446229"/>
                  </a:lnTo>
                  <a:lnTo>
                    <a:pt x="1958613" y="440155"/>
                  </a:lnTo>
                  <a:lnTo>
                    <a:pt x="1972603" y="433468"/>
                  </a:lnTo>
                  <a:lnTo>
                    <a:pt x="1986593" y="426171"/>
                  </a:lnTo>
                  <a:lnTo>
                    <a:pt x="2000583" y="418284"/>
                  </a:lnTo>
                  <a:lnTo>
                    <a:pt x="2014573" y="409848"/>
                  </a:lnTo>
                  <a:lnTo>
                    <a:pt x="2028563" y="400924"/>
                  </a:lnTo>
                  <a:lnTo>
                    <a:pt x="2042553" y="391595"/>
                  </a:lnTo>
                  <a:lnTo>
                    <a:pt x="2056543" y="381961"/>
                  </a:lnTo>
                  <a:lnTo>
                    <a:pt x="2070533" y="372137"/>
                  </a:lnTo>
                  <a:lnTo>
                    <a:pt x="2084523" y="362250"/>
                  </a:lnTo>
                  <a:lnTo>
                    <a:pt x="2098513" y="352426"/>
                  </a:lnTo>
                  <a:lnTo>
                    <a:pt x="2112504" y="342792"/>
                  </a:lnTo>
                  <a:lnTo>
                    <a:pt x="2126494" y="333463"/>
                  </a:lnTo>
                  <a:lnTo>
                    <a:pt x="2140484" y="324539"/>
                  </a:lnTo>
                  <a:lnTo>
                    <a:pt x="2154474" y="316103"/>
                  </a:lnTo>
                  <a:lnTo>
                    <a:pt x="2168464" y="308216"/>
                  </a:lnTo>
                  <a:lnTo>
                    <a:pt x="2182454" y="300919"/>
                  </a:lnTo>
                  <a:lnTo>
                    <a:pt x="2196444" y="294232"/>
                  </a:lnTo>
                  <a:lnTo>
                    <a:pt x="2210434" y="288159"/>
                  </a:lnTo>
                  <a:lnTo>
                    <a:pt x="2224424" y="282686"/>
                  </a:lnTo>
                  <a:lnTo>
                    <a:pt x="2238414" y="277791"/>
                  </a:lnTo>
                  <a:lnTo>
                    <a:pt x="2252404" y="273440"/>
                  </a:lnTo>
                  <a:lnTo>
                    <a:pt x="2266395" y="269595"/>
                  </a:lnTo>
                  <a:lnTo>
                    <a:pt x="2280385" y="266215"/>
                  </a:lnTo>
                  <a:lnTo>
                    <a:pt x="2294375" y="263256"/>
                  </a:lnTo>
                  <a:lnTo>
                    <a:pt x="2308365" y="260676"/>
                  </a:lnTo>
                  <a:lnTo>
                    <a:pt x="2322355" y="258435"/>
                  </a:lnTo>
                  <a:lnTo>
                    <a:pt x="2336345" y="256493"/>
                  </a:lnTo>
                  <a:lnTo>
                    <a:pt x="2350335" y="254815"/>
                  </a:lnTo>
                  <a:lnTo>
                    <a:pt x="2364325" y="253368"/>
                  </a:lnTo>
                  <a:lnTo>
                    <a:pt x="2378315" y="252123"/>
                  </a:lnTo>
                  <a:lnTo>
                    <a:pt x="2392305" y="251054"/>
                  </a:lnTo>
                  <a:lnTo>
                    <a:pt x="2406296" y="250136"/>
                  </a:lnTo>
                  <a:lnTo>
                    <a:pt x="2420286" y="249350"/>
                  </a:lnTo>
                  <a:lnTo>
                    <a:pt x="2434276" y="248677"/>
                  </a:lnTo>
                  <a:lnTo>
                    <a:pt x="2448266" y="248102"/>
                  </a:lnTo>
                  <a:lnTo>
                    <a:pt x="2462256" y="247610"/>
                  </a:lnTo>
                  <a:lnTo>
                    <a:pt x="2476246" y="247190"/>
                  </a:lnTo>
                  <a:lnTo>
                    <a:pt x="2490236" y="246832"/>
                  </a:lnTo>
                  <a:lnTo>
                    <a:pt x="2504226" y="246526"/>
                  </a:lnTo>
                  <a:lnTo>
                    <a:pt x="2518216" y="246265"/>
                  </a:lnTo>
                  <a:lnTo>
                    <a:pt x="2532206" y="246043"/>
                  </a:lnTo>
                  <a:lnTo>
                    <a:pt x="2546196" y="245854"/>
                  </a:lnTo>
                  <a:lnTo>
                    <a:pt x="2560187" y="245692"/>
                  </a:lnTo>
                  <a:lnTo>
                    <a:pt x="2574177" y="245555"/>
                  </a:lnTo>
                  <a:lnTo>
                    <a:pt x="2588167" y="245438"/>
                  </a:lnTo>
                  <a:lnTo>
                    <a:pt x="2602157" y="245338"/>
                  </a:lnTo>
                  <a:lnTo>
                    <a:pt x="2616147" y="245253"/>
                  </a:lnTo>
                  <a:lnTo>
                    <a:pt x="2630137" y="245181"/>
                  </a:lnTo>
                  <a:lnTo>
                    <a:pt x="2644127" y="245120"/>
                  </a:lnTo>
                  <a:lnTo>
                    <a:pt x="2658117" y="245067"/>
                  </a:lnTo>
                  <a:lnTo>
                    <a:pt x="2672107" y="245023"/>
                  </a:lnTo>
                  <a:lnTo>
                    <a:pt x="2686097" y="244985"/>
                  </a:lnTo>
                  <a:lnTo>
                    <a:pt x="2700087" y="244952"/>
                  </a:lnTo>
                  <a:lnTo>
                    <a:pt x="2714078" y="244925"/>
                  </a:lnTo>
                  <a:lnTo>
                    <a:pt x="2728068" y="244902"/>
                  </a:lnTo>
                  <a:lnTo>
                    <a:pt x="2742058" y="244882"/>
                  </a:lnTo>
                  <a:lnTo>
                    <a:pt x="2756048" y="244865"/>
                  </a:lnTo>
                  <a:lnTo>
                    <a:pt x="2770038" y="244850"/>
                  </a:lnTo>
                  <a:lnTo>
                    <a:pt x="2770038" y="244686"/>
                  </a:lnTo>
                  <a:lnTo>
                    <a:pt x="2784028" y="244672"/>
                  </a:lnTo>
                  <a:lnTo>
                    <a:pt x="2798018" y="244655"/>
                  </a:lnTo>
                  <a:lnTo>
                    <a:pt x="2812008" y="244635"/>
                  </a:lnTo>
                  <a:lnTo>
                    <a:pt x="2825998" y="244612"/>
                  </a:lnTo>
                  <a:lnTo>
                    <a:pt x="2839988" y="244584"/>
                  </a:lnTo>
                  <a:lnTo>
                    <a:pt x="2853978" y="244552"/>
                  </a:lnTo>
                  <a:lnTo>
                    <a:pt x="2867969" y="244514"/>
                  </a:lnTo>
                  <a:lnTo>
                    <a:pt x="2881959" y="244469"/>
                  </a:lnTo>
                  <a:lnTo>
                    <a:pt x="2895949" y="244417"/>
                  </a:lnTo>
                  <a:lnTo>
                    <a:pt x="2909939" y="244355"/>
                  </a:lnTo>
                  <a:lnTo>
                    <a:pt x="2923929" y="244283"/>
                  </a:lnTo>
                  <a:lnTo>
                    <a:pt x="2937919" y="244198"/>
                  </a:lnTo>
                  <a:lnTo>
                    <a:pt x="2951909" y="244099"/>
                  </a:lnTo>
                  <a:lnTo>
                    <a:pt x="2965899" y="243982"/>
                  </a:lnTo>
                  <a:lnTo>
                    <a:pt x="2979889" y="243844"/>
                  </a:lnTo>
                  <a:lnTo>
                    <a:pt x="2993879" y="243683"/>
                  </a:lnTo>
                  <a:lnTo>
                    <a:pt x="3007870" y="243493"/>
                  </a:lnTo>
                  <a:lnTo>
                    <a:pt x="3021860" y="243271"/>
                  </a:lnTo>
                  <a:lnTo>
                    <a:pt x="3035850" y="243010"/>
                  </a:lnTo>
                  <a:lnTo>
                    <a:pt x="3049840" y="242705"/>
                  </a:lnTo>
                  <a:lnTo>
                    <a:pt x="3063830" y="242346"/>
                  </a:lnTo>
                  <a:lnTo>
                    <a:pt x="3077820" y="241926"/>
                  </a:lnTo>
                  <a:lnTo>
                    <a:pt x="3091810" y="241434"/>
                  </a:lnTo>
                  <a:lnTo>
                    <a:pt x="3105800" y="240859"/>
                  </a:lnTo>
                  <a:lnTo>
                    <a:pt x="3119790" y="240186"/>
                  </a:lnTo>
                  <a:lnTo>
                    <a:pt x="3133780" y="239400"/>
                  </a:lnTo>
                  <a:lnTo>
                    <a:pt x="3147770" y="238483"/>
                  </a:lnTo>
                  <a:lnTo>
                    <a:pt x="3161761" y="237413"/>
                  </a:lnTo>
                  <a:lnTo>
                    <a:pt x="3175751" y="236168"/>
                  </a:lnTo>
                  <a:lnTo>
                    <a:pt x="3189741" y="234722"/>
                  </a:lnTo>
                  <a:lnTo>
                    <a:pt x="3203731" y="233044"/>
                  </a:lnTo>
                  <a:lnTo>
                    <a:pt x="3217721" y="231102"/>
                  </a:lnTo>
                  <a:lnTo>
                    <a:pt x="3231711" y="228860"/>
                  </a:lnTo>
                  <a:lnTo>
                    <a:pt x="3245701" y="226281"/>
                  </a:lnTo>
                  <a:lnTo>
                    <a:pt x="3259691" y="223322"/>
                  </a:lnTo>
                  <a:lnTo>
                    <a:pt x="3273681" y="219942"/>
                  </a:lnTo>
                  <a:lnTo>
                    <a:pt x="3287671" y="216097"/>
                  </a:lnTo>
                  <a:lnTo>
                    <a:pt x="3301661" y="211746"/>
                  </a:lnTo>
                  <a:lnTo>
                    <a:pt x="3315652" y="206850"/>
                  </a:lnTo>
                  <a:lnTo>
                    <a:pt x="3329642" y="201378"/>
                  </a:lnTo>
                  <a:lnTo>
                    <a:pt x="3343632" y="195304"/>
                  </a:lnTo>
                  <a:lnTo>
                    <a:pt x="3357622" y="188618"/>
                  </a:lnTo>
                  <a:lnTo>
                    <a:pt x="3371612" y="181321"/>
                  </a:lnTo>
                  <a:lnTo>
                    <a:pt x="3385602" y="173434"/>
                  </a:lnTo>
                  <a:lnTo>
                    <a:pt x="3399592" y="164997"/>
                  </a:lnTo>
                  <a:lnTo>
                    <a:pt x="3413582" y="156074"/>
                  </a:lnTo>
                  <a:lnTo>
                    <a:pt x="3427572" y="146744"/>
                  </a:lnTo>
                  <a:lnTo>
                    <a:pt x="3441562" y="137110"/>
                  </a:lnTo>
                  <a:lnTo>
                    <a:pt x="3455552" y="127287"/>
                  </a:lnTo>
                  <a:lnTo>
                    <a:pt x="3469543" y="117399"/>
                  </a:lnTo>
                  <a:lnTo>
                    <a:pt x="3483533" y="107576"/>
                  </a:lnTo>
                  <a:lnTo>
                    <a:pt x="3497523" y="97941"/>
                  </a:lnTo>
                  <a:lnTo>
                    <a:pt x="3511513" y="88612"/>
                  </a:lnTo>
                  <a:lnTo>
                    <a:pt x="3525503" y="79688"/>
                  </a:lnTo>
                  <a:lnTo>
                    <a:pt x="3539493" y="71252"/>
                  </a:lnTo>
                  <a:lnTo>
                    <a:pt x="3553483" y="63365"/>
                  </a:lnTo>
                  <a:lnTo>
                    <a:pt x="3567473" y="56068"/>
                  </a:lnTo>
                  <a:lnTo>
                    <a:pt x="3581463" y="49381"/>
                  </a:lnTo>
                  <a:lnTo>
                    <a:pt x="3595453" y="43308"/>
                  </a:lnTo>
                  <a:lnTo>
                    <a:pt x="3609444" y="37835"/>
                  </a:lnTo>
                  <a:lnTo>
                    <a:pt x="3623434" y="32940"/>
                  </a:lnTo>
                  <a:lnTo>
                    <a:pt x="3637424" y="28589"/>
                  </a:lnTo>
                  <a:lnTo>
                    <a:pt x="3651414" y="24744"/>
                  </a:lnTo>
                  <a:lnTo>
                    <a:pt x="3665404" y="21364"/>
                  </a:lnTo>
                  <a:lnTo>
                    <a:pt x="3679394" y="18405"/>
                  </a:lnTo>
                  <a:lnTo>
                    <a:pt x="3693384" y="15825"/>
                  </a:lnTo>
                  <a:lnTo>
                    <a:pt x="3707374" y="13584"/>
                  </a:lnTo>
                  <a:lnTo>
                    <a:pt x="3721364" y="11642"/>
                  </a:lnTo>
                  <a:lnTo>
                    <a:pt x="3735354" y="9964"/>
                  </a:lnTo>
                  <a:lnTo>
                    <a:pt x="3749344" y="8517"/>
                  </a:lnTo>
                  <a:lnTo>
                    <a:pt x="3763335" y="7273"/>
                  </a:lnTo>
                  <a:lnTo>
                    <a:pt x="3777325" y="6203"/>
                  </a:lnTo>
                  <a:lnTo>
                    <a:pt x="3791315" y="5286"/>
                  </a:lnTo>
                  <a:lnTo>
                    <a:pt x="3805305" y="4500"/>
                  </a:lnTo>
                  <a:lnTo>
                    <a:pt x="3819295" y="3827"/>
                  </a:lnTo>
                  <a:lnTo>
                    <a:pt x="3833285" y="3251"/>
                  </a:lnTo>
                  <a:lnTo>
                    <a:pt x="3847275" y="2759"/>
                  </a:lnTo>
                  <a:lnTo>
                    <a:pt x="3861265" y="2340"/>
                  </a:lnTo>
                  <a:lnTo>
                    <a:pt x="3875255" y="1981"/>
                  </a:lnTo>
                  <a:lnTo>
                    <a:pt x="3889245" y="1675"/>
                  </a:lnTo>
                  <a:lnTo>
                    <a:pt x="3903235" y="1415"/>
                  </a:lnTo>
                  <a:lnTo>
                    <a:pt x="3917226" y="1192"/>
                  </a:lnTo>
                  <a:lnTo>
                    <a:pt x="3931216" y="1003"/>
                  </a:lnTo>
                  <a:lnTo>
                    <a:pt x="3945206" y="842"/>
                  </a:lnTo>
                  <a:lnTo>
                    <a:pt x="3959196" y="704"/>
                  </a:lnTo>
                  <a:lnTo>
                    <a:pt x="3973186" y="587"/>
                  </a:lnTo>
                  <a:lnTo>
                    <a:pt x="3987176" y="487"/>
                  </a:lnTo>
                  <a:lnTo>
                    <a:pt x="4001166" y="402"/>
                  </a:lnTo>
                  <a:lnTo>
                    <a:pt x="4015156" y="330"/>
                  </a:lnTo>
                  <a:lnTo>
                    <a:pt x="4029146" y="269"/>
                  </a:lnTo>
                  <a:lnTo>
                    <a:pt x="4043136" y="216"/>
                  </a:lnTo>
                  <a:lnTo>
                    <a:pt x="4057126" y="172"/>
                  </a:lnTo>
                  <a:lnTo>
                    <a:pt x="4071117" y="134"/>
                  </a:lnTo>
                  <a:lnTo>
                    <a:pt x="4085107" y="102"/>
                  </a:lnTo>
                  <a:lnTo>
                    <a:pt x="4099097" y="74"/>
                  </a:lnTo>
                  <a:lnTo>
                    <a:pt x="4113087" y="51"/>
                  </a:lnTo>
                  <a:lnTo>
                    <a:pt x="4127077" y="31"/>
                  </a:lnTo>
                  <a:lnTo>
                    <a:pt x="4141067" y="14"/>
                  </a:lnTo>
                  <a:lnTo>
                    <a:pt x="4155057" y="0"/>
                  </a:lnTo>
                </a:path>
              </a:pathLst>
            </a:custGeom>
            <a:ln w="40651" cap="flat">
              <a:solidFill>
                <a:srgbClr val="D3D3D3">
                  <a:alpha val="100000"/>
                </a:srgbClr>
              </a:solidFill>
              <a:prstDash val="solid"/>
              <a:round/>
            </a:ln>
          </p:spPr>
          <p:txBody>
            <a:bodyPr/>
            <a:lstStyle/>
            <a:p/>
          </p:txBody>
        </p:sp>
        <p:sp>
          <p:nvSpPr>
            <p:cNvPr id="34" name="pl34"/>
            <p:cNvSpPr/>
            <p:nvPr/>
          </p:nvSpPr>
          <p:spPr>
            <a:xfrm>
              <a:off x="2737948" y="1394770"/>
              <a:ext cx="4155057" cy="244850"/>
            </a:xfrm>
            <a:custGeom>
              <a:avLst/>
              <a:pathLst>
                <a:path w="4155057" h="24485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2"/>
                  </a:lnTo>
                  <a:lnTo>
                    <a:pt x="1399009" y="96"/>
                  </a:lnTo>
                  <a:lnTo>
                    <a:pt x="1412999" y="113"/>
                  </a:lnTo>
                  <a:lnTo>
                    <a:pt x="1426989" y="133"/>
                  </a:lnTo>
                  <a:lnTo>
                    <a:pt x="1440979" y="156"/>
                  </a:lnTo>
                  <a:lnTo>
                    <a:pt x="1454969" y="184"/>
                  </a:lnTo>
                  <a:lnTo>
                    <a:pt x="1468959" y="216"/>
                  </a:lnTo>
                  <a:lnTo>
                    <a:pt x="1482949" y="254"/>
                  </a:lnTo>
                  <a:lnTo>
                    <a:pt x="1496939" y="298"/>
                  </a:lnTo>
                  <a:lnTo>
                    <a:pt x="1510930" y="351"/>
                  </a:lnTo>
                  <a:lnTo>
                    <a:pt x="1524920" y="412"/>
                  </a:lnTo>
                  <a:lnTo>
                    <a:pt x="1538910" y="485"/>
                  </a:lnTo>
                  <a:lnTo>
                    <a:pt x="1552900" y="569"/>
                  </a:lnTo>
                  <a:lnTo>
                    <a:pt x="1566890" y="669"/>
                  </a:lnTo>
                  <a:lnTo>
                    <a:pt x="1580880" y="786"/>
                  </a:lnTo>
                  <a:lnTo>
                    <a:pt x="1594870" y="924"/>
                  </a:lnTo>
                  <a:lnTo>
                    <a:pt x="1608860" y="1085"/>
                  </a:lnTo>
                  <a:lnTo>
                    <a:pt x="1622850" y="1274"/>
                  </a:lnTo>
                  <a:lnTo>
                    <a:pt x="1636840" y="1497"/>
                  </a:lnTo>
                  <a:lnTo>
                    <a:pt x="1650830" y="1757"/>
                  </a:lnTo>
                  <a:lnTo>
                    <a:pt x="1664821" y="2063"/>
                  </a:lnTo>
                  <a:lnTo>
                    <a:pt x="1678811" y="2422"/>
                  </a:lnTo>
                  <a:lnTo>
                    <a:pt x="1692801" y="2842"/>
                  </a:lnTo>
                  <a:lnTo>
                    <a:pt x="1706791" y="3333"/>
                  </a:lnTo>
                  <a:lnTo>
                    <a:pt x="1720781" y="3909"/>
                  </a:lnTo>
                  <a:lnTo>
                    <a:pt x="1734771" y="4582"/>
                  </a:lnTo>
                  <a:lnTo>
                    <a:pt x="1748761" y="5368"/>
                  </a:lnTo>
                  <a:lnTo>
                    <a:pt x="1762751" y="6285"/>
                  </a:lnTo>
                  <a:lnTo>
                    <a:pt x="1776741" y="7355"/>
                  </a:lnTo>
                  <a:lnTo>
                    <a:pt x="1790731" y="8600"/>
                  </a:lnTo>
                  <a:lnTo>
                    <a:pt x="1804722" y="10046"/>
                  </a:lnTo>
                  <a:lnTo>
                    <a:pt x="1818712" y="11724"/>
                  </a:lnTo>
                  <a:lnTo>
                    <a:pt x="1832702" y="13666"/>
                  </a:lnTo>
                  <a:lnTo>
                    <a:pt x="1846692" y="15907"/>
                  </a:lnTo>
                  <a:lnTo>
                    <a:pt x="1860682" y="18487"/>
                  </a:lnTo>
                  <a:lnTo>
                    <a:pt x="1874672" y="21446"/>
                  </a:lnTo>
                  <a:lnTo>
                    <a:pt x="1888662" y="24826"/>
                  </a:lnTo>
                  <a:lnTo>
                    <a:pt x="1902652" y="28671"/>
                  </a:lnTo>
                  <a:lnTo>
                    <a:pt x="1916642" y="33022"/>
                  </a:lnTo>
                  <a:lnTo>
                    <a:pt x="1930632" y="37917"/>
                  </a:lnTo>
                  <a:lnTo>
                    <a:pt x="1944622" y="43390"/>
                  </a:lnTo>
                  <a:lnTo>
                    <a:pt x="1958613" y="49463"/>
                  </a:lnTo>
                  <a:lnTo>
                    <a:pt x="1972603" y="56150"/>
                  </a:lnTo>
                  <a:lnTo>
                    <a:pt x="1986593" y="63447"/>
                  </a:lnTo>
                  <a:lnTo>
                    <a:pt x="2000583" y="71334"/>
                  </a:lnTo>
                  <a:lnTo>
                    <a:pt x="2014573" y="79770"/>
                  </a:lnTo>
                  <a:lnTo>
                    <a:pt x="2028563" y="88694"/>
                  </a:lnTo>
                  <a:lnTo>
                    <a:pt x="2042553" y="98024"/>
                  </a:lnTo>
                  <a:lnTo>
                    <a:pt x="2056543" y="107658"/>
                  </a:lnTo>
                  <a:lnTo>
                    <a:pt x="2070533" y="117481"/>
                  </a:lnTo>
                  <a:lnTo>
                    <a:pt x="2084523" y="127369"/>
                  </a:lnTo>
                  <a:lnTo>
                    <a:pt x="2098513" y="137192"/>
                  </a:lnTo>
                  <a:lnTo>
                    <a:pt x="2112504" y="146826"/>
                  </a:lnTo>
                  <a:lnTo>
                    <a:pt x="2126494" y="156156"/>
                  </a:lnTo>
                  <a:lnTo>
                    <a:pt x="2140484" y="165080"/>
                  </a:lnTo>
                  <a:lnTo>
                    <a:pt x="2154474" y="173516"/>
                  </a:lnTo>
                  <a:lnTo>
                    <a:pt x="2168464" y="181403"/>
                  </a:lnTo>
                  <a:lnTo>
                    <a:pt x="2182454" y="188700"/>
                  </a:lnTo>
                  <a:lnTo>
                    <a:pt x="2196444" y="195386"/>
                  </a:lnTo>
                  <a:lnTo>
                    <a:pt x="2210434" y="201460"/>
                  </a:lnTo>
                  <a:lnTo>
                    <a:pt x="2224424" y="206932"/>
                  </a:lnTo>
                  <a:lnTo>
                    <a:pt x="2238414" y="211828"/>
                  </a:lnTo>
                  <a:lnTo>
                    <a:pt x="2252404" y="216179"/>
                  </a:lnTo>
                  <a:lnTo>
                    <a:pt x="2266395" y="220024"/>
                  </a:lnTo>
                  <a:lnTo>
                    <a:pt x="2280385" y="223404"/>
                  </a:lnTo>
                  <a:lnTo>
                    <a:pt x="2294375" y="226363"/>
                  </a:lnTo>
                  <a:lnTo>
                    <a:pt x="2308365" y="228943"/>
                  </a:lnTo>
                  <a:lnTo>
                    <a:pt x="2322355" y="231184"/>
                  </a:lnTo>
                  <a:lnTo>
                    <a:pt x="2336345" y="233126"/>
                  </a:lnTo>
                  <a:lnTo>
                    <a:pt x="2350335" y="234804"/>
                  </a:lnTo>
                  <a:lnTo>
                    <a:pt x="2364325" y="236250"/>
                  </a:lnTo>
                  <a:lnTo>
                    <a:pt x="2378315" y="237495"/>
                  </a:lnTo>
                  <a:lnTo>
                    <a:pt x="2392305" y="238565"/>
                  </a:lnTo>
                  <a:lnTo>
                    <a:pt x="2406296" y="239482"/>
                  </a:lnTo>
                  <a:lnTo>
                    <a:pt x="2420286" y="240268"/>
                  </a:lnTo>
                  <a:lnTo>
                    <a:pt x="2434276" y="240941"/>
                  </a:lnTo>
                  <a:lnTo>
                    <a:pt x="2448266" y="241517"/>
                  </a:lnTo>
                  <a:lnTo>
                    <a:pt x="2462256" y="242008"/>
                  </a:lnTo>
                  <a:lnTo>
                    <a:pt x="2476246" y="242428"/>
                  </a:lnTo>
                  <a:lnTo>
                    <a:pt x="2490236" y="242787"/>
                  </a:lnTo>
                  <a:lnTo>
                    <a:pt x="2504226" y="243092"/>
                  </a:lnTo>
                  <a:lnTo>
                    <a:pt x="2518216" y="243353"/>
                  </a:lnTo>
                  <a:lnTo>
                    <a:pt x="2532206" y="243575"/>
                  </a:lnTo>
                  <a:lnTo>
                    <a:pt x="2546196" y="243765"/>
                  </a:lnTo>
                  <a:lnTo>
                    <a:pt x="2560187" y="243926"/>
                  </a:lnTo>
                  <a:lnTo>
                    <a:pt x="2574177" y="244064"/>
                  </a:lnTo>
                  <a:lnTo>
                    <a:pt x="2588167" y="244181"/>
                  </a:lnTo>
                  <a:lnTo>
                    <a:pt x="2602157" y="244280"/>
                  </a:lnTo>
                  <a:lnTo>
                    <a:pt x="2616147" y="244365"/>
                  </a:lnTo>
                  <a:lnTo>
                    <a:pt x="2630137" y="244438"/>
                  </a:lnTo>
                  <a:lnTo>
                    <a:pt x="2644127" y="244499"/>
                  </a:lnTo>
                  <a:lnTo>
                    <a:pt x="2658117" y="244551"/>
                  </a:lnTo>
                  <a:lnTo>
                    <a:pt x="2672107" y="244596"/>
                  </a:lnTo>
                  <a:lnTo>
                    <a:pt x="2686097" y="244634"/>
                  </a:lnTo>
                  <a:lnTo>
                    <a:pt x="2700087" y="244666"/>
                  </a:lnTo>
                  <a:lnTo>
                    <a:pt x="2714078" y="244694"/>
                  </a:lnTo>
                  <a:lnTo>
                    <a:pt x="2728068" y="244717"/>
                  </a:lnTo>
                  <a:lnTo>
                    <a:pt x="2742058" y="244737"/>
                  </a:lnTo>
                  <a:lnTo>
                    <a:pt x="2756048" y="244754"/>
                  </a:lnTo>
                  <a:lnTo>
                    <a:pt x="2770038" y="244768"/>
                  </a:lnTo>
                  <a:lnTo>
                    <a:pt x="2770038" y="244850"/>
                  </a:lnTo>
                  <a:lnTo>
                    <a:pt x="2784028" y="244850"/>
                  </a:lnTo>
                  <a:lnTo>
                    <a:pt x="2798018" y="244850"/>
                  </a:lnTo>
                  <a:lnTo>
                    <a:pt x="2812008" y="244850"/>
                  </a:lnTo>
                  <a:lnTo>
                    <a:pt x="2825998" y="244850"/>
                  </a:lnTo>
                  <a:lnTo>
                    <a:pt x="2839988" y="244850"/>
                  </a:lnTo>
                  <a:lnTo>
                    <a:pt x="2853978" y="244850"/>
                  </a:lnTo>
                  <a:lnTo>
                    <a:pt x="2867969" y="244850"/>
                  </a:lnTo>
                  <a:lnTo>
                    <a:pt x="2881959" y="244850"/>
                  </a:lnTo>
                  <a:lnTo>
                    <a:pt x="2895949" y="244850"/>
                  </a:lnTo>
                  <a:lnTo>
                    <a:pt x="2909939" y="244850"/>
                  </a:lnTo>
                  <a:lnTo>
                    <a:pt x="2923929" y="244850"/>
                  </a:lnTo>
                  <a:lnTo>
                    <a:pt x="2937919" y="244850"/>
                  </a:lnTo>
                  <a:lnTo>
                    <a:pt x="2951909" y="244850"/>
                  </a:lnTo>
                  <a:lnTo>
                    <a:pt x="2965899" y="244850"/>
                  </a:lnTo>
                  <a:lnTo>
                    <a:pt x="2979889" y="244850"/>
                  </a:lnTo>
                  <a:lnTo>
                    <a:pt x="2993879" y="244850"/>
                  </a:lnTo>
                  <a:lnTo>
                    <a:pt x="3007870" y="244850"/>
                  </a:lnTo>
                  <a:lnTo>
                    <a:pt x="3021860" y="244850"/>
                  </a:lnTo>
                  <a:lnTo>
                    <a:pt x="3035850" y="244850"/>
                  </a:lnTo>
                  <a:lnTo>
                    <a:pt x="3049840" y="244850"/>
                  </a:lnTo>
                  <a:lnTo>
                    <a:pt x="3063830" y="244850"/>
                  </a:lnTo>
                  <a:lnTo>
                    <a:pt x="3077820" y="244850"/>
                  </a:lnTo>
                  <a:lnTo>
                    <a:pt x="3091810" y="244850"/>
                  </a:lnTo>
                  <a:lnTo>
                    <a:pt x="3105800" y="244850"/>
                  </a:lnTo>
                  <a:lnTo>
                    <a:pt x="3119790" y="244850"/>
                  </a:lnTo>
                  <a:lnTo>
                    <a:pt x="3133780" y="244850"/>
                  </a:lnTo>
                  <a:lnTo>
                    <a:pt x="3147770" y="244850"/>
                  </a:lnTo>
                  <a:lnTo>
                    <a:pt x="3161761" y="244850"/>
                  </a:lnTo>
                  <a:lnTo>
                    <a:pt x="3175751" y="244850"/>
                  </a:lnTo>
                  <a:lnTo>
                    <a:pt x="3189741" y="244850"/>
                  </a:lnTo>
                  <a:lnTo>
                    <a:pt x="3203731" y="244850"/>
                  </a:lnTo>
                  <a:lnTo>
                    <a:pt x="3217721" y="244850"/>
                  </a:lnTo>
                  <a:lnTo>
                    <a:pt x="3231711" y="244850"/>
                  </a:lnTo>
                  <a:lnTo>
                    <a:pt x="3245701" y="244850"/>
                  </a:lnTo>
                  <a:lnTo>
                    <a:pt x="3259691" y="244850"/>
                  </a:lnTo>
                  <a:lnTo>
                    <a:pt x="3273681" y="244850"/>
                  </a:lnTo>
                  <a:lnTo>
                    <a:pt x="3287671" y="244850"/>
                  </a:lnTo>
                  <a:lnTo>
                    <a:pt x="3301661" y="244850"/>
                  </a:lnTo>
                  <a:lnTo>
                    <a:pt x="3315652" y="244850"/>
                  </a:lnTo>
                  <a:lnTo>
                    <a:pt x="3329642" y="244850"/>
                  </a:lnTo>
                  <a:lnTo>
                    <a:pt x="3343632" y="244850"/>
                  </a:lnTo>
                  <a:lnTo>
                    <a:pt x="3357622" y="244850"/>
                  </a:lnTo>
                  <a:lnTo>
                    <a:pt x="3371612" y="244850"/>
                  </a:lnTo>
                  <a:lnTo>
                    <a:pt x="3385602" y="244850"/>
                  </a:lnTo>
                  <a:lnTo>
                    <a:pt x="3399592" y="244850"/>
                  </a:lnTo>
                  <a:lnTo>
                    <a:pt x="3413582" y="244850"/>
                  </a:lnTo>
                  <a:lnTo>
                    <a:pt x="3427572" y="244850"/>
                  </a:lnTo>
                  <a:lnTo>
                    <a:pt x="3441562" y="244850"/>
                  </a:lnTo>
                  <a:lnTo>
                    <a:pt x="3455552" y="244850"/>
                  </a:lnTo>
                  <a:lnTo>
                    <a:pt x="3469543" y="244850"/>
                  </a:lnTo>
                  <a:lnTo>
                    <a:pt x="3483533" y="244850"/>
                  </a:lnTo>
                  <a:lnTo>
                    <a:pt x="3497523" y="244850"/>
                  </a:lnTo>
                  <a:lnTo>
                    <a:pt x="3511513" y="244850"/>
                  </a:lnTo>
                  <a:lnTo>
                    <a:pt x="3525503" y="244850"/>
                  </a:lnTo>
                  <a:lnTo>
                    <a:pt x="3539493" y="244850"/>
                  </a:lnTo>
                  <a:lnTo>
                    <a:pt x="3553483" y="244850"/>
                  </a:lnTo>
                  <a:lnTo>
                    <a:pt x="3567473" y="244850"/>
                  </a:lnTo>
                  <a:lnTo>
                    <a:pt x="3581463" y="244850"/>
                  </a:lnTo>
                  <a:lnTo>
                    <a:pt x="3595453" y="244850"/>
                  </a:lnTo>
                  <a:lnTo>
                    <a:pt x="3609444" y="244850"/>
                  </a:lnTo>
                  <a:lnTo>
                    <a:pt x="3623434" y="244850"/>
                  </a:lnTo>
                  <a:lnTo>
                    <a:pt x="3637424" y="244850"/>
                  </a:lnTo>
                  <a:lnTo>
                    <a:pt x="3651414" y="244850"/>
                  </a:lnTo>
                  <a:lnTo>
                    <a:pt x="3665404" y="244850"/>
                  </a:lnTo>
                  <a:lnTo>
                    <a:pt x="3679394" y="244850"/>
                  </a:lnTo>
                  <a:lnTo>
                    <a:pt x="3693384" y="244850"/>
                  </a:lnTo>
                  <a:lnTo>
                    <a:pt x="3707374" y="244850"/>
                  </a:lnTo>
                  <a:lnTo>
                    <a:pt x="3721364" y="244850"/>
                  </a:lnTo>
                  <a:lnTo>
                    <a:pt x="3735354" y="244850"/>
                  </a:lnTo>
                  <a:lnTo>
                    <a:pt x="3749344" y="244850"/>
                  </a:lnTo>
                  <a:lnTo>
                    <a:pt x="3763335" y="244850"/>
                  </a:lnTo>
                  <a:lnTo>
                    <a:pt x="3777325" y="244850"/>
                  </a:lnTo>
                  <a:lnTo>
                    <a:pt x="3791315" y="244850"/>
                  </a:lnTo>
                  <a:lnTo>
                    <a:pt x="3805305" y="244850"/>
                  </a:lnTo>
                  <a:lnTo>
                    <a:pt x="3819295" y="244850"/>
                  </a:lnTo>
                  <a:lnTo>
                    <a:pt x="3833285" y="244850"/>
                  </a:lnTo>
                  <a:lnTo>
                    <a:pt x="3847275" y="244850"/>
                  </a:lnTo>
                  <a:lnTo>
                    <a:pt x="3861265" y="244850"/>
                  </a:lnTo>
                  <a:lnTo>
                    <a:pt x="3875255" y="244850"/>
                  </a:lnTo>
                  <a:lnTo>
                    <a:pt x="3889245" y="244850"/>
                  </a:lnTo>
                  <a:lnTo>
                    <a:pt x="3903235" y="244850"/>
                  </a:lnTo>
                  <a:lnTo>
                    <a:pt x="3917226" y="244850"/>
                  </a:lnTo>
                  <a:lnTo>
                    <a:pt x="3931216" y="244850"/>
                  </a:lnTo>
                  <a:lnTo>
                    <a:pt x="3945206" y="244850"/>
                  </a:lnTo>
                  <a:lnTo>
                    <a:pt x="3959196" y="244850"/>
                  </a:lnTo>
                  <a:lnTo>
                    <a:pt x="3973186" y="244850"/>
                  </a:lnTo>
                  <a:lnTo>
                    <a:pt x="3987176" y="244850"/>
                  </a:lnTo>
                  <a:lnTo>
                    <a:pt x="4001166" y="244850"/>
                  </a:lnTo>
                  <a:lnTo>
                    <a:pt x="4015156" y="244850"/>
                  </a:lnTo>
                  <a:lnTo>
                    <a:pt x="4029146" y="244850"/>
                  </a:lnTo>
                  <a:lnTo>
                    <a:pt x="4043136" y="244850"/>
                  </a:lnTo>
                  <a:lnTo>
                    <a:pt x="4057126" y="244850"/>
                  </a:lnTo>
                  <a:lnTo>
                    <a:pt x="4071117" y="244850"/>
                  </a:lnTo>
                  <a:lnTo>
                    <a:pt x="4085107" y="244850"/>
                  </a:lnTo>
                  <a:lnTo>
                    <a:pt x="4099097" y="244850"/>
                  </a:lnTo>
                  <a:lnTo>
                    <a:pt x="4113087" y="244850"/>
                  </a:lnTo>
                  <a:lnTo>
                    <a:pt x="4127077" y="244850"/>
                  </a:lnTo>
                  <a:lnTo>
                    <a:pt x="4141067" y="244850"/>
                  </a:lnTo>
                  <a:lnTo>
                    <a:pt x="4155057" y="244850"/>
                  </a:lnTo>
                </a:path>
              </a:pathLst>
            </a:custGeom>
            <a:ln w="40651" cap="flat">
              <a:solidFill>
                <a:srgbClr val="F26A21">
                  <a:alpha val="100000"/>
                </a:srgbClr>
              </a:solidFill>
              <a:prstDash val="solid"/>
              <a:round/>
            </a:ln>
          </p:spPr>
          <p:txBody>
            <a:bodyPr/>
            <a:lstStyle/>
            <a:p/>
          </p:txBody>
        </p:sp>
        <p:sp>
          <p:nvSpPr>
            <p:cNvPr id="35" name="pl35"/>
            <p:cNvSpPr/>
            <p:nvPr/>
          </p:nvSpPr>
          <p:spPr>
            <a:xfrm>
              <a:off x="2737948" y="3108890"/>
              <a:ext cx="4155057" cy="979157"/>
            </a:xfrm>
            <a:custGeom>
              <a:avLst/>
              <a:pathLst>
                <a:path w="4155057" h="979157">
                  <a:moveTo>
                    <a:pt x="0" y="489373"/>
                  </a:moveTo>
                  <a:lnTo>
                    <a:pt x="13990" y="489344"/>
                  </a:lnTo>
                  <a:lnTo>
                    <a:pt x="27980" y="489310"/>
                  </a:lnTo>
                  <a:lnTo>
                    <a:pt x="41970" y="489270"/>
                  </a:lnTo>
                  <a:lnTo>
                    <a:pt x="55960" y="489224"/>
                  </a:lnTo>
                  <a:lnTo>
                    <a:pt x="69950" y="489169"/>
                  </a:lnTo>
                  <a:lnTo>
                    <a:pt x="83940" y="489104"/>
                  </a:lnTo>
                  <a:lnTo>
                    <a:pt x="97930" y="489028"/>
                  </a:lnTo>
                  <a:lnTo>
                    <a:pt x="111920" y="488939"/>
                  </a:lnTo>
                  <a:lnTo>
                    <a:pt x="125910" y="488834"/>
                  </a:lnTo>
                  <a:lnTo>
                    <a:pt x="139900" y="488711"/>
                  </a:lnTo>
                  <a:lnTo>
                    <a:pt x="153891" y="488567"/>
                  </a:lnTo>
                  <a:lnTo>
                    <a:pt x="167881" y="488397"/>
                  </a:lnTo>
                  <a:lnTo>
                    <a:pt x="181871" y="488198"/>
                  </a:lnTo>
                  <a:lnTo>
                    <a:pt x="195861" y="487964"/>
                  </a:lnTo>
                  <a:lnTo>
                    <a:pt x="209851" y="487689"/>
                  </a:lnTo>
                  <a:lnTo>
                    <a:pt x="223841" y="487366"/>
                  </a:lnTo>
                  <a:lnTo>
                    <a:pt x="237831" y="486987"/>
                  </a:lnTo>
                  <a:lnTo>
                    <a:pt x="251821" y="486543"/>
                  </a:lnTo>
                  <a:lnTo>
                    <a:pt x="265811" y="486021"/>
                  </a:lnTo>
                  <a:lnTo>
                    <a:pt x="279801" y="485410"/>
                  </a:lnTo>
                  <a:lnTo>
                    <a:pt x="293791" y="484693"/>
                  </a:lnTo>
                  <a:lnTo>
                    <a:pt x="307782" y="483853"/>
                  </a:lnTo>
                  <a:lnTo>
                    <a:pt x="321772" y="482869"/>
                  </a:lnTo>
                  <a:lnTo>
                    <a:pt x="335762" y="481719"/>
                  </a:lnTo>
                  <a:lnTo>
                    <a:pt x="349752" y="480373"/>
                  </a:lnTo>
                  <a:lnTo>
                    <a:pt x="363742" y="478801"/>
                  </a:lnTo>
                  <a:lnTo>
                    <a:pt x="377732" y="476966"/>
                  </a:lnTo>
                  <a:lnTo>
                    <a:pt x="391722" y="474827"/>
                  </a:lnTo>
                  <a:lnTo>
                    <a:pt x="405712" y="472337"/>
                  </a:lnTo>
                  <a:lnTo>
                    <a:pt x="419702" y="469444"/>
                  </a:lnTo>
                  <a:lnTo>
                    <a:pt x="433692" y="466088"/>
                  </a:lnTo>
                  <a:lnTo>
                    <a:pt x="447682" y="462204"/>
                  </a:lnTo>
                  <a:lnTo>
                    <a:pt x="461673" y="457721"/>
                  </a:lnTo>
                  <a:lnTo>
                    <a:pt x="475663" y="452562"/>
                  </a:lnTo>
                  <a:lnTo>
                    <a:pt x="489653" y="446644"/>
                  </a:lnTo>
                  <a:lnTo>
                    <a:pt x="503643" y="439884"/>
                  </a:lnTo>
                  <a:lnTo>
                    <a:pt x="517633" y="432194"/>
                  </a:lnTo>
                  <a:lnTo>
                    <a:pt x="531623" y="423492"/>
                  </a:lnTo>
                  <a:lnTo>
                    <a:pt x="545613" y="413701"/>
                  </a:lnTo>
                  <a:lnTo>
                    <a:pt x="559603" y="402756"/>
                  </a:lnTo>
                  <a:lnTo>
                    <a:pt x="573593" y="390609"/>
                  </a:lnTo>
                  <a:lnTo>
                    <a:pt x="587583" y="377236"/>
                  </a:lnTo>
                  <a:lnTo>
                    <a:pt x="601574" y="362642"/>
                  </a:lnTo>
                  <a:lnTo>
                    <a:pt x="615564" y="346868"/>
                  </a:lnTo>
                  <a:lnTo>
                    <a:pt x="629554" y="329995"/>
                  </a:lnTo>
                  <a:lnTo>
                    <a:pt x="643544" y="312148"/>
                  </a:lnTo>
                  <a:lnTo>
                    <a:pt x="657534" y="293489"/>
                  </a:lnTo>
                  <a:lnTo>
                    <a:pt x="671524" y="274221"/>
                  </a:lnTo>
                  <a:lnTo>
                    <a:pt x="685514" y="254574"/>
                  </a:lnTo>
                  <a:lnTo>
                    <a:pt x="699504" y="234799"/>
                  </a:lnTo>
                  <a:lnTo>
                    <a:pt x="713494" y="215152"/>
                  </a:lnTo>
                  <a:lnTo>
                    <a:pt x="727484" y="195883"/>
                  </a:lnTo>
                  <a:lnTo>
                    <a:pt x="741474" y="177225"/>
                  </a:lnTo>
                  <a:lnTo>
                    <a:pt x="755465" y="159377"/>
                  </a:lnTo>
                  <a:lnTo>
                    <a:pt x="769455" y="142505"/>
                  </a:lnTo>
                  <a:lnTo>
                    <a:pt x="783445" y="126731"/>
                  </a:lnTo>
                  <a:lnTo>
                    <a:pt x="797435" y="112137"/>
                  </a:lnTo>
                  <a:lnTo>
                    <a:pt x="811425" y="98763"/>
                  </a:lnTo>
                  <a:lnTo>
                    <a:pt x="825415" y="86616"/>
                  </a:lnTo>
                  <a:lnTo>
                    <a:pt x="839405" y="75671"/>
                  </a:lnTo>
                  <a:lnTo>
                    <a:pt x="853395" y="65880"/>
                  </a:lnTo>
                  <a:lnTo>
                    <a:pt x="867385" y="57178"/>
                  </a:lnTo>
                  <a:lnTo>
                    <a:pt x="881375" y="49489"/>
                  </a:lnTo>
                  <a:lnTo>
                    <a:pt x="895365" y="42728"/>
                  </a:lnTo>
                  <a:lnTo>
                    <a:pt x="909356" y="36810"/>
                  </a:lnTo>
                  <a:lnTo>
                    <a:pt x="923346" y="31651"/>
                  </a:lnTo>
                  <a:lnTo>
                    <a:pt x="937336" y="27168"/>
                  </a:lnTo>
                  <a:lnTo>
                    <a:pt x="951326" y="23284"/>
                  </a:lnTo>
                  <a:lnTo>
                    <a:pt x="965316" y="19929"/>
                  </a:lnTo>
                  <a:lnTo>
                    <a:pt x="979306" y="17035"/>
                  </a:lnTo>
                  <a:lnTo>
                    <a:pt x="993296" y="14546"/>
                  </a:lnTo>
                  <a:lnTo>
                    <a:pt x="1007286" y="12407"/>
                  </a:lnTo>
                  <a:lnTo>
                    <a:pt x="1021276" y="10572"/>
                  </a:lnTo>
                  <a:lnTo>
                    <a:pt x="1035266" y="9000"/>
                  </a:lnTo>
                  <a:lnTo>
                    <a:pt x="1049256" y="7654"/>
                  </a:lnTo>
                  <a:lnTo>
                    <a:pt x="1063247" y="6503"/>
                  </a:lnTo>
                  <a:lnTo>
                    <a:pt x="1077237" y="5519"/>
                  </a:lnTo>
                  <a:lnTo>
                    <a:pt x="1091227" y="4680"/>
                  </a:lnTo>
                  <a:lnTo>
                    <a:pt x="1105217" y="3963"/>
                  </a:lnTo>
                  <a:lnTo>
                    <a:pt x="1119207" y="3351"/>
                  </a:lnTo>
                  <a:lnTo>
                    <a:pt x="1133197" y="2830"/>
                  </a:lnTo>
                  <a:lnTo>
                    <a:pt x="1147187" y="2385"/>
                  </a:lnTo>
                  <a:lnTo>
                    <a:pt x="1161177" y="2006"/>
                  </a:lnTo>
                  <a:lnTo>
                    <a:pt x="1175167" y="1684"/>
                  </a:lnTo>
                  <a:lnTo>
                    <a:pt x="1189157" y="1409"/>
                  </a:lnTo>
                  <a:lnTo>
                    <a:pt x="1203148" y="1174"/>
                  </a:lnTo>
                  <a:lnTo>
                    <a:pt x="1217138" y="975"/>
                  </a:lnTo>
                  <a:lnTo>
                    <a:pt x="1231128" y="805"/>
                  </a:lnTo>
                  <a:lnTo>
                    <a:pt x="1245118" y="661"/>
                  </a:lnTo>
                  <a:lnTo>
                    <a:pt x="1259108" y="538"/>
                  </a:lnTo>
                  <a:lnTo>
                    <a:pt x="1273098" y="433"/>
                  </a:lnTo>
                  <a:lnTo>
                    <a:pt x="1287088" y="344"/>
                  </a:lnTo>
                  <a:lnTo>
                    <a:pt x="1301078" y="268"/>
                  </a:lnTo>
                  <a:lnTo>
                    <a:pt x="1315068" y="204"/>
                  </a:lnTo>
                  <a:lnTo>
                    <a:pt x="1329058" y="149"/>
                  </a:lnTo>
                  <a:lnTo>
                    <a:pt x="1343048" y="102"/>
                  </a:lnTo>
                  <a:lnTo>
                    <a:pt x="1357039" y="62"/>
                  </a:lnTo>
                  <a:lnTo>
                    <a:pt x="1371029" y="28"/>
                  </a:lnTo>
                  <a:lnTo>
                    <a:pt x="1385019" y="0"/>
                  </a:lnTo>
                  <a:lnTo>
                    <a:pt x="1385019" y="164"/>
                  </a:lnTo>
                  <a:lnTo>
                    <a:pt x="1399009" y="221"/>
                  </a:lnTo>
                  <a:lnTo>
                    <a:pt x="1412999" y="289"/>
                  </a:lnTo>
                  <a:lnTo>
                    <a:pt x="1426989" y="369"/>
                  </a:lnTo>
                  <a:lnTo>
                    <a:pt x="1440979" y="462"/>
                  </a:lnTo>
                  <a:lnTo>
                    <a:pt x="1454969" y="572"/>
                  </a:lnTo>
                  <a:lnTo>
                    <a:pt x="1468959" y="701"/>
                  </a:lnTo>
                  <a:lnTo>
                    <a:pt x="1482949" y="853"/>
                  </a:lnTo>
                  <a:lnTo>
                    <a:pt x="1496939" y="1031"/>
                  </a:lnTo>
                  <a:lnTo>
                    <a:pt x="1510930" y="1240"/>
                  </a:lnTo>
                  <a:lnTo>
                    <a:pt x="1524920" y="1486"/>
                  </a:lnTo>
                  <a:lnTo>
                    <a:pt x="1538910" y="1775"/>
                  </a:lnTo>
                  <a:lnTo>
                    <a:pt x="1552900" y="2115"/>
                  </a:lnTo>
                  <a:lnTo>
                    <a:pt x="1566890" y="2514"/>
                  </a:lnTo>
                  <a:lnTo>
                    <a:pt x="1580880" y="2982"/>
                  </a:lnTo>
                  <a:lnTo>
                    <a:pt x="1594870" y="3532"/>
                  </a:lnTo>
                  <a:lnTo>
                    <a:pt x="1608860" y="4177"/>
                  </a:lnTo>
                  <a:lnTo>
                    <a:pt x="1622850" y="4935"/>
                  </a:lnTo>
                  <a:lnTo>
                    <a:pt x="1636840" y="5824"/>
                  </a:lnTo>
                  <a:lnTo>
                    <a:pt x="1650830" y="6867"/>
                  </a:lnTo>
                  <a:lnTo>
                    <a:pt x="1664821" y="8090"/>
                  </a:lnTo>
                  <a:lnTo>
                    <a:pt x="1678811" y="9524"/>
                  </a:lnTo>
                  <a:lnTo>
                    <a:pt x="1692801" y="11204"/>
                  </a:lnTo>
                  <a:lnTo>
                    <a:pt x="1706791" y="13170"/>
                  </a:lnTo>
                  <a:lnTo>
                    <a:pt x="1720781" y="15472"/>
                  </a:lnTo>
                  <a:lnTo>
                    <a:pt x="1734771" y="18164"/>
                  </a:lnTo>
                  <a:lnTo>
                    <a:pt x="1748761" y="21308"/>
                  </a:lnTo>
                  <a:lnTo>
                    <a:pt x="1762751" y="24978"/>
                  </a:lnTo>
                  <a:lnTo>
                    <a:pt x="1776741" y="29256"/>
                  </a:lnTo>
                  <a:lnTo>
                    <a:pt x="1790731" y="34235"/>
                  </a:lnTo>
                  <a:lnTo>
                    <a:pt x="1804722" y="40022"/>
                  </a:lnTo>
                  <a:lnTo>
                    <a:pt x="1818712" y="46733"/>
                  </a:lnTo>
                  <a:lnTo>
                    <a:pt x="1832702" y="54501"/>
                  </a:lnTo>
                  <a:lnTo>
                    <a:pt x="1846692" y="63466"/>
                  </a:lnTo>
                  <a:lnTo>
                    <a:pt x="1860682" y="73785"/>
                  </a:lnTo>
                  <a:lnTo>
                    <a:pt x="1874672" y="85620"/>
                  </a:lnTo>
                  <a:lnTo>
                    <a:pt x="1888662" y="99142"/>
                  </a:lnTo>
                  <a:lnTo>
                    <a:pt x="1902652" y="114522"/>
                  </a:lnTo>
                  <a:lnTo>
                    <a:pt x="1916642" y="131925"/>
                  </a:lnTo>
                  <a:lnTo>
                    <a:pt x="1930632" y="151507"/>
                  </a:lnTo>
                  <a:lnTo>
                    <a:pt x="1944622" y="173397"/>
                  </a:lnTo>
                  <a:lnTo>
                    <a:pt x="1958613" y="197691"/>
                  </a:lnTo>
                  <a:lnTo>
                    <a:pt x="1972603" y="224438"/>
                  </a:lnTo>
                  <a:lnTo>
                    <a:pt x="1986593" y="253626"/>
                  </a:lnTo>
                  <a:lnTo>
                    <a:pt x="2000583" y="285174"/>
                  </a:lnTo>
                  <a:lnTo>
                    <a:pt x="2014573" y="318919"/>
                  </a:lnTo>
                  <a:lnTo>
                    <a:pt x="2028563" y="354614"/>
                  </a:lnTo>
                  <a:lnTo>
                    <a:pt x="2042553" y="391932"/>
                  </a:lnTo>
                  <a:lnTo>
                    <a:pt x="2056543" y="430468"/>
                  </a:lnTo>
                  <a:lnTo>
                    <a:pt x="2070533" y="469762"/>
                  </a:lnTo>
                  <a:lnTo>
                    <a:pt x="2084523" y="509312"/>
                  </a:lnTo>
                  <a:lnTo>
                    <a:pt x="2098513" y="548606"/>
                  </a:lnTo>
                  <a:lnTo>
                    <a:pt x="2112504" y="587142"/>
                  </a:lnTo>
                  <a:lnTo>
                    <a:pt x="2126494" y="624460"/>
                  </a:lnTo>
                  <a:lnTo>
                    <a:pt x="2140484" y="660155"/>
                  </a:lnTo>
                  <a:lnTo>
                    <a:pt x="2154474" y="693900"/>
                  </a:lnTo>
                  <a:lnTo>
                    <a:pt x="2168464" y="725448"/>
                  </a:lnTo>
                  <a:lnTo>
                    <a:pt x="2182454" y="754636"/>
                  </a:lnTo>
                  <a:lnTo>
                    <a:pt x="2196444" y="781383"/>
                  </a:lnTo>
                  <a:lnTo>
                    <a:pt x="2210434" y="805677"/>
                  </a:lnTo>
                  <a:lnTo>
                    <a:pt x="2224424" y="827567"/>
                  </a:lnTo>
                  <a:lnTo>
                    <a:pt x="2238414" y="847149"/>
                  </a:lnTo>
                  <a:lnTo>
                    <a:pt x="2252404" y="864552"/>
                  </a:lnTo>
                  <a:lnTo>
                    <a:pt x="2266395" y="879932"/>
                  </a:lnTo>
                  <a:lnTo>
                    <a:pt x="2280385" y="893454"/>
                  </a:lnTo>
                  <a:lnTo>
                    <a:pt x="2294375" y="905289"/>
                  </a:lnTo>
                  <a:lnTo>
                    <a:pt x="2308365" y="915608"/>
                  </a:lnTo>
                  <a:lnTo>
                    <a:pt x="2322355" y="924573"/>
                  </a:lnTo>
                  <a:lnTo>
                    <a:pt x="2336345" y="932341"/>
                  </a:lnTo>
                  <a:lnTo>
                    <a:pt x="2350335" y="939052"/>
                  </a:lnTo>
                  <a:lnTo>
                    <a:pt x="2364325" y="944839"/>
                  </a:lnTo>
                  <a:lnTo>
                    <a:pt x="2378315" y="949818"/>
                  </a:lnTo>
                  <a:lnTo>
                    <a:pt x="2392305" y="954096"/>
                  </a:lnTo>
                  <a:lnTo>
                    <a:pt x="2406296" y="957766"/>
                  </a:lnTo>
                  <a:lnTo>
                    <a:pt x="2420286" y="960910"/>
                  </a:lnTo>
                  <a:lnTo>
                    <a:pt x="2434276" y="963602"/>
                  </a:lnTo>
                  <a:lnTo>
                    <a:pt x="2448266" y="965904"/>
                  </a:lnTo>
                  <a:lnTo>
                    <a:pt x="2462256" y="967870"/>
                  </a:lnTo>
                  <a:lnTo>
                    <a:pt x="2476246" y="969550"/>
                  </a:lnTo>
                  <a:lnTo>
                    <a:pt x="2490236" y="970984"/>
                  </a:lnTo>
                  <a:lnTo>
                    <a:pt x="2504226" y="972207"/>
                  </a:lnTo>
                  <a:lnTo>
                    <a:pt x="2518216" y="973250"/>
                  </a:lnTo>
                  <a:lnTo>
                    <a:pt x="2532206" y="974139"/>
                  </a:lnTo>
                  <a:lnTo>
                    <a:pt x="2546196" y="974897"/>
                  </a:lnTo>
                  <a:lnTo>
                    <a:pt x="2560187" y="975542"/>
                  </a:lnTo>
                  <a:lnTo>
                    <a:pt x="2574177" y="976092"/>
                  </a:lnTo>
                  <a:lnTo>
                    <a:pt x="2588167" y="976560"/>
                  </a:lnTo>
                  <a:lnTo>
                    <a:pt x="2602157" y="976959"/>
                  </a:lnTo>
                  <a:lnTo>
                    <a:pt x="2616147" y="977299"/>
                  </a:lnTo>
                  <a:lnTo>
                    <a:pt x="2630137" y="977588"/>
                  </a:lnTo>
                  <a:lnTo>
                    <a:pt x="2644127" y="977834"/>
                  </a:lnTo>
                  <a:lnTo>
                    <a:pt x="2658117" y="978043"/>
                  </a:lnTo>
                  <a:lnTo>
                    <a:pt x="2672107" y="978221"/>
                  </a:lnTo>
                  <a:lnTo>
                    <a:pt x="2686097" y="978373"/>
                  </a:lnTo>
                  <a:lnTo>
                    <a:pt x="2700087" y="978502"/>
                  </a:lnTo>
                  <a:lnTo>
                    <a:pt x="2714078" y="978612"/>
                  </a:lnTo>
                  <a:lnTo>
                    <a:pt x="2728068" y="978705"/>
                  </a:lnTo>
                  <a:lnTo>
                    <a:pt x="2742058" y="978785"/>
                  </a:lnTo>
                  <a:lnTo>
                    <a:pt x="2756048" y="978853"/>
                  </a:lnTo>
                  <a:lnTo>
                    <a:pt x="2770038" y="978910"/>
                  </a:lnTo>
                  <a:lnTo>
                    <a:pt x="2770038" y="979157"/>
                  </a:lnTo>
                  <a:lnTo>
                    <a:pt x="2784028" y="979142"/>
                  </a:lnTo>
                  <a:lnTo>
                    <a:pt x="2798018" y="979125"/>
                  </a:lnTo>
                  <a:lnTo>
                    <a:pt x="2812008" y="979105"/>
                  </a:lnTo>
                  <a:lnTo>
                    <a:pt x="2825998" y="979082"/>
                  </a:lnTo>
                  <a:lnTo>
                    <a:pt x="2839988" y="979055"/>
                  </a:lnTo>
                  <a:lnTo>
                    <a:pt x="2853978" y="979022"/>
                  </a:lnTo>
                  <a:lnTo>
                    <a:pt x="2867969" y="978984"/>
                  </a:lnTo>
                  <a:lnTo>
                    <a:pt x="2881959" y="978940"/>
                  </a:lnTo>
                  <a:lnTo>
                    <a:pt x="2895949" y="978887"/>
                  </a:lnTo>
                  <a:lnTo>
                    <a:pt x="2909939" y="978826"/>
                  </a:lnTo>
                  <a:lnTo>
                    <a:pt x="2923929" y="978754"/>
                  </a:lnTo>
                  <a:lnTo>
                    <a:pt x="2937919" y="978669"/>
                  </a:lnTo>
                  <a:lnTo>
                    <a:pt x="2951909" y="978569"/>
                  </a:lnTo>
                  <a:lnTo>
                    <a:pt x="2965899" y="978452"/>
                  </a:lnTo>
                  <a:lnTo>
                    <a:pt x="2979889" y="978315"/>
                  </a:lnTo>
                  <a:lnTo>
                    <a:pt x="2993879" y="978153"/>
                  </a:lnTo>
                  <a:lnTo>
                    <a:pt x="3007870" y="977964"/>
                  </a:lnTo>
                  <a:lnTo>
                    <a:pt x="3021860" y="977742"/>
                  </a:lnTo>
                  <a:lnTo>
                    <a:pt x="3035850" y="977481"/>
                  </a:lnTo>
                  <a:lnTo>
                    <a:pt x="3049840" y="977175"/>
                  </a:lnTo>
                  <a:lnTo>
                    <a:pt x="3063830" y="976817"/>
                  </a:lnTo>
                  <a:lnTo>
                    <a:pt x="3077820" y="976397"/>
                  </a:lnTo>
                  <a:lnTo>
                    <a:pt x="3091810" y="975905"/>
                  </a:lnTo>
                  <a:lnTo>
                    <a:pt x="3105800" y="975329"/>
                  </a:lnTo>
                  <a:lnTo>
                    <a:pt x="3119790" y="974657"/>
                  </a:lnTo>
                  <a:lnTo>
                    <a:pt x="3133780" y="973870"/>
                  </a:lnTo>
                  <a:lnTo>
                    <a:pt x="3147770" y="972953"/>
                  </a:lnTo>
                  <a:lnTo>
                    <a:pt x="3161761" y="971884"/>
                  </a:lnTo>
                  <a:lnTo>
                    <a:pt x="3175751" y="970639"/>
                  </a:lnTo>
                  <a:lnTo>
                    <a:pt x="3189741" y="969192"/>
                  </a:lnTo>
                  <a:lnTo>
                    <a:pt x="3203731" y="967514"/>
                  </a:lnTo>
                  <a:lnTo>
                    <a:pt x="3217721" y="965572"/>
                  </a:lnTo>
                  <a:lnTo>
                    <a:pt x="3231711" y="963331"/>
                  </a:lnTo>
                  <a:lnTo>
                    <a:pt x="3245701" y="960751"/>
                  </a:lnTo>
                  <a:lnTo>
                    <a:pt x="3259691" y="957792"/>
                  </a:lnTo>
                  <a:lnTo>
                    <a:pt x="3273681" y="954412"/>
                  </a:lnTo>
                  <a:lnTo>
                    <a:pt x="3287671" y="950567"/>
                  </a:lnTo>
                  <a:lnTo>
                    <a:pt x="3301661" y="946216"/>
                  </a:lnTo>
                  <a:lnTo>
                    <a:pt x="3315652" y="941321"/>
                  </a:lnTo>
                  <a:lnTo>
                    <a:pt x="3329642" y="935848"/>
                  </a:lnTo>
                  <a:lnTo>
                    <a:pt x="3343632" y="929775"/>
                  </a:lnTo>
                  <a:lnTo>
                    <a:pt x="3357622" y="923088"/>
                  </a:lnTo>
                  <a:lnTo>
                    <a:pt x="3371612" y="915791"/>
                  </a:lnTo>
                  <a:lnTo>
                    <a:pt x="3385602" y="907904"/>
                  </a:lnTo>
                  <a:lnTo>
                    <a:pt x="3399592" y="899468"/>
                  </a:lnTo>
                  <a:lnTo>
                    <a:pt x="3413582" y="890544"/>
                  </a:lnTo>
                  <a:lnTo>
                    <a:pt x="3427572" y="881215"/>
                  </a:lnTo>
                  <a:lnTo>
                    <a:pt x="3441562" y="871580"/>
                  </a:lnTo>
                  <a:lnTo>
                    <a:pt x="3455552" y="861757"/>
                  </a:lnTo>
                  <a:lnTo>
                    <a:pt x="3469543" y="851870"/>
                  </a:lnTo>
                  <a:lnTo>
                    <a:pt x="3483533" y="842046"/>
                  </a:lnTo>
                  <a:lnTo>
                    <a:pt x="3497523" y="832412"/>
                  </a:lnTo>
                  <a:lnTo>
                    <a:pt x="3511513" y="823083"/>
                  </a:lnTo>
                  <a:lnTo>
                    <a:pt x="3525503" y="814159"/>
                  </a:lnTo>
                  <a:lnTo>
                    <a:pt x="3539493" y="805723"/>
                  </a:lnTo>
                  <a:lnTo>
                    <a:pt x="3553483" y="797836"/>
                  </a:lnTo>
                  <a:lnTo>
                    <a:pt x="3567473" y="790539"/>
                  </a:lnTo>
                  <a:lnTo>
                    <a:pt x="3581463" y="783852"/>
                  </a:lnTo>
                  <a:lnTo>
                    <a:pt x="3595453" y="777778"/>
                  </a:lnTo>
                  <a:lnTo>
                    <a:pt x="3609444" y="772306"/>
                  </a:lnTo>
                  <a:lnTo>
                    <a:pt x="3623434" y="767410"/>
                  </a:lnTo>
                  <a:lnTo>
                    <a:pt x="3637424" y="763059"/>
                  </a:lnTo>
                  <a:lnTo>
                    <a:pt x="3651414" y="759215"/>
                  </a:lnTo>
                  <a:lnTo>
                    <a:pt x="3665404" y="755834"/>
                  </a:lnTo>
                  <a:lnTo>
                    <a:pt x="3679394" y="752875"/>
                  </a:lnTo>
                  <a:lnTo>
                    <a:pt x="3693384" y="750296"/>
                  </a:lnTo>
                  <a:lnTo>
                    <a:pt x="3707374" y="748054"/>
                  </a:lnTo>
                  <a:lnTo>
                    <a:pt x="3721364" y="746112"/>
                  </a:lnTo>
                  <a:lnTo>
                    <a:pt x="3735354" y="744434"/>
                  </a:lnTo>
                  <a:lnTo>
                    <a:pt x="3749344" y="742988"/>
                  </a:lnTo>
                  <a:lnTo>
                    <a:pt x="3763335" y="741743"/>
                  </a:lnTo>
                  <a:lnTo>
                    <a:pt x="3777325" y="740674"/>
                  </a:lnTo>
                  <a:lnTo>
                    <a:pt x="3791315" y="739756"/>
                  </a:lnTo>
                  <a:lnTo>
                    <a:pt x="3805305" y="738970"/>
                  </a:lnTo>
                  <a:lnTo>
                    <a:pt x="3819295" y="738297"/>
                  </a:lnTo>
                  <a:lnTo>
                    <a:pt x="3833285" y="737722"/>
                  </a:lnTo>
                  <a:lnTo>
                    <a:pt x="3847275" y="737230"/>
                  </a:lnTo>
                  <a:lnTo>
                    <a:pt x="3861265" y="736810"/>
                  </a:lnTo>
                  <a:lnTo>
                    <a:pt x="3875255" y="736452"/>
                  </a:lnTo>
                  <a:lnTo>
                    <a:pt x="3889245" y="736146"/>
                  </a:lnTo>
                  <a:lnTo>
                    <a:pt x="3903235" y="735885"/>
                  </a:lnTo>
                  <a:lnTo>
                    <a:pt x="3917226" y="735663"/>
                  </a:lnTo>
                  <a:lnTo>
                    <a:pt x="3931216" y="735473"/>
                  </a:lnTo>
                  <a:lnTo>
                    <a:pt x="3945206" y="735312"/>
                  </a:lnTo>
                  <a:lnTo>
                    <a:pt x="3959196" y="735175"/>
                  </a:lnTo>
                  <a:lnTo>
                    <a:pt x="3973186" y="735057"/>
                  </a:lnTo>
                  <a:lnTo>
                    <a:pt x="3987176" y="734958"/>
                  </a:lnTo>
                  <a:lnTo>
                    <a:pt x="4001166" y="734873"/>
                  </a:lnTo>
                  <a:lnTo>
                    <a:pt x="4015156" y="734801"/>
                  </a:lnTo>
                  <a:lnTo>
                    <a:pt x="4029146" y="734739"/>
                  </a:lnTo>
                  <a:lnTo>
                    <a:pt x="4043136" y="734687"/>
                  </a:lnTo>
                  <a:lnTo>
                    <a:pt x="4057126" y="734642"/>
                  </a:lnTo>
                  <a:lnTo>
                    <a:pt x="4071117" y="734604"/>
                  </a:lnTo>
                  <a:lnTo>
                    <a:pt x="4085107" y="734572"/>
                  </a:lnTo>
                  <a:lnTo>
                    <a:pt x="4099097" y="734545"/>
                  </a:lnTo>
                  <a:lnTo>
                    <a:pt x="4113087" y="734521"/>
                  </a:lnTo>
                  <a:lnTo>
                    <a:pt x="4127077" y="734501"/>
                  </a:lnTo>
                  <a:lnTo>
                    <a:pt x="4141067" y="734484"/>
                  </a:lnTo>
                  <a:lnTo>
                    <a:pt x="4155057" y="734470"/>
                  </a:lnTo>
                </a:path>
              </a:pathLst>
            </a:custGeom>
            <a:ln w="40651" cap="flat">
              <a:solidFill>
                <a:srgbClr val="D3D3D3">
                  <a:alpha val="100000"/>
                </a:srgbClr>
              </a:solidFill>
              <a:prstDash val="solid"/>
              <a:round/>
            </a:ln>
          </p:spPr>
          <p:txBody>
            <a:bodyPr/>
            <a:lstStyle/>
            <a:p/>
          </p:txBody>
        </p:sp>
        <p:sp>
          <p:nvSpPr>
            <p:cNvPr id="36" name="pl36"/>
            <p:cNvSpPr/>
            <p:nvPr/>
          </p:nvSpPr>
          <p:spPr>
            <a:xfrm>
              <a:off x="2737948" y="1639621"/>
              <a:ext cx="4155057" cy="979321"/>
            </a:xfrm>
            <a:custGeom>
              <a:avLst/>
              <a:pathLst>
                <a:path w="4155057" h="979321">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246"/>
                  </a:lnTo>
                  <a:lnTo>
                    <a:pt x="1399009" y="289"/>
                  </a:lnTo>
                  <a:lnTo>
                    <a:pt x="1412999" y="340"/>
                  </a:lnTo>
                  <a:lnTo>
                    <a:pt x="1426989" y="399"/>
                  </a:lnTo>
                  <a:lnTo>
                    <a:pt x="1440979" y="470"/>
                  </a:lnTo>
                  <a:lnTo>
                    <a:pt x="1454969" y="552"/>
                  </a:lnTo>
                  <a:lnTo>
                    <a:pt x="1468959" y="649"/>
                  </a:lnTo>
                  <a:lnTo>
                    <a:pt x="1482949" y="763"/>
                  </a:lnTo>
                  <a:lnTo>
                    <a:pt x="1496939" y="896"/>
                  </a:lnTo>
                  <a:lnTo>
                    <a:pt x="1510930" y="1053"/>
                  </a:lnTo>
                  <a:lnTo>
                    <a:pt x="1524920" y="1238"/>
                  </a:lnTo>
                  <a:lnTo>
                    <a:pt x="1538910" y="1455"/>
                  </a:lnTo>
                  <a:lnTo>
                    <a:pt x="1552900" y="1709"/>
                  </a:lnTo>
                  <a:lnTo>
                    <a:pt x="1566890" y="2008"/>
                  </a:lnTo>
                  <a:lnTo>
                    <a:pt x="1580880" y="2360"/>
                  </a:lnTo>
                  <a:lnTo>
                    <a:pt x="1594870" y="2772"/>
                  </a:lnTo>
                  <a:lnTo>
                    <a:pt x="1608860" y="3256"/>
                  </a:lnTo>
                  <a:lnTo>
                    <a:pt x="1622850" y="3824"/>
                  </a:lnTo>
                  <a:lnTo>
                    <a:pt x="1636840" y="4491"/>
                  </a:lnTo>
                  <a:lnTo>
                    <a:pt x="1650830" y="5273"/>
                  </a:lnTo>
                  <a:lnTo>
                    <a:pt x="1664821" y="6191"/>
                  </a:lnTo>
                  <a:lnTo>
                    <a:pt x="1678811" y="7266"/>
                  </a:lnTo>
                  <a:lnTo>
                    <a:pt x="1692801" y="8526"/>
                  </a:lnTo>
                  <a:lnTo>
                    <a:pt x="1706791" y="10001"/>
                  </a:lnTo>
                  <a:lnTo>
                    <a:pt x="1720781" y="11727"/>
                  </a:lnTo>
                  <a:lnTo>
                    <a:pt x="1734771" y="13746"/>
                  </a:lnTo>
                  <a:lnTo>
                    <a:pt x="1748761" y="16104"/>
                  </a:lnTo>
                  <a:lnTo>
                    <a:pt x="1762751" y="18857"/>
                  </a:lnTo>
                  <a:lnTo>
                    <a:pt x="1776741" y="22065"/>
                  </a:lnTo>
                  <a:lnTo>
                    <a:pt x="1790731" y="25800"/>
                  </a:lnTo>
                  <a:lnTo>
                    <a:pt x="1804722" y="30139"/>
                  </a:lnTo>
                  <a:lnTo>
                    <a:pt x="1818712" y="35173"/>
                  </a:lnTo>
                  <a:lnTo>
                    <a:pt x="1832702" y="40998"/>
                  </a:lnTo>
                  <a:lnTo>
                    <a:pt x="1846692" y="47723"/>
                  </a:lnTo>
                  <a:lnTo>
                    <a:pt x="1860682" y="55462"/>
                  </a:lnTo>
                  <a:lnTo>
                    <a:pt x="1874672" y="64338"/>
                  </a:lnTo>
                  <a:lnTo>
                    <a:pt x="1888662" y="74480"/>
                  </a:lnTo>
                  <a:lnTo>
                    <a:pt x="1902652" y="86014"/>
                  </a:lnTo>
                  <a:lnTo>
                    <a:pt x="1916642" y="99067"/>
                  </a:lnTo>
                  <a:lnTo>
                    <a:pt x="1930632" y="113753"/>
                  </a:lnTo>
                  <a:lnTo>
                    <a:pt x="1944622" y="130171"/>
                  </a:lnTo>
                  <a:lnTo>
                    <a:pt x="1958613" y="148391"/>
                  </a:lnTo>
                  <a:lnTo>
                    <a:pt x="1972603" y="168451"/>
                  </a:lnTo>
                  <a:lnTo>
                    <a:pt x="1986593" y="190343"/>
                  </a:lnTo>
                  <a:lnTo>
                    <a:pt x="2000583" y="214003"/>
                  </a:lnTo>
                  <a:lnTo>
                    <a:pt x="2014573" y="239312"/>
                  </a:lnTo>
                  <a:lnTo>
                    <a:pt x="2028563" y="266084"/>
                  </a:lnTo>
                  <a:lnTo>
                    <a:pt x="2042553" y="294072"/>
                  </a:lnTo>
                  <a:lnTo>
                    <a:pt x="2056543" y="322974"/>
                  </a:lnTo>
                  <a:lnTo>
                    <a:pt x="2070533" y="352444"/>
                  </a:lnTo>
                  <a:lnTo>
                    <a:pt x="2084523" y="382107"/>
                  </a:lnTo>
                  <a:lnTo>
                    <a:pt x="2098513" y="411577"/>
                  </a:lnTo>
                  <a:lnTo>
                    <a:pt x="2112504" y="440480"/>
                  </a:lnTo>
                  <a:lnTo>
                    <a:pt x="2126494" y="468468"/>
                  </a:lnTo>
                  <a:lnTo>
                    <a:pt x="2140484" y="495240"/>
                  </a:lnTo>
                  <a:lnTo>
                    <a:pt x="2154474" y="520548"/>
                  </a:lnTo>
                  <a:lnTo>
                    <a:pt x="2168464" y="544209"/>
                  </a:lnTo>
                  <a:lnTo>
                    <a:pt x="2182454" y="566100"/>
                  </a:lnTo>
                  <a:lnTo>
                    <a:pt x="2196444" y="586160"/>
                  </a:lnTo>
                  <a:lnTo>
                    <a:pt x="2210434" y="604381"/>
                  </a:lnTo>
                  <a:lnTo>
                    <a:pt x="2224424" y="620798"/>
                  </a:lnTo>
                  <a:lnTo>
                    <a:pt x="2238414" y="635484"/>
                  </a:lnTo>
                  <a:lnTo>
                    <a:pt x="2252404" y="648537"/>
                  </a:lnTo>
                  <a:lnTo>
                    <a:pt x="2266395" y="660072"/>
                  </a:lnTo>
                  <a:lnTo>
                    <a:pt x="2280385" y="670213"/>
                  </a:lnTo>
                  <a:lnTo>
                    <a:pt x="2294375" y="679090"/>
                  </a:lnTo>
                  <a:lnTo>
                    <a:pt x="2308365" y="686829"/>
                  </a:lnTo>
                  <a:lnTo>
                    <a:pt x="2322355" y="693553"/>
                  </a:lnTo>
                  <a:lnTo>
                    <a:pt x="2336345" y="699379"/>
                  </a:lnTo>
                  <a:lnTo>
                    <a:pt x="2350335" y="704412"/>
                  </a:lnTo>
                  <a:lnTo>
                    <a:pt x="2364325" y="708752"/>
                  </a:lnTo>
                  <a:lnTo>
                    <a:pt x="2378315" y="712487"/>
                  </a:lnTo>
                  <a:lnTo>
                    <a:pt x="2392305" y="715695"/>
                  </a:lnTo>
                  <a:lnTo>
                    <a:pt x="2406296" y="718447"/>
                  </a:lnTo>
                  <a:lnTo>
                    <a:pt x="2420286" y="720806"/>
                  </a:lnTo>
                  <a:lnTo>
                    <a:pt x="2434276" y="722824"/>
                  </a:lnTo>
                  <a:lnTo>
                    <a:pt x="2448266" y="724551"/>
                  </a:lnTo>
                  <a:lnTo>
                    <a:pt x="2462256" y="726026"/>
                  </a:lnTo>
                  <a:lnTo>
                    <a:pt x="2476246" y="727286"/>
                  </a:lnTo>
                  <a:lnTo>
                    <a:pt x="2490236" y="728361"/>
                  </a:lnTo>
                  <a:lnTo>
                    <a:pt x="2504226" y="729278"/>
                  </a:lnTo>
                  <a:lnTo>
                    <a:pt x="2518216" y="730060"/>
                  </a:lnTo>
                  <a:lnTo>
                    <a:pt x="2532206" y="730727"/>
                  </a:lnTo>
                  <a:lnTo>
                    <a:pt x="2546196" y="731296"/>
                  </a:lnTo>
                  <a:lnTo>
                    <a:pt x="2560187" y="731780"/>
                  </a:lnTo>
                  <a:lnTo>
                    <a:pt x="2574177" y="732192"/>
                  </a:lnTo>
                  <a:lnTo>
                    <a:pt x="2588167" y="732543"/>
                  </a:lnTo>
                  <a:lnTo>
                    <a:pt x="2602157" y="732842"/>
                  </a:lnTo>
                  <a:lnTo>
                    <a:pt x="2616147" y="733097"/>
                  </a:lnTo>
                  <a:lnTo>
                    <a:pt x="2630137" y="733314"/>
                  </a:lnTo>
                  <a:lnTo>
                    <a:pt x="2644127" y="733498"/>
                  </a:lnTo>
                  <a:lnTo>
                    <a:pt x="2658117" y="733655"/>
                  </a:lnTo>
                  <a:lnTo>
                    <a:pt x="2672107" y="733789"/>
                  </a:lnTo>
                  <a:lnTo>
                    <a:pt x="2686097" y="733903"/>
                  </a:lnTo>
                  <a:lnTo>
                    <a:pt x="2700087" y="734000"/>
                  </a:lnTo>
                  <a:lnTo>
                    <a:pt x="2714078" y="734082"/>
                  </a:lnTo>
                  <a:lnTo>
                    <a:pt x="2728068" y="734152"/>
                  </a:lnTo>
                  <a:lnTo>
                    <a:pt x="2742058" y="734212"/>
                  </a:lnTo>
                  <a:lnTo>
                    <a:pt x="2756048" y="734263"/>
                  </a:lnTo>
                  <a:lnTo>
                    <a:pt x="2770038" y="734306"/>
                  </a:lnTo>
                  <a:lnTo>
                    <a:pt x="2770038" y="734634"/>
                  </a:lnTo>
                  <a:lnTo>
                    <a:pt x="2784028" y="734649"/>
                  </a:lnTo>
                  <a:lnTo>
                    <a:pt x="2798018" y="734666"/>
                  </a:lnTo>
                  <a:lnTo>
                    <a:pt x="2812008" y="734685"/>
                  </a:lnTo>
                  <a:lnTo>
                    <a:pt x="2825998" y="734709"/>
                  </a:lnTo>
                  <a:lnTo>
                    <a:pt x="2839988" y="734736"/>
                  </a:lnTo>
                  <a:lnTo>
                    <a:pt x="2853978" y="734769"/>
                  </a:lnTo>
                  <a:lnTo>
                    <a:pt x="2867969" y="734806"/>
                  </a:lnTo>
                  <a:lnTo>
                    <a:pt x="2881959" y="734851"/>
                  </a:lnTo>
                  <a:lnTo>
                    <a:pt x="2895949" y="734903"/>
                  </a:lnTo>
                  <a:lnTo>
                    <a:pt x="2909939" y="734965"/>
                  </a:lnTo>
                  <a:lnTo>
                    <a:pt x="2923929" y="735037"/>
                  </a:lnTo>
                  <a:lnTo>
                    <a:pt x="2937919" y="735122"/>
                  </a:lnTo>
                  <a:lnTo>
                    <a:pt x="2951909" y="735222"/>
                  </a:lnTo>
                  <a:lnTo>
                    <a:pt x="2965899" y="735339"/>
                  </a:lnTo>
                  <a:lnTo>
                    <a:pt x="2979889" y="735476"/>
                  </a:lnTo>
                  <a:lnTo>
                    <a:pt x="2993879" y="735638"/>
                  </a:lnTo>
                  <a:lnTo>
                    <a:pt x="3007870" y="735827"/>
                  </a:lnTo>
                  <a:lnTo>
                    <a:pt x="3021860" y="736049"/>
                  </a:lnTo>
                  <a:lnTo>
                    <a:pt x="3035850" y="736310"/>
                  </a:lnTo>
                  <a:lnTo>
                    <a:pt x="3049840" y="736616"/>
                  </a:lnTo>
                  <a:lnTo>
                    <a:pt x="3063830" y="736974"/>
                  </a:lnTo>
                  <a:lnTo>
                    <a:pt x="3077820" y="737394"/>
                  </a:lnTo>
                  <a:lnTo>
                    <a:pt x="3091810" y="737886"/>
                  </a:lnTo>
                  <a:lnTo>
                    <a:pt x="3105800" y="738461"/>
                  </a:lnTo>
                  <a:lnTo>
                    <a:pt x="3119790" y="739134"/>
                  </a:lnTo>
                  <a:lnTo>
                    <a:pt x="3133780" y="739920"/>
                  </a:lnTo>
                  <a:lnTo>
                    <a:pt x="3147770" y="740838"/>
                  </a:lnTo>
                  <a:lnTo>
                    <a:pt x="3161761" y="741907"/>
                  </a:lnTo>
                  <a:lnTo>
                    <a:pt x="3175751" y="743152"/>
                  </a:lnTo>
                  <a:lnTo>
                    <a:pt x="3189741" y="744599"/>
                  </a:lnTo>
                  <a:lnTo>
                    <a:pt x="3203731" y="746277"/>
                  </a:lnTo>
                  <a:lnTo>
                    <a:pt x="3217721" y="748218"/>
                  </a:lnTo>
                  <a:lnTo>
                    <a:pt x="3231711" y="750460"/>
                  </a:lnTo>
                  <a:lnTo>
                    <a:pt x="3245701" y="753040"/>
                  </a:lnTo>
                  <a:lnTo>
                    <a:pt x="3259691" y="755998"/>
                  </a:lnTo>
                  <a:lnTo>
                    <a:pt x="3273681" y="759379"/>
                  </a:lnTo>
                  <a:lnTo>
                    <a:pt x="3287671" y="763224"/>
                  </a:lnTo>
                  <a:lnTo>
                    <a:pt x="3301661" y="767575"/>
                  </a:lnTo>
                  <a:lnTo>
                    <a:pt x="3315652" y="772470"/>
                  </a:lnTo>
                  <a:lnTo>
                    <a:pt x="3329642" y="777943"/>
                  </a:lnTo>
                  <a:lnTo>
                    <a:pt x="3343632" y="784016"/>
                  </a:lnTo>
                  <a:lnTo>
                    <a:pt x="3357622" y="790703"/>
                  </a:lnTo>
                  <a:lnTo>
                    <a:pt x="3371612" y="798000"/>
                  </a:lnTo>
                  <a:lnTo>
                    <a:pt x="3385602" y="805887"/>
                  </a:lnTo>
                  <a:lnTo>
                    <a:pt x="3399592" y="814323"/>
                  </a:lnTo>
                  <a:lnTo>
                    <a:pt x="3413582" y="823247"/>
                  </a:lnTo>
                  <a:lnTo>
                    <a:pt x="3427572" y="832576"/>
                  </a:lnTo>
                  <a:lnTo>
                    <a:pt x="3441562" y="842210"/>
                  </a:lnTo>
                  <a:lnTo>
                    <a:pt x="3455552" y="852034"/>
                  </a:lnTo>
                  <a:lnTo>
                    <a:pt x="3469543" y="861921"/>
                  </a:lnTo>
                  <a:lnTo>
                    <a:pt x="3483533" y="871745"/>
                  </a:lnTo>
                  <a:lnTo>
                    <a:pt x="3497523" y="881379"/>
                  </a:lnTo>
                  <a:lnTo>
                    <a:pt x="3511513" y="890708"/>
                  </a:lnTo>
                  <a:lnTo>
                    <a:pt x="3525503" y="899632"/>
                  </a:lnTo>
                  <a:lnTo>
                    <a:pt x="3539493" y="908068"/>
                  </a:lnTo>
                  <a:lnTo>
                    <a:pt x="3553483" y="915955"/>
                  </a:lnTo>
                  <a:lnTo>
                    <a:pt x="3567473" y="923252"/>
                  </a:lnTo>
                  <a:lnTo>
                    <a:pt x="3581463" y="929939"/>
                  </a:lnTo>
                  <a:lnTo>
                    <a:pt x="3595453" y="936012"/>
                  </a:lnTo>
                  <a:lnTo>
                    <a:pt x="3609444" y="941485"/>
                  </a:lnTo>
                  <a:lnTo>
                    <a:pt x="3623434" y="946380"/>
                  </a:lnTo>
                  <a:lnTo>
                    <a:pt x="3637424" y="950731"/>
                  </a:lnTo>
                  <a:lnTo>
                    <a:pt x="3651414" y="954576"/>
                  </a:lnTo>
                  <a:lnTo>
                    <a:pt x="3665404" y="957957"/>
                  </a:lnTo>
                  <a:lnTo>
                    <a:pt x="3679394" y="960916"/>
                  </a:lnTo>
                  <a:lnTo>
                    <a:pt x="3693384" y="963495"/>
                  </a:lnTo>
                  <a:lnTo>
                    <a:pt x="3707374" y="965737"/>
                  </a:lnTo>
                  <a:lnTo>
                    <a:pt x="3721364" y="967678"/>
                  </a:lnTo>
                  <a:lnTo>
                    <a:pt x="3735354" y="969356"/>
                  </a:lnTo>
                  <a:lnTo>
                    <a:pt x="3749344" y="970803"/>
                  </a:lnTo>
                  <a:lnTo>
                    <a:pt x="3763335" y="972048"/>
                  </a:lnTo>
                  <a:lnTo>
                    <a:pt x="3777325" y="973117"/>
                  </a:lnTo>
                  <a:lnTo>
                    <a:pt x="3791315" y="974035"/>
                  </a:lnTo>
                  <a:lnTo>
                    <a:pt x="3805305" y="974821"/>
                  </a:lnTo>
                  <a:lnTo>
                    <a:pt x="3819295" y="975494"/>
                  </a:lnTo>
                  <a:lnTo>
                    <a:pt x="3833285" y="976069"/>
                  </a:lnTo>
                  <a:lnTo>
                    <a:pt x="3847275" y="976561"/>
                  </a:lnTo>
                  <a:lnTo>
                    <a:pt x="3861265" y="976981"/>
                  </a:lnTo>
                  <a:lnTo>
                    <a:pt x="3875255" y="977339"/>
                  </a:lnTo>
                  <a:lnTo>
                    <a:pt x="3889245" y="977645"/>
                  </a:lnTo>
                  <a:lnTo>
                    <a:pt x="3903235" y="977906"/>
                  </a:lnTo>
                  <a:lnTo>
                    <a:pt x="3917226" y="978128"/>
                  </a:lnTo>
                  <a:lnTo>
                    <a:pt x="3931216" y="978317"/>
                  </a:lnTo>
                  <a:lnTo>
                    <a:pt x="3945206" y="978479"/>
                  </a:lnTo>
                  <a:lnTo>
                    <a:pt x="3959196" y="978616"/>
                  </a:lnTo>
                  <a:lnTo>
                    <a:pt x="3973186" y="978733"/>
                  </a:lnTo>
                  <a:lnTo>
                    <a:pt x="3987176" y="978833"/>
                  </a:lnTo>
                  <a:lnTo>
                    <a:pt x="4001166" y="978918"/>
                  </a:lnTo>
                  <a:lnTo>
                    <a:pt x="4015156" y="978990"/>
                  </a:lnTo>
                  <a:lnTo>
                    <a:pt x="4029146" y="979052"/>
                  </a:lnTo>
                  <a:lnTo>
                    <a:pt x="4043136" y="979104"/>
                  </a:lnTo>
                  <a:lnTo>
                    <a:pt x="4057126" y="979149"/>
                  </a:lnTo>
                  <a:lnTo>
                    <a:pt x="4071117" y="979187"/>
                  </a:lnTo>
                  <a:lnTo>
                    <a:pt x="4085107" y="979219"/>
                  </a:lnTo>
                  <a:lnTo>
                    <a:pt x="4099097" y="979246"/>
                  </a:lnTo>
                  <a:lnTo>
                    <a:pt x="4113087" y="979270"/>
                  </a:lnTo>
                  <a:lnTo>
                    <a:pt x="4127077" y="979290"/>
                  </a:lnTo>
                  <a:lnTo>
                    <a:pt x="4141067" y="979306"/>
                  </a:lnTo>
                  <a:lnTo>
                    <a:pt x="4155057" y="979321"/>
                  </a:lnTo>
                </a:path>
              </a:pathLst>
            </a:custGeom>
            <a:ln w="40651" cap="flat">
              <a:solidFill>
                <a:srgbClr val="D3D3D3">
                  <a:alpha val="100000"/>
                </a:srgbClr>
              </a:solidFill>
              <a:prstDash val="solid"/>
              <a:round/>
            </a:ln>
          </p:spPr>
          <p:txBody>
            <a:bodyPr/>
            <a:lstStyle/>
            <a:p/>
          </p:txBody>
        </p:sp>
        <p:sp>
          <p:nvSpPr>
            <p:cNvPr id="37" name="pl37"/>
            <p:cNvSpPr/>
            <p:nvPr/>
          </p:nvSpPr>
          <p:spPr>
            <a:xfrm>
              <a:off x="2737948" y="4333062"/>
              <a:ext cx="4155057" cy="489537"/>
            </a:xfrm>
            <a:custGeom>
              <a:avLst/>
              <a:pathLst>
                <a:path w="4155057" h="489537">
                  <a:moveTo>
                    <a:pt x="0" y="489537"/>
                  </a:moveTo>
                  <a:lnTo>
                    <a:pt x="13990" y="489523"/>
                  </a:lnTo>
                  <a:lnTo>
                    <a:pt x="27980" y="489506"/>
                  </a:lnTo>
                  <a:lnTo>
                    <a:pt x="41970" y="489486"/>
                  </a:lnTo>
                  <a:lnTo>
                    <a:pt x="55960" y="489462"/>
                  </a:lnTo>
                  <a:lnTo>
                    <a:pt x="69950" y="489435"/>
                  </a:lnTo>
                  <a:lnTo>
                    <a:pt x="83940" y="489403"/>
                  </a:lnTo>
                  <a:lnTo>
                    <a:pt x="97930" y="489365"/>
                  </a:lnTo>
                  <a:lnTo>
                    <a:pt x="111920" y="489320"/>
                  </a:lnTo>
                  <a:lnTo>
                    <a:pt x="125910" y="489268"/>
                  </a:lnTo>
                  <a:lnTo>
                    <a:pt x="139900" y="489206"/>
                  </a:lnTo>
                  <a:lnTo>
                    <a:pt x="153891" y="489134"/>
                  </a:lnTo>
                  <a:lnTo>
                    <a:pt x="167881" y="489049"/>
                  </a:lnTo>
                  <a:lnTo>
                    <a:pt x="181871" y="488950"/>
                  </a:lnTo>
                  <a:lnTo>
                    <a:pt x="195861" y="488832"/>
                  </a:lnTo>
                  <a:lnTo>
                    <a:pt x="209851" y="488695"/>
                  </a:lnTo>
                  <a:lnTo>
                    <a:pt x="223841" y="488534"/>
                  </a:lnTo>
                  <a:lnTo>
                    <a:pt x="237831" y="488344"/>
                  </a:lnTo>
                  <a:lnTo>
                    <a:pt x="251821" y="488122"/>
                  </a:lnTo>
                  <a:lnTo>
                    <a:pt x="265811" y="487861"/>
                  </a:lnTo>
                  <a:lnTo>
                    <a:pt x="279801" y="487555"/>
                  </a:lnTo>
                  <a:lnTo>
                    <a:pt x="293791" y="487197"/>
                  </a:lnTo>
                  <a:lnTo>
                    <a:pt x="307782" y="486777"/>
                  </a:lnTo>
                  <a:lnTo>
                    <a:pt x="321772" y="486285"/>
                  </a:lnTo>
                  <a:lnTo>
                    <a:pt x="335762" y="485710"/>
                  </a:lnTo>
                  <a:lnTo>
                    <a:pt x="349752" y="485037"/>
                  </a:lnTo>
                  <a:lnTo>
                    <a:pt x="363742" y="484251"/>
                  </a:lnTo>
                  <a:lnTo>
                    <a:pt x="377732" y="483333"/>
                  </a:lnTo>
                  <a:lnTo>
                    <a:pt x="391722" y="482264"/>
                  </a:lnTo>
                  <a:lnTo>
                    <a:pt x="405712" y="481019"/>
                  </a:lnTo>
                  <a:lnTo>
                    <a:pt x="419702" y="479572"/>
                  </a:lnTo>
                  <a:lnTo>
                    <a:pt x="433692" y="477895"/>
                  </a:lnTo>
                  <a:lnTo>
                    <a:pt x="447682" y="475953"/>
                  </a:lnTo>
                  <a:lnTo>
                    <a:pt x="461673" y="473711"/>
                  </a:lnTo>
                  <a:lnTo>
                    <a:pt x="475663" y="471132"/>
                  </a:lnTo>
                  <a:lnTo>
                    <a:pt x="489653" y="468173"/>
                  </a:lnTo>
                  <a:lnTo>
                    <a:pt x="503643" y="464792"/>
                  </a:lnTo>
                  <a:lnTo>
                    <a:pt x="517633" y="460948"/>
                  </a:lnTo>
                  <a:lnTo>
                    <a:pt x="531623" y="456597"/>
                  </a:lnTo>
                  <a:lnTo>
                    <a:pt x="545613" y="451701"/>
                  </a:lnTo>
                  <a:lnTo>
                    <a:pt x="559603" y="446229"/>
                  </a:lnTo>
                  <a:lnTo>
                    <a:pt x="573593" y="440155"/>
                  </a:lnTo>
                  <a:lnTo>
                    <a:pt x="587583" y="433468"/>
                  </a:lnTo>
                  <a:lnTo>
                    <a:pt x="601574" y="426171"/>
                  </a:lnTo>
                  <a:lnTo>
                    <a:pt x="615564" y="418284"/>
                  </a:lnTo>
                  <a:lnTo>
                    <a:pt x="629554" y="409848"/>
                  </a:lnTo>
                  <a:lnTo>
                    <a:pt x="643544" y="400924"/>
                  </a:lnTo>
                  <a:lnTo>
                    <a:pt x="657534" y="391595"/>
                  </a:lnTo>
                  <a:lnTo>
                    <a:pt x="671524" y="381961"/>
                  </a:lnTo>
                  <a:lnTo>
                    <a:pt x="685514" y="372137"/>
                  </a:lnTo>
                  <a:lnTo>
                    <a:pt x="699504" y="362250"/>
                  </a:lnTo>
                  <a:lnTo>
                    <a:pt x="713494" y="352426"/>
                  </a:lnTo>
                  <a:lnTo>
                    <a:pt x="727484" y="342792"/>
                  </a:lnTo>
                  <a:lnTo>
                    <a:pt x="741474" y="333463"/>
                  </a:lnTo>
                  <a:lnTo>
                    <a:pt x="755465" y="324539"/>
                  </a:lnTo>
                  <a:lnTo>
                    <a:pt x="769455" y="316103"/>
                  </a:lnTo>
                  <a:lnTo>
                    <a:pt x="783445" y="308216"/>
                  </a:lnTo>
                  <a:lnTo>
                    <a:pt x="797435" y="300919"/>
                  </a:lnTo>
                  <a:lnTo>
                    <a:pt x="811425" y="294232"/>
                  </a:lnTo>
                  <a:lnTo>
                    <a:pt x="825415" y="288159"/>
                  </a:lnTo>
                  <a:lnTo>
                    <a:pt x="839405" y="282686"/>
                  </a:lnTo>
                  <a:lnTo>
                    <a:pt x="853395" y="277791"/>
                  </a:lnTo>
                  <a:lnTo>
                    <a:pt x="867385" y="273440"/>
                  </a:lnTo>
                  <a:lnTo>
                    <a:pt x="881375" y="269595"/>
                  </a:lnTo>
                  <a:lnTo>
                    <a:pt x="895365" y="266215"/>
                  </a:lnTo>
                  <a:lnTo>
                    <a:pt x="909356" y="263256"/>
                  </a:lnTo>
                  <a:lnTo>
                    <a:pt x="923346" y="260676"/>
                  </a:lnTo>
                  <a:lnTo>
                    <a:pt x="937336" y="258435"/>
                  </a:lnTo>
                  <a:lnTo>
                    <a:pt x="951326" y="256493"/>
                  </a:lnTo>
                  <a:lnTo>
                    <a:pt x="965316" y="254815"/>
                  </a:lnTo>
                  <a:lnTo>
                    <a:pt x="979306" y="253368"/>
                  </a:lnTo>
                  <a:lnTo>
                    <a:pt x="993296" y="252123"/>
                  </a:lnTo>
                  <a:lnTo>
                    <a:pt x="1007286" y="251054"/>
                  </a:lnTo>
                  <a:lnTo>
                    <a:pt x="1021276" y="250136"/>
                  </a:lnTo>
                  <a:lnTo>
                    <a:pt x="1035266" y="249350"/>
                  </a:lnTo>
                  <a:lnTo>
                    <a:pt x="1049256" y="248677"/>
                  </a:lnTo>
                  <a:lnTo>
                    <a:pt x="1063247" y="248102"/>
                  </a:lnTo>
                  <a:lnTo>
                    <a:pt x="1077237" y="247610"/>
                  </a:lnTo>
                  <a:lnTo>
                    <a:pt x="1091227" y="247190"/>
                  </a:lnTo>
                  <a:lnTo>
                    <a:pt x="1105217" y="246832"/>
                  </a:lnTo>
                  <a:lnTo>
                    <a:pt x="1119207" y="246526"/>
                  </a:lnTo>
                  <a:lnTo>
                    <a:pt x="1133197" y="246265"/>
                  </a:lnTo>
                  <a:lnTo>
                    <a:pt x="1147187" y="246043"/>
                  </a:lnTo>
                  <a:lnTo>
                    <a:pt x="1161177" y="245854"/>
                  </a:lnTo>
                  <a:lnTo>
                    <a:pt x="1175167" y="245692"/>
                  </a:lnTo>
                  <a:lnTo>
                    <a:pt x="1189157" y="245555"/>
                  </a:lnTo>
                  <a:lnTo>
                    <a:pt x="1203148" y="245438"/>
                  </a:lnTo>
                  <a:lnTo>
                    <a:pt x="1217138" y="245338"/>
                  </a:lnTo>
                  <a:lnTo>
                    <a:pt x="1231128" y="245253"/>
                  </a:lnTo>
                  <a:lnTo>
                    <a:pt x="1245118" y="245181"/>
                  </a:lnTo>
                  <a:lnTo>
                    <a:pt x="1259108" y="245120"/>
                  </a:lnTo>
                  <a:lnTo>
                    <a:pt x="1273098" y="245067"/>
                  </a:lnTo>
                  <a:lnTo>
                    <a:pt x="1287088" y="245023"/>
                  </a:lnTo>
                  <a:lnTo>
                    <a:pt x="1301078" y="244985"/>
                  </a:lnTo>
                  <a:lnTo>
                    <a:pt x="1315068" y="244952"/>
                  </a:lnTo>
                  <a:lnTo>
                    <a:pt x="1329058" y="244925"/>
                  </a:lnTo>
                  <a:lnTo>
                    <a:pt x="1343048" y="244902"/>
                  </a:lnTo>
                  <a:lnTo>
                    <a:pt x="1357039" y="244882"/>
                  </a:lnTo>
                  <a:lnTo>
                    <a:pt x="1371029" y="244865"/>
                  </a:lnTo>
                  <a:lnTo>
                    <a:pt x="1385019" y="244850"/>
                  </a:lnTo>
                  <a:lnTo>
                    <a:pt x="1385019" y="244768"/>
                  </a:lnTo>
                  <a:lnTo>
                    <a:pt x="1399009" y="244768"/>
                  </a:lnTo>
                  <a:lnTo>
                    <a:pt x="1412999" y="244768"/>
                  </a:lnTo>
                  <a:lnTo>
                    <a:pt x="1426989" y="244768"/>
                  </a:lnTo>
                  <a:lnTo>
                    <a:pt x="1440979" y="244768"/>
                  </a:lnTo>
                  <a:lnTo>
                    <a:pt x="1454969" y="244768"/>
                  </a:lnTo>
                  <a:lnTo>
                    <a:pt x="1468959" y="244768"/>
                  </a:lnTo>
                  <a:lnTo>
                    <a:pt x="1482949" y="244768"/>
                  </a:lnTo>
                  <a:lnTo>
                    <a:pt x="1496939" y="244768"/>
                  </a:lnTo>
                  <a:lnTo>
                    <a:pt x="1510930" y="244768"/>
                  </a:lnTo>
                  <a:lnTo>
                    <a:pt x="1524920" y="244768"/>
                  </a:lnTo>
                  <a:lnTo>
                    <a:pt x="1538910" y="244768"/>
                  </a:lnTo>
                  <a:lnTo>
                    <a:pt x="1552900" y="244768"/>
                  </a:lnTo>
                  <a:lnTo>
                    <a:pt x="1566890" y="244768"/>
                  </a:lnTo>
                  <a:lnTo>
                    <a:pt x="1580880" y="244768"/>
                  </a:lnTo>
                  <a:lnTo>
                    <a:pt x="1594870" y="244768"/>
                  </a:lnTo>
                  <a:lnTo>
                    <a:pt x="1608860" y="244768"/>
                  </a:lnTo>
                  <a:lnTo>
                    <a:pt x="1622850" y="244768"/>
                  </a:lnTo>
                  <a:lnTo>
                    <a:pt x="1636840" y="244768"/>
                  </a:lnTo>
                  <a:lnTo>
                    <a:pt x="1650830" y="244768"/>
                  </a:lnTo>
                  <a:lnTo>
                    <a:pt x="1664821" y="244768"/>
                  </a:lnTo>
                  <a:lnTo>
                    <a:pt x="1678811" y="244768"/>
                  </a:lnTo>
                  <a:lnTo>
                    <a:pt x="1692801" y="244768"/>
                  </a:lnTo>
                  <a:lnTo>
                    <a:pt x="1706791" y="244768"/>
                  </a:lnTo>
                  <a:lnTo>
                    <a:pt x="1720781" y="244768"/>
                  </a:lnTo>
                  <a:lnTo>
                    <a:pt x="1734771" y="244768"/>
                  </a:lnTo>
                  <a:lnTo>
                    <a:pt x="1748761" y="244768"/>
                  </a:lnTo>
                  <a:lnTo>
                    <a:pt x="1762751" y="244768"/>
                  </a:lnTo>
                  <a:lnTo>
                    <a:pt x="1776741" y="244768"/>
                  </a:lnTo>
                  <a:lnTo>
                    <a:pt x="1790731" y="244768"/>
                  </a:lnTo>
                  <a:lnTo>
                    <a:pt x="1804722" y="244768"/>
                  </a:lnTo>
                  <a:lnTo>
                    <a:pt x="1818712" y="244768"/>
                  </a:lnTo>
                  <a:lnTo>
                    <a:pt x="1832702" y="244768"/>
                  </a:lnTo>
                  <a:lnTo>
                    <a:pt x="1846692" y="244768"/>
                  </a:lnTo>
                  <a:lnTo>
                    <a:pt x="1860682" y="244768"/>
                  </a:lnTo>
                  <a:lnTo>
                    <a:pt x="1874672" y="244768"/>
                  </a:lnTo>
                  <a:lnTo>
                    <a:pt x="1888662" y="244768"/>
                  </a:lnTo>
                  <a:lnTo>
                    <a:pt x="1902652" y="244768"/>
                  </a:lnTo>
                  <a:lnTo>
                    <a:pt x="1916642" y="244768"/>
                  </a:lnTo>
                  <a:lnTo>
                    <a:pt x="1930632" y="244768"/>
                  </a:lnTo>
                  <a:lnTo>
                    <a:pt x="1944622" y="244768"/>
                  </a:lnTo>
                  <a:lnTo>
                    <a:pt x="1958613" y="244768"/>
                  </a:lnTo>
                  <a:lnTo>
                    <a:pt x="1972603" y="244768"/>
                  </a:lnTo>
                  <a:lnTo>
                    <a:pt x="1986593" y="244768"/>
                  </a:lnTo>
                  <a:lnTo>
                    <a:pt x="2000583" y="244768"/>
                  </a:lnTo>
                  <a:lnTo>
                    <a:pt x="2014573" y="244768"/>
                  </a:lnTo>
                  <a:lnTo>
                    <a:pt x="2028563" y="244768"/>
                  </a:lnTo>
                  <a:lnTo>
                    <a:pt x="2042553" y="244768"/>
                  </a:lnTo>
                  <a:lnTo>
                    <a:pt x="2056543" y="244768"/>
                  </a:lnTo>
                  <a:lnTo>
                    <a:pt x="2070533" y="244768"/>
                  </a:lnTo>
                  <a:lnTo>
                    <a:pt x="2084523" y="244768"/>
                  </a:lnTo>
                  <a:lnTo>
                    <a:pt x="2098513" y="244768"/>
                  </a:lnTo>
                  <a:lnTo>
                    <a:pt x="2112504" y="244768"/>
                  </a:lnTo>
                  <a:lnTo>
                    <a:pt x="2126494" y="244768"/>
                  </a:lnTo>
                  <a:lnTo>
                    <a:pt x="2140484" y="244768"/>
                  </a:lnTo>
                  <a:lnTo>
                    <a:pt x="2154474" y="244768"/>
                  </a:lnTo>
                  <a:lnTo>
                    <a:pt x="2168464" y="244768"/>
                  </a:lnTo>
                  <a:lnTo>
                    <a:pt x="2182454" y="244768"/>
                  </a:lnTo>
                  <a:lnTo>
                    <a:pt x="2196444" y="244768"/>
                  </a:lnTo>
                  <a:lnTo>
                    <a:pt x="2210434" y="244768"/>
                  </a:lnTo>
                  <a:lnTo>
                    <a:pt x="2224424" y="244768"/>
                  </a:lnTo>
                  <a:lnTo>
                    <a:pt x="2238414" y="244768"/>
                  </a:lnTo>
                  <a:lnTo>
                    <a:pt x="2252404" y="244768"/>
                  </a:lnTo>
                  <a:lnTo>
                    <a:pt x="2266395" y="244768"/>
                  </a:lnTo>
                  <a:lnTo>
                    <a:pt x="2280385" y="244768"/>
                  </a:lnTo>
                  <a:lnTo>
                    <a:pt x="2294375" y="244768"/>
                  </a:lnTo>
                  <a:lnTo>
                    <a:pt x="2308365" y="244768"/>
                  </a:lnTo>
                  <a:lnTo>
                    <a:pt x="2322355" y="244768"/>
                  </a:lnTo>
                  <a:lnTo>
                    <a:pt x="2336345" y="244768"/>
                  </a:lnTo>
                  <a:lnTo>
                    <a:pt x="2350335" y="244768"/>
                  </a:lnTo>
                  <a:lnTo>
                    <a:pt x="2364325" y="244768"/>
                  </a:lnTo>
                  <a:lnTo>
                    <a:pt x="2378315" y="244768"/>
                  </a:lnTo>
                  <a:lnTo>
                    <a:pt x="2392305" y="244768"/>
                  </a:lnTo>
                  <a:lnTo>
                    <a:pt x="2406296" y="244768"/>
                  </a:lnTo>
                  <a:lnTo>
                    <a:pt x="2420286" y="244768"/>
                  </a:lnTo>
                  <a:lnTo>
                    <a:pt x="2434276" y="244768"/>
                  </a:lnTo>
                  <a:lnTo>
                    <a:pt x="2448266" y="244768"/>
                  </a:lnTo>
                  <a:lnTo>
                    <a:pt x="2462256" y="244768"/>
                  </a:lnTo>
                  <a:lnTo>
                    <a:pt x="2476246" y="244768"/>
                  </a:lnTo>
                  <a:lnTo>
                    <a:pt x="2490236" y="244768"/>
                  </a:lnTo>
                  <a:lnTo>
                    <a:pt x="2504226" y="244768"/>
                  </a:lnTo>
                  <a:lnTo>
                    <a:pt x="2518216" y="244768"/>
                  </a:lnTo>
                  <a:lnTo>
                    <a:pt x="2532206" y="244768"/>
                  </a:lnTo>
                  <a:lnTo>
                    <a:pt x="2546196" y="244768"/>
                  </a:lnTo>
                  <a:lnTo>
                    <a:pt x="2560187" y="244768"/>
                  </a:lnTo>
                  <a:lnTo>
                    <a:pt x="2574177" y="244768"/>
                  </a:lnTo>
                  <a:lnTo>
                    <a:pt x="2588167" y="244768"/>
                  </a:lnTo>
                  <a:lnTo>
                    <a:pt x="2602157" y="244768"/>
                  </a:lnTo>
                  <a:lnTo>
                    <a:pt x="2616147" y="244768"/>
                  </a:lnTo>
                  <a:lnTo>
                    <a:pt x="2630137" y="244768"/>
                  </a:lnTo>
                  <a:lnTo>
                    <a:pt x="2644127" y="244768"/>
                  </a:lnTo>
                  <a:lnTo>
                    <a:pt x="2658117" y="244768"/>
                  </a:lnTo>
                  <a:lnTo>
                    <a:pt x="2672107" y="244768"/>
                  </a:lnTo>
                  <a:lnTo>
                    <a:pt x="2686097" y="244768"/>
                  </a:lnTo>
                  <a:lnTo>
                    <a:pt x="2700087" y="244768"/>
                  </a:lnTo>
                  <a:lnTo>
                    <a:pt x="2714078" y="244768"/>
                  </a:lnTo>
                  <a:lnTo>
                    <a:pt x="2728068" y="244768"/>
                  </a:lnTo>
                  <a:lnTo>
                    <a:pt x="2742058" y="244768"/>
                  </a:lnTo>
                  <a:lnTo>
                    <a:pt x="2756048" y="244768"/>
                  </a:lnTo>
                  <a:lnTo>
                    <a:pt x="2770038" y="244768"/>
                  </a:lnTo>
                  <a:lnTo>
                    <a:pt x="2770038" y="244686"/>
                  </a:lnTo>
                  <a:lnTo>
                    <a:pt x="2784028" y="244672"/>
                  </a:lnTo>
                  <a:lnTo>
                    <a:pt x="2798018" y="244655"/>
                  </a:lnTo>
                  <a:lnTo>
                    <a:pt x="2812008" y="244635"/>
                  </a:lnTo>
                  <a:lnTo>
                    <a:pt x="2825998" y="244612"/>
                  </a:lnTo>
                  <a:lnTo>
                    <a:pt x="2839988" y="244584"/>
                  </a:lnTo>
                  <a:lnTo>
                    <a:pt x="2853978" y="244552"/>
                  </a:lnTo>
                  <a:lnTo>
                    <a:pt x="2867969" y="244514"/>
                  </a:lnTo>
                  <a:lnTo>
                    <a:pt x="2881959" y="244469"/>
                  </a:lnTo>
                  <a:lnTo>
                    <a:pt x="2895949" y="244417"/>
                  </a:lnTo>
                  <a:lnTo>
                    <a:pt x="2909939" y="244355"/>
                  </a:lnTo>
                  <a:lnTo>
                    <a:pt x="2923929" y="244283"/>
                  </a:lnTo>
                  <a:lnTo>
                    <a:pt x="2937919" y="244198"/>
                  </a:lnTo>
                  <a:lnTo>
                    <a:pt x="2951909" y="244099"/>
                  </a:lnTo>
                  <a:lnTo>
                    <a:pt x="2965899" y="243982"/>
                  </a:lnTo>
                  <a:lnTo>
                    <a:pt x="2979889" y="243844"/>
                  </a:lnTo>
                  <a:lnTo>
                    <a:pt x="2993879" y="243683"/>
                  </a:lnTo>
                  <a:lnTo>
                    <a:pt x="3007870" y="243493"/>
                  </a:lnTo>
                  <a:lnTo>
                    <a:pt x="3021860" y="243271"/>
                  </a:lnTo>
                  <a:lnTo>
                    <a:pt x="3035850" y="243010"/>
                  </a:lnTo>
                  <a:lnTo>
                    <a:pt x="3049840" y="242705"/>
                  </a:lnTo>
                  <a:lnTo>
                    <a:pt x="3063830" y="242346"/>
                  </a:lnTo>
                  <a:lnTo>
                    <a:pt x="3077820" y="241926"/>
                  </a:lnTo>
                  <a:lnTo>
                    <a:pt x="3091810" y="241434"/>
                  </a:lnTo>
                  <a:lnTo>
                    <a:pt x="3105800" y="240859"/>
                  </a:lnTo>
                  <a:lnTo>
                    <a:pt x="3119790" y="240186"/>
                  </a:lnTo>
                  <a:lnTo>
                    <a:pt x="3133780" y="239400"/>
                  </a:lnTo>
                  <a:lnTo>
                    <a:pt x="3147770" y="238483"/>
                  </a:lnTo>
                  <a:lnTo>
                    <a:pt x="3161761" y="237413"/>
                  </a:lnTo>
                  <a:lnTo>
                    <a:pt x="3175751" y="236168"/>
                  </a:lnTo>
                  <a:lnTo>
                    <a:pt x="3189741" y="234722"/>
                  </a:lnTo>
                  <a:lnTo>
                    <a:pt x="3203731" y="233044"/>
                  </a:lnTo>
                  <a:lnTo>
                    <a:pt x="3217721" y="231102"/>
                  </a:lnTo>
                  <a:lnTo>
                    <a:pt x="3231711" y="228860"/>
                  </a:lnTo>
                  <a:lnTo>
                    <a:pt x="3245701" y="226281"/>
                  </a:lnTo>
                  <a:lnTo>
                    <a:pt x="3259691" y="223322"/>
                  </a:lnTo>
                  <a:lnTo>
                    <a:pt x="3273681" y="219942"/>
                  </a:lnTo>
                  <a:lnTo>
                    <a:pt x="3287671" y="216097"/>
                  </a:lnTo>
                  <a:lnTo>
                    <a:pt x="3301661" y="211746"/>
                  </a:lnTo>
                  <a:lnTo>
                    <a:pt x="3315652" y="206850"/>
                  </a:lnTo>
                  <a:lnTo>
                    <a:pt x="3329642" y="201378"/>
                  </a:lnTo>
                  <a:lnTo>
                    <a:pt x="3343632" y="195304"/>
                  </a:lnTo>
                  <a:lnTo>
                    <a:pt x="3357622" y="188618"/>
                  </a:lnTo>
                  <a:lnTo>
                    <a:pt x="3371612" y="181321"/>
                  </a:lnTo>
                  <a:lnTo>
                    <a:pt x="3385602" y="173434"/>
                  </a:lnTo>
                  <a:lnTo>
                    <a:pt x="3399592" y="164997"/>
                  </a:lnTo>
                  <a:lnTo>
                    <a:pt x="3413582" y="156074"/>
                  </a:lnTo>
                  <a:lnTo>
                    <a:pt x="3427572" y="146744"/>
                  </a:lnTo>
                  <a:lnTo>
                    <a:pt x="3441562" y="137110"/>
                  </a:lnTo>
                  <a:lnTo>
                    <a:pt x="3455552" y="127287"/>
                  </a:lnTo>
                  <a:lnTo>
                    <a:pt x="3469543" y="117399"/>
                  </a:lnTo>
                  <a:lnTo>
                    <a:pt x="3483533" y="107576"/>
                  </a:lnTo>
                  <a:lnTo>
                    <a:pt x="3497523" y="97941"/>
                  </a:lnTo>
                  <a:lnTo>
                    <a:pt x="3511513" y="88612"/>
                  </a:lnTo>
                  <a:lnTo>
                    <a:pt x="3525503" y="79688"/>
                  </a:lnTo>
                  <a:lnTo>
                    <a:pt x="3539493" y="71252"/>
                  </a:lnTo>
                  <a:lnTo>
                    <a:pt x="3553483" y="63365"/>
                  </a:lnTo>
                  <a:lnTo>
                    <a:pt x="3567473" y="56068"/>
                  </a:lnTo>
                  <a:lnTo>
                    <a:pt x="3581463" y="49381"/>
                  </a:lnTo>
                  <a:lnTo>
                    <a:pt x="3595453" y="43308"/>
                  </a:lnTo>
                  <a:lnTo>
                    <a:pt x="3609444" y="37835"/>
                  </a:lnTo>
                  <a:lnTo>
                    <a:pt x="3623434" y="32940"/>
                  </a:lnTo>
                  <a:lnTo>
                    <a:pt x="3637424" y="28589"/>
                  </a:lnTo>
                  <a:lnTo>
                    <a:pt x="3651414" y="24744"/>
                  </a:lnTo>
                  <a:lnTo>
                    <a:pt x="3665404" y="21364"/>
                  </a:lnTo>
                  <a:lnTo>
                    <a:pt x="3679394" y="18405"/>
                  </a:lnTo>
                  <a:lnTo>
                    <a:pt x="3693384" y="15825"/>
                  </a:lnTo>
                  <a:lnTo>
                    <a:pt x="3707374" y="13584"/>
                  </a:lnTo>
                  <a:lnTo>
                    <a:pt x="3721364" y="11642"/>
                  </a:lnTo>
                  <a:lnTo>
                    <a:pt x="3735354" y="9964"/>
                  </a:lnTo>
                  <a:lnTo>
                    <a:pt x="3749344" y="8517"/>
                  </a:lnTo>
                  <a:lnTo>
                    <a:pt x="3763335" y="7273"/>
                  </a:lnTo>
                  <a:lnTo>
                    <a:pt x="3777325" y="6203"/>
                  </a:lnTo>
                  <a:lnTo>
                    <a:pt x="3791315" y="5286"/>
                  </a:lnTo>
                  <a:lnTo>
                    <a:pt x="3805305" y="4500"/>
                  </a:lnTo>
                  <a:lnTo>
                    <a:pt x="3819295" y="3827"/>
                  </a:lnTo>
                  <a:lnTo>
                    <a:pt x="3833285" y="3251"/>
                  </a:lnTo>
                  <a:lnTo>
                    <a:pt x="3847275" y="2759"/>
                  </a:lnTo>
                  <a:lnTo>
                    <a:pt x="3861265" y="2340"/>
                  </a:lnTo>
                  <a:lnTo>
                    <a:pt x="3875255" y="1981"/>
                  </a:lnTo>
                  <a:lnTo>
                    <a:pt x="3889245" y="1675"/>
                  </a:lnTo>
                  <a:lnTo>
                    <a:pt x="3903235" y="1415"/>
                  </a:lnTo>
                  <a:lnTo>
                    <a:pt x="3917226" y="1192"/>
                  </a:lnTo>
                  <a:lnTo>
                    <a:pt x="3931216" y="1003"/>
                  </a:lnTo>
                  <a:lnTo>
                    <a:pt x="3945206" y="842"/>
                  </a:lnTo>
                  <a:lnTo>
                    <a:pt x="3959196" y="704"/>
                  </a:lnTo>
                  <a:lnTo>
                    <a:pt x="3973186" y="587"/>
                  </a:lnTo>
                  <a:lnTo>
                    <a:pt x="3987176" y="487"/>
                  </a:lnTo>
                  <a:lnTo>
                    <a:pt x="4001166" y="402"/>
                  </a:lnTo>
                  <a:lnTo>
                    <a:pt x="4015156" y="330"/>
                  </a:lnTo>
                  <a:lnTo>
                    <a:pt x="4029146" y="269"/>
                  </a:lnTo>
                  <a:lnTo>
                    <a:pt x="4043136" y="216"/>
                  </a:lnTo>
                  <a:lnTo>
                    <a:pt x="4057126" y="172"/>
                  </a:lnTo>
                  <a:lnTo>
                    <a:pt x="4071117" y="134"/>
                  </a:lnTo>
                  <a:lnTo>
                    <a:pt x="4085107" y="102"/>
                  </a:lnTo>
                  <a:lnTo>
                    <a:pt x="4099097" y="74"/>
                  </a:lnTo>
                  <a:lnTo>
                    <a:pt x="4113087" y="51"/>
                  </a:lnTo>
                  <a:lnTo>
                    <a:pt x="4127077" y="31"/>
                  </a:lnTo>
                  <a:lnTo>
                    <a:pt x="4141067" y="14"/>
                  </a:lnTo>
                  <a:lnTo>
                    <a:pt x="4155057" y="0"/>
                  </a:lnTo>
                </a:path>
              </a:pathLst>
            </a:custGeom>
            <a:ln w="40651" cap="flat">
              <a:solidFill>
                <a:srgbClr val="D3D3D3">
                  <a:alpha val="100000"/>
                </a:srgbClr>
              </a:solidFill>
              <a:prstDash val="solid"/>
              <a:round/>
            </a:ln>
          </p:spPr>
          <p:txBody>
            <a:bodyPr/>
            <a:lstStyle/>
            <a:p/>
          </p:txBody>
        </p:sp>
        <p:sp>
          <p:nvSpPr>
            <p:cNvPr id="38" name="pl38"/>
            <p:cNvSpPr/>
            <p:nvPr/>
          </p:nvSpPr>
          <p:spPr>
            <a:xfrm>
              <a:off x="2737948" y="3843443"/>
              <a:ext cx="4155057" cy="1223843"/>
            </a:xfrm>
            <a:custGeom>
              <a:avLst/>
              <a:pathLst>
                <a:path w="4155057" h="1223843">
                  <a:moveTo>
                    <a:pt x="0" y="0"/>
                  </a:moveTo>
                  <a:lnTo>
                    <a:pt x="13990" y="28"/>
                  </a:lnTo>
                  <a:lnTo>
                    <a:pt x="27980" y="62"/>
                  </a:lnTo>
                  <a:lnTo>
                    <a:pt x="41970" y="102"/>
                  </a:lnTo>
                  <a:lnTo>
                    <a:pt x="55960" y="149"/>
                  </a:lnTo>
                  <a:lnTo>
                    <a:pt x="69950" y="204"/>
                  </a:lnTo>
                  <a:lnTo>
                    <a:pt x="83940" y="268"/>
                  </a:lnTo>
                  <a:lnTo>
                    <a:pt x="97930" y="344"/>
                  </a:lnTo>
                  <a:lnTo>
                    <a:pt x="111920" y="433"/>
                  </a:lnTo>
                  <a:lnTo>
                    <a:pt x="125910" y="538"/>
                  </a:lnTo>
                  <a:lnTo>
                    <a:pt x="139900" y="661"/>
                  </a:lnTo>
                  <a:lnTo>
                    <a:pt x="153891" y="805"/>
                  </a:lnTo>
                  <a:lnTo>
                    <a:pt x="167881" y="975"/>
                  </a:lnTo>
                  <a:lnTo>
                    <a:pt x="181871" y="1174"/>
                  </a:lnTo>
                  <a:lnTo>
                    <a:pt x="195861" y="1409"/>
                  </a:lnTo>
                  <a:lnTo>
                    <a:pt x="209851" y="1684"/>
                  </a:lnTo>
                  <a:lnTo>
                    <a:pt x="223841" y="2006"/>
                  </a:lnTo>
                  <a:lnTo>
                    <a:pt x="237831" y="2385"/>
                  </a:lnTo>
                  <a:lnTo>
                    <a:pt x="251821" y="2830"/>
                  </a:lnTo>
                  <a:lnTo>
                    <a:pt x="265811" y="3351"/>
                  </a:lnTo>
                  <a:lnTo>
                    <a:pt x="279801" y="3963"/>
                  </a:lnTo>
                  <a:lnTo>
                    <a:pt x="293791" y="4680"/>
                  </a:lnTo>
                  <a:lnTo>
                    <a:pt x="307782" y="5519"/>
                  </a:lnTo>
                  <a:lnTo>
                    <a:pt x="321772" y="6503"/>
                  </a:lnTo>
                  <a:lnTo>
                    <a:pt x="335762" y="7654"/>
                  </a:lnTo>
                  <a:lnTo>
                    <a:pt x="349752" y="9000"/>
                  </a:lnTo>
                  <a:lnTo>
                    <a:pt x="363742" y="10572"/>
                  </a:lnTo>
                  <a:lnTo>
                    <a:pt x="377732" y="12407"/>
                  </a:lnTo>
                  <a:lnTo>
                    <a:pt x="391722" y="14546"/>
                  </a:lnTo>
                  <a:lnTo>
                    <a:pt x="405712" y="17035"/>
                  </a:lnTo>
                  <a:lnTo>
                    <a:pt x="419702" y="19929"/>
                  </a:lnTo>
                  <a:lnTo>
                    <a:pt x="433692" y="23284"/>
                  </a:lnTo>
                  <a:lnTo>
                    <a:pt x="447682" y="27168"/>
                  </a:lnTo>
                  <a:lnTo>
                    <a:pt x="461673" y="31651"/>
                  </a:lnTo>
                  <a:lnTo>
                    <a:pt x="475663" y="36810"/>
                  </a:lnTo>
                  <a:lnTo>
                    <a:pt x="489653" y="42728"/>
                  </a:lnTo>
                  <a:lnTo>
                    <a:pt x="503643" y="49489"/>
                  </a:lnTo>
                  <a:lnTo>
                    <a:pt x="517633" y="57178"/>
                  </a:lnTo>
                  <a:lnTo>
                    <a:pt x="531623" y="65880"/>
                  </a:lnTo>
                  <a:lnTo>
                    <a:pt x="545613" y="75671"/>
                  </a:lnTo>
                  <a:lnTo>
                    <a:pt x="559603" y="86616"/>
                  </a:lnTo>
                  <a:lnTo>
                    <a:pt x="573593" y="98763"/>
                  </a:lnTo>
                  <a:lnTo>
                    <a:pt x="587583" y="112137"/>
                  </a:lnTo>
                  <a:lnTo>
                    <a:pt x="601574" y="126731"/>
                  </a:lnTo>
                  <a:lnTo>
                    <a:pt x="615564" y="142505"/>
                  </a:lnTo>
                  <a:lnTo>
                    <a:pt x="629554" y="159377"/>
                  </a:lnTo>
                  <a:lnTo>
                    <a:pt x="643544" y="177225"/>
                  </a:lnTo>
                  <a:lnTo>
                    <a:pt x="657534" y="195883"/>
                  </a:lnTo>
                  <a:lnTo>
                    <a:pt x="671524" y="215152"/>
                  </a:lnTo>
                  <a:lnTo>
                    <a:pt x="685514" y="234799"/>
                  </a:lnTo>
                  <a:lnTo>
                    <a:pt x="699504" y="254574"/>
                  </a:lnTo>
                  <a:lnTo>
                    <a:pt x="713494" y="274221"/>
                  </a:lnTo>
                  <a:lnTo>
                    <a:pt x="727484" y="293489"/>
                  </a:lnTo>
                  <a:lnTo>
                    <a:pt x="741474" y="312148"/>
                  </a:lnTo>
                  <a:lnTo>
                    <a:pt x="755465" y="329995"/>
                  </a:lnTo>
                  <a:lnTo>
                    <a:pt x="769455" y="346868"/>
                  </a:lnTo>
                  <a:lnTo>
                    <a:pt x="783445" y="362642"/>
                  </a:lnTo>
                  <a:lnTo>
                    <a:pt x="797435" y="377236"/>
                  </a:lnTo>
                  <a:lnTo>
                    <a:pt x="811425" y="390609"/>
                  </a:lnTo>
                  <a:lnTo>
                    <a:pt x="825415" y="402756"/>
                  </a:lnTo>
                  <a:lnTo>
                    <a:pt x="839405" y="413701"/>
                  </a:lnTo>
                  <a:lnTo>
                    <a:pt x="853395" y="423492"/>
                  </a:lnTo>
                  <a:lnTo>
                    <a:pt x="867385" y="432194"/>
                  </a:lnTo>
                  <a:lnTo>
                    <a:pt x="881375" y="439884"/>
                  </a:lnTo>
                  <a:lnTo>
                    <a:pt x="895365" y="446644"/>
                  </a:lnTo>
                  <a:lnTo>
                    <a:pt x="909356" y="452562"/>
                  </a:lnTo>
                  <a:lnTo>
                    <a:pt x="923346" y="457721"/>
                  </a:lnTo>
                  <a:lnTo>
                    <a:pt x="937336" y="462204"/>
                  </a:lnTo>
                  <a:lnTo>
                    <a:pt x="951326" y="466088"/>
                  </a:lnTo>
                  <a:lnTo>
                    <a:pt x="965316" y="469444"/>
                  </a:lnTo>
                  <a:lnTo>
                    <a:pt x="979306" y="472337"/>
                  </a:lnTo>
                  <a:lnTo>
                    <a:pt x="993296" y="474827"/>
                  </a:lnTo>
                  <a:lnTo>
                    <a:pt x="1007286" y="476966"/>
                  </a:lnTo>
                  <a:lnTo>
                    <a:pt x="1021276" y="478801"/>
                  </a:lnTo>
                  <a:lnTo>
                    <a:pt x="1035266" y="480373"/>
                  </a:lnTo>
                  <a:lnTo>
                    <a:pt x="1049256" y="481719"/>
                  </a:lnTo>
                  <a:lnTo>
                    <a:pt x="1063247" y="482869"/>
                  </a:lnTo>
                  <a:lnTo>
                    <a:pt x="1077237" y="483853"/>
                  </a:lnTo>
                  <a:lnTo>
                    <a:pt x="1091227" y="484693"/>
                  </a:lnTo>
                  <a:lnTo>
                    <a:pt x="1105217" y="485410"/>
                  </a:lnTo>
                  <a:lnTo>
                    <a:pt x="1119207" y="486021"/>
                  </a:lnTo>
                  <a:lnTo>
                    <a:pt x="1133197" y="486543"/>
                  </a:lnTo>
                  <a:lnTo>
                    <a:pt x="1147187" y="486987"/>
                  </a:lnTo>
                  <a:lnTo>
                    <a:pt x="1161177" y="487366"/>
                  </a:lnTo>
                  <a:lnTo>
                    <a:pt x="1175167" y="487689"/>
                  </a:lnTo>
                  <a:lnTo>
                    <a:pt x="1189157" y="487964"/>
                  </a:lnTo>
                  <a:lnTo>
                    <a:pt x="1203148" y="488198"/>
                  </a:lnTo>
                  <a:lnTo>
                    <a:pt x="1217138" y="488397"/>
                  </a:lnTo>
                  <a:lnTo>
                    <a:pt x="1231128" y="488567"/>
                  </a:lnTo>
                  <a:lnTo>
                    <a:pt x="1245118" y="488711"/>
                  </a:lnTo>
                  <a:lnTo>
                    <a:pt x="1259108" y="488834"/>
                  </a:lnTo>
                  <a:lnTo>
                    <a:pt x="1273098" y="488939"/>
                  </a:lnTo>
                  <a:lnTo>
                    <a:pt x="1287088" y="489028"/>
                  </a:lnTo>
                  <a:lnTo>
                    <a:pt x="1301078" y="489104"/>
                  </a:lnTo>
                  <a:lnTo>
                    <a:pt x="1315068" y="489169"/>
                  </a:lnTo>
                  <a:lnTo>
                    <a:pt x="1329058" y="489224"/>
                  </a:lnTo>
                  <a:lnTo>
                    <a:pt x="1343048" y="489270"/>
                  </a:lnTo>
                  <a:lnTo>
                    <a:pt x="1357039" y="489310"/>
                  </a:lnTo>
                  <a:lnTo>
                    <a:pt x="1371029" y="489344"/>
                  </a:lnTo>
                  <a:lnTo>
                    <a:pt x="1385019" y="489373"/>
                  </a:lnTo>
                  <a:lnTo>
                    <a:pt x="1385019" y="489537"/>
                  </a:lnTo>
                  <a:lnTo>
                    <a:pt x="1399009" y="489537"/>
                  </a:lnTo>
                  <a:lnTo>
                    <a:pt x="1412999" y="489537"/>
                  </a:lnTo>
                  <a:lnTo>
                    <a:pt x="1426989" y="489537"/>
                  </a:lnTo>
                  <a:lnTo>
                    <a:pt x="1440979" y="489537"/>
                  </a:lnTo>
                  <a:lnTo>
                    <a:pt x="1454969" y="489537"/>
                  </a:lnTo>
                  <a:lnTo>
                    <a:pt x="1468959" y="489537"/>
                  </a:lnTo>
                  <a:lnTo>
                    <a:pt x="1482949" y="489537"/>
                  </a:lnTo>
                  <a:lnTo>
                    <a:pt x="1496939" y="489537"/>
                  </a:lnTo>
                  <a:lnTo>
                    <a:pt x="1510930" y="489537"/>
                  </a:lnTo>
                  <a:lnTo>
                    <a:pt x="1524920" y="489537"/>
                  </a:lnTo>
                  <a:lnTo>
                    <a:pt x="1538910" y="489537"/>
                  </a:lnTo>
                  <a:lnTo>
                    <a:pt x="1552900" y="489537"/>
                  </a:lnTo>
                  <a:lnTo>
                    <a:pt x="1566890" y="489537"/>
                  </a:lnTo>
                  <a:lnTo>
                    <a:pt x="1580880" y="489537"/>
                  </a:lnTo>
                  <a:lnTo>
                    <a:pt x="1594870" y="489537"/>
                  </a:lnTo>
                  <a:lnTo>
                    <a:pt x="1608860" y="489537"/>
                  </a:lnTo>
                  <a:lnTo>
                    <a:pt x="1622850" y="489537"/>
                  </a:lnTo>
                  <a:lnTo>
                    <a:pt x="1636840" y="489537"/>
                  </a:lnTo>
                  <a:lnTo>
                    <a:pt x="1650830" y="489537"/>
                  </a:lnTo>
                  <a:lnTo>
                    <a:pt x="1664821" y="489537"/>
                  </a:lnTo>
                  <a:lnTo>
                    <a:pt x="1678811" y="489537"/>
                  </a:lnTo>
                  <a:lnTo>
                    <a:pt x="1692801" y="489537"/>
                  </a:lnTo>
                  <a:lnTo>
                    <a:pt x="1706791" y="489537"/>
                  </a:lnTo>
                  <a:lnTo>
                    <a:pt x="1720781" y="489537"/>
                  </a:lnTo>
                  <a:lnTo>
                    <a:pt x="1734771" y="489537"/>
                  </a:lnTo>
                  <a:lnTo>
                    <a:pt x="1748761" y="489537"/>
                  </a:lnTo>
                  <a:lnTo>
                    <a:pt x="1762751" y="489537"/>
                  </a:lnTo>
                  <a:lnTo>
                    <a:pt x="1776741" y="489537"/>
                  </a:lnTo>
                  <a:lnTo>
                    <a:pt x="1790731" y="489537"/>
                  </a:lnTo>
                  <a:lnTo>
                    <a:pt x="1804722" y="489537"/>
                  </a:lnTo>
                  <a:lnTo>
                    <a:pt x="1818712" y="489537"/>
                  </a:lnTo>
                  <a:lnTo>
                    <a:pt x="1832702" y="489537"/>
                  </a:lnTo>
                  <a:lnTo>
                    <a:pt x="1846692" y="489537"/>
                  </a:lnTo>
                  <a:lnTo>
                    <a:pt x="1860682" y="489537"/>
                  </a:lnTo>
                  <a:lnTo>
                    <a:pt x="1874672" y="489537"/>
                  </a:lnTo>
                  <a:lnTo>
                    <a:pt x="1888662" y="489537"/>
                  </a:lnTo>
                  <a:lnTo>
                    <a:pt x="1902652" y="489537"/>
                  </a:lnTo>
                  <a:lnTo>
                    <a:pt x="1916642" y="489537"/>
                  </a:lnTo>
                  <a:lnTo>
                    <a:pt x="1930632" y="489537"/>
                  </a:lnTo>
                  <a:lnTo>
                    <a:pt x="1944622" y="489537"/>
                  </a:lnTo>
                  <a:lnTo>
                    <a:pt x="1958613" y="489537"/>
                  </a:lnTo>
                  <a:lnTo>
                    <a:pt x="1972603" y="489537"/>
                  </a:lnTo>
                  <a:lnTo>
                    <a:pt x="1986593" y="489537"/>
                  </a:lnTo>
                  <a:lnTo>
                    <a:pt x="2000583" y="489537"/>
                  </a:lnTo>
                  <a:lnTo>
                    <a:pt x="2014573" y="489537"/>
                  </a:lnTo>
                  <a:lnTo>
                    <a:pt x="2028563" y="489537"/>
                  </a:lnTo>
                  <a:lnTo>
                    <a:pt x="2042553" y="489537"/>
                  </a:lnTo>
                  <a:lnTo>
                    <a:pt x="2056543" y="489537"/>
                  </a:lnTo>
                  <a:lnTo>
                    <a:pt x="2070533" y="489537"/>
                  </a:lnTo>
                  <a:lnTo>
                    <a:pt x="2084523" y="489537"/>
                  </a:lnTo>
                  <a:lnTo>
                    <a:pt x="2098513" y="489537"/>
                  </a:lnTo>
                  <a:lnTo>
                    <a:pt x="2112504" y="489537"/>
                  </a:lnTo>
                  <a:lnTo>
                    <a:pt x="2126494" y="489537"/>
                  </a:lnTo>
                  <a:lnTo>
                    <a:pt x="2140484" y="489537"/>
                  </a:lnTo>
                  <a:lnTo>
                    <a:pt x="2154474" y="489537"/>
                  </a:lnTo>
                  <a:lnTo>
                    <a:pt x="2168464" y="489537"/>
                  </a:lnTo>
                  <a:lnTo>
                    <a:pt x="2182454" y="489537"/>
                  </a:lnTo>
                  <a:lnTo>
                    <a:pt x="2196444" y="489537"/>
                  </a:lnTo>
                  <a:lnTo>
                    <a:pt x="2210434" y="489537"/>
                  </a:lnTo>
                  <a:lnTo>
                    <a:pt x="2224424" y="489537"/>
                  </a:lnTo>
                  <a:lnTo>
                    <a:pt x="2238414" y="489537"/>
                  </a:lnTo>
                  <a:lnTo>
                    <a:pt x="2252404" y="489537"/>
                  </a:lnTo>
                  <a:lnTo>
                    <a:pt x="2266395" y="489537"/>
                  </a:lnTo>
                  <a:lnTo>
                    <a:pt x="2280385" y="489537"/>
                  </a:lnTo>
                  <a:lnTo>
                    <a:pt x="2294375" y="489537"/>
                  </a:lnTo>
                  <a:lnTo>
                    <a:pt x="2308365" y="489537"/>
                  </a:lnTo>
                  <a:lnTo>
                    <a:pt x="2322355" y="489537"/>
                  </a:lnTo>
                  <a:lnTo>
                    <a:pt x="2336345" y="489537"/>
                  </a:lnTo>
                  <a:lnTo>
                    <a:pt x="2350335" y="489537"/>
                  </a:lnTo>
                  <a:lnTo>
                    <a:pt x="2364325" y="489537"/>
                  </a:lnTo>
                  <a:lnTo>
                    <a:pt x="2378315" y="489537"/>
                  </a:lnTo>
                  <a:lnTo>
                    <a:pt x="2392305" y="489537"/>
                  </a:lnTo>
                  <a:lnTo>
                    <a:pt x="2406296" y="489537"/>
                  </a:lnTo>
                  <a:lnTo>
                    <a:pt x="2420286" y="489537"/>
                  </a:lnTo>
                  <a:lnTo>
                    <a:pt x="2434276" y="489537"/>
                  </a:lnTo>
                  <a:lnTo>
                    <a:pt x="2448266" y="489537"/>
                  </a:lnTo>
                  <a:lnTo>
                    <a:pt x="2462256" y="489537"/>
                  </a:lnTo>
                  <a:lnTo>
                    <a:pt x="2476246" y="489537"/>
                  </a:lnTo>
                  <a:lnTo>
                    <a:pt x="2490236" y="489537"/>
                  </a:lnTo>
                  <a:lnTo>
                    <a:pt x="2504226" y="489537"/>
                  </a:lnTo>
                  <a:lnTo>
                    <a:pt x="2518216" y="489537"/>
                  </a:lnTo>
                  <a:lnTo>
                    <a:pt x="2532206" y="489537"/>
                  </a:lnTo>
                  <a:lnTo>
                    <a:pt x="2546196" y="489537"/>
                  </a:lnTo>
                  <a:lnTo>
                    <a:pt x="2560187" y="489537"/>
                  </a:lnTo>
                  <a:lnTo>
                    <a:pt x="2574177" y="489537"/>
                  </a:lnTo>
                  <a:lnTo>
                    <a:pt x="2588167" y="489537"/>
                  </a:lnTo>
                  <a:lnTo>
                    <a:pt x="2602157" y="489537"/>
                  </a:lnTo>
                  <a:lnTo>
                    <a:pt x="2616147" y="489537"/>
                  </a:lnTo>
                  <a:lnTo>
                    <a:pt x="2630137" y="489537"/>
                  </a:lnTo>
                  <a:lnTo>
                    <a:pt x="2644127" y="489537"/>
                  </a:lnTo>
                  <a:lnTo>
                    <a:pt x="2658117" y="489537"/>
                  </a:lnTo>
                  <a:lnTo>
                    <a:pt x="2672107" y="489537"/>
                  </a:lnTo>
                  <a:lnTo>
                    <a:pt x="2686097" y="489537"/>
                  </a:lnTo>
                  <a:lnTo>
                    <a:pt x="2700087" y="489537"/>
                  </a:lnTo>
                  <a:lnTo>
                    <a:pt x="2714078" y="489537"/>
                  </a:lnTo>
                  <a:lnTo>
                    <a:pt x="2728068" y="489537"/>
                  </a:lnTo>
                  <a:lnTo>
                    <a:pt x="2742058" y="489537"/>
                  </a:lnTo>
                  <a:lnTo>
                    <a:pt x="2756048" y="489537"/>
                  </a:lnTo>
                  <a:lnTo>
                    <a:pt x="2770038" y="489537"/>
                  </a:lnTo>
                  <a:lnTo>
                    <a:pt x="2770038" y="489783"/>
                  </a:lnTo>
                  <a:lnTo>
                    <a:pt x="2784028" y="489827"/>
                  </a:lnTo>
                  <a:lnTo>
                    <a:pt x="2798018" y="489877"/>
                  </a:lnTo>
                  <a:lnTo>
                    <a:pt x="2812008" y="489937"/>
                  </a:lnTo>
                  <a:lnTo>
                    <a:pt x="2825998" y="490007"/>
                  </a:lnTo>
                  <a:lnTo>
                    <a:pt x="2839988" y="490089"/>
                  </a:lnTo>
                  <a:lnTo>
                    <a:pt x="2853978" y="490186"/>
                  </a:lnTo>
                  <a:lnTo>
                    <a:pt x="2867969" y="490300"/>
                  </a:lnTo>
                  <a:lnTo>
                    <a:pt x="2881959" y="490434"/>
                  </a:lnTo>
                  <a:lnTo>
                    <a:pt x="2895949" y="490591"/>
                  </a:lnTo>
                  <a:lnTo>
                    <a:pt x="2909939" y="490775"/>
                  </a:lnTo>
                  <a:lnTo>
                    <a:pt x="2923929" y="490992"/>
                  </a:lnTo>
                  <a:lnTo>
                    <a:pt x="2937919" y="491247"/>
                  </a:lnTo>
                  <a:lnTo>
                    <a:pt x="2951909" y="491546"/>
                  </a:lnTo>
                  <a:lnTo>
                    <a:pt x="2965899" y="491897"/>
                  </a:lnTo>
                  <a:lnTo>
                    <a:pt x="2979889" y="492309"/>
                  </a:lnTo>
                  <a:lnTo>
                    <a:pt x="2993879" y="492794"/>
                  </a:lnTo>
                  <a:lnTo>
                    <a:pt x="3007870" y="493362"/>
                  </a:lnTo>
                  <a:lnTo>
                    <a:pt x="3021860" y="494029"/>
                  </a:lnTo>
                  <a:lnTo>
                    <a:pt x="3035850" y="494811"/>
                  </a:lnTo>
                  <a:lnTo>
                    <a:pt x="3049840" y="495728"/>
                  </a:lnTo>
                  <a:lnTo>
                    <a:pt x="3063830" y="496803"/>
                  </a:lnTo>
                  <a:lnTo>
                    <a:pt x="3077820" y="498063"/>
                  </a:lnTo>
                  <a:lnTo>
                    <a:pt x="3091810" y="499538"/>
                  </a:lnTo>
                  <a:lnTo>
                    <a:pt x="3105800" y="501265"/>
                  </a:lnTo>
                  <a:lnTo>
                    <a:pt x="3119790" y="503283"/>
                  </a:lnTo>
                  <a:lnTo>
                    <a:pt x="3133780" y="505642"/>
                  </a:lnTo>
                  <a:lnTo>
                    <a:pt x="3147770" y="508394"/>
                  </a:lnTo>
                  <a:lnTo>
                    <a:pt x="3161761" y="511602"/>
                  </a:lnTo>
                  <a:lnTo>
                    <a:pt x="3175751" y="515337"/>
                  </a:lnTo>
                  <a:lnTo>
                    <a:pt x="3189741" y="519677"/>
                  </a:lnTo>
                  <a:lnTo>
                    <a:pt x="3203731" y="524711"/>
                  </a:lnTo>
                  <a:lnTo>
                    <a:pt x="3217721" y="530536"/>
                  </a:lnTo>
                  <a:lnTo>
                    <a:pt x="3231711" y="537260"/>
                  </a:lnTo>
                  <a:lnTo>
                    <a:pt x="3245701" y="544999"/>
                  </a:lnTo>
                  <a:lnTo>
                    <a:pt x="3259691" y="553876"/>
                  </a:lnTo>
                  <a:lnTo>
                    <a:pt x="3273681" y="564017"/>
                  </a:lnTo>
                  <a:lnTo>
                    <a:pt x="3287671" y="575552"/>
                  </a:lnTo>
                  <a:lnTo>
                    <a:pt x="3301661" y="588605"/>
                  </a:lnTo>
                  <a:lnTo>
                    <a:pt x="3315652" y="603291"/>
                  </a:lnTo>
                  <a:lnTo>
                    <a:pt x="3329642" y="619708"/>
                  </a:lnTo>
                  <a:lnTo>
                    <a:pt x="3343632" y="637929"/>
                  </a:lnTo>
                  <a:lnTo>
                    <a:pt x="3357622" y="657989"/>
                  </a:lnTo>
                  <a:lnTo>
                    <a:pt x="3371612" y="679880"/>
                  </a:lnTo>
                  <a:lnTo>
                    <a:pt x="3385602" y="703541"/>
                  </a:lnTo>
                  <a:lnTo>
                    <a:pt x="3399592" y="728849"/>
                  </a:lnTo>
                  <a:lnTo>
                    <a:pt x="3413582" y="755621"/>
                  </a:lnTo>
                  <a:lnTo>
                    <a:pt x="3427572" y="783609"/>
                  </a:lnTo>
                  <a:lnTo>
                    <a:pt x="3441562" y="812512"/>
                  </a:lnTo>
                  <a:lnTo>
                    <a:pt x="3455552" y="841982"/>
                  </a:lnTo>
                  <a:lnTo>
                    <a:pt x="3469543" y="871645"/>
                  </a:lnTo>
                  <a:lnTo>
                    <a:pt x="3483533" y="901115"/>
                  </a:lnTo>
                  <a:lnTo>
                    <a:pt x="3497523" y="930017"/>
                  </a:lnTo>
                  <a:lnTo>
                    <a:pt x="3511513" y="958006"/>
                  </a:lnTo>
                  <a:lnTo>
                    <a:pt x="3525503" y="984777"/>
                  </a:lnTo>
                  <a:lnTo>
                    <a:pt x="3539493" y="1010086"/>
                  </a:lnTo>
                  <a:lnTo>
                    <a:pt x="3553483" y="1033746"/>
                  </a:lnTo>
                  <a:lnTo>
                    <a:pt x="3567473" y="1055638"/>
                  </a:lnTo>
                  <a:lnTo>
                    <a:pt x="3581463" y="1075698"/>
                  </a:lnTo>
                  <a:lnTo>
                    <a:pt x="3595453" y="1093918"/>
                  </a:lnTo>
                  <a:lnTo>
                    <a:pt x="3609444" y="1110336"/>
                  </a:lnTo>
                  <a:lnTo>
                    <a:pt x="3623434" y="1125022"/>
                  </a:lnTo>
                  <a:lnTo>
                    <a:pt x="3637424" y="1138075"/>
                  </a:lnTo>
                  <a:lnTo>
                    <a:pt x="3651414" y="1149610"/>
                  </a:lnTo>
                  <a:lnTo>
                    <a:pt x="3665404" y="1159751"/>
                  </a:lnTo>
                  <a:lnTo>
                    <a:pt x="3679394" y="1168627"/>
                  </a:lnTo>
                  <a:lnTo>
                    <a:pt x="3693384" y="1176366"/>
                  </a:lnTo>
                  <a:lnTo>
                    <a:pt x="3707374" y="1183091"/>
                  </a:lnTo>
                  <a:lnTo>
                    <a:pt x="3721364" y="1188916"/>
                  </a:lnTo>
                  <a:lnTo>
                    <a:pt x="3735354" y="1193950"/>
                  </a:lnTo>
                  <a:lnTo>
                    <a:pt x="3749344" y="1198290"/>
                  </a:lnTo>
                  <a:lnTo>
                    <a:pt x="3763335" y="1202024"/>
                  </a:lnTo>
                  <a:lnTo>
                    <a:pt x="3777325" y="1205232"/>
                  </a:lnTo>
                  <a:lnTo>
                    <a:pt x="3791315" y="1207985"/>
                  </a:lnTo>
                  <a:lnTo>
                    <a:pt x="3805305" y="1210343"/>
                  </a:lnTo>
                  <a:lnTo>
                    <a:pt x="3819295" y="1212362"/>
                  </a:lnTo>
                  <a:lnTo>
                    <a:pt x="3833285" y="1214088"/>
                  </a:lnTo>
                  <a:lnTo>
                    <a:pt x="3847275" y="1215563"/>
                  </a:lnTo>
                  <a:lnTo>
                    <a:pt x="3861265" y="1216823"/>
                  </a:lnTo>
                  <a:lnTo>
                    <a:pt x="3875255" y="1217898"/>
                  </a:lnTo>
                  <a:lnTo>
                    <a:pt x="3889245" y="1218816"/>
                  </a:lnTo>
                  <a:lnTo>
                    <a:pt x="3903235" y="1219598"/>
                  </a:lnTo>
                  <a:lnTo>
                    <a:pt x="3917226" y="1220265"/>
                  </a:lnTo>
                  <a:lnTo>
                    <a:pt x="3931216" y="1220833"/>
                  </a:lnTo>
                  <a:lnTo>
                    <a:pt x="3945206" y="1221317"/>
                  </a:lnTo>
                  <a:lnTo>
                    <a:pt x="3959196" y="1221730"/>
                  </a:lnTo>
                  <a:lnTo>
                    <a:pt x="3973186" y="1222081"/>
                  </a:lnTo>
                  <a:lnTo>
                    <a:pt x="3987176" y="1222380"/>
                  </a:lnTo>
                  <a:lnTo>
                    <a:pt x="4001166" y="1222635"/>
                  </a:lnTo>
                  <a:lnTo>
                    <a:pt x="4015156" y="1222851"/>
                  </a:lnTo>
                  <a:lnTo>
                    <a:pt x="4029146" y="1223036"/>
                  </a:lnTo>
                  <a:lnTo>
                    <a:pt x="4043136" y="1223193"/>
                  </a:lnTo>
                  <a:lnTo>
                    <a:pt x="4057126" y="1223327"/>
                  </a:lnTo>
                  <a:lnTo>
                    <a:pt x="4071117" y="1223440"/>
                  </a:lnTo>
                  <a:lnTo>
                    <a:pt x="4085107" y="1223537"/>
                  </a:lnTo>
                  <a:lnTo>
                    <a:pt x="4099097" y="1223620"/>
                  </a:lnTo>
                  <a:lnTo>
                    <a:pt x="4113087" y="1223690"/>
                  </a:lnTo>
                  <a:lnTo>
                    <a:pt x="4127077" y="1223749"/>
                  </a:lnTo>
                  <a:lnTo>
                    <a:pt x="4141067" y="1223800"/>
                  </a:lnTo>
                  <a:lnTo>
                    <a:pt x="4155057" y="1223843"/>
                  </a:lnTo>
                </a:path>
              </a:pathLst>
            </a:custGeom>
            <a:ln w="40651" cap="flat">
              <a:solidFill>
                <a:srgbClr val="D3D3D3">
                  <a:alpha val="100000"/>
                </a:srgbClr>
              </a:solidFill>
              <a:prstDash val="solid"/>
              <a:round/>
            </a:ln>
          </p:spPr>
          <p:txBody>
            <a:bodyPr/>
            <a:lstStyle/>
            <a:p/>
          </p:txBody>
        </p:sp>
        <p:sp>
          <p:nvSpPr>
            <p:cNvPr id="39" name="pl39"/>
            <p:cNvSpPr/>
            <p:nvPr/>
          </p:nvSpPr>
          <p:spPr>
            <a:xfrm>
              <a:off x="2737948" y="1884554"/>
              <a:ext cx="4155057" cy="244768"/>
            </a:xfrm>
            <a:custGeom>
              <a:avLst/>
              <a:pathLst>
                <a:path w="4155057" h="244768">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768"/>
                  </a:lnTo>
                  <a:lnTo>
                    <a:pt x="1399009" y="244768"/>
                  </a:lnTo>
                  <a:lnTo>
                    <a:pt x="1412999" y="244768"/>
                  </a:lnTo>
                  <a:lnTo>
                    <a:pt x="1426989" y="244768"/>
                  </a:lnTo>
                  <a:lnTo>
                    <a:pt x="1440979" y="244768"/>
                  </a:lnTo>
                  <a:lnTo>
                    <a:pt x="1454969" y="244768"/>
                  </a:lnTo>
                  <a:lnTo>
                    <a:pt x="1468959" y="244768"/>
                  </a:lnTo>
                  <a:lnTo>
                    <a:pt x="1482949" y="244768"/>
                  </a:lnTo>
                  <a:lnTo>
                    <a:pt x="1496939" y="244768"/>
                  </a:lnTo>
                  <a:lnTo>
                    <a:pt x="1510930" y="244768"/>
                  </a:lnTo>
                  <a:lnTo>
                    <a:pt x="1524920" y="244768"/>
                  </a:lnTo>
                  <a:lnTo>
                    <a:pt x="1538910" y="244768"/>
                  </a:lnTo>
                  <a:lnTo>
                    <a:pt x="1552900" y="244768"/>
                  </a:lnTo>
                  <a:lnTo>
                    <a:pt x="1566890" y="244768"/>
                  </a:lnTo>
                  <a:lnTo>
                    <a:pt x="1580880" y="244768"/>
                  </a:lnTo>
                  <a:lnTo>
                    <a:pt x="1594870" y="244768"/>
                  </a:lnTo>
                  <a:lnTo>
                    <a:pt x="1608860" y="244768"/>
                  </a:lnTo>
                  <a:lnTo>
                    <a:pt x="1622850" y="244768"/>
                  </a:lnTo>
                  <a:lnTo>
                    <a:pt x="1636840" y="244768"/>
                  </a:lnTo>
                  <a:lnTo>
                    <a:pt x="1650830" y="244768"/>
                  </a:lnTo>
                  <a:lnTo>
                    <a:pt x="1664821" y="244768"/>
                  </a:lnTo>
                  <a:lnTo>
                    <a:pt x="1678811" y="244768"/>
                  </a:lnTo>
                  <a:lnTo>
                    <a:pt x="1692801" y="244768"/>
                  </a:lnTo>
                  <a:lnTo>
                    <a:pt x="1706791" y="244768"/>
                  </a:lnTo>
                  <a:lnTo>
                    <a:pt x="1720781" y="244768"/>
                  </a:lnTo>
                  <a:lnTo>
                    <a:pt x="1734771" y="244768"/>
                  </a:lnTo>
                  <a:lnTo>
                    <a:pt x="1748761" y="244768"/>
                  </a:lnTo>
                  <a:lnTo>
                    <a:pt x="1762751" y="244768"/>
                  </a:lnTo>
                  <a:lnTo>
                    <a:pt x="1776741" y="244768"/>
                  </a:lnTo>
                  <a:lnTo>
                    <a:pt x="1790731" y="244768"/>
                  </a:lnTo>
                  <a:lnTo>
                    <a:pt x="1804722" y="244768"/>
                  </a:lnTo>
                  <a:lnTo>
                    <a:pt x="1818712" y="244768"/>
                  </a:lnTo>
                  <a:lnTo>
                    <a:pt x="1832702" y="244768"/>
                  </a:lnTo>
                  <a:lnTo>
                    <a:pt x="1846692" y="244768"/>
                  </a:lnTo>
                  <a:lnTo>
                    <a:pt x="1860682" y="244768"/>
                  </a:lnTo>
                  <a:lnTo>
                    <a:pt x="1874672" y="244768"/>
                  </a:lnTo>
                  <a:lnTo>
                    <a:pt x="1888662" y="244768"/>
                  </a:lnTo>
                  <a:lnTo>
                    <a:pt x="1902652" y="244768"/>
                  </a:lnTo>
                  <a:lnTo>
                    <a:pt x="1916642" y="244768"/>
                  </a:lnTo>
                  <a:lnTo>
                    <a:pt x="1930632" y="244768"/>
                  </a:lnTo>
                  <a:lnTo>
                    <a:pt x="1944622" y="244768"/>
                  </a:lnTo>
                  <a:lnTo>
                    <a:pt x="1958613" y="244768"/>
                  </a:lnTo>
                  <a:lnTo>
                    <a:pt x="1972603" y="244768"/>
                  </a:lnTo>
                  <a:lnTo>
                    <a:pt x="1986593" y="244768"/>
                  </a:lnTo>
                  <a:lnTo>
                    <a:pt x="2000583" y="244768"/>
                  </a:lnTo>
                  <a:lnTo>
                    <a:pt x="2014573" y="244768"/>
                  </a:lnTo>
                  <a:lnTo>
                    <a:pt x="2028563" y="244768"/>
                  </a:lnTo>
                  <a:lnTo>
                    <a:pt x="2042553" y="244768"/>
                  </a:lnTo>
                  <a:lnTo>
                    <a:pt x="2056543" y="244768"/>
                  </a:lnTo>
                  <a:lnTo>
                    <a:pt x="2070533" y="244768"/>
                  </a:lnTo>
                  <a:lnTo>
                    <a:pt x="2084523" y="244768"/>
                  </a:lnTo>
                  <a:lnTo>
                    <a:pt x="2098513" y="244768"/>
                  </a:lnTo>
                  <a:lnTo>
                    <a:pt x="2112504" y="244768"/>
                  </a:lnTo>
                  <a:lnTo>
                    <a:pt x="2126494" y="244768"/>
                  </a:lnTo>
                  <a:lnTo>
                    <a:pt x="2140484" y="244768"/>
                  </a:lnTo>
                  <a:lnTo>
                    <a:pt x="2154474" y="244768"/>
                  </a:lnTo>
                  <a:lnTo>
                    <a:pt x="2168464" y="244768"/>
                  </a:lnTo>
                  <a:lnTo>
                    <a:pt x="2182454" y="244768"/>
                  </a:lnTo>
                  <a:lnTo>
                    <a:pt x="2196444" y="244768"/>
                  </a:lnTo>
                  <a:lnTo>
                    <a:pt x="2210434" y="244768"/>
                  </a:lnTo>
                  <a:lnTo>
                    <a:pt x="2224424" y="244768"/>
                  </a:lnTo>
                  <a:lnTo>
                    <a:pt x="2238414" y="244768"/>
                  </a:lnTo>
                  <a:lnTo>
                    <a:pt x="2252404" y="244768"/>
                  </a:lnTo>
                  <a:lnTo>
                    <a:pt x="2266395" y="244768"/>
                  </a:lnTo>
                  <a:lnTo>
                    <a:pt x="2280385" y="244768"/>
                  </a:lnTo>
                  <a:lnTo>
                    <a:pt x="2294375" y="244768"/>
                  </a:lnTo>
                  <a:lnTo>
                    <a:pt x="2308365" y="244768"/>
                  </a:lnTo>
                  <a:lnTo>
                    <a:pt x="2322355" y="244768"/>
                  </a:lnTo>
                  <a:lnTo>
                    <a:pt x="2336345" y="244768"/>
                  </a:lnTo>
                  <a:lnTo>
                    <a:pt x="2350335" y="244768"/>
                  </a:lnTo>
                  <a:lnTo>
                    <a:pt x="2364325" y="244768"/>
                  </a:lnTo>
                  <a:lnTo>
                    <a:pt x="2378315" y="244768"/>
                  </a:lnTo>
                  <a:lnTo>
                    <a:pt x="2392305" y="244768"/>
                  </a:lnTo>
                  <a:lnTo>
                    <a:pt x="2406296" y="244768"/>
                  </a:lnTo>
                  <a:lnTo>
                    <a:pt x="2420286" y="244768"/>
                  </a:lnTo>
                  <a:lnTo>
                    <a:pt x="2434276" y="244768"/>
                  </a:lnTo>
                  <a:lnTo>
                    <a:pt x="2448266" y="244768"/>
                  </a:lnTo>
                  <a:lnTo>
                    <a:pt x="2462256" y="244768"/>
                  </a:lnTo>
                  <a:lnTo>
                    <a:pt x="2476246" y="244768"/>
                  </a:lnTo>
                  <a:lnTo>
                    <a:pt x="2490236" y="244768"/>
                  </a:lnTo>
                  <a:lnTo>
                    <a:pt x="2504226" y="244768"/>
                  </a:lnTo>
                  <a:lnTo>
                    <a:pt x="2518216" y="244768"/>
                  </a:lnTo>
                  <a:lnTo>
                    <a:pt x="2532206" y="244768"/>
                  </a:lnTo>
                  <a:lnTo>
                    <a:pt x="2546196" y="244768"/>
                  </a:lnTo>
                  <a:lnTo>
                    <a:pt x="2560187" y="244768"/>
                  </a:lnTo>
                  <a:lnTo>
                    <a:pt x="2574177" y="244768"/>
                  </a:lnTo>
                  <a:lnTo>
                    <a:pt x="2588167" y="244768"/>
                  </a:lnTo>
                  <a:lnTo>
                    <a:pt x="2602157" y="244768"/>
                  </a:lnTo>
                  <a:lnTo>
                    <a:pt x="2616147" y="244768"/>
                  </a:lnTo>
                  <a:lnTo>
                    <a:pt x="2630137" y="244768"/>
                  </a:lnTo>
                  <a:lnTo>
                    <a:pt x="2644127" y="244768"/>
                  </a:lnTo>
                  <a:lnTo>
                    <a:pt x="2658117" y="244768"/>
                  </a:lnTo>
                  <a:lnTo>
                    <a:pt x="2672107" y="244768"/>
                  </a:lnTo>
                  <a:lnTo>
                    <a:pt x="2686097" y="244768"/>
                  </a:lnTo>
                  <a:lnTo>
                    <a:pt x="2700087" y="244768"/>
                  </a:lnTo>
                  <a:lnTo>
                    <a:pt x="2714078" y="244768"/>
                  </a:lnTo>
                  <a:lnTo>
                    <a:pt x="2728068" y="244768"/>
                  </a:lnTo>
                  <a:lnTo>
                    <a:pt x="2742058" y="244768"/>
                  </a:lnTo>
                  <a:lnTo>
                    <a:pt x="2756048" y="244768"/>
                  </a:lnTo>
                  <a:lnTo>
                    <a:pt x="2770038" y="244768"/>
                  </a:lnTo>
                  <a:lnTo>
                    <a:pt x="2770038" y="244768"/>
                  </a:lnTo>
                  <a:lnTo>
                    <a:pt x="2784028" y="244768"/>
                  </a:lnTo>
                  <a:lnTo>
                    <a:pt x="2798018" y="244768"/>
                  </a:lnTo>
                  <a:lnTo>
                    <a:pt x="2812008" y="244768"/>
                  </a:lnTo>
                  <a:lnTo>
                    <a:pt x="2825998" y="244768"/>
                  </a:lnTo>
                  <a:lnTo>
                    <a:pt x="2839988" y="244768"/>
                  </a:lnTo>
                  <a:lnTo>
                    <a:pt x="2853978" y="244768"/>
                  </a:lnTo>
                  <a:lnTo>
                    <a:pt x="2867969" y="244768"/>
                  </a:lnTo>
                  <a:lnTo>
                    <a:pt x="2881959" y="244768"/>
                  </a:lnTo>
                  <a:lnTo>
                    <a:pt x="2895949" y="244768"/>
                  </a:lnTo>
                  <a:lnTo>
                    <a:pt x="2909939" y="244768"/>
                  </a:lnTo>
                  <a:lnTo>
                    <a:pt x="2923929" y="244768"/>
                  </a:lnTo>
                  <a:lnTo>
                    <a:pt x="2937919" y="244768"/>
                  </a:lnTo>
                  <a:lnTo>
                    <a:pt x="2951909" y="244768"/>
                  </a:lnTo>
                  <a:lnTo>
                    <a:pt x="2965899" y="244768"/>
                  </a:lnTo>
                  <a:lnTo>
                    <a:pt x="2979889" y="244768"/>
                  </a:lnTo>
                  <a:lnTo>
                    <a:pt x="2993879" y="244768"/>
                  </a:lnTo>
                  <a:lnTo>
                    <a:pt x="3007870" y="244768"/>
                  </a:lnTo>
                  <a:lnTo>
                    <a:pt x="3021860" y="244768"/>
                  </a:lnTo>
                  <a:lnTo>
                    <a:pt x="3035850" y="244768"/>
                  </a:lnTo>
                  <a:lnTo>
                    <a:pt x="3049840" y="244768"/>
                  </a:lnTo>
                  <a:lnTo>
                    <a:pt x="3063830" y="244768"/>
                  </a:lnTo>
                  <a:lnTo>
                    <a:pt x="3077820" y="244768"/>
                  </a:lnTo>
                  <a:lnTo>
                    <a:pt x="3091810" y="244768"/>
                  </a:lnTo>
                  <a:lnTo>
                    <a:pt x="3105800" y="244768"/>
                  </a:lnTo>
                  <a:lnTo>
                    <a:pt x="3119790" y="244768"/>
                  </a:lnTo>
                  <a:lnTo>
                    <a:pt x="3133780" y="244768"/>
                  </a:lnTo>
                  <a:lnTo>
                    <a:pt x="3147770" y="244768"/>
                  </a:lnTo>
                  <a:lnTo>
                    <a:pt x="3161761" y="244768"/>
                  </a:lnTo>
                  <a:lnTo>
                    <a:pt x="3175751" y="244768"/>
                  </a:lnTo>
                  <a:lnTo>
                    <a:pt x="3189741" y="244768"/>
                  </a:lnTo>
                  <a:lnTo>
                    <a:pt x="3203731" y="244768"/>
                  </a:lnTo>
                  <a:lnTo>
                    <a:pt x="3217721" y="244768"/>
                  </a:lnTo>
                  <a:lnTo>
                    <a:pt x="3231711" y="244768"/>
                  </a:lnTo>
                  <a:lnTo>
                    <a:pt x="3245701" y="244768"/>
                  </a:lnTo>
                  <a:lnTo>
                    <a:pt x="3259691" y="244768"/>
                  </a:lnTo>
                  <a:lnTo>
                    <a:pt x="3273681" y="244768"/>
                  </a:lnTo>
                  <a:lnTo>
                    <a:pt x="3287671" y="244768"/>
                  </a:lnTo>
                  <a:lnTo>
                    <a:pt x="3301661" y="244768"/>
                  </a:lnTo>
                  <a:lnTo>
                    <a:pt x="3315652" y="244768"/>
                  </a:lnTo>
                  <a:lnTo>
                    <a:pt x="3329642" y="244768"/>
                  </a:lnTo>
                  <a:lnTo>
                    <a:pt x="3343632" y="244768"/>
                  </a:lnTo>
                  <a:lnTo>
                    <a:pt x="3357622" y="244768"/>
                  </a:lnTo>
                  <a:lnTo>
                    <a:pt x="3371612" y="244768"/>
                  </a:lnTo>
                  <a:lnTo>
                    <a:pt x="3385602" y="244768"/>
                  </a:lnTo>
                  <a:lnTo>
                    <a:pt x="3399592" y="244768"/>
                  </a:lnTo>
                  <a:lnTo>
                    <a:pt x="3413582" y="244768"/>
                  </a:lnTo>
                  <a:lnTo>
                    <a:pt x="3427572" y="244768"/>
                  </a:lnTo>
                  <a:lnTo>
                    <a:pt x="3441562" y="244768"/>
                  </a:lnTo>
                  <a:lnTo>
                    <a:pt x="3455552" y="244768"/>
                  </a:lnTo>
                  <a:lnTo>
                    <a:pt x="3469543" y="244768"/>
                  </a:lnTo>
                  <a:lnTo>
                    <a:pt x="3483533" y="244768"/>
                  </a:lnTo>
                  <a:lnTo>
                    <a:pt x="3497523" y="244768"/>
                  </a:lnTo>
                  <a:lnTo>
                    <a:pt x="3511513" y="244768"/>
                  </a:lnTo>
                  <a:lnTo>
                    <a:pt x="3525503" y="244768"/>
                  </a:lnTo>
                  <a:lnTo>
                    <a:pt x="3539493" y="244768"/>
                  </a:lnTo>
                  <a:lnTo>
                    <a:pt x="3553483" y="244768"/>
                  </a:lnTo>
                  <a:lnTo>
                    <a:pt x="3567473" y="244768"/>
                  </a:lnTo>
                  <a:lnTo>
                    <a:pt x="3581463" y="244768"/>
                  </a:lnTo>
                  <a:lnTo>
                    <a:pt x="3595453" y="244768"/>
                  </a:lnTo>
                  <a:lnTo>
                    <a:pt x="3609444" y="244768"/>
                  </a:lnTo>
                  <a:lnTo>
                    <a:pt x="3623434" y="244768"/>
                  </a:lnTo>
                  <a:lnTo>
                    <a:pt x="3637424" y="244768"/>
                  </a:lnTo>
                  <a:lnTo>
                    <a:pt x="3651414" y="244768"/>
                  </a:lnTo>
                  <a:lnTo>
                    <a:pt x="3665404" y="244768"/>
                  </a:lnTo>
                  <a:lnTo>
                    <a:pt x="3679394" y="244768"/>
                  </a:lnTo>
                  <a:lnTo>
                    <a:pt x="3693384" y="244768"/>
                  </a:lnTo>
                  <a:lnTo>
                    <a:pt x="3707374" y="244768"/>
                  </a:lnTo>
                  <a:lnTo>
                    <a:pt x="3721364" y="244768"/>
                  </a:lnTo>
                  <a:lnTo>
                    <a:pt x="3735354" y="244768"/>
                  </a:lnTo>
                  <a:lnTo>
                    <a:pt x="3749344" y="244768"/>
                  </a:lnTo>
                  <a:lnTo>
                    <a:pt x="3763335" y="244768"/>
                  </a:lnTo>
                  <a:lnTo>
                    <a:pt x="3777325" y="244768"/>
                  </a:lnTo>
                  <a:lnTo>
                    <a:pt x="3791315" y="244768"/>
                  </a:lnTo>
                  <a:lnTo>
                    <a:pt x="3805305" y="244768"/>
                  </a:lnTo>
                  <a:lnTo>
                    <a:pt x="3819295" y="244768"/>
                  </a:lnTo>
                  <a:lnTo>
                    <a:pt x="3833285" y="244768"/>
                  </a:lnTo>
                  <a:lnTo>
                    <a:pt x="3847275" y="244768"/>
                  </a:lnTo>
                  <a:lnTo>
                    <a:pt x="3861265" y="244768"/>
                  </a:lnTo>
                  <a:lnTo>
                    <a:pt x="3875255" y="244768"/>
                  </a:lnTo>
                  <a:lnTo>
                    <a:pt x="3889245" y="244768"/>
                  </a:lnTo>
                  <a:lnTo>
                    <a:pt x="3903235" y="244768"/>
                  </a:lnTo>
                  <a:lnTo>
                    <a:pt x="3917226" y="244768"/>
                  </a:lnTo>
                  <a:lnTo>
                    <a:pt x="3931216" y="244768"/>
                  </a:lnTo>
                  <a:lnTo>
                    <a:pt x="3945206" y="244768"/>
                  </a:lnTo>
                  <a:lnTo>
                    <a:pt x="3959196" y="244768"/>
                  </a:lnTo>
                  <a:lnTo>
                    <a:pt x="3973186" y="244768"/>
                  </a:lnTo>
                  <a:lnTo>
                    <a:pt x="3987176" y="244768"/>
                  </a:lnTo>
                  <a:lnTo>
                    <a:pt x="4001166" y="244768"/>
                  </a:lnTo>
                  <a:lnTo>
                    <a:pt x="4015156" y="244768"/>
                  </a:lnTo>
                  <a:lnTo>
                    <a:pt x="4029146" y="244768"/>
                  </a:lnTo>
                  <a:lnTo>
                    <a:pt x="4043136" y="244768"/>
                  </a:lnTo>
                  <a:lnTo>
                    <a:pt x="4057126" y="244768"/>
                  </a:lnTo>
                  <a:lnTo>
                    <a:pt x="4071117" y="244768"/>
                  </a:lnTo>
                  <a:lnTo>
                    <a:pt x="4085107" y="244768"/>
                  </a:lnTo>
                  <a:lnTo>
                    <a:pt x="4099097" y="244768"/>
                  </a:lnTo>
                  <a:lnTo>
                    <a:pt x="4113087" y="244768"/>
                  </a:lnTo>
                  <a:lnTo>
                    <a:pt x="4127077" y="244768"/>
                  </a:lnTo>
                  <a:lnTo>
                    <a:pt x="4141067" y="244768"/>
                  </a:lnTo>
                  <a:lnTo>
                    <a:pt x="4155057" y="244768"/>
                  </a:lnTo>
                </a:path>
              </a:pathLst>
            </a:custGeom>
            <a:ln w="40651" cap="flat">
              <a:solidFill>
                <a:srgbClr val="D3D3D3">
                  <a:alpha val="100000"/>
                </a:srgbClr>
              </a:solidFill>
              <a:prstDash val="solid"/>
              <a:round/>
            </a:ln>
          </p:spPr>
          <p:txBody>
            <a:bodyPr/>
            <a:lstStyle/>
            <a:p/>
          </p:txBody>
        </p:sp>
        <p:sp>
          <p:nvSpPr>
            <p:cNvPr id="40" name="pl40"/>
            <p:cNvSpPr/>
            <p:nvPr/>
          </p:nvSpPr>
          <p:spPr>
            <a:xfrm>
              <a:off x="2737948" y="1884472"/>
              <a:ext cx="4155057" cy="489701"/>
            </a:xfrm>
            <a:custGeom>
              <a:avLst/>
              <a:pathLst>
                <a:path w="4155057" h="489701">
                  <a:moveTo>
                    <a:pt x="0" y="489701"/>
                  </a:moveTo>
                  <a:lnTo>
                    <a:pt x="13990" y="489701"/>
                  </a:lnTo>
                  <a:lnTo>
                    <a:pt x="27980" y="489701"/>
                  </a:lnTo>
                  <a:lnTo>
                    <a:pt x="41970" y="489701"/>
                  </a:lnTo>
                  <a:lnTo>
                    <a:pt x="55960" y="489701"/>
                  </a:lnTo>
                  <a:lnTo>
                    <a:pt x="69950" y="489701"/>
                  </a:lnTo>
                  <a:lnTo>
                    <a:pt x="83940" y="489701"/>
                  </a:lnTo>
                  <a:lnTo>
                    <a:pt x="97930" y="489701"/>
                  </a:lnTo>
                  <a:lnTo>
                    <a:pt x="111920" y="489701"/>
                  </a:lnTo>
                  <a:lnTo>
                    <a:pt x="125910" y="489701"/>
                  </a:lnTo>
                  <a:lnTo>
                    <a:pt x="139900" y="489701"/>
                  </a:lnTo>
                  <a:lnTo>
                    <a:pt x="153891" y="489701"/>
                  </a:lnTo>
                  <a:lnTo>
                    <a:pt x="167881" y="489701"/>
                  </a:lnTo>
                  <a:lnTo>
                    <a:pt x="181871" y="489701"/>
                  </a:lnTo>
                  <a:lnTo>
                    <a:pt x="195861" y="489701"/>
                  </a:lnTo>
                  <a:lnTo>
                    <a:pt x="209851" y="489701"/>
                  </a:lnTo>
                  <a:lnTo>
                    <a:pt x="223841" y="489701"/>
                  </a:lnTo>
                  <a:lnTo>
                    <a:pt x="237831" y="489701"/>
                  </a:lnTo>
                  <a:lnTo>
                    <a:pt x="251821" y="489701"/>
                  </a:lnTo>
                  <a:lnTo>
                    <a:pt x="265811" y="489701"/>
                  </a:lnTo>
                  <a:lnTo>
                    <a:pt x="279801" y="489701"/>
                  </a:lnTo>
                  <a:lnTo>
                    <a:pt x="293791" y="489701"/>
                  </a:lnTo>
                  <a:lnTo>
                    <a:pt x="307782" y="489701"/>
                  </a:lnTo>
                  <a:lnTo>
                    <a:pt x="321772" y="489701"/>
                  </a:lnTo>
                  <a:lnTo>
                    <a:pt x="335762" y="489701"/>
                  </a:lnTo>
                  <a:lnTo>
                    <a:pt x="349752" y="489701"/>
                  </a:lnTo>
                  <a:lnTo>
                    <a:pt x="363742" y="489701"/>
                  </a:lnTo>
                  <a:lnTo>
                    <a:pt x="377732" y="489701"/>
                  </a:lnTo>
                  <a:lnTo>
                    <a:pt x="391722" y="489701"/>
                  </a:lnTo>
                  <a:lnTo>
                    <a:pt x="405712" y="489701"/>
                  </a:lnTo>
                  <a:lnTo>
                    <a:pt x="419702" y="489701"/>
                  </a:lnTo>
                  <a:lnTo>
                    <a:pt x="433692" y="489701"/>
                  </a:lnTo>
                  <a:lnTo>
                    <a:pt x="447682" y="489701"/>
                  </a:lnTo>
                  <a:lnTo>
                    <a:pt x="461673" y="489701"/>
                  </a:lnTo>
                  <a:lnTo>
                    <a:pt x="475663" y="489701"/>
                  </a:lnTo>
                  <a:lnTo>
                    <a:pt x="489653" y="489701"/>
                  </a:lnTo>
                  <a:lnTo>
                    <a:pt x="503643" y="489701"/>
                  </a:lnTo>
                  <a:lnTo>
                    <a:pt x="517633" y="489701"/>
                  </a:lnTo>
                  <a:lnTo>
                    <a:pt x="531623" y="489701"/>
                  </a:lnTo>
                  <a:lnTo>
                    <a:pt x="545613" y="489701"/>
                  </a:lnTo>
                  <a:lnTo>
                    <a:pt x="559603" y="489701"/>
                  </a:lnTo>
                  <a:lnTo>
                    <a:pt x="573593" y="489701"/>
                  </a:lnTo>
                  <a:lnTo>
                    <a:pt x="587583" y="489701"/>
                  </a:lnTo>
                  <a:lnTo>
                    <a:pt x="601574" y="489701"/>
                  </a:lnTo>
                  <a:lnTo>
                    <a:pt x="615564" y="489701"/>
                  </a:lnTo>
                  <a:lnTo>
                    <a:pt x="629554" y="489701"/>
                  </a:lnTo>
                  <a:lnTo>
                    <a:pt x="643544" y="489701"/>
                  </a:lnTo>
                  <a:lnTo>
                    <a:pt x="657534" y="489701"/>
                  </a:lnTo>
                  <a:lnTo>
                    <a:pt x="671524" y="489701"/>
                  </a:lnTo>
                  <a:lnTo>
                    <a:pt x="685514" y="489701"/>
                  </a:lnTo>
                  <a:lnTo>
                    <a:pt x="699504" y="489701"/>
                  </a:lnTo>
                  <a:lnTo>
                    <a:pt x="713494" y="489701"/>
                  </a:lnTo>
                  <a:lnTo>
                    <a:pt x="727484" y="489701"/>
                  </a:lnTo>
                  <a:lnTo>
                    <a:pt x="741474" y="489701"/>
                  </a:lnTo>
                  <a:lnTo>
                    <a:pt x="755465" y="489701"/>
                  </a:lnTo>
                  <a:lnTo>
                    <a:pt x="769455" y="489701"/>
                  </a:lnTo>
                  <a:lnTo>
                    <a:pt x="783445" y="489701"/>
                  </a:lnTo>
                  <a:lnTo>
                    <a:pt x="797435" y="489701"/>
                  </a:lnTo>
                  <a:lnTo>
                    <a:pt x="811425" y="489701"/>
                  </a:lnTo>
                  <a:lnTo>
                    <a:pt x="825415" y="489701"/>
                  </a:lnTo>
                  <a:lnTo>
                    <a:pt x="839405" y="489701"/>
                  </a:lnTo>
                  <a:lnTo>
                    <a:pt x="853395" y="489701"/>
                  </a:lnTo>
                  <a:lnTo>
                    <a:pt x="867385" y="489701"/>
                  </a:lnTo>
                  <a:lnTo>
                    <a:pt x="881375" y="489701"/>
                  </a:lnTo>
                  <a:lnTo>
                    <a:pt x="895365" y="489701"/>
                  </a:lnTo>
                  <a:lnTo>
                    <a:pt x="909356" y="489701"/>
                  </a:lnTo>
                  <a:lnTo>
                    <a:pt x="923346" y="489701"/>
                  </a:lnTo>
                  <a:lnTo>
                    <a:pt x="937336" y="489701"/>
                  </a:lnTo>
                  <a:lnTo>
                    <a:pt x="951326" y="489701"/>
                  </a:lnTo>
                  <a:lnTo>
                    <a:pt x="965316" y="489701"/>
                  </a:lnTo>
                  <a:lnTo>
                    <a:pt x="979306" y="489701"/>
                  </a:lnTo>
                  <a:lnTo>
                    <a:pt x="993296" y="489701"/>
                  </a:lnTo>
                  <a:lnTo>
                    <a:pt x="1007286" y="489701"/>
                  </a:lnTo>
                  <a:lnTo>
                    <a:pt x="1021276" y="489701"/>
                  </a:lnTo>
                  <a:lnTo>
                    <a:pt x="1035266" y="489701"/>
                  </a:lnTo>
                  <a:lnTo>
                    <a:pt x="1049256" y="489701"/>
                  </a:lnTo>
                  <a:lnTo>
                    <a:pt x="1063247" y="489701"/>
                  </a:lnTo>
                  <a:lnTo>
                    <a:pt x="1077237" y="489701"/>
                  </a:lnTo>
                  <a:lnTo>
                    <a:pt x="1091227" y="489701"/>
                  </a:lnTo>
                  <a:lnTo>
                    <a:pt x="1105217" y="489701"/>
                  </a:lnTo>
                  <a:lnTo>
                    <a:pt x="1119207" y="489701"/>
                  </a:lnTo>
                  <a:lnTo>
                    <a:pt x="1133197" y="489701"/>
                  </a:lnTo>
                  <a:lnTo>
                    <a:pt x="1147187" y="489701"/>
                  </a:lnTo>
                  <a:lnTo>
                    <a:pt x="1161177" y="489701"/>
                  </a:lnTo>
                  <a:lnTo>
                    <a:pt x="1175167" y="489701"/>
                  </a:lnTo>
                  <a:lnTo>
                    <a:pt x="1189157" y="489701"/>
                  </a:lnTo>
                  <a:lnTo>
                    <a:pt x="1203148" y="489701"/>
                  </a:lnTo>
                  <a:lnTo>
                    <a:pt x="1217138" y="489701"/>
                  </a:lnTo>
                  <a:lnTo>
                    <a:pt x="1231128" y="489701"/>
                  </a:lnTo>
                  <a:lnTo>
                    <a:pt x="1245118" y="489701"/>
                  </a:lnTo>
                  <a:lnTo>
                    <a:pt x="1259108" y="489701"/>
                  </a:lnTo>
                  <a:lnTo>
                    <a:pt x="1273098" y="489701"/>
                  </a:lnTo>
                  <a:lnTo>
                    <a:pt x="1287088" y="489701"/>
                  </a:lnTo>
                  <a:lnTo>
                    <a:pt x="1301078" y="489701"/>
                  </a:lnTo>
                  <a:lnTo>
                    <a:pt x="1315068" y="489701"/>
                  </a:lnTo>
                  <a:lnTo>
                    <a:pt x="1329058" y="489701"/>
                  </a:lnTo>
                  <a:lnTo>
                    <a:pt x="1343048" y="489701"/>
                  </a:lnTo>
                  <a:lnTo>
                    <a:pt x="1357039" y="489701"/>
                  </a:lnTo>
                  <a:lnTo>
                    <a:pt x="1371029" y="489701"/>
                  </a:lnTo>
                  <a:lnTo>
                    <a:pt x="1385019" y="489701"/>
                  </a:lnTo>
                  <a:lnTo>
                    <a:pt x="1385019" y="489537"/>
                  </a:lnTo>
                  <a:lnTo>
                    <a:pt x="1399009" y="489508"/>
                  </a:lnTo>
                  <a:lnTo>
                    <a:pt x="1412999" y="489474"/>
                  </a:lnTo>
                  <a:lnTo>
                    <a:pt x="1426989" y="489435"/>
                  </a:lnTo>
                  <a:lnTo>
                    <a:pt x="1440979" y="489388"/>
                  </a:lnTo>
                  <a:lnTo>
                    <a:pt x="1454969" y="489333"/>
                  </a:lnTo>
                  <a:lnTo>
                    <a:pt x="1468959" y="489268"/>
                  </a:lnTo>
                  <a:lnTo>
                    <a:pt x="1482949" y="489193"/>
                  </a:lnTo>
                  <a:lnTo>
                    <a:pt x="1496939" y="489103"/>
                  </a:lnTo>
                  <a:lnTo>
                    <a:pt x="1510930" y="488999"/>
                  </a:lnTo>
                  <a:lnTo>
                    <a:pt x="1524920" y="488876"/>
                  </a:lnTo>
                  <a:lnTo>
                    <a:pt x="1538910" y="488731"/>
                  </a:lnTo>
                  <a:lnTo>
                    <a:pt x="1552900" y="488561"/>
                  </a:lnTo>
                  <a:lnTo>
                    <a:pt x="1566890" y="488362"/>
                  </a:lnTo>
                  <a:lnTo>
                    <a:pt x="1580880" y="488128"/>
                  </a:lnTo>
                  <a:lnTo>
                    <a:pt x="1594870" y="487853"/>
                  </a:lnTo>
                  <a:lnTo>
                    <a:pt x="1608860" y="487530"/>
                  </a:lnTo>
                  <a:lnTo>
                    <a:pt x="1622850" y="487151"/>
                  </a:lnTo>
                  <a:lnTo>
                    <a:pt x="1636840" y="486707"/>
                  </a:lnTo>
                  <a:lnTo>
                    <a:pt x="1650830" y="486185"/>
                  </a:lnTo>
                  <a:lnTo>
                    <a:pt x="1664821" y="485574"/>
                  </a:lnTo>
                  <a:lnTo>
                    <a:pt x="1678811" y="484857"/>
                  </a:lnTo>
                  <a:lnTo>
                    <a:pt x="1692801" y="484017"/>
                  </a:lnTo>
                  <a:lnTo>
                    <a:pt x="1706791" y="483034"/>
                  </a:lnTo>
                  <a:lnTo>
                    <a:pt x="1720781" y="481883"/>
                  </a:lnTo>
                  <a:lnTo>
                    <a:pt x="1734771" y="480537"/>
                  </a:lnTo>
                  <a:lnTo>
                    <a:pt x="1748761" y="478965"/>
                  </a:lnTo>
                  <a:lnTo>
                    <a:pt x="1762751" y="477130"/>
                  </a:lnTo>
                  <a:lnTo>
                    <a:pt x="1776741" y="474991"/>
                  </a:lnTo>
                  <a:lnTo>
                    <a:pt x="1790731" y="472501"/>
                  </a:lnTo>
                  <a:lnTo>
                    <a:pt x="1804722" y="469608"/>
                  </a:lnTo>
                  <a:lnTo>
                    <a:pt x="1818712" y="466252"/>
                  </a:lnTo>
                  <a:lnTo>
                    <a:pt x="1832702" y="462369"/>
                  </a:lnTo>
                  <a:lnTo>
                    <a:pt x="1846692" y="457886"/>
                  </a:lnTo>
                  <a:lnTo>
                    <a:pt x="1860682" y="452726"/>
                  </a:lnTo>
                  <a:lnTo>
                    <a:pt x="1874672" y="446809"/>
                  </a:lnTo>
                  <a:lnTo>
                    <a:pt x="1888662" y="440048"/>
                  </a:lnTo>
                  <a:lnTo>
                    <a:pt x="1902652" y="432358"/>
                  </a:lnTo>
                  <a:lnTo>
                    <a:pt x="1916642" y="423656"/>
                  </a:lnTo>
                  <a:lnTo>
                    <a:pt x="1930632" y="413865"/>
                  </a:lnTo>
                  <a:lnTo>
                    <a:pt x="1944622" y="402920"/>
                  </a:lnTo>
                  <a:lnTo>
                    <a:pt x="1958613" y="390773"/>
                  </a:lnTo>
                  <a:lnTo>
                    <a:pt x="1972603" y="377400"/>
                  </a:lnTo>
                  <a:lnTo>
                    <a:pt x="1986593" y="362806"/>
                  </a:lnTo>
                  <a:lnTo>
                    <a:pt x="2000583" y="347032"/>
                  </a:lnTo>
                  <a:lnTo>
                    <a:pt x="2014573" y="330160"/>
                  </a:lnTo>
                  <a:lnTo>
                    <a:pt x="2028563" y="312312"/>
                  </a:lnTo>
                  <a:lnTo>
                    <a:pt x="2042553" y="293653"/>
                  </a:lnTo>
                  <a:lnTo>
                    <a:pt x="2056543" y="274385"/>
                  </a:lnTo>
                  <a:lnTo>
                    <a:pt x="2070533" y="254738"/>
                  </a:lnTo>
                  <a:lnTo>
                    <a:pt x="2084523" y="234963"/>
                  </a:lnTo>
                  <a:lnTo>
                    <a:pt x="2098513" y="215316"/>
                  </a:lnTo>
                  <a:lnTo>
                    <a:pt x="2112504" y="196048"/>
                  </a:lnTo>
                  <a:lnTo>
                    <a:pt x="2126494" y="177389"/>
                  </a:lnTo>
                  <a:lnTo>
                    <a:pt x="2140484" y="159541"/>
                  </a:lnTo>
                  <a:lnTo>
                    <a:pt x="2154474" y="142669"/>
                  </a:lnTo>
                  <a:lnTo>
                    <a:pt x="2168464" y="126895"/>
                  </a:lnTo>
                  <a:lnTo>
                    <a:pt x="2182454" y="112301"/>
                  </a:lnTo>
                  <a:lnTo>
                    <a:pt x="2196444" y="98927"/>
                  </a:lnTo>
                  <a:lnTo>
                    <a:pt x="2210434" y="86780"/>
                  </a:lnTo>
                  <a:lnTo>
                    <a:pt x="2224424" y="75835"/>
                  </a:lnTo>
                  <a:lnTo>
                    <a:pt x="2238414" y="66045"/>
                  </a:lnTo>
                  <a:lnTo>
                    <a:pt x="2252404" y="57343"/>
                  </a:lnTo>
                  <a:lnTo>
                    <a:pt x="2266395" y="49653"/>
                  </a:lnTo>
                  <a:lnTo>
                    <a:pt x="2280385" y="42892"/>
                  </a:lnTo>
                  <a:lnTo>
                    <a:pt x="2294375" y="36974"/>
                  </a:lnTo>
                  <a:lnTo>
                    <a:pt x="2308365" y="31815"/>
                  </a:lnTo>
                  <a:lnTo>
                    <a:pt x="2322355" y="27332"/>
                  </a:lnTo>
                  <a:lnTo>
                    <a:pt x="2336345" y="23449"/>
                  </a:lnTo>
                  <a:lnTo>
                    <a:pt x="2350335" y="20093"/>
                  </a:lnTo>
                  <a:lnTo>
                    <a:pt x="2364325" y="17200"/>
                  </a:lnTo>
                  <a:lnTo>
                    <a:pt x="2378315" y="14710"/>
                  </a:lnTo>
                  <a:lnTo>
                    <a:pt x="2392305" y="12571"/>
                  </a:lnTo>
                  <a:lnTo>
                    <a:pt x="2406296" y="10736"/>
                  </a:lnTo>
                  <a:lnTo>
                    <a:pt x="2420286" y="9164"/>
                  </a:lnTo>
                  <a:lnTo>
                    <a:pt x="2434276" y="7818"/>
                  </a:lnTo>
                  <a:lnTo>
                    <a:pt x="2448266" y="6667"/>
                  </a:lnTo>
                  <a:lnTo>
                    <a:pt x="2462256" y="5684"/>
                  </a:lnTo>
                  <a:lnTo>
                    <a:pt x="2476246" y="4844"/>
                  </a:lnTo>
                  <a:lnTo>
                    <a:pt x="2490236" y="4127"/>
                  </a:lnTo>
                  <a:lnTo>
                    <a:pt x="2504226" y="3515"/>
                  </a:lnTo>
                  <a:lnTo>
                    <a:pt x="2518216" y="2994"/>
                  </a:lnTo>
                  <a:lnTo>
                    <a:pt x="2532206" y="2549"/>
                  </a:lnTo>
                  <a:lnTo>
                    <a:pt x="2546196" y="2171"/>
                  </a:lnTo>
                  <a:lnTo>
                    <a:pt x="2560187" y="1848"/>
                  </a:lnTo>
                  <a:lnTo>
                    <a:pt x="2574177" y="1573"/>
                  </a:lnTo>
                  <a:lnTo>
                    <a:pt x="2588167" y="1339"/>
                  </a:lnTo>
                  <a:lnTo>
                    <a:pt x="2602157" y="1139"/>
                  </a:lnTo>
                  <a:lnTo>
                    <a:pt x="2616147" y="970"/>
                  </a:lnTo>
                  <a:lnTo>
                    <a:pt x="2630137" y="825"/>
                  </a:lnTo>
                  <a:lnTo>
                    <a:pt x="2644127" y="702"/>
                  </a:lnTo>
                  <a:lnTo>
                    <a:pt x="2658117" y="597"/>
                  </a:lnTo>
                  <a:lnTo>
                    <a:pt x="2672107" y="508"/>
                  </a:lnTo>
                  <a:lnTo>
                    <a:pt x="2686097" y="432"/>
                  </a:lnTo>
                  <a:lnTo>
                    <a:pt x="2700087" y="368"/>
                  </a:lnTo>
                  <a:lnTo>
                    <a:pt x="2714078" y="313"/>
                  </a:lnTo>
                  <a:lnTo>
                    <a:pt x="2728068" y="266"/>
                  </a:lnTo>
                  <a:lnTo>
                    <a:pt x="2742058" y="226"/>
                  </a:lnTo>
                  <a:lnTo>
                    <a:pt x="2756048" y="193"/>
                  </a:lnTo>
                  <a:lnTo>
                    <a:pt x="2770038" y="164"/>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1" name="pl41"/>
            <p:cNvSpPr/>
            <p:nvPr/>
          </p:nvSpPr>
          <p:spPr>
            <a:xfrm>
              <a:off x="2737948" y="2619106"/>
              <a:ext cx="4155057" cy="489537"/>
            </a:xfrm>
            <a:custGeom>
              <a:avLst/>
              <a:pathLst>
                <a:path w="4155057" h="489537">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768"/>
                  </a:lnTo>
                  <a:lnTo>
                    <a:pt x="1399009" y="244768"/>
                  </a:lnTo>
                  <a:lnTo>
                    <a:pt x="1412999" y="244768"/>
                  </a:lnTo>
                  <a:lnTo>
                    <a:pt x="1426989" y="244768"/>
                  </a:lnTo>
                  <a:lnTo>
                    <a:pt x="1440979" y="244768"/>
                  </a:lnTo>
                  <a:lnTo>
                    <a:pt x="1454969" y="244768"/>
                  </a:lnTo>
                  <a:lnTo>
                    <a:pt x="1468959" y="244768"/>
                  </a:lnTo>
                  <a:lnTo>
                    <a:pt x="1482949" y="244768"/>
                  </a:lnTo>
                  <a:lnTo>
                    <a:pt x="1496939" y="244768"/>
                  </a:lnTo>
                  <a:lnTo>
                    <a:pt x="1510930" y="244768"/>
                  </a:lnTo>
                  <a:lnTo>
                    <a:pt x="1524920" y="244768"/>
                  </a:lnTo>
                  <a:lnTo>
                    <a:pt x="1538910" y="244768"/>
                  </a:lnTo>
                  <a:lnTo>
                    <a:pt x="1552900" y="244768"/>
                  </a:lnTo>
                  <a:lnTo>
                    <a:pt x="1566890" y="244768"/>
                  </a:lnTo>
                  <a:lnTo>
                    <a:pt x="1580880" y="244768"/>
                  </a:lnTo>
                  <a:lnTo>
                    <a:pt x="1594870" y="244768"/>
                  </a:lnTo>
                  <a:lnTo>
                    <a:pt x="1608860" y="244768"/>
                  </a:lnTo>
                  <a:lnTo>
                    <a:pt x="1622850" y="244768"/>
                  </a:lnTo>
                  <a:lnTo>
                    <a:pt x="1636840" y="244768"/>
                  </a:lnTo>
                  <a:lnTo>
                    <a:pt x="1650830" y="244768"/>
                  </a:lnTo>
                  <a:lnTo>
                    <a:pt x="1664821" y="244768"/>
                  </a:lnTo>
                  <a:lnTo>
                    <a:pt x="1678811" y="244768"/>
                  </a:lnTo>
                  <a:lnTo>
                    <a:pt x="1692801" y="244768"/>
                  </a:lnTo>
                  <a:lnTo>
                    <a:pt x="1706791" y="244768"/>
                  </a:lnTo>
                  <a:lnTo>
                    <a:pt x="1720781" y="244768"/>
                  </a:lnTo>
                  <a:lnTo>
                    <a:pt x="1734771" y="244768"/>
                  </a:lnTo>
                  <a:lnTo>
                    <a:pt x="1748761" y="244768"/>
                  </a:lnTo>
                  <a:lnTo>
                    <a:pt x="1762751" y="244768"/>
                  </a:lnTo>
                  <a:lnTo>
                    <a:pt x="1776741" y="244768"/>
                  </a:lnTo>
                  <a:lnTo>
                    <a:pt x="1790731" y="244768"/>
                  </a:lnTo>
                  <a:lnTo>
                    <a:pt x="1804722" y="244768"/>
                  </a:lnTo>
                  <a:lnTo>
                    <a:pt x="1818712" y="244768"/>
                  </a:lnTo>
                  <a:lnTo>
                    <a:pt x="1832702" y="244768"/>
                  </a:lnTo>
                  <a:lnTo>
                    <a:pt x="1846692" y="244768"/>
                  </a:lnTo>
                  <a:lnTo>
                    <a:pt x="1860682" y="244768"/>
                  </a:lnTo>
                  <a:lnTo>
                    <a:pt x="1874672" y="244768"/>
                  </a:lnTo>
                  <a:lnTo>
                    <a:pt x="1888662" y="244768"/>
                  </a:lnTo>
                  <a:lnTo>
                    <a:pt x="1902652" y="244768"/>
                  </a:lnTo>
                  <a:lnTo>
                    <a:pt x="1916642" y="244768"/>
                  </a:lnTo>
                  <a:lnTo>
                    <a:pt x="1930632" y="244768"/>
                  </a:lnTo>
                  <a:lnTo>
                    <a:pt x="1944622" y="244768"/>
                  </a:lnTo>
                  <a:lnTo>
                    <a:pt x="1958613" y="244768"/>
                  </a:lnTo>
                  <a:lnTo>
                    <a:pt x="1972603" y="244768"/>
                  </a:lnTo>
                  <a:lnTo>
                    <a:pt x="1986593" y="244768"/>
                  </a:lnTo>
                  <a:lnTo>
                    <a:pt x="2000583" y="244768"/>
                  </a:lnTo>
                  <a:lnTo>
                    <a:pt x="2014573" y="244768"/>
                  </a:lnTo>
                  <a:lnTo>
                    <a:pt x="2028563" y="244768"/>
                  </a:lnTo>
                  <a:lnTo>
                    <a:pt x="2042553" y="244768"/>
                  </a:lnTo>
                  <a:lnTo>
                    <a:pt x="2056543" y="244768"/>
                  </a:lnTo>
                  <a:lnTo>
                    <a:pt x="2070533" y="244768"/>
                  </a:lnTo>
                  <a:lnTo>
                    <a:pt x="2084523" y="244768"/>
                  </a:lnTo>
                  <a:lnTo>
                    <a:pt x="2098513" y="244768"/>
                  </a:lnTo>
                  <a:lnTo>
                    <a:pt x="2112504" y="244768"/>
                  </a:lnTo>
                  <a:lnTo>
                    <a:pt x="2126494" y="244768"/>
                  </a:lnTo>
                  <a:lnTo>
                    <a:pt x="2140484" y="244768"/>
                  </a:lnTo>
                  <a:lnTo>
                    <a:pt x="2154474" y="244768"/>
                  </a:lnTo>
                  <a:lnTo>
                    <a:pt x="2168464" y="244768"/>
                  </a:lnTo>
                  <a:lnTo>
                    <a:pt x="2182454" y="244768"/>
                  </a:lnTo>
                  <a:lnTo>
                    <a:pt x="2196444" y="244768"/>
                  </a:lnTo>
                  <a:lnTo>
                    <a:pt x="2210434" y="244768"/>
                  </a:lnTo>
                  <a:lnTo>
                    <a:pt x="2224424" y="244768"/>
                  </a:lnTo>
                  <a:lnTo>
                    <a:pt x="2238414" y="244768"/>
                  </a:lnTo>
                  <a:lnTo>
                    <a:pt x="2252404" y="244768"/>
                  </a:lnTo>
                  <a:lnTo>
                    <a:pt x="2266395" y="244768"/>
                  </a:lnTo>
                  <a:lnTo>
                    <a:pt x="2280385" y="244768"/>
                  </a:lnTo>
                  <a:lnTo>
                    <a:pt x="2294375" y="244768"/>
                  </a:lnTo>
                  <a:lnTo>
                    <a:pt x="2308365" y="244768"/>
                  </a:lnTo>
                  <a:lnTo>
                    <a:pt x="2322355" y="244768"/>
                  </a:lnTo>
                  <a:lnTo>
                    <a:pt x="2336345" y="244768"/>
                  </a:lnTo>
                  <a:lnTo>
                    <a:pt x="2350335" y="244768"/>
                  </a:lnTo>
                  <a:lnTo>
                    <a:pt x="2364325" y="244768"/>
                  </a:lnTo>
                  <a:lnTo>
                    <a:pt x="2378315" y="244768"/>
                  </a:lnTo>
                  <a:lnTo>
                    <a:pt x="2392305" y="244768"/>
                  </a:lnTo>
                  <a:lnTo>
                    <a:pt x="2406296" y="244768"/>
                  </a:lnTo>
                  <a:lnTo>
                    <a:pt x="2420286" y="244768"/>
                  </a:lnTo>
                  <a:lnTo>
                    <a:pt x="2434276" y="244768"/>
                  </a:lnTo>
                  <a:lnTo>
                    <a:pt x="2448266" y="244768"/>
                  </a:lnTo>
                  <a:lnTo>
                    <a:pt x="2462256" y="244768"/>
                  </a:lnTo>
                  <a:lnTo>
                    <a:pt x="2476246" y="244768"/>
                  </a:lnTo>
                  <a:lnTo>
                    <a:pt x="2490236" y="244768"/>
                  </a:lnTo>
                  <a:lnTo>
                    <a:pt x="2504226" y="244768"/>
                  </a:lnTo>
                  <a:lnTo>
                    <a:pt x="2518216" y="244768"/>
                  </a:lnTo>
                  <a:lnTo>
                    <a:pt x="2532206" y="244768"/>
                  </a:lnTo>
                  <a:lnTo>
                    <a:pt x="2546196" y="244768"/>
                  </a:lnTo>
                  <a:lnTo>
                    <a:pt x="2560187" y="244768"/>
                  </a:lnTo>
                  <a:lnTo>
                    <a:pt x="2574177" y="244768"/>
                  </a:lnTo>
                  <a:lnTo>
                    <a:pt x="2588167" y="244768"/>
                  </a:lnTo>
                  <a:lnTo>
                    <a:pt x="2602157" y="244768"/>
                  </a:lnTo>
                  <a:lnTo>
                    <a:pt x="2616147" y="244768"/>
                  </a:lnTo>
                  <a:lnTo>
                    <a:pt x="2630137" y="244768"/>
                  </a:lnTo>
                  <a:lnTo>
                    <a:pt x="2644127" y="244768"/>
                  </a:lnTo>
                  <a:lnTo>
                    <a:pt x="2658117" y="244768"/>
                  </a:lnTo>
                  <a:lnTo>
                    <a:pt x="2672107" y="244768"/>
                  </a:lnTo>
                  <a:lnTo>
                    <a:pt x="2686097" y="244768"/>
                  </a:lnTo>
                  <a:lnTo>
                    <a:pt x="2700087" y="244768"/>
                  </a:lnTo>
                  <a:lnTo>
                    <a:pt x="2714078" y="244768"/>
                  </a:lnTo>
                  <a:lnTo>
                    <a:pt x="2728068" y="244768"/>
                  </a:lnTo>
                  <a:lnTo>
                    <a:pt x="2742058" y="244768"/>
                  </a:lnTo>
                  <a:lnTo>
                    <a:pt x="2756048" y="244768"/>
                  </a:lnTo>
                  <a:lnTo>
                    <a:pt x="2770038" y="244768"/>
                  </a:lnTo>
                  <a:lnTo>
                    <a:pt x="2770038" y="244850"/>
                  </a:lnTo>
                  <a:lnTo>
                    <a:pt x="2784028" y="244865"/>
                  </a:lnTo>
                  <a:lnTo>
                    <a:pt x="2798018" y="244882"/>
                  </a:lnTo>
                  <a:lnTo>
                    <a:pt x="2812008" y="244902"/>
                  </a:lnTo>
                  <a:lnTo>
                    <a:pt x="2825998" y="244925"/>
                  </a:lnTo>
                  <a:lnTo>
                    <a:pt x="2839988" y="244952"/>
                  </a:lnTo>
                  <a:lnTo>
                    <a:pt x="2853978" y="244985"/>
                  </a:lnTo>
                  <a:lnTo>
                    <a:pt x="2867969" y="245023"/>
                  </a:lnTo>
                  <a:lnTo>
                    <a:pt x="2881959" y="245067"/>
                  </a:lnTo>
                  <a:lnTo>
                    <a:pt x="2895949" y="245120"/>
                  </a:lnTo>
                  <a:lnTo>
                    <a:pt x="2909939" y="245181"/>
                  </a:lnTo>
                  <a:lnTo>
                    <a:pt x="2923929" y="245253"/>
                  </a:lnTo>
                  <a:lnTo>
                    <a:pt x="2937919" y="245338"/>
                  </a:lnTo>
                  <a:lnTo>
                    <a:pt x="2951909" y="245438"/>
                  </a:lnTo>
                  <a:lnTo>
                    <a:pt x="2965899" y="245555"/>
                  </a:lnTo>
                  <a:lnTo>
                    <a:pt x="2979889" y="245692"/>
                  </a:lnTo>
                  <a:lnTo>
                    <a:pt x="2993879" y="245854"/>
                  </a:lnTo>
                  <a:lnTo>
                    <a:pt x="3007870" y="246043"/>
                  </a:lnTo>
                  <a:lnTo>
                    <a:pt x="3021860" y="246265"/>
                  </a:lnTo>
                  <a:lnTo>
                    <a:pt x="3035850" y="246526"/>
                  </a:lnTo>
                  <a:lnTo>
                    <a:pt x="3049840" y="246832"/>
                  </a:lnTo>
                  <a:lnTo>
                    <a:pt x="3063830" y="247190"/>
                  </a:lnTo>
                  <a:lnTo>
                    <a:pt x="3077820" y="247610"/>
                  </a:lnTo>
                  <a:lnTo>
                    <a:pt x="3091810" y="248102"/>
                  </a:lnTo>
                  <a:lnTo>
                    <a:pt x="3105800" y="248677"/>
                  </a:lnTo>
                  <a:lnTo>
                    <a:pt x="3119790" y="249350"/>
                  </a:lnTo>
                  <a:lnTo>
                    <a:pt x="3133780" y="250136"/>
                  </a:lnTo>
                  <a:lnTo>
                    <a:pt x="3147770" y="251054"/>
                  </a:lnTo>
                  <a:lnTo>
                    <a:pt x="3161761" y="252123"/>
                  </a:lnTo>
                  <a:lnTo>
                    <a:pt x="3175751" y="253368"/>
                  </a:lnTo>
                  <a:lnTo>
                    <a:pt x="3189741" y="254815"/>
                  </a:lnTo>
                  <a:lnTo>
                    <a:pt x="3203731" y="256493"/>
                  </a:lnTo>
                  <a:lnTo>
                    <a:pt x="3217721" y="258435"/>
                  </a:lnTo>
                  <a:lnTo>
                    <a:pt x="3231711" y="260676"/>
                  </a:lnTo>
                  <a:lnTo>
                    <a:pt x="3245701" y="263256"/>
                  </a:lnTo>
                  <a:lnTo>
                    <a:pt x="3259691" y="266215"/>
                  </a:lnTo>
                  <a:lnTo>
                    <a:pt x="3273681" y="269595"/>
                  </a:lnTo>
                  <a:lnTo>
                    <a:pt x="3287671" y="273440"/>
                  </a:lnTo>
                  <a:lnTo>
                    <a:pt x="3301661" y="277791"/>
                  </a:lnTo>
                  <a:lnTo>
                    <a:pt x="3315652" y="282686"/>
                  </a:lnTo>
                  <a:lnTo>
                    <a:pt x="3329642" y="288159"/>
                  </a:lnTo>
                  <a:lnTo>
                    <a:pt x="3343632" y="294232"/>
                  </a:lnTo>
                  <a:lnTo>
                    <a:pt x="3357622" y="300919"/>
                  </a:lnTo>
                  <a:lnTo>
                    <a:pt x="3371612" y="308216"/>
                  </a:lnTo>
                  <a:lnTo>
                    <a:pt x="3385602" y="316103"/>
                  </a:lnTo>
                  <a:lnTo>
                    <a:pt x="3399592" y="324539"/>
                  </a:lnTo>
                  <a:lnTo>
                    <a:pt x="3413582" y="333463"/>
                  </a:lnTo>
                  <a:lnTo>
                    <a:pt x="3427572" y="342792"/>
                  </a:lnTo>
                  <a:lnTo>
                    <a:pt x="3441562" y="352426"/>
                  </a:lnTo>
                  <a:lnTo>
                    <a:pt x="3455552" y="362250"/>
                  </a:lnTo>
                  <a:lnTo>
                    <a:pt x="3469543" y="372137"/>
                  </a:lnTo>
                  <a:lnTo>
                    <a:pt x="3483533" y="381961"/>
                  </a:lnTo>
                  <a:lnTo>
                    <a:pt x="3497523" y="391595"/>
                  </a:lnTo>
                  <a:lnTo>
                    <a:pt x="3511513" y="400924"/>
                  </a:lnTo>
                  <a:lnTo>
                    <a:pt x="3525503" y="409848"/>
                  </a:lnTo>
                  <a:lnTo>
                    <a:pt x="3539493" y="418284"/>
                  </a:lnTo>
                  <a:lnTo>
                    <a:pt x="3553483" y="426171"/>
                  </a:lnTo>
                  <a:lnTo>
                    <a:pt x="3567473" y="433468"/>
                  </a:lnTo>
                  <a:lnTo>
                    <a:pt x="3581463" y="440155"/>
                  </a:lnTo>
                  <a:lnTo>
                    <a:pt x="3595453" y="446229"/>
                  </a:lnTo>
                  <a:lnTo>
                    <a:pt x="3609444" y="451701"/>
                  </a:lnTo>
                  <a:lnTo>
                    <a:pt x="3623434" y="456597"/>
                  </a:lnTo>
                  <a:lnTo>
                    <a:pt x="3637424" y="460948"/>
                  </a:lnTo>
                  <a:lnTo>
                    <a:pt x="3651414" y="464792"/>
                  </a:lnTo>
                  <a:lnTo>
                    <a:pt x="3665404" y="468173"/>
                  </a:lnTo>
                  <a:lnTo>
                    <a:pt x="3679394" y="471132"/>
                  </a:lnTo>
                  <a:lnTo>
                    <a:pt x="3693384" y="473711"/>
                  </a:lnTo>
                  <a:lnTo>
                    <a:pt x="3707374" y="475953"/>
                  </a:lnTo>
                  <a:lnTo>
                    <a:pt x="3721364" y="477895"/>
                  </a:lnTo>
                  <a:lnTo>
                    <a:pt x="3735354" y="479572"/>
                  </a:lnTo>
                  <a:lnTo>
                    <a:pt x="3749344" y="481019"/>
                  </a:lnTo>
                  <a:lnTo>
                    <a:pt x="3763335" y="482264"/>
                  </a:lnTo>
                  <a:lnTo>
                    <a:pt x="3777325" y="483333"/>
                  </a:lnTo>
                  <a:lnTo>
                    <a:pt x="3791315" y="484251"/>
                  </a:lnTo>
                  <a:lnTo>
                    <a:pt x="3805305" y="485037"/>
                  </a:lnTo>
                  <a:lnTo>
                    <a:pt x="3819295" y="485710"/>
                  </a:lnTo>
                  <a:lnTo>
                    <a:pt x="3833285" y="486285"/>
                  </a:lnTo>
                  <a:lnTo>
                    <a:pt x="3847275" y="486777"/>
                  </a:lnTo>
                  <a:lnTo>
                    <a:pt x="3861265" y="487197"/>
                  </a:lnTo>
                  <a:lnTo>
                    <a:pt x="3875255" y="487555"/>
                  </a:lnTo>
                  <a:lnTo>
                    <a:pt x="3889245" y="487861"/>
                  </a:lnTo>
                  <a:lnTo>
                    <a:pt x="3903235" y="488122"/>
                  </a:lnTo>
                  <a:lnTo>
                    <a:pt x="3917226" y="488344"/>
                  </a:lnTo>
                  <a:lnTo>
                    <a:pt x="3931216" y="488534"/>
                  </a:lnTo>
                  <a:lnTo>
                    <a:pt x="3945206" y="488695"/>
                  </a:lnTo>
                  <a:lnTo>
                    <a:pt x="3959196" y="488832"/>
                  </a:lnTo>
                  <a:lnTo>
                    <a:pt x="3973186" y="488950"/>
                  </a:lnTo>
                  <a:lnTo>
                    <a:pt x="3987176" y="489049"/>
                  </a:lnTo>
                  <a:lnTo>
                    <a:pt x="4001166" y="489134"/>
                  </a:lnTo>
                  <a:lnTo>
                    <a:pt x="4015156" y="489206"/>
                  </a:lnTo>
                  <a:lnTo>
                    <a:pt x="4029146" y="489268"/>
                  </a:lnTo>
                  <a:lnTo>
                    <a:pt x="4043136" y="489320"/>
                  </a:lnTo>
                  <a:lnTo>
                    <a:pt x="4057126" y="489365"/>
                  </a:lnTo>
                  <a:lnTo>
                    <a:pt x="4071117" y="489403"/>
                  </a:lnTo>
                  <a:lnTo>
                    <a:pt x="4085107" y="489435"/>
                  </a:lnTo>
                  <a:lnTo>
                    <a:pt x="4099097" y="489462"/>
                  </a:lnTo>
                  <a:lnTo>
                    <a:pt x="4113087" y="489486"/>
                  </a:lnTo>
                  <a:lnTo>
                    <a:pt x="4127077" y="489506"/>
                  </a:lnTo>
                  <a:lnTo>
                    <a:pt x="4141067" y="489523"/>
                  </a:lnTo>
                  <a:lnTo>
                    <a:pt x="4155057" y="489537"/>
                  </a:lnTo>
                </a:path>
              </a:pathLst>
            </a:custGeom>
            <a:ln w="40651" cap="flat">
              <a:solidFill>
                <a:srgbClr val="D3D3D3">
                  <a:alpha val="100000"/>
                </a:srgbClr>
              </a:solidFill>
              <a:prstDash val="solid"/>
              <a:round/>
            </a:ln>
          </p:spPr>
          <p:txBody>
            <a:bodyPr/>
            <a:lstStyle/>
            <a:p/>
          </p:txBody>
        </p:sp>
        <p:sp>
          <p:nvSpPr>
            <p:cNvPr id="42" name="pl42"/>
            <p:cNvSpPr/>
            <p:nvPr/>
          </p:nvSpPr>
          <p:spPr>
            <a:xfrm>
              <a:off x="2737948" y="1150001"/>
              <a:ext cx="4155057" cy="979239"/>
            </a:xfrm>
            <a:custGeom>
              <a:avLst/>
              <a:pathLst>
                <a:path w="4155057" h="979239">
                  <a:moveTo>
                    <a:pt x="0" y="979239"/>
                  </a:moveTo>
                  <a:lnTo>
                    <a:pt x="13990" y="979224"/>
                  </a:lnTo>
                  <a:lnTo>
                    <a:pt x="27980" y="979207"/>
                  </a:lnTo>
                  <a:lnTo>
                    <a:pt x="41970" y="979188"/>
                  </a:lnTo>
                  <a:lnTo>
                    <a:pt x="55960" y="979164"/>
                  </a:lnTo>
                  <a:lnTo>
                    <a:pt x="69950" y="979137"/>
                  </a:lnTo>
                  <a:lnTo>
                    <a:pt x="83940" y="979104"/>
                  </a:lnTo>
                  <a:lnTo>
                    <a:pt x="97930" y="979066"/>
                  </a:lnTo>
                  <a:lnTo>
                    <a:pt x="111920" y="979022"/>
                  </a:lnTo>
                  <a:lnTo>
                    <a:pt x="125910" y="978970"/>
                  </a:lnTo>
                  <a:lnTo>
                    <a:pt x="139900" y="978908"/>
                  </a:lnTo>
                  <a:lnTo>
                    <a:pt x="153891" y="978836"/>
                  </a:lnTo>
                  <a:lnTo>
                    <a:pt x="167881" y="978751"/>
                  </a:lnTo>
                  <a:lnTo>
                    <a:pt x="181871" y="978651"/>
                  </a:lnTo>
                  <a:lnTo>
                    <a:pt x="195861" y="978534"/>
                  </a:lnTo>
                  <a:lnTo>
                    <a:pt x="209851" y="978397"/>
                  </a:lnTo>
                  <a:lnTo>
                    <a:pt x="223841" y="978235"/>
                  </a:lnTo>
                  <a:lnTo>
                    <a:pt x="237831" y="978046"/>
                  </a:lnTo>
                  <a:lnTo>
                    <a:pt x="251821" y="977824"/>
                  </a:lnTo>
                  <a:lnTo>
                    <a:pt x="265811" y="977563"/>
                  </a:lnTo>
                  <a:lnTo>
                    <a:pt x="279801" y="977257"/>
                  </a:lnTo>
                  <a:lnTo>
                    <a:pt x="293791" y="976899"/>
                  </a:lnTo>
                  <a:lnTo>
                    <a:pt x="307782" y="976479"/>
                  </a:lnTo>
                  <a:lnTo>
                    <a:pt x="321772" y="975987"/>
                  </a:lnTo>
                  <a:lnTo>
                    <a:pt x="335762" y="975412"/>
                  </a:lnTo>
                  <a:lnTo>
                    <a:pt x="349752" y="974739"/>
                  </a:lnTo>
                  <a:lnTo>
                    <a:pt x="363742" y="973953"/>
                  </a:lnTo>
                  <a:lnTo>
                    <a:pt x="377732" y="973035"/>
                  </a:lnTo>
                  <a:lnTo>
                    <a:pt x="391722" y="971966"/>
                  </a:lnTo>
                  <a:lnTo>
                    <a:pt x="405712" y="970721"/>
                  </a:lnTo>
                  <a:lnTo>
                    <a:pt x="419702" y="969274"/>
                  </a:lnTo>
                  <a:lnTo>
                    <a:pt x="433692" y="967596"/>
                  </a:lnTo>
                  <a:lnTo>
                    <a:pt x="447682" y="965655"/>
                  </a:lnTo>
                  <a:lnTo>
                    <a:pt x="461673" y="963413"/>
                  </a:lnTo>
                  <a:lnTo>
                    <a:pt x="475663" y="960833"/>
                  </a:lnTo>
                  <a:lnTo>
                    <a:pt x="489653" y="957875"/>
                  </a:lnTo>
                  <a:lnTo>
                    <a:pt x="503643" y="954494"/>
                  </a:lnTo>
                  <a:lnTo>
                    <a:pt x="517633" y="950649"/>
                  </a:lnTo>
                  <a:lnTo>
                    <a:pt x="531623" y="946298"/>
                  </a:lnTo>
                  <a:lnTo>
                    <a:pt x="545613" y="941403"/>
                  </a:lnTo>
                  <a:lnTo>
                    <a:pt x="559603" y="935930"/>
                  </a:lnTo>
                  <a:lnTo>
                    <a:pt x="573593" y="929857"/>
                  </a:lnTo>
                  <a:lnTo>
                    <a:pt x="587583" y="923170"/>
                  </a:lnTo>
                  <a:lnTo>
                    <a:pt x="601574" y="915873"/>
                  </a:lnTo>
                  <a:lnTo>
                    <a:pt x="615564" y="907986"/>
                  </a:lnTo>
                  <a:lnTo>
                    <a:pt x="629554" y="899550"/>
                  </a:lnTo>
                  <a:lnTo>
                    <a:pt x="643544" y="890626"/>
                  </a:lnTo>
                  <a:lnTo>
                    <a:pt x="657534" y="881297"/>
                  </a:lnTo>
                  <a:lnTo>
                    <a:pt x="671524" y="871663"/>
                  </a:lnTo>
                  <a:lnTo>
                    <a:pt x="685514" y="861839"/>
                  </a:lnTo>
                  <a:lnTo>
                    <a:pt x="699504" y="851952"/>
                  </a:lnTo>
                  <a:lnTo>
                    <a:pt x="713494" y="842128"/>
                  </a:lnTo>
                  <a:lnTo>
                    <a:pt x="727484" y="832494"/>
                  </a:lnTo>
                  <a:lnTo>
                    <a:pt x="741474" y="823165"/>
                  </a:lnTo>
                  <a:lnTo>
                    <a:pt x="755465" y="814241"/>
                  </a:lnTo>
                  <a:lnTo>
                    <a:pt x="769455" y="805805"/>
                  </a:lnTo>
                  <a:lnTo>
                    <a:pt x="783445" y="797918"/>
                  </a:lnTo>
                  <a:lnTo>
                    <a:pt x="797435" y="790621"/>
                  </a:lnTo>
                  <a:lnTo>
                    <a:pt x="811425" y="783934"/>
                  </a:lnTo>
                  <a:lnTo>
                    <a:pt x="825415" y="777860"/>
                  </a:lnTo>
                  <a:lnTo>
                    <a:pt x="839405" y="772388"/>
                  </a:lnTo>
                  <a:lnTo>
                    <a:pt x="853395" y="767493"/>
                  </a:lnTo>
                  <a:lnTo>
                    <a:pt x="867385" y="763142"/>
                  </a:lnTo>
                  <a:lnTo>
                    <a:pt x="881375" y="759297"/>
                  </a:lnTo>
                  <a:lnTo>
                    <a:pt x="895365" y="755916"/>
                  </a:lnTo>
                  <a:lnTo>
                    <a:pt x="909356" y="752957"/>
                  </a:lnTo>
                  <a:lnTo>
                    <a:pt x="923346" y="750378"/>
                  </a:lnTo>
                  <a:lnTo>
                    <a:pt x="937336" y="748136"/>
                  </a:lnTo>
                  <a:lnTo>
                    <a:pt x="951326" y="746194"/>
                  </a:lnTo>
                  <a:lnTo>
                    <a:pt x="965316" y="744517"/>
                  </a:lnTo>
                  <a:lnTo>
                    <a:pt x="979306" y="743070"/>
                  </a:lnTo>
                  <a:lnTo>
                    <a:pt x="993296" y="741825"/>
                  </a:lnTo>
                  <a:lnTo>
                    <a:pt x="1007286" y="740756"/>
                  </a:lnTo>
                  <a:lnTo>
                    <a:pt x="1021276" y="739838"/>
                  </a:lnTo>
                  <a:lnTo>
                    <a:pt x="1035266" y="739052"/>
                  </a:lnTo>
                  <a:lnTo>
                    <a:pt x="1049256" y="738379"/>
                  </a:lnTo>
                  <a:lnTo>
                    <a:pt x="1063247" y="737804"/>
                  </a:lnTo>
                  <a:lnTo>
                    <a:pt x="1077237" y="737312"/>
                  </a:lnTo>
                  <a:lnTo>
                    <a:pt x="1091227" y="736892"/>
                  </a:lnTo>
                  <a:lnTo>
                    <a:pt x="1105217" y="736534"/>
                  </a:lnTo>
                  <a:lnTo>
                    <a:pt x="1119207" y="736228"/>
                  </a:lnTo>
                  <a:lnTo>
                    <a:pt x="1133197" y="735967"/>
                  </a:lnTo>
                  <a:lnTo>
                    <a:pt x="1147187" y="735745"/>
                  </a:lnTo>
                  <a:lnTo>
                    <a:pt x="1161177" y="735556"/>
                  </a:lnTo>
                  <a:lnTo>
                    <a:pt x="1175167" y="735394"/>
                  </a:lnTo>
                  <a:lnTo>
                    <a:pt x="1189157" y="735257"/>
                  </a:lnTo>
                  <a:lnTo>
                    <a:pt x="1203148" y="735140"/>
                  </a:lnTo>
                  <a:lnTo>
                    <a:pt x="1217138" y="735040"/>
                  </a:lnTo>
                  <a:lnTo>
                    <a:pt x="1231128" y="734955"/>
                  </a:lnTo>
                  <a:lnTo>
                    <a:pt x="1245118" y="734883"/>
                  </a:lnTo>
                  <a:lnTo>
                    <a:pt x="1259108" y="734821"/>
                  </a:lnTo>
                  <a:lnTo>
                    <a:pt x="1273098" y="734769"/>
                  </a:lnTo>
                  <a:lnTo>
                    <a:pt x="1287088" y="734724"/>
                  </a:lnTo>
                  <a:lnTo>
                    <a:pt x="1301078" y="734686"/>
                  </a:lnTo>
                  <a:lnTo>
                    <a:pt x="1315068" y="734654"/>
                  </a:lnTo>
                  <a:lnTo>
                    <a:pt x="1329058" y="734627"/>
                  </a:lnTo>
                  <a:lnTo>
                    <a:pt x="1343048" y="734603"/>
                  </a:lnTo>
                  <a:lnTo>
                    <a:pt x="1357039" y="734583"/>
                  </a:lnTo>
                  <a:lnTo>
                    <a:pt x="1371029" y="734566"/>
                  </a:lnTo>
                  <a:lnTo>
                    <a:pt x="1385019" y="734552"/>
                  </a:lnTo>
                  <a:lnTo>
                    <a:pt x="1385019" y="734224"/>
                  </a:lnTo>
                  <a:lnTo>
                    <a:pt x="1399009" y="734180"/>
                  </a:lnTo>
                  <a:lnTo>
                    <a:pt x="1412999" y="734130"/>
                  </a:lnTo>
                  <a:lnTo>
                    <a:pt x="1426989" y="734070"/>
                  </a:lnTo>
                  <a:lnTo>
                    <a:pt x="1440979" y="734000"/>
                  </a:lnTo>
                  <a:lnTo>
                    <a:pt x="1454969" y="733918"/>
                  </a:lnTo>
                  <a:lnTo>
                    <a:pt x="1468959" y="733821"/>
                  </a:lnTo>
                  <a:lnTo>
                    <a:pt x="1482949" y="733707"/>
                  </a:lnTo>
                  <a:lnTo>
                    <a:pt x="1496939" y="733573"/>
                  </a:lnTo>
                  <a:lnTo>
                    <a:pt x="1510930" y="733416"/>
                  </a:lnTo>
                  <a:lnTo>
                    <a:pt x="1524920" y="733232"/>
                  </a:lnTo>
                  <a:lnTo>
                    <a:pt x="1538910" y="733015"/>
                  </a:lnTo>
                  <a:lnTo>
                    <a:pt x="1552900" y="732760"/>
                  </a:lnTo>
                  <a:lnTo>
                    <a:pt x="1566890" y="732461"/>
                  </a:lnTo>
                  <a:lnTo>
                    <a:pt x="1580880" y="732110"/>
                  </a:lnTo>
                  <a:lnTo>
                    <a:pt x="1594870" y="731698"/>
                  </a:lnTo>
                  <a:lnTo>
                    <a:pt x="1608860" y="731213"/>
                  </a:lnTo>
                  <a:lnTo>
                    <a:pt x="1622850" y="730645"/>
                  </a:lnTo>
                  <a:lnTo>
                    <a:pt x="1636840" y="729978"/>
                  </a:lnTo>
                  <a:lnTo>
                    <a:pt x="1650830" y="729196"/>
                  </a:lnTo>
                  <a:lnTo>
                    <a:pt x="1664821" y="728279"/>
                  </a:lnTo>
                  <a:lnTo>
                    <a:pt x="1678811" y="727204"/>
                  </a:lnTo>
                  <a:lnTo>
                    <a:pt x="1692801" y="725944"/>
                  </a:lnTo>
                  <a:lnTo>
                    <a:pt x="1706791" y="724469"/>
                  </a:lnTo>
                  <a:lnTo>
                    <a:pt x="1720781" y="722742"/>
                  </a:lnTo>
                  <a:lnTo>
                    <a:pt x="1734771" y="720724"/>
                  </a:lnTo>
                  <a:lnTo>
                    <a:pt x="1748761" y="718365"/>
                  </a:lnTo>
                  <a:lnTo>
                    <a:pt x="1762751" y="715613"/>
                  </a:lnTo>
                  <a:lnTo>
                    <a:pt x="1776741" y="712404"/>
                  </a:lnTo>
                  <a:lnTo>
                    <a:pt x="1790731" y="708670"/>
                  </a:lnTo>
                  <a:lnTo>
                    <a:pt x="1804722" y="704330"/>
                  </a:lnTo>
                  <a:lnTo>
                    <a:pt x="1818712" y="699296"/>
                  </a:lnTo>
                  <a:lnTo>
                    <a:pt x="1832702" y="693471"/>
                  </a:lnTo>
                  <a:lnTo>
                    <a:pt x="1846692" y="686747"/>
                  </a:lnTo>
                  <a:lnTo>
                    <a:pt x="1860682" y="679008"/>
                  </a:lnTo>
                  <a:lnTo>
                    <a:pt x="1874672" y="670131"/>
                  </a:lnTo>
                  <a:lnTo>
                    <a:pt x="1888662" y="659990"/>
                  </a:lnTo>
                  <a:lnTo>
                    <a:pt x="1902652" y="648455"/>
                  </a:lnTo>
                  <a:lnTo>
                    <a:pt x="1916642" y="635402"/>
                  </a:lnTo>
                  <a:lnTo>
                    <a:pt x="1930632" y="620716"/>
                  </a:lnTo>
                  <a:lnTo>
                    <a:pt x="1944622" y="604299"/>
                  </a:lnTo>
                  <a:lnTo>
                    <a:pt x="1958613" y="586078"/>
                  </a:lnTo>
                  <a:lnTo>
                    <a:pt x="1972603" y="566018"/>
                  </a:lnTo>
                  <a:lnTo>
                    <a:pt x="1986593" y="544127"/>
                  </a:lnTo>
                  <a:lnTo>
                    <a:pt x="2000583" y="520466"/>
                  </a:lnTo>
                  <a:lnTo>
                    <a:pt x="2014573" y="495158"/>
                  </a:lnTo>
                  <a:lnTo>
                    <a:pt x="2028563" y="468386"/>
                  </a:lnTo>
                  <a:lnTo>
                    <a:pt x="2042553" y="440398"/>
                  </a:lnTo>
                  <a:lnTo>
                    <a:pt x="2056543" y="411495"/>
                  </a:lnTo>
                  <a:lnTo>
                    <a:pt x="2070533" y="382025"/>
                  </a:lnTo>
                  <a:lnTo>
                    <a:pt x="2084523" y="352362"/>
                  </a:lnTo>
                  <a:lnTo>
                    <a:pt x="2098513" y="322892"/>
                  </a:lnTo>
                  <a:lnTo>
                    <a:pt x="2112504" y="293990"/>
                  </a:lnTo>
                  <a:lnTo>
                    <a:pt x="2126494" y="266001"/>
                  </a:lnTo>
                  <a:lnTo>
                    <a:pt x="2140484" y="239230"/>
                  </a:lnTo>
                  <a:lnTo>
                    <a:pt x="2154474" y="213921"/>
                  </a:lnTo>
                  <a:lnTo>
                    <a:pt x="2168464" y="190261"/>
                  </a:lnTo>
                  <a:lnTo>
                    <a:pt x="2182454" y="168369"/>
                  </a:lnTo>
                  <a:lnTo>
                    <a:pt x="2196444" y="148309"/>
                  </a:lnTo>
                  <a:lnTo>
                    <a:pt x="2210434" y="130089"/>
                  </a:lnTo>
                  <a:lnTo>
                    <a:pt x="2224424" y="113671"/>
                  </a:lnTo>
                  <a:lnTo>
                    <a:pt x="2238414" y="98985"/>
                  </a:lnTo>
                  <a:lnTo>
                    <a:pt x="2252404" y="85932"/>
                  </a:lnTo>
                  <a:lnTo>
                    <a:pt x="2266395" y="74397"/>
                  </a:lnTo>
                  <a:lnTo>
                    <a:pt x="2280385" y="64256"/>
                  </a:lnTo>
                  <a:lnTo>
                    <a:pt x="2294375" y="55380"/>
                  </a:lnTo>
                  <a:lnTo>
                    <a:pt x="2308365" y="47641"/>
                  </a:lnTo>
                  <a:lnTo>
                    <a:pt x="2322355" y="40916"/>
                  </a:lnTo>
                  <a:lnTo>
                    <a:pt x="2336345" y="35091"/>
                  </a:lnTo>
                  <a:lnTo>
                    <a:pt x="2350335" y="30057"/>
                  </a:lnTo>
                  <a:lnTo>
                    <a:pt x="2364325" y="25717"/>
                  </a:lnTo>
                  <a:lnTo>
                    <a:pt x="2378315" y="21983"/>
                  </a:lnTo>
                  <a:lnTo>
                    <a:pt x="2392305" y="18775"/>
                  </a:lnTo>
                  <a:lnTo>
                    <a:pt x="2406296" y="16022"/>
                  </a:lnTo>
                  <a:lnTo>
                    <a:pt x="2420286" y="13664"/>
                  </a:lnTo>
                  <a:lnTo>
                    <a:pt x="2434276" y="11645"/>
                  </a:lnTo>
                  <a:lnTo>
                    <a:pt x="2448266" y="9919"/>
                  </a:lnTo>
                  <a:lnTo>
                    <a:pt x="2462256" y="8444"/>
                  </a:lnTo>
                  <a:lnTo>
                    <a:pt x="2476246" y="7184"/>
                  </a:lnTo>
                  <a:lnTo>
                    <a:pt x="2490236" y="6109"/>
                  </a:lnTo>
                  <a:lnTo>
                    <a:pt x="2504226" y="5191"/>
                  </a:lnTo>
                  <a:lnTo>
                    <a:pt x="2518216" y="4409"/>
                  </a:lnTo>
                  <a:lnTo>
                    <a:pt x="2532206" y="3742"/>
                  </a:lnTo>
                  <a:lnTo>
                    <a:pt x="2546196" y="3174"/>
                  </a:lnTo>
                  <a:lnTo>
                    <a:pt x="2560187" y="2690"/>
                  </a:lnTo>
                  <a:lnTo>
                    <a:pt x="2574177" y="2277"/>
                  </a:lnTo>
                  <a:lnTo>
                    <a:pt x="2588167" y="1926"/>
                  </a:lnTo>
                  <a:lnTo>
                    <a:pt x="2602157" y="1627"/>
                  </a:lnTo>
                  <a:lnTo>
                    <a:pt x="2616147" y="1372"/>
                  </a:lnTo>
                  <a:lnTo>
                    <a:pt x="2630137" y="1156"/>
                  </a:lnTo>
                  <a:lnTo>
                    <a:pt x="2644127" y="971"/>
                  </a:lnTo>
                  <a:lnTo>
                    <a:pt x="2658117" y="814"/>
                  </a:lnTo>
                  <a:lnTo>
                    <a:pt x="2672107" y="680"/>
                  </a:lnTo>
                  <a:lnTo>
                    <a:pt x="2686097" y="567"/>
                  </a:lnTo>
                  <a:lnTo>
                    <a:pt x="2700087" y="470"/>
                  </a:lnTo>
                  <a:lnTo>
                    <a:pt x="2714078" y="387"/>
                  </a:lnTo>
                  <a:lnTo>
                    <a:pt x="2728068" y="317"/>
                  </a:lnTo>
                  <a:lnTo>
                    <a:pt x="2742058" y="258"/>
                  </a:lnTo>
                  <a:lnTo>
                    <a:pt x="2756048" y="207"/>
                  </a:lnTo>
                  <a:lnTo>
                    <a:pt x="2770038" y="164"/>
                  </a:lnTo>
                  <a:lnTo>
                    <a:pt x="2770038" y="0"/>
                  </a:lnTo>
                  <a:lnTo>
                    <a:pt x="2784028" y="14"/>
                  </a:lnTo>
                  <a:lnTo>
                    <a:pt x="2798018" y="31"/>
                  </a:lnTo>
                  <a:lnTo>
                    <a:pt x="2812008" y="51"/>
                  </a:lnTo>
                  <a:lnTo>
                    <a:pt x="2825998" y="74"/>
                  </a:lnTo>
                  <a:lnTo>
                    <a:pt x="2839988" y="102"/>
                  </a:lnTo>
                  <a:lnTo>
                    <a:pt x="2853978" y="134"/>
                  </a:lnTo>
                  <a:lnTo>
                    <a:pt x="2867969" y="172"/>
                  </a:lnTo>
                  <a:lnTo>
                    <a:pt x="2881959" y="216"/>
                  </a:lnTo>
                  <a:lnTo>
                    <a:pt x="2895949" y="269"/>
                  </a:lnTo>
                  <a:lnTo>
                    <a:pt x="2909939" y="330"/>
                  </a:lnTo>
                  <a:lnTo>
                    <a:pt x="2923929" y="402"/>
                  </a:lnTo>
                  <a:lnTo>
                    <a:pt x="2937919" y="487"/>
                  </a:lnTo>
                  <a:lnTo>
                    <a:pt x="2951909" y="587"/>
                  </a:lnTo>
                  <a:lnTo>
                    <a:pt x="2965899" y="704"/>
                  </a:lnTo>
                  <a:lnTo>
                    <a:pt x="2979889" y="842"/>
                  </a:lnTo>
                  <a:lnTo>
                    <a:pt x="2993879" y="1003"/>
                  </a:lnTo>
                  <a:lnTo>
                    <a:pt x="3007870" y="1192"/>
                  </a:lnTo>
                  <a:lnTo>
                    <a:pt x="3021860" y="1415"/>
                  </a:lnTo>
                  <a:lnTo>
                    <a:pt x="3035850" y="1675"/>
                  </a:lnTo>
                  <a:lnTo>
                    <a:pt x="3049840" y="1981"/>
                  </a:lnTo>
                  <a:lnTo>
                    <a:pt x="3063830" y="2340"/>
                  </a:lnTo>
                  <a:lnTo>
                    <a:pt x="3077820" y="2759"/>
                  </a:lnTo>
                  <a:lnTo>
                    <a:pt x="3091810" y="3251"/>
                  </a:lnTo>
                  <a:lnTo>
                    <a:pt x="3105800" y="3827"/>
                  </a:lnTo>
                  <a:lnTo>
                    <a:pt x="3119790" y="4500"/>
                  </a:lnTo>
                  <a:lnTo>
                    <a:pt x="3133780" y="5286"/>
                  </a:lnTo>
                  <a:lnTo>
                    <a:pt x="3147770" y="6203"/>
                  </a:lnTo>
                  <a:lnTo>
                    <a:pt x="3161761" y="7273"/>
                  </a:lnTo>
                  <a:lnTo>
                    <a:pt x="3175751" y="8517"/>
                  </a:lnTo>
                  <a:lnTo>
                    <a:pt x="3189741" y="9964"/>
                  </a:lnTo>
                  <a:lnTo>
                    <a:pt x="3203731" y="11642"/>
                  </a:lnTo>
                  <a:lnTo>
                    <a:pt x="3217721" y="13584"/>
                  </a:lnTo>
                  <a:lnTo>
                    <a:pt x="3231711" y="15825"/>
                  </a:lnTo>
                  <a:lnTo>
                    <a:pt x="3245701" y="18405"/>
                  </a:lnTo>
                  <a:lnTo>
                    <a:pt x="3259691" y="21364"/>
                  </a:lnTo>
                  <a:lnTo>
                    <a:pt x="3273681" y="24744"/>
                  </a:lnTo>
                  <a:lnTo>
                    <a:pt x="3287671" y="28589"/>
                  </a:lnTo>
                  <a:lnTo>
                    <a:pt x="3301661" y="32940"/>
                  </a:lnTo>
                  <a:lnTo>
                    <a:pt x="3315652" y="37835"/>
                  </a:lnTo>
                  <a:lnTo>
                    <a:pt x="3329642" y="43308"/>
                  </a:lnTo>
                  <a:lnTo>
                    <a:pt x="3343632" y="49381"/>
                  </a:lnTo>
                  <a:lnTo>
                    <a:pt x="3357622" y="56068"/>
                  </a:lnTo>
                  <a:lnTo>
                    <a:pt x="3371612" y="63365"/>
                  </a:lnTo>
                  <a:lnTo>
                    <a:pt x="3385602" y="71252"/>
                  </a:lnTo>
                  <a:lnTo>
                    <a:pt x="3399592" y="79688"/>
                  </a:lnTo>
                  <a:lnTo>
                    <a:pt x="3413582" y="88612"/>
                  </a:lnTo>
                  <a:lnTo>
                    <a:pt x="3427572" y="97941"/>
                  </a:lnTo>
                  <a:lnTo>
                    <a:pt x="3441562" y="107576"/>
                  </a:lnTo>
                  <a:lnTo>
                    <a:pt x="3455552" y="117399"/>
                  </a:lnTo>
                  <a:lnTo>
                    <a:pt x="3469543" y="127287"/>
                  </a:lnTo>
                  <a:lnTo>
                    <a:pt x="3483533" y="137110"/>
                  </a:lnTo>
                  <a:lnTo>
                    <a:pt x="3497523" y="146744"/>
                  </a:lnTo>
                  <a:lnTo>
                    <a:pt x="3511513" y="156074"/>
                  </a:lnTo>
                  <a:lnTo>
                    <a:pt x="3525503" y="164997"/>
                  </a:lnTo>
                  <a:lnTo>
                    <a:pt x="3539493" y="173434"/>
                  </a:lnTo>
                  <a:lnTo>
                    <a:pt x="3553483" y="181321"/>
                  </a:lnTo>
                  <a:lnTo>
                    <a:pt x="3567473" y="188618"/>
                  </a:lnTo>
                  <a:lnTo>
                    <a:pt x="3581463" y="195304"/>
                  </a:lnTo>
                  <a:lnTo>
                    <a:pt x="3595453" y="201378"/>
                  </a:lnTo>
                  <a:lnTo>
                    <a:pt x="3609444" y="206850"/>
                  </a:lnTo>
                  <a:lnTo>
                    <a:pt x="3623434" y="211746"/>
                  </a:lnTo>
                  <a:lnTo>
                    <a:pt x="3637424" y="216097"/>
                  </a:lnTo>
                  <a:lnTo>
                    <a:pt x="3651414" y="219942"/>
                  </a:lnTo>
                  <a:lnTo>
                    <a:pt x="3665404" y="223322"/>
                  </a:lnTo>
                  <a:lnTo>
                    <a:pt x="3679394" y="226281"/>
                  </a:lnTo>
                  <a:lnTo>
                    <a:pt x="3693384" y="228860"/>
                  </a:lnTo>
                  <a:lnTo>
                    <a:pt x="3707374" y="231102"/>
                  </a:lnTo>
                  <a:lnTo>
                    <a:pt x="3721364" y="233044"/>
                  </a:lnTo>
                  <a:lnTo>
                    <a:pt x="3735354" y="234722"/>
                  </a:lnTo>
                  <a:lnTo>
                    <a:pt x="3749344" y="236168"/>
                  </a:lnTo>
                  <a:lnTo>
                    <a:pt x="3763335" y="237413"/>
                  </a:lnTo>
                  <a:lnTo>
                    <a:pt x="3777325" y="238483"/>
                  </a:lnTo>
                  <a:lnTo>
                    <a:pt x="3791315" y="239400"/>
                  </a:lnTo>
                  <a:lnTo>
                    <a:pt x="3805305" y="240186"/>
                  </a:lnTo>
                  <a:lnTo>
                    <a:pt x="3819295" y="240859"/>
                  </a:lnTo>
                  <a:lnTo>
                    <a:pt x="3833285" y="241434"/>
                  </a:lnTo>
                  <a:lnTo>
                    <a:pt x="3847275" y="241926"/>
                  </a:lnTo>
                  <a:lnTo>
                    <a:pt x="3861265" y="242346"/>
                  </a:lnTo>
                  <a:lnTo>
                    <a:pt x="3875255" y="242705"/>
                  </a:lnTo>
                  <a:lnTo>
                    <a:pt x="3889245" y="243010"/>
                  </a:lnTo>
                  <a:lnTo>
                    <a:pt x="3903235" y="243271"/>
                  </a:lnTo>
                  <a:lnTo>
                    <a:pt x="3917226" y="243493"/>
                  </a:lnTo>
                  <a:lnTo>
                    <a:pt x="3931216" y="243683"/>
                  </a:lnTo>
                  <a:lnTo>
                    <a:pt x="3945206" y="243844"/>
                  </a:lnTo>
                  <a:lnTo>
                    <a:pt x="3959196" y="243982"/>
                  </a:lnTo>
                  <a:lnTo>
                    <a:pt x="3973186" y="244099"/>
                  </a:lnTo>
                  <a:lnTo>
                    <a:pt x="3987176" y="244198"/>
                  </a:lnTo>
                  <a:lnTo>
                    <a:pt x="4001166" y="244283"/>
                  </a:lnTo>
                  <a:lnTo>
                    <a:pt x="4015156" y="244355"/>
                  </a:lnTo>
                  <a:lnTo>
                    <a:pt x="4029146" y="244417"/>
                  </a:lnTo>
                  <a:lnTo>
                    <a:pt x="4043136" y="244469"/>
                  </a:lnTo>
                  <a:lnTo>
                    <a:pt x="4057126" y="244514"/>
                  </a:lnTo>
                  <a:lnTo>
                    <a:pt x="4071117" y="244552"/>
                  </a:lnTo>
                  <a:lnTo>
                    <a:pt x="4085107" y="244584"/>
                  </a:lnTo>
                  <a:lnTo>
                    <a:pt x="4099097" y="244612"/>
                  </a:lnTo>
                  <a:lnTo>
                    <a:pt x="4113087" y="244635"/>
                  </a:lnTo>
                  <a:lnTo>
                    <a:pt x="4127077" y="244655"/>
                  </a:lnTo>
                  <a:lnTo>
                    <a:pt x="4141067" y="244672"/>
                  </a:lnTo>
                  <a:lnTo>
                    <a:pt x="4155057" y="244686"/>
                  </a:lnTo>
                </a:path>
              </a:pathLst>
            </a:custGeom>
            <a:ln w="40651" cap="flat">
              <a:solidFill>
                <a:srgbClr val="D3D3D3">
                  <a:alpha val="100000"/>
                </a:srgbClr>
              </a:solidFill>
              <a:prstDash val="solid"/>
              <a:round/>
            </a:ln>
          </p:spPr>
          <p:txBody>
            <a:bodyPr/>
            <a:lstStyle/>
            <a:p/>
          </p:txBody>
        </p:sp>
        <p:sp>
          <p:nvSpPr>
            <p:cNvPr id="43" name="pl43"/>
            <p:cNvSpPr/>
            <p:nvPr/>
          </p:nvSpPr>
          <p:spPr>
            <a:xfrm>
              <a:off x="2737948" y="2619024"/>
              <a:ext cx="4155057" cy="244768"/>
            </a:xfrm>
            <a:custGeom>
              <a:avLst/>
              <a:pathLst>
                <a:path w="4155057" h="244768">
                  <a:moveTo>
                    <a:pt x="0" y="244768"/>
                  </a:moveTo>
                  <a:lnTo>
                    <a:pt x="13990" y="244754"/>
                  </a:lnTo>
                  <a:lnTo>
                    <a:pt x="27980" y="244737"/>
                  </a:lnTo>
                  <a:lnTo>
                    <a:pt x="41970" y="244717"/>
                  </a:lnTo>
                  <a:lnTo>
                    <a:pt x="55960" y="244694"/>
                  </a:lnTo>
                  <a:lnTo>
                    <a:pt x="69950" y="244666"/>
                  </a:lnTo>
                  <a:lnTo>
                    <a:pt x="83940" y="244634"/>
                  </a:lnTo>
                  <a:lnTo>
                    <a:pt x="97930" y="244596"/>
                  </a:lnTo>
                  <a:lnTo>
                    <a:pt x="111920" y="244551"/>
                  </a:lnTo>
                  <a:lnTo>
                    <a:pt x="125910" y="244499"/>
                  </a:lnTo>
                  <a:lnTo>
                    <a:pt x="139900" y="244438"/>
                  </a:lnTo>
                  <a:lnTo>
                    <a:pt x="153891" y="244365"/>
                  </a:lnTo>
                  <a:lnTo>
                    <a:pt x="167881" y="244280"/>
                  </a:lnTo>
                  <a:lnTo>
                    <a:pt x="181871" y="244181"/>
                  </a:lnTo>
                  <a:lnTo>
                    <a:pt x="195861" y="244064"/>
                  </a:lnTo>
                  <a:lnTo>
                    <a:pt x="209851" y="243926"/>
                  </a:lnTo>
                  <a:lnTo>
                    <a:pt x="223841" y="243765"/>
                  </a:lnTo>
                  <a:lnTo>
                    <a:pt x="237831" y="243575"/>
                  </a:lnTo>
                  <a:lnTo>
                    <a:pt x="251821" y="243353"/>
                  </a:lnTo>
                  <a:lnTo>
                    <a:pt x="265811" y="243092"/>
                  </a:lnTo>
                  <a:lnTo>
                    <a:pt x="279801" y="242787"/>
                  </a:lnTo>
                  <a:lnTo>
                    <a:pt x="293791" y="242428"/>
                  </a:lnTo>
                  <a:lnTo>
                    <a:pt x="307782" y="242008"/>
                  </a:lnTo>
                  <a:lnTo>
                    <a:pt x="321772" y="241517"/>
                  </a:lnTo>
                  <a:lnTo>
                    <a:pt x="335762" y="240941"/>
                  </a:lnTo>
                  <a:lnTo>
                    <a:pt x="349752" y="240268"/>
                  </a:lnTo>
                  <a:lnTo>
                    <a:pt x="363742" y="239482"/>
                  </a:lnTo>
                  <a:lnTo>
                    <a:pt x="377732" y="238565"/>
                  </a:lnTo>
                  <a:lnTo>
                    <a:pt x="391722" y="237495"/>
                  </a:lnTo>
                  <a:lnTo>
                    <a:pt x="405712" y="236250"/>
                  </a:lnTo>
                  <a:lnTo>
                    <a:pt x="419702" y="234804"/>
                  </a:lnTo>
                  <a:lnTo>
                    <a:pt x="433692" y="233126"/>
                  </a:lnTo>
                  <a:lnTo>
                    <a:pt x="447682" y="231184"/>
                  </a:lnTo>
                  <a:lnTo>
                    <a:pt x="461673" y="228943"/>
                  </a:lnTo>
                  <a:lnTo>
                    <a:pt x="475663" y="226363"/>
                  </a:lnTo>
                  <a:lnTo>
                    <a:pt x="489653" y="223404"/>
                  </a:lnTo>
                  <a:lnTo>
                    <a:pt x="503643" y="220024"/>
                  </a:lnTo>
                  <a:lnTo>
                    <a:pt x="517633" y="216179"/>
                  </a:lnTo>
                  <a:lnTo>
                    <a:pt x="531623" y="211828"/>
                  </a:lnTo>
                  <a:lnTo>
                    <a:pt x="545613" y="206932"/>
                  </a:lnTo>
                  <a:lnTo>
                    <a:pt x="559603" y="201460"/>
                  </a:lnTo>
                  <a:lnTo>
                    <a:pt x="573593" y="195386"/>
                  </a:lnTo>
                  <a:lnTo>
                    <a:pt x="587583" y="188700"/>
                  </a:lnTo>
                  <a:lnTo>
                    <a:pt x="601574" y="181403"/>
                  </a:lnTo>
                  <a:lnTo>
                    <a:pt x="615564" y="173516"/>
                  </a:lnTo>
                  <a:lnTo>
                    <a:pt x="629554" y="165080"/>
                  </a:lnTo>
                  <a:lnTo>
                    <a:pt x="643544" y="156156"/>
                  </a:lnTo>
                  <a:lnTo>
                    <a:pt x="657534" y="146826"/>
                  </a:lnTo>
                  <a:lnTo>
                    <a:pt x="671524" y="137192"/>
                  </a:lnTo>
                  <a:lnTo>
                    <a:pt x="685514" y="127369"/>
                  </a:lnTo>
                  <a:lnTo>
                    <a:pt x="699504" y="117481"/>
                  </a:lnTo>
                  <a:lnTo>
                    <a:pt x="713494" y="107658"/>
                  </a:lnTo>
                  <a:lnTo>
                    <a:pt x="727484" y="98024"/>
                  </a:lnTo>
                  <a:lnTo>
                    <a:pt x="741474" y="88694"/>
                  </a:lnTo>
                  <a:lnTo>
                    <a:pt x="755465" y="79770"/>
                  </a:lnTo>
                  <a:lnTo>
                    <a:pt x="769455" y="71334"/>
                  </a:lnTo>
                  <a:lnTo>
                    <a:pt x="783445" y="63447"/>
                  </a:lnTo>
                  <a:lnTo>
                    <a:pt x="797435" y="56150"/>
                  </a:lnTo>
                  <a:lnTo>
                    <a:pt x="811425" y="49463"/>
                  </a:lnTo>
                  <a:lnTo>
                    <a:pt x="825415" y="43390"/>
                  </a:lnTo>
                  <a:lnTo>
                    <a:pt x="839405" y="37917"/>
                  </a:lnTo>
                  <a:lnTo>
                    <a:pt x="853395" y="33022"/>
                  </a:lnTo>
                  <a:lnTo>
                    <a:pt x="867385" y="28671"/>
                  </a:lnTo>
                  <a:lnTo>
                    <a:pt x="881375" y="24826"/>
                  </a:lnTo>
                  <a:lnTo>
                    <a:pt x="895365" y="21446"/>
                  </a:lnTo>
                  <a:lnTo>
                    <a:pt x="909356" y="18487"/>
                  </a:lnTo>
                  <a:lnTo>
                    <a:pt x="923346" y="15907"/>
                  </a:lnTo>
                  <a:lnTo>
                    <a:pt x="937336" y="13666"/>
                  </a:lnTo>
                  <a:lnTo>
                    <a:pt x="951326" y="11724"/>
                  </a:lnTo>
                  <a:lnTo>
                    <a:pt x="965316" y="10046"/>
                  </a:lnTo>
                  <a:lnTo>
                    <a:pt x="979306" y="8600"/>
                  </a:lnTo>
                  <a:lnTo>
                    <a:pt x="993296" y="7355"/>
                  </a:lnTo>
                  <a:lnTo>
                    <a:pt x="1007286" y="6285"/>
                  </a:lnTo>
                  <a:lnTo>
                    <a:pt x="1021276" y="5368"/>
                  </a:lnTo>
                  <a:lnTo>
                    <a:pt x="1035266" y="4582"/>
                  </a:lnTo>
                  <a:lnTo>
                    <a:pt x="1049256" y="3909"/>
                  </a:lnTo>
                  <a:lnTo>
                    <a:pt x="1063247" y="3333"/>
                  </a:lnTo>
                  <a:lnTo>
                    <a:pt x="1077237" y="2842"/>
                  </a:lnTo>
                  <a:lnTo>
                    <a:pt x="1091227" y="2422"/>
                  </a:lnTo>
                  <a:lnTo>
                    <a:pt x="1105217" y="2063"/>
                  </a:lnTo>
                  <a:lnTo>
                    <a:pt x="1119207" y="1757"/>
                  </a:lnTo>
                  <a:lnTo>
                    <a:pt x="1133197" y="1497"/>
                  </a:lnTo>
                  <a:lnTo>
                    <a:pt x="1147187" y="1274"/>
                  </a:lnTo>
                  <a:lnTo>
                    <a:pt x="1161177" y="1085"/>
                  </a:lnTo>
                  <a:lnTo>
                    <a:pt x="1175167" y="924"/>
                  </a:lnTo>
                  <a:lnTo>
                    <a:pt x="1189157" y="786"/>
                  </a:lnTo>
                  <a:lnTo>
                    <a:pt x="1203148" y="669"/>
                  </a:lnTo>
                  <a:lnTo>
                    <a:pt x="1217138" y="569"/>
                  </a:lnTo>
                  <a:lnTo>
                    <a:pt x="1231128" y="485"/>
                  </a:lnTo>
                  <a:lnTo>
                    <a:pt x="1245118" y="412"/>
                  </a:lnTo>
                  <a:lnTo>
                    <a:pt x="1259108" y="351"/>
                  </a:lnTo>
                  <a:lnTo>
                    <a:pt x="1273098" y="298"/>
                  </a:lnTo>
                  <a:lnTo>
                    <a:pt x="1287088" y="254"/>
                  </a:lnTo>
                  <a:lnTo>
                    <a:pt x="1301078" y="216"/>
                  </a:lnTo>
                  <a:lnTo>
                    <a:pt x="1315068" y="184"/>
                  </a:lnTo>
                  <a:lnTo>
                    <a:pt x="1329058" y="156"/>
                  </a:lnTo>
                  <a:lnTo>
                    <a:pt x="1343048" y="133"/>
                  </a:lnTo>
                  <a:lnTo>
                    <a:pt x="1357039" y="113"/>
                  </a:lnTo>
                  <a:lnTo>
                    <a:pt x="1371029" y="96"/>
                  </a:lnTo>
                  <a:lnTo>
                    <a:pt x="1385019" y="8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82"/>
                  </a:lnTo>
                  <a:lnTo>
                    <a:pt x="2784028" y="96"/>
                  </a:lnTo>
                  <a:lnTo>
                    <a:pt x="2798018" y="113"/>
                  </a:lnTo>
                  <a:lnTo>
                    <a:pt x="2812008" y="133"/>
                  </a:lnTo>
                  <a:lnTo>
                    <a:pt x="2825998" y="156"/>
                  </a:lnTo>
                  <a:lnTo>
                    <a:pt x="2839988" y="184"/>
                  </a:lnTo>
                  <a:lnTo>
                    <a:pt x="2853978" y="216"/>
                  </a:lnTo>
                  <a:lnTo>
                    <a:pt x="2867969" y="254"/>
                  </a:lnTo>
                  <a:lnTo>
                    <a:pt x="2881959" y="298"/>
                  </a:lnTo>
                  <a:lnTo>
                    <a:pt x="2895949" y="351"/>
                  </a:lnTo>
                  <a:lnTo>
                    <a:pt x="2909939" y="412"/>
                  </a:lnTo>
                  <a:lnTo>
                    <a:pt x="2923929" y="485"/>
                  </a:lnTo>
                  <a:lnTo>
                    <a:pt x="2937919" y="569"/>
                  </a:lnTo>
                  <a:lnTo>
                    <a:pt x="2951909" y="669"/>
                  </a:lnTo>
                  <a:lnTo>
                    <a:pt x="2965899" y="786"/>
                  </a:lnTo>
                  <a:lnTo>
                    <a:pt x="2979889" y="924"/>
                  </a:lnTo>
                  <a:lnTo>
                    <a:pt x="2993879" y="1085"/>
                  </a:lnTo>
                  <a:lnTo>
                    <a:pt x="3007870" y="1274"/>
                  </a:lnTo>
                  <a:lnTo>
                    <a:pt x="3021860" y="1497"/>
                  </a:lnTo>
                  <a:lnTo>
                    <a:pt x="3035850" y="1757"/>
                  </a:lnTo>
                  <a:lnTo>
                    <a:pt x="3049840" y="2063"/>
                  </a:lnTo>
                  <a:lnTo>
                    <a:pt x="3063830" y="2422"/>
                  </a:lnTo>
                  <a:lnTo>
                    <a:pt x="3077820" y="2842"/>
                  </a:lnTo>
                  <a:lnTo>
                    <a:pt x="3091810" y="3333"/>
                  </a:lnTo>
                  <a:lnTo>
                    <a:pt x="3105800" y="3909"/>
                  </a:lnTo>
                  <a:lnTo>
                    <a:pt x="3119790" y="4582"/>
                  </a:lnTo>
                  <a:lnTo>
                    <a:pt x="3133780" y="5368"/>
                  </a:lnTo>
                  <a:lnTo>
                    <a:pt x="3147770" y="6285"/>
                  </a:lnTo>
                  <a:lnTo>
                    <a:pt x="3161761" y="7355"/>
                  </a:lnTo>
                  <a:lnTo>
                    <a:pt x="3175751" y="8600"/>
                  </a:lnTo>
                  <a:lnTo>
                    <a:pt x="3189741" y="10046"/>
                  </a:lnTo>
                  <a:lnTo>
                    <a:pt x="3203731" y="11724"/>
                  </a:lnTo>
                  <a:lnTo>
                    <a:pt x="3217721" y="13666"/>
                  </a:lnTo>
                  <a:lnTo>
                    <a:pt x="3231711" y="15907"/>
                  </a:lnTo>
                  <a:lnTo>
                    <a:pt x="3245701" y="18487"/>
                  </a:lnTo>
                  <a:lnTo>
                    <a:pt x="3259691" y="21446"/>
                  </a:lnTo>
                  <a:lnTo>
                    <a:pt x="3273681" y="24826"/>
                  </a:lnTo>
                  <a:lnTo>
                    <a:pt x="3287671" y="28671"/>
                  </a:lnTo>
                  <a:lnTo>
                    <a:pt x="3301661" y="33022"/>
                  </a:lnTo>
                  <a:lnTo>
                    <a:pt x="3315652" y="37917"/>
                  </a:lnTo>
                  <a:lnTo>
                    <a:pt x="3329642" y="43390"/>
                  </a:lnTo>
                  <a:lnTo>
                    <a:pt x="3343632" y="49463"/>
                  </a:lnTo>
                  <a:lnTo>
                    <a:pt x="3357622" y="56150"/>
                  </a:lnTo>
                  <a:lnTo>
                    <a:pt x="3371612" y="63447"/>
                  </a:lnTo>
                  <a:lnTo>
                    <a:pt x="3385602" y="71334"/>
                  </a:lnTo>
                  <a:lnTo>
                    <a:pt x="3399592" y="79770"/>
                  </a:lnTo>
                  <a:lnTo>
                    <a:pt x="3413582" y="88694"/>
                  </a:lnTo>
                  <a:lnTo>
                    <a:pt x="3427572" y="98024"/>
                  </a:lnTo>
                  <a:lnTo>
                    <a:pt x="3441562" y="107658"/>
                  </a:lnTo>
                  <a:lnTo>
                    <a:pt x="3455552" y="117481"/>
                  </a:lnTo>
                  <a:lnTo>
                    <a:pt x="3469543" y="127369"/>
                  </a:lnTo>
                  <a:lnTo>
                    <a:pt x="3483533" y="137192"/>
                  </a:lnTo>
                  <a:lnTo>
                    <a:pt x="3497523" y="146826"/>
                  </a:lnTo>
                  <a:lnTo>
                    <a:pt x="3511513" y="156156"/>
                  </a:lnTo>
                  <a:lnTo>
                    <a:pt x="3525503" y="165080"/>
                  </a:lnTo>
                  <a:lnTo>
                    <a:pt x="3539493" y="173516"/>
                  </a:lnTo>
                  <a:lnTo>
                    <a:pt x="3553483" y="181403"/>
                  </a:lnTo>
                  <a:lnTo>
                    <a:pt x="3567473" y="188700"/>
                  </a:lnTo>
                  <a:lnTo>
                    <a:pt x="3581463" y="195386"/>
                  </a:lnTo>
                  <a:lnTo>
                    <a:pt x="3595453" y="201460"/>
                  </a:lnTo>
                  <a:lnTo>
                    <a:pt x="3609444" y="206932"/>
                  </a:lnTo>
                  <a:lnTo>
                    <a:pt x="3623434" y="211828"/>
                  </a:lnTo>
                  <a:lnTo>
                    <a:pt x="3637424" y="216179"/>
                  </a:lnTo>
                  <a:lnTo>
                    <a:pt x="3651414" y="220024"/>
                  </a:lnTo>
                  <a:lnTo>
                    <a:pt x="3665404" y="223404"/>
                  </a:lnTo>
                  <a:lnTo>
                    <a:pt x="3679394" y="226363"/>
                  </a:lnTo>
                  <a:lnTo>
                    <a:pt x="3693384" y="228943"/>
                  </a:lnTo>
                  <a:lnTo>
                    <a:pt x="3707374" y="231184"/>
                  </a:lnTo>
                  <a:lnTo>
                    <a:pt x="3721364" y="233126"/>
                  </a:lnTo>
                  <a:lnTo>
                    <a:pt x="3735354" y="234804"/>
                  </a:lnTo>
                  <a:lnTo>
                    <a:pt x="3749344" y="236250"/>
                  </a:lnTo>
                  <a:lnTo>
                    <a:pt x="3763335" y="237495"/>
                  </a:lnTo>
                  <a:lnTo>
                    <a:pt x="3777325" y="238565"/>
                  </a:lnTo>
                  <a:lnTo>
                    <a:pt x="3791315" y="239482"/>
                  </a:lnTo>
                  <a:lnTo>
                    <a:pt x="3805305" y="240268"/>
                  </a:lnTo>
                  <a:lnTo>
                    <a:pt x="3819295" y="240941"/>
                  </a:lnTo>
                  <a:lnTo>
                    <a:pt x="3833285" y="241517"/>
                  </a:lnTo>
                  <a:lnTo>
                    <a:pt x="3847275" y="242008"/>
                  </a:lnTo>
                  <a:lnTo>
                    <a:pt x="3861265" y="242428"/>
                  </a:lnTo>
                  <a:lnTo>
                    <a:pt x="3875255" y="242787"/>
                  </a:lnTo>
                  <a:lnTo>
                    <a:pt x="3889245" y="243092"/>
                  </a:lnTo>
                  <a:lnTo>
                    <a:pt x="3903235" y="243353"/>
                  </a:lnTo>
                  <a:lnTo>
                    <a:pt x="3917226" y="243575"/>
                  </a:lnTo>
                  <a:lnTo>
                    <a:pt x="3931216" y="243765"/>
                  </a:lnTo>
                  <a:lnTo>
                    <a:pt x="3945206" y="243926"/>
                  </a:lnTo>
                  <a:lnTo>
                    <a:pt x="3959196" y="244064"/>
                  </a:lnTo>
                  <a:lnTo>
                    <a:pt x="3973186" y="244181"/>
                  </a:lnTo>
                  <a:lnTo>
                    <a:pt x="3987176" y="244280"/>
                  </a:lnTo>
                  <a:lnTo>
                    <a:pt x="4001166" y="244365"/>
                  </a:lnTo>
                  <a:lnTo>
                    <a:pt x="4015156" y="244438"/>
                  </a:lnTo>
                  <a:lnTo>
                    <a:pt x="4029146" y="244499"/>
                  </a:lnTo>
                  <a:lnTo>
                    <a:pt x="4043136" y="244551"/>
                  </a:lnTo>
                  <a:lnTo>
                    <a:pt x="4057126" y="244596"/>
                  </a:lnTo>
                  <a:lnTo>
                    <a:pt x="4071117" y="244634"/>
                  </a:lnTo>
                  <a:lnTo>
                    <a:pt x="4085107" y="244666"/>
                  </a:lnTo>
                  <a:lnTo>
                    <a:pt x="4099097" y="244694"/>
                  </a:lnTo>
                  <a:lnTo>
                    <a:pt x="4113087" y="244717"/>
                  </a:lnTo>
                  <a:lnTo>
                    <a:pt x="4127077" y="244737"/>
                  </a:lnTo>
                  <a:lnTo>
                    <a:pt x="4141067" y="244754"/>
                  </a:lnTo>
                  <a:lnTo>
                    <a:pt x="4155057" y="244768"/>
                  </a:lnTo>
                </a:path>
              </a:pathLst>
            </a:custGeom>
            <a:ln w="40651" cap="flat">
              <a:solidFill>
                <a:srgbClr val="D3D3D3">
                  <a:alpha val="100000"/>
                </a:srgbClr>
              </a:solidFill>
              <a:prstDash val="solid"/>
              <a:round/>
            </a:ln>
          </p:spPr>
          <p:txBody>
            <a:bodyPr/>
            <a:lstStyle/>
            <a:p/>
          </p:txBody>
        </p:sp>
        <p:sp>
          <p:nvSpPr>
            <p:cNvPr id="44" name="pl44"/>
            <p:cNvSpPr/>
            <p:nvPr/>
          </p:nvSpPr>
          <p:spPr>
            <a:xfrm>
              <a:off x="2737948" y="3109054"/>
              <a:ext cx="4155057" cy="978910"/>
            </a:xfrm>
            <a:custGeom>
              <a:avLst/>
              <a:pathLst>
                <a:path w="4155057" h="978910">
                  <a:moveTo>
                    <a:pt x="0" y="0"/>
                  </a:moveTo>
                  <a:lnTo>
                    <a:pt x="13990" y="57"/>
                  </a:lnTo>
                  <a:lnTo>
                    <a:pt x="27980" y="125"/>
                  </a:lnTo>
                  <a:lnTo>
                    <a:pt x="41970" y="204"/>
                  </a:lnTo>
                  <a:lnTo>
                    <a:pt x="55960" y="298"/>
                  </a:lnTo>
                  <a:lnTo>
                    <a:pt x="69950" y="408"/>
                  </a:lnTo>
                  <a:lnTo>
                    <a:pt x="83940" y="537"/>
                  </a:lnTo>
                  <a:lnTo>
                    <a:pt x="97930" y="688"/>
                  </a:lnTo>
                  <a:lnTo>
                    <a:pt x="111920" y="867"/>
                  </a:lnTo>
                  <a:lnTo>
                    <a:pt x="125910" y="1076"/>
                  </a:lnTo>
                  <a:lnTo>
                    <a:pt x="139900" y="1322"/>
                  </a:lnTo>
                  <a:lnTo>
                    <a:pt x="153891" y="1611"/>
                  </a:lnTo>
                  <a:lnTo>
                    <a:pt x="167881" y="1951"/>
                  </a:lnTo>
                  <a:lnTo>
                    <a:pt x="181871" y="2349"/>
                  </a:lnTo>
                  <a:lnTo>
                    <a:pt x="195861" y="2818"/>
                  </a:lnTo>
                  <a:lnTo>
                    <a:pt x="209851" y="3368"/>
                  </a:lnTo>
                  <a:lnTo>
                    <a:pt x="223841" y="4013"/>
                  </a:lnTo>
                  <a:lnTo>
                    <a:pt x="237831" y="4771"/>
                  </a:lnTo>
                  <a:lnTo>
                    <a:pt x="251821" y="5660"/>
                  </a:lnTo>
                  <a:lnTo>
                    <a:pt x="265811" y="6703"/>
                  </a:lnTo>
                  <a:lnTo>
                    <a:pt x="279801" y="7926"/>
                  </a:lnTo>
                  <a:lnTo>
                    <a:pt x="293791" y="9360"/>
                  </a:lnTo>
                  <a:lnTo>
                    <a:pt x="307782" y="11039"/>
                  </a:lnTo>
                  <a:lnTo>
                    <a:pt x="321772" y="13006"/>
                  </a:lnTo>
                  <a:lnTo>
                    <a:pt x="335762" y="15308"/>
                  </a:lnTo>
                  <a:lnTo>
                    <a:pt x="349752" y="18000"/>
                  </a:lnTo>
                  <a:lnTo>
                    <a:pt x="363742" y="21144"/>
                  </a:lnTo>
                  <a:lnTo>
                    <a:pt x="377732" y="24814"/>
                  </a:lnTo>
                  <a:lnTo>
                    <a:pt x="391722" y="29092"/>
                  </a:lnTo>
                  <a:lnTo>
                    <a:pt x="405712" y="34071"/>
                  </a:lnTo>
                  <a:lnTo>
                    <a:pt x="419702" y="39858"/>
                  </a:lnTo>
                  <a:lnTo>
                    <a:pt x="433692" y="46569"/>
                  </a:lnTo>
                  <a:lnTo>
                    <a:pt x="447682" y="54336"/>
                  </a:lnTo>
                  <a:lnTo>
                    <a:pt x="461673" y="63302"/>
                  </a:lnTo>
                  <a:lnTo>
                    <a:pt x="475663" y="73621"/>
                  </a:lnTo>
                  <a:lnTo>
                    <a:pt x="489653" y="85456"/>
                  </a:lnTo>
                  <a:lnTo>
                    <a:pt x="503643" y="98978"/>
                  </a:lnTo>
                  <a:lnTo>
                    <a:pt x="517633" y="114357"/>
                  </a:lnTo>
                  <a:lnTo>
                    <a:pt x="531623" y="131761"/>
                  </a:lnTo>
                  <a:lnTo>
                    <a:pt x="545613" y="151343"/>
                  </a:lnTo>
                  <a:lnTo>
                    <a:pt x="559603" y="173233"/>
                  </a:lnTo>
                  <a:lnTo>
                    <a:pt x="573593" y="197527"/>
                  </a:lnTo>
                  <a:lnTo>
                    <a:pt x="587583" y="224274"/>
                  </a:lnTo>
                  <a:lnTo>
                    <a:pt x="601574" y="253462"/>
                  </a:lnTo>
                  <a:lnTo>
                    <a:pt x="615564" y="285010"/>
                  </a:lnTo>
                  <a:lnTo>
                    <a:pt x="629554" y="318754"/>
                  </a:lnTo>
                  <a:lnTo>
                    <a:pt x="643544" y="354450"/>
                  </a:lnTo>
                  <a:lnTo>
                    <a:pt x="657534" y="391767"/>
                  </a:lnTo>
                  <a:lnTo>
                    <a:pt x="671524" y="430304"/>
                  </a:lnTo>
                  <a:lnTo>
                    <a:pt x="685514" y="469598"/>
                  </a:lnTo>
                  <a:lnTo>
                    <a:pt x="699504" y="509148"/>
                  </a:lnTo>
                  <a:lnTo>
                    <a:pt x="713494" y="548442"/>
                  </a:lnTo>
                  <a:lnTo>
                    <a:pt x="727484" y="586978"/>
                  </a:lnTo>
                  <a:lnTo>
                    <a:pt x="741474" y="624296"/>
                  </a:lnTo>
                  <a:lnTo>
                    <a:pt x="755465" y="659991"/>
                  </a:lnTo>
                  <a:lnTo>
                    <a:pt x="769455" y="693736"/>
                  </a:lnTo>
                  <a:lnTo>
                    <a:pt x="783445" y="725284"/>
                  </a:lnTo>
                  <a:lnTo>
                    <a:pt x="797435" y="754472"/>
                  </a:lnTo>
                  <a:lnTo>
                    <a:pt x="811425" y="781219"/>
                  </a:lnTo>
                  <a:lnTo>
                    <a:pt x="825415" y="805513"/>
                  </a:lnTo>
                  <a:lnTo>
                    <a:pt x="839405" y="827403"/>
                  </a:lnTo>
                  <a:lnTo>
                    <a:pt x="853395" y="846984"/>
                  </a:lnTo>
                  <a:lnTo>
                    <a:pt x="867385" y="864388"/>
                  </a:lnTo>
                  <a:lnTo>
                    <a:pt x="881375" y="879768"/>
                  </a:lnTo>
                  <a:lnTo>
                    <a:pt x="895365" y="893289"/>
                  </a:lnTo>
                  <a:lnTo>
                    <a:pt x="909356" y="905125"/>
                  </a:lnTo>
                  <a:lnTo>
                    <a:pt x="923346" y="915443"/>
                  </a:lnTo>
                  <a:lnTo>
                    <a:pt x="937336" y="924409"/>
                  </a:lnTo>
                  <a:lnTo>
                    <a:pt x="951326" y="932176"/>
                  </a:lnTo>
                  <a:lnTo>
                    <a:pt x="965316" y="938888"/>
                  </a:lnTo>
                  <a:lnTo>
                    <a:pt x="979306" y="944674"/>
                  </a:lnTo>
                  <a:lnTo>
                    <a:pt x="993296" y="949654"/>
                  </a:lnTo>
                  <a:lnTo>
                    <a:pt x="1007286" y="953932"/>
                  </a:lnTo>
                  <a:lnTo>
                    <a:pt x="1021276" y="957602"/>
                  </a:lnTo>
                  <a:lnTo>
                    <a:pt x="1035266" y="960746"/>
                  </a:lnTo>
                  <a:lnTo>
                    <a:pt x="1049256" y="963438"/>
                  </a:lnTo>
                  <a:lnTo>
                    <a:pt x="1063247" y="965739"/>
                  </a:lnTo>
                  <a:lnTo>
                    <a:pt x="1077237" y="967706"/>
                  </a:lnTo>
                  <a:lnTo>
                    <a:pt x="1091227" y="969386"/>
                  </a:lnTo>
                  <a:lnTo>
                    <a:pt x="1105217" y="970820"/>
                  </a:lnTo>
                  <a:lnTo>
                    <a:pt x="1119207" y="972043"/>
                  </a:lnTo>
                  <a:lnTo>
                    <a:pt x="1133197" y="973086"/>
                  </a:lnTo>
                  <a:lnTo>
                    <a:pt x="1147187" y="973975"/>
                  </a:lnTo>
                  <a:lnTo>
                    <a:pt x="1161177" y="974732"/>
                  </a:lnTo>
                  <a:lnTo>
                    <a:pt x="1175167" y="975378"/>
                  </a:lnTo>
                  <a:lnTo>
                    <a:pt x="1189157" y="975928"/>
                  </a:lnTo>
                  <a:lnTo>
                    <a:pt x="1203148" y="976396"/>
                  </a:lnTo>
                  <a:lnTo>
                    <a:pt x="1217138" y="976795"/>
                  </a:lnTo>
                  <a:lnTo>
                    <a:pt x="1231128" y="977134"/>
                  </a:lnTo>
                  <a:lnTo>
                    <a:pt x="1245118" y="977423"/>
                  </a:lnTo>
                  <a:lnTo>
                    <a:pt x="1259108" y="977669"/>
                  </a:lnTo>
                  <a:lnTo>
                    <a:pt x="1273098" y="977879"/>
                  </a:lnTo>
                  <a:lnTo>
                    <a:pt x="1287088" y="978057"/>
                  </a:lnTo>
                  <a:lnTo>
                    <a:pt x="1301078" y="978209"/>
                  </a:lnTo>
                  <a:lnTo>
                    <a:pt x="1315068" y="978338"/>
                  </a:lnTo>
                  <a:lnTo>
                    <a:pt x="1329058" y="978448"/>
                  </a:lnTo>
                  <a:lnTo>
                    <a:pt x="1343048" y="978541"/>
                  </a:lnTo>
                  <a:lnTo>
                    <a:pt x="1357039" y="978621"/>
                  </a:lnTo>
                  <a:lnTo>
                    <a:pt x="1371029" y="978688"/>
                  </a:lnTo>
                  <a:lnTo>
                    <a:pt x="1385019" y="978746"/>
                  </a:lnTo>
                  <a:lnTo>
                    <a:pt x="1385019" y="978910"/>
                  </a:lnTo>
                  <a:lnTo>
                    <a:pt x="1399009" y="978881"/>
                  </a:lnTo>
                  <a:lnTo>
                    <a:pt x="1412999" y="978848"/>
                  </a:lnTo>
                  <a:lnTo>
                    <a:pt x="1426989" y="978808"/>
                  </a:lnTo>
                  <a:lnTo>
                    <a:pt x="1440979" y="978761"/>
                  </a:lnTo>
                  <a:lnTo>
                    <a:pt x="1454969" y="978706"/>
                  </a:lnTo>
                  <a:lnTo>
                    <a:pt x="1468959" y="978642"/>
                  </a:lnTo>
                  <a:lnTo>
                    <a:pt x="1482949" y="978566"/>
                  </a:lnTo>
                  <a:lnTo>
                    <a:pt x="1496939" y="978477"/>
                  </a:lnTo>
                  <a:lnTo>
                    <a:pt x="1510930" y="978372"/>
                  </a:lnTo>
                  <a:lnTo>
                    <a:pt x="1524920" y="978249"/>
                  </a:lnTo>
                  <a:lnTo>
                    <a:pt x="1538910" y="978104"/>
                  </a:lnTo>
                  <a:lnTo>
                    <a:pt x="1552900" y="977935"/>
                  </a:lnTo>
                  <a:lnTo>
                    <a:pt x="1566890" y="977735"/>
                  </a:lnTo>
                  <a:lnTo>
                    <a:pt x="1580880" y="977501"/>
                  </a:lnTo>
                  <a:lnTo>
                    <a:pt x="1594870" y="977226"/>
                  </a:lnTo>
                  <a:lnTo>
                    <a:pt x="1608860" y="976903"/>
                  </a:lnTo>
                  <a:lnTo>
                    <a:pt x="1622850" y="976525"/>
                  </a:lnTo>
                  <a:lnTo>
                    <a:pt x="1636840" y="976080"/>
                  </a:lnTo>
                  <a:lnTo>
                    <a:pt x="1650830" y="975559"/>
                  </a:lnTo>
                  <a:lnTo>
                    <a:pt x="1664821" y="974947"/>
                  </a:lnTo>
                  <a:lnTo>
                    <a:pt x="1678811" y="974230"/>
                  </a:lnTo>
                  <a:lnTo>
                    <a:pt x="1692801" y="973390"/>
                  </a:lnTo>
                  <a:lnTo>
                    <a:pt x="1706791" y="972407"/>
                  </a:lnTo>
                  <a:lnTo>
                    <a:pt x="1720781" y="971256"/>
                  </a:lnTo>
                  <a:lnTo>
                    <a:pt x="1734771" y="969910"/>
                  </a:lnTo>
                  <a:lnTo>
                    <a:pt x="1748761" y="968338"/>
                  </a:lnTo>
                  <a:lnTo>
                    <a:pt x="1762751" y="966503"/>
                  </a:lnTo>
                  <a:lnTo>
                    <a:pt x="1776741" y="964364"/>
                  </a:lnTo>
                  <a:lnTo>
                    <a:pt x="1790731" y="961874"/>
                  </a:lnTo>
                  <a:lnTo>
                    <a:pt x="1804722" y="958981"/>
                  </a:lnTo>
                  <a:lnTo>
                    <a:pt x="1818712" y="955625"/>
                  </a:lnTo>
                  <a:lnTo>
                    <a:pt x="1832702" y="951742"/>
                  </a:lnTo>
                  <a:lnTo>
                    <a:pt x="1846692" y="947259"/>
                  </a:lnTo>
                  <a:lnTo>
                    <a:pt x="1860682" y="942100"/>
                  </a:lnTo>
                  <a:lnTo>
                    <a:pt x="1874672" y="936182"/>
                  </a:lnTo>
                  <a:lnTo>
                    <a:pt x="1888662" y="929421"/>
                  </a:lnTo>
                  <a:lnTo>
                    <a:pt x="1902652" y="921731"/>
                  </a:lnTo>
                  <a:lnTo>
                    <a:pt x="1916642" y="913029"/>
                  </a:lnTo>
                  <a:lnTo>
                    <a:pt x="1930632" y="903239"/>
                  </a:lnTo>
                  <a:lnTo>
                    <a:pt x="1944622" y="892294"/>
                  </a:lnTo>
                  <a:lnTo>
                    <a:pt x="1958613" y="880147"/>
                  </a:lnTo>
                  <a:lnTo>
                    <a:pt x="1972603" y="866773"/>
                  </a:lnTo>
                  <a:lnTo>
                    <a:pt x="1986593" y="852179"/>
                  </a:lnTo>
                  <a:lnTo>
                    <a:pt x="2000583" y="836405"/>
                  </a:lnTo>
                  <a:lnTo>
                    <a:pt x="2014573" y="819533"/>
                  </a:lnTo>
                  <a:lnTo>
                    <a:pt x="2028563" y="801685"/>
                  </a:lnTo>
                  <a:lnTo>
                    <a:pt x="2042553" y="783026"/>
                  </a:lnTo>
                  <a:lnTo>
                    <a:pt x="2056543" y="763758"/>
                  </a:lnTo>
                  <a:lnTo>
                    <a:pt x="2070533" y="744111"/>
                  </a:lnTo>
                  <a:lnTo>
                    <a:pt x="2084523" y="724336"/>
                  </a:lnTo>
                  <a:lnTo>
                    <a:pt x="2098513" y="704689"/>
                  </a:lnTo>
                  <a:lnTo>
                    <a:pt x="2112504" y="685421"/>
                  </a:lnTo>
                  <a:lnTo>
                    <a:pt x="2126494" y="666762"/>
                  </a:lnTo>
                  <a:lnTo>
                    <a:pt x="2140484" y="648914"/>
                  </a:lnTo>
                  <a:lnTo>
                    <a:pt x="2154474" y="632042"/>
                  </a:lnTo>
                  <a:lnTo>
                    <a:pt x="2168464" y="616268"/>
                  </a:lnTo>
                  <a:lnTo>
                    <a:pt x="2182454" y="601674"/>
                  </a:lnTo>
                  <a:lnTo>
                    <a:pt x="2196444" y="588301"/>
                  </a:lnTo>
                  <a:lnTo>
                    <a:pt x="2210434" y="576154"/>
                  </a:lnTo>
                  <a:lnTo>
                    <a:pt x="2224424" y="565209"/>
                  </a:lnTo>
                  <a:lnTo>
                    <a:pt x="2238414" y="555418"/>
                  </a:lnTo>
                  <a:lnTo>
                    <a:pt x="2252404" y="546716"/>
                  </a:lnTo>
                  <a:lnTo>
                    <a:pt x="2266395" y="539026"/>
                  </a:lnTo>
                  <a:lnTo>
                    <a:pt x="2280385" y="532265"/>
                  </a:lnTo>
                  <a:lnTo>
                    <a:pt x="2294375" y="526348"/>
                  </a:lnTo>
                  <a:lnTo>
                    <a:pt x="2308365" y="521188"/>
                  </a:lnTo>
                  <a:lnTo>
                    <a:pt x="2322355" y="516705"/>
                  </a:lnTo>
                  <a:lnTo>
                    <a:pt x="2336345" y="512822"/>
                  </a:lnTo>
                  <a:lnTo>
                    <a:pt x="2350335" y="509466"/>
                  </a:lnTo>
                  <a:lnTo>
                    <a:pt x="2364325" y="506573"/>
                  </a:lnTo>
                  <a:lnTo>
                    <a:pt x="2378315" y="504083"/>
                  </a:lnTo>
                  <a:lnTo>
                    <a:pt x="2392305" y="501944"/>
                  </a:lnTo>
                  <a:lnTo>
                    <a:pt x="2406296" y="500109"/>
                  </a:lnTo>
                  <a:lnTo>
                    <a:pt x="2420286" y="498537"/>
                  </a:lnTo>
                  <a:lnTo>
                    <a:pt x="2434276" y="497191"/>
                  </a:lnTo>
                  <a:lnTo>
                    <a:pt x="2448266" y="496040"/>
                  </a:lnTo>
                  <a:lnTo>
                    <a:pt x="2462256" y="495057"/>
                  </a:lnTo>
                  <a:lnTo>
                    <a:pt x="2476246" y="494217"/>
                  </a:lnTo>
                  <a:lnTo>
                    <a:pt x="2490236" y="493500"/>
                  </a:lnTo>
                  <a:lnTo>
                    <a:pt x="2504226" y="492889"/>
                  </a:lnTo>
                  <a:lnTo>
                    <a:pt x="2518216" y="492367"/>
                  </a:lnTo>
                  <a:lnTo>
                    <a:pt x="2532206" y="491923"/>
                  </a:lnTo>
                  <a:lnTo>
                    <a:pt x="2546196" y="491544"/>
                  </a:lnTo>
                  <a:lnTo>
                    <a:pt x="2560187" y="491221"/>
                  </a:lnTo>
                  <a:lnTo>
                    <a:pt x="2574177" y="490946"/>
                  </a:lnTo>
                  <a:lnTo>
                    <a:pt x="2588167" y="490712"/>
                  </a:lnTo>
                  <a:lnTo>
                    <a:pt x="2602157" y="490513"/>
                  </a:lnTo>
                  <a:lnTo>
                    <a:pt x="2616147" y="490343"/>
                  </a:lnTo>
                  <a:lnTo>
                    <a:pt x="2630137" y="490198"/>
                  </a:lnTo>
                  <a:lnTo>
                    <a:pt x="2644127" y="490075"/>
                  </a:lnTo>
                  <a:lnTo>
                    <a:pt x="2658117" y="489971"/>
                  </a:lnTo>
                  <a:lnTo>
                    <a:pt x="2672107" y="489881"/>
                  </a:lnTo>
                  <a:lnTo>
                    <a:pt x="2686097" y="489806"/>
                  </a:lnTo>
                  <a:lnTo>
                    <a:pt x="2700087" y="489741"/>
                  </a:lnTo>
                  <a:lnTo>
                    <a:pt x="2714078" y="489686"/>
                  </a:lnTo>
                  <a:lnTo>
                    <a:pt x="2728068" y="489639"/>
                  </a:lnTo>
                  <a:lnTo>
                    <a:pt x="2742058" y="489600"/>
                  </a:lnTo>
                  <a:lnTo>
                    <a:pt x="2756048" y="489566"/>
                  </a:lnTo>
                  <a:lnTo>
                    <a:pt x="2770038" y="489537"/>
                  </a:lnTo>
                  <a:lnTo>
                    <a:pt x="2770038" y="489373"/>
                  </a:lnTo>
                  <a:lnTo>
                    <a:pt x="2784028" y="489373"/>
                  </a:lnTo>
                  <a:lnTo>
                    <a:pt x="2798018" y="489373"/>
                  </a:lnTo>
                  <a:lnTo>
                    <a:pt x="2812008" y="489373"/>
                  </a:lnTo>
                  <a:lnTo>
                    <a:pt x="2825998" y="489373"/>
                  </a:lnTo>
                  <a:lnTo>
                    <a:pt x="2839988" y="489373"/>
                  </a:lnTo>
                  <a:lnTo>
                    <a:pt x="2853978" y="489373"/>
                  </a:lnTo>
                  <a:lnTo>
                    <a:pt x="2867969" y="489373"/>
                  </a:lnTo>
                  <a:lnTo>
                    <a:pt x="2881959" y="489373"/>
                  </a:lnTo>
                  <a:lnTo>
                    <a:pt x="2895949" y="489373"/>
                  </a:lnTo>
                  <a:lnTo>
                    <a:pt x="2909939" y="489373"/>
                  </a:lnTo>
                  <a:lnTo>
                    <a:pt x="2923929" y="489373"/>
                  </a:lnTo>
                  <a:lnTo>
                    <a:pt x="2937919" y="489373"/>
                  </a:lnTo>
                  <a:lnTo>
                    <a:pt x="2951909" y="489373"/>
                  </a:lnTo>
                  <a:lnTo>
                    <a:pt x="2965899" y="489373"/>
                  </a:lnTo>
                  <a:lnTo>
                    <a:pt x="2979889" y="489373"/>
                  </a:lnTo>
                  <a:lnTo>
                    <a:pt x="2993879" y="489373"/>
                  </a:lnTo>
                  <a:lnTo>
                    <a:pt x="3007870" y="489373"/>
                  </a:lnTo>
                  <a:lnTo>
                    <a:pt x="3021860" y="489373"/>
                  </a:lnTo>
                  <a:lnTo>
                    <a:pt x="3035850" y="489373"/>
                  </a:lnTo>
                  <a:lnTo>
                    <a:pt x="3049840" y="489373"/>
                  </a:lnTo>
                  <a:lnTo>
                    <a:pt x="3063830" y="489373"/>
                  </a:lnTo>
                  <a:lnTo>
                    <a:pt x="3077820" y="489373"/>
                  </a:lnTo>
                  <a:lnTo>
                    <a:pt x="3091810" y="489373"/>
                  </a:lnTo>
                  <a:lnTo>
                    <a:pt x="3105800" y="489373"/>
                  </a:lnTo>
                  <a:lnTo>
                    <a:pt x="3119790" y="489373"/>
                  </a:lnTo>
                  <a:lnTo>
                    <a:pt x="3133780" y="489373"/>
                  </a:lnTo>
                  <a:lnTo>
                    <a:pt x="3147770" y="489373"/>
                  </a:lnTo>
                  <a:lnTo>
                    <a:pt x="3161761" y="489373"/>
                  </a:lnTo>
                  <a:lnTo>
                    <a:pt x="3175751" y="489373"/>
                  </a:lnTo>
                  <a:lnTo>
                    <a:pt x="3189741" y="489373"/>
                  </a:lnTo>
                  <a:lnTo>
                    <a:pt x="3203731" y="489373"/>
                  </a:lnTo>
                  <a:lnTo>
                    <a:pt x="3217721" y="489373"/>
                  </a:lnTo>
                  <a:lnTo>
                    <a:pt x="3231711" y="489373"/>
                  </a:lnTo>
                  <a:lnTo>
                    <a:pt x="3245701" y="489373"/>
                  </a:lnTo>
                  <a:lnTo>
                    <a:pt x="3259691" y="489373"/>
                  </a:lnTo>
                  <a:lnTo>
                    <a:pt x="3273681" y="489373"/>
                  </a:lnTo>
                  <a:lnTo>
                    <a:pt x="3287671" y="489373"/>
                  </a:lnTo>
                  <a:lnTo>
                    <a:pt x="3301661" y="489373"/>
                  </a:lnTo>
                  <a:lnTo>
                    <a:pt x="3315652" y="489373"/>
                  </a:lnTo>
                  <a:lnTo>
                    <a:pt x="3329642" y="489373"/>
                  </a:lnTo>
                  <a:lnTo>
                    <a:pt x="3343632" y="489373"/>
                  </a:lnTo>
                  <a:lnTo>
                    <a:pt x="3357622" y="489373"/>
                  </a:lnTo>
                  <a:lnTo>
                    <a:pt x="3371612" y="489373"/>
                  </a:lnTo>
                  <a:lnTo>
                    <a:pt x="3385602" y="489373"/>
                  </a:lnTo>
                  <a:lnTo>
                    <a:pt x="3399592" y="489373"/>
                  </a:lnTo>
                  <a:lnTo>
                    <a:pt x="3413582" y="489373"/>
                  </a:lnTo>
                  <a:lnTo>
                    <a:pt x="3427572" y="489373"/>
                  </a:lnTo>
                  <a:lnTo>
                    <a:pt x="3441562" y="489373"/>
                  </a:lnTo>
                  <a:lnTo>
                    <a:pt x="3455552" y="489373"/>
                  </a:lnTo>
                  <a:lnTo>
                    <a:pt x="3469543" y="489373"/>
                  </a:lnTo>
                  <a:lnTo>
                    <a:pt x="3483533" y="489373"/>
                  </a:lnTo>
                  <a:lnTo>
                    <a:pt x="3497523" y="489373"/>
                  </a:lnTo>
                  <a:lnTo>
                    <a:pt x="3511513" y="489373"/>
                  </a:lnTo>
                  <a:lnTo>
                    <a:pt x="3525503" y="489373"/>
                  </a:lnTo>
                  <a:lnTo>
                    <a:pt x="3539493" y="489373"/>
                  </a:lnTo>
                  <a:lnTo>
                    <a:pt x="3553483" y="489373"/>
                  </a:lnTo>
                  <a:lnTo>
                    <a:pt x="3567473" y="489373"/>
                  </a:lnTo>
                  <a:lnTo>
                    <a:pt x="3581463" y="489373"/>
                  </a:lnTo>
                  <a:lnTo>
                    <a:pt x="3595453" y="489373"/>
                  </a:lnTo>
                  <a:lnTo>
                    <a:pt x="3609444" y="489373"/>
                  </a:lnTo>
                  <a:lnTo>
                    <a:pt x="3623434" y="489373"/>
                  </a:lnTo>
                  <a:lnTo>
                    <a:pt x="3637424" y="489373"/>
                  </a:lnTo>
                  <a:lnTo>
                    <a:pt x="3651414" y="489373"/>
                  </a:lnTo>
                  <a:lnTo>
                    <a:pt x="3665404" y="489373"/>
                  </a:lnTo>
                  <a:lnTo>
                    <a:pt x="3679394" y="489373"/>
                  </a:lnTo>
                  <a:lnTo>
                    <a:pt x="3693384" y="489373"/>
                  </a:lnTo>
                  <a:lnTo>
                    <a:pt x="3707374" y="489373"/>
                  </a:lnTo>
                  <a:lnTo>
                    <a:pt x="3721364" y="489373"/>
                  </a:lnTo>
                  <a:lnTo>
                    <a:pt x="3735354" y="489373"/>
                  </a:lnTo>
                  <a:lnTo>
                    <a:pt x="3749344" y="489373"/>
                  </a:lnTo>
                  <a:lnTo>
                    <a:pt x="3763335" y="489373"/>
                  </a:lnTo>
                  <a:lnTo>
                    <a:pt x="3777325" y="489373"/>
                  </a:lnTo>
                  <a:lnTo>
                    <a:pt x="3791315" y="489373"/>
                  </a:lnTo>
                  <a:lnTo>
                    <a:pt x="3805305" y="489373"/>
                  </a:lnTo>
                  <a:lnTo>
                    <a:pt x="3819295" y="489373"/>
                  </a:lnTo>
                  <a:lnTo>
                    <a:pt x="3833285" y="489373"/>
                  </a:lnTo>
                  <a:lnTo>
                    <a:pt x="3847275" y="489373"/>
                  </a:lnTo>
                  <a:lnTo>
                    <a:pt x="3861265" y="489373"/>
                  </a:lnTo>
                  <a:lnTo>
                    <a:pt x="3875255" y="489373"/>
                  </a:lnTo>
                  <a:lnTo>
                    <a:pt x="3889245" y="489373"/>
                  </a:lnTo>
                  <a:lnTo>
                    <a:pt x="3903235" y="489373"/>
                  </a:lnTo>
                  <a:lnTo>
                    <a:pt x="3917226" y="489373"/>
                  </a:lnTo>
                  <a:lnTo>
                    <a:pt x="3931216" y="489373"/>
                  </a:lnTo>
                  <a:lnTo>
                    <a:pt x="3945206" y="489373"/>
                  </a:lnTo>
                  <a:lnTo>
                    <a:pt x="3959196" y="489373"/>
                  </a:lnTo>
                  <a:lnTo>
                    <a:pt x="3973186" y="489373"/>
                  </a:lnTo>
                  <a:lnTo>
                    <a:pt x="3987176" y="489373"/>
                  </a:lnTo>
                  <a:lnTo>
                    <a:pt x="4001166" y="489373"/>
                  </a:lnTo>
                  <a:lnTo>
                    <a:pt x="4015156" y="489373"/>
                  </a:lnTo>
                  <a:lnTo>
                    <a:pt x="4029146" y="489373"/>
                  </a:lnTo>
                  <a:lnTo>
                    <a:pt x="4043136" y="489373"/>
                  </a:lnTo>
                  <a:lnTo>
                    <a:pt x="4057126" y="489373"/>
                  </a:lnTo>
                  <a:lnTo>
                    <a:pt x="4071117" y="489373"/>
                  </a:lnTo>
                  <a:lnTo>
                    <a:pt x="4085107" y="489373"/>
                  </a:lnTo>
                  <a:lnTo>
                    <a:pt x="4099097" y="489373"/>
                  </a:lnTo>
                  <a:lnTo>
                    <a:pt x="4113087" y="489373"/>
                  </a:lnTo>
                  <a:lnTo>
                    <a:pt x="4127077" y="489373"/>
                  </a:lnTo>
                  <a:lnTo>
                    <a:pt x="4141067" y="489373"/>
                  </a:lnTo>
                  <a:lnTo>
                    <a:pt x="4155057" y="489373"/>
                  </a:lnTo>
                </a:path>
              </a:pathLst>
            </a:custGeom>
            <a:ln w="40651" cap="flat">
              <a:solidFill>
                <a:srgbClr val="D3D3D3">
                  <a:alpha val="100000"/>
                </a:srgbClr>
              </a:solidFill>
              <a:prstDash val="solid"/>
              <a:round/>
            </a:ln>
          </p:spPr>
          <p:txBody>
            <a:bodyPr/>
            <a:lstStyle/>
            <a:p/>
          </p:txBody>
        </p:sp>
        <p:sp>
          <p:nvSpPr>
            <p:cNvPr id="45" name="pl45"/>
            <p:cNvSpPr/>
            <p:nvPr/>
          </p:nvSpPr>
          <p:spPr>
            <a:xfrm>
              <a:off x="2737948" y="3353577"/>
              <a:ext cx="4155057" cy="734470"/>
            </a:xfrm>
            <a:custGeom>
              <a:avLst/>
              <a:pathLst>
                <a:path w="4155057" h="73447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164"/>
                  </a:lnTo>
                  <a:lnTo>
                    <a:pt x="1399009" y="193"/>
                  </a:lnTo>
                  <a:lnTo>
                    <a:pt x="1412999" y="226"/>
                  </a:lnTo>
                  <a:lnTo>
                    <a:pt x="1426989" y="266"/>
                  </a:lnTo>
                  <a:lnTo>
                    <a:pt x="1440979" y="313"/>
                  </a:lnTo>
                  <a:lnTo>
                    <a:pt x="1454969" y="368"/>
                  </a:lnTo>
                  <a:lnTo>
                    <a:pt x="1468959" y="432"/>
                  </a:lnTo>
                  <a:lnTo>
                    <a:pt x="1482949" y="508"/>
                  </a:lnTo>
                  <a:lnTo>
                    <a:pt x="1496939" y="597"/>
                  </a:lnTo>
                  <a:lnTo>
                    <a:pt x="1510930" y="702"/>
                  </a:lnTo>
                  <a:lnTo>
                    <a:pt x="1524920" y="825"/>
                  </a:lnTo>
                  <a:lnTo>
                    <a:pt x="1538910" y="970"/>
                  </a:lnTo>
                  <a:lnTo>
                    <a:pt x="1552900" y="1139"/>
                  </a:lnTo>
                  <a:lnTo>
                    <a:pt x="1566890" y="1339"/>
                  </a:lnTo>
                  <a:lnTo>
                    <a:pt x="1580880" y="1573"/>
                  </a:lnTo>
                  <a:lnTo>
                    <a:pt x="1594870" y="1848"/>
                  </a:lnTo>
                  <a:lnTo>
                    <a:pt x="1608860" y="2171"/>
                  </a:lnTo>
                  <a:lnTo>
                    <a:pt x="1622850" y="2549"/>
                  </a:lnTo>
                  <a:lnTo>
                    <a:pt x="1636840" y="2994"/>
                  </a:lnTo>
                  <a:lnTo>
                    <a:pt x="1650830" y="3515"/>
                  </a:lnTo>
                  <a:lnTo>
                    <a:pt x="1664821" y="4127"/>
                  </a:lnTo>
                  <a:lnTo>
                    <a:pt x="1678811" y="4844"/>
                  </a:lnTo>
                  <a:lnTo>
                    <a:pt x="1692801" y="5684"/>
                  </a:lnTo>
                  <a:lnTo>
                    <a:pt x="1706791" y="6667"/>
                  </a:lnTo>
                  <a:lnTo>
                    <a:pt x="1720781" y="7818"/>
                  </a:lnTo>
                  <a:lnTo>
                    <a:pt x="1734771" y="9164"/>
                  </a:lnTo>
                  <a:lnTo>
                    <a:pt x="1748761" y="10736"/>
                  </a:lnTo>
                  <a:lnTo>
                    <a:pt x="1762751" y="12571"/>
                  </a:lnTo>
                  <a:lnTo>
                    <a:pt x="1776741" y="14710"/>
                  </a:lnTo>
                  <a:lnTo>
                    <a:pt x="1790731" y="17200"/>
                  </a:lnTo>
                  <a:lnTo>
                    <a:pt x="1804722" y="20093"/>
                  </a:lnTo>
                  <a:lnTo>
                    <a:pt x="1818712" y="23449"/>
                  </a:lnTo>
                  <a:lnTo>
                    <a:pt x="1832702" y="27332"/>
                  </a:lnTo>
                  <a:lnTo>
                    <a:pt x="1846692" y="31815"/>
                  </a:lnTo>
                  <a:lnTo>
                    <a:pt x="1860682" y="36974"/>
                  </a:lnTo>
                  <a:lnTo>
                    <a:pt x="1874672" y="42892"/>
                  </a:lnTo>
                  <a:lnTo>
                    <a:pt x="1888662" y="49653"/>
                  </a:lnTo>
                  <a:lnTo>
                    <a:pt x="1902652" y="57343"/>
                  </a:lnTo>
                  <a:lnTo>
                    <a:pt x="1916642" y="66045"/>
                  </a:lnTo>
                  <a:lnTo>
                    <a:pt x="1930632" y="75835"/>
                  </a:lnTo>
                  <a:lnTo>
                    <a:pt x="1944622" y="86780"/>
                  </a:lnTo>
                  <a:lnTo>
                    <a:pt x="1958613" y="98927"/>
                  </a:lnTo>
                  <a:lnTo>
                    <a:pt x="1972603" y="112301"/>
                  </a:lnTo>
                  <a:lnTo>
                    <a:pt x="1986593" y="126895"/>
                  </a:lnTo>
                  <a:lnTo>
                    <a:pt x="2000583" y="142669"/>
                  </a:lnTo>
                  <a:lnTo>
                    <a:pt x="2014573" y="159541"/>
                  </a:lnTo>
                  <a:lnTo>
                    <a:pt x="2028563" y="177389"/>
                  </a:lnTo>
                  <a:lnTo>
                    <a:pt x="2042553" y="196048"/>
                  </a:lnTo>
                  <a:lnTo>
                    <a:pt x="2056543" y="215316"/>
                  </a:lnTo>
                  <a:lnTo>
                    <a:pt x="2070533" y="234963"/>
                  </a:lnTo>
                  <a:lnTo>
                    <a:pt x="2084523" y="254738"/>
                  </a:lnTo>
                  <a:lnTo>
                    <a:pt x="2098513" y="274385"/>
                  </a:lnTo>
                  <a:lnTo>
                    <a:pt x="2112504" y="293653"/>
                  </a:lnTo>
                  <a:lnTo>
                    <a:pt x="2126494" y="312312"/>
                  </a:lnTo>
                  <a:lnTo>
                    <a:pt x="2140484" y="330160"/>
                  </a:lnTo>
                  <a:lnTo>
                    <a:pt x="2154474" y="347032"/>
                  </a:lnTo>
                  <a:lnTo>
                    <a:pt x="2168464" y="362806"/>
                  </a:lnTo>
                  <a:lnTo>
                    <a:pt x="2182454" y="377400"/>
                  </a:lnTo>
                  <a:lnTo>
                    <a:pt x="2196444" y="390773"/>
                  </a:lnTo>
                  <a:lnTo>
                    <a:pt x="2210434" y="402920"/>
                  </a:lnTo>
                  <a:lnTo>
                    <a:pt x="2224424" y="413865"/>
                  </a:lnTo>
                  <a:lnTo>
                    <a:pt x="2238414" y="423656"/>
                  </a:lnTo>
                  <a:lnTo>
                    <a:pt x="2252404" y="432358"/>
                  </a:lnTo>
                  <a:lnTo>
                    <a:pt x="2266395" y="440048"/>
                  </a:lnTo>
                  <a:lnTo>
                    <a:pt x="2280385" y="446809"/>
                  </a:lnTo>
                  <a:lnTo>
                    <a:pt x="2294375" y="452726"/>
                  </a:lnTo>
                  <a:lnTo>
                    <a:pt x="2308365" y="457886"/>
                  </a:lnTo>
                  <a:lnTo>
                    <a:pt x="2322355" y="462369"/>
                  </a:lnTo>
                  <a:lnTo>
                    <a:pt x="2336345" y="466252"/>
                  </a:lnTo>
                  <a:lnTo>
                    <a:pt x="2350335" y="469608"/>
                  </a:lnTo>
                  <a:lnTo>
                    <a:pt x="2364325" y="472501"/>
                  </a:lnTo>
                  <a:lnTo>
                    <a:pt x="2378315" y="474991"/>
                  </a:lnTo>
                  <a:lnTo>
                    <a:pt x="2392305" y="477130"/>
                  </a:lnTo>
                  <a:lnTo>
                    <a:pt x="2406296" y="478965"/>
                  </a:lnTo>
                  <a:lnTo>
                    <a:pt x="2420286" y="480537"/>
                  </a:lnTo>
                  <a:lnTo>
                    <a:pt x="2434276" y="481883"/>
                  </a:lnTo>
                  <a:lnTo>
                    <a:pt x="2448266" y="483034"/>
                  </a:lnTo>
                  <a:lnTo>
                    <a:pt x="2462256" y="484017"/>
                  </a:lnTo>
                  <a:lnTo>
                    <a:pt x="2476246" y="484857"/>
                  </a:lnTo>
                  <a:lnTo>
                    <a:pt x="2490236" y="485574"/>
                  </a:lnTo>
                  <a:lnTo>
                    <a:pt x="2504226" y="486185"/>
                  </a:lnTo>
                  <a:lnTo>
                    <a:pt x="2518216" y="486707"/>
                  </a:lnTo>
                  <a:lnTo>
                    <a:pt x="2532206" y="487151"/>
                  </a:lnTo>
                  <a:lnTo>
                    <a:pt x="2546196" y="487530"/>
                  </a:lnTo>
                  <a:lnTo>
                    <a:pt x="2560187" y="487853"/>
                  </a:lnTo>
                  <a:lnTo>
                    <a:pt x="2574177" y="488128"/>
                  </a:lnTo>
                  <a:lnTo>
                    <a:pt x="2588167" y="488362"/>
                  </a:lnTo>
                  <a:lnTo>
                    <a:pt x="2602157" y="488561"/>
                  </a:lnTo>
                  <a:lnTo>
                    <a:pt x="2616147" y="488731"/>
                  </a:lnTo>
                  <a:lnTo>
                    <a:pt x="2630137" y="488876"/>
                  </a:lnTo>
                  <a:lnTo>
                    <a:pt x="2644127" y="488999"/>
                  </a:lnTo>
                  <a:lnTo>
                    <a:pt x="2658117" y="489103"/>
                  </a:lnTo>
                  <a:lnTo>
                    <a:pt x="2672107" y="489193"/>
                  </a:lnTo>
                  <a:lnTo>
                    <a:pt x="2686097" y="489268"/>
                  </a:lnTo>
                  <a:lnTo>
                    <a:pt x="2700087" y="489333"/>
                  </a:lnTo>
                  <a:lnTo>
                    <a:pt x="2714078" y="489388"/>
                  </a:lnTo>
                  <a:lnTo>
                    <a:pt x="2728068" y="489435"/>
                  </a:lnTo>
                  <a:lnTo>
                    <a:pt x="2742058" y="489474"/>
                  </a:lnTo>
                  <a:lnTo>
                    <a:pt x="2756048" y="489508"/>
                  </a:lnTo>
                  <a:lnTo>
                    <a:pt x="2770038" y="489537"/>
                  </a:lnTo>
                  <a:lnTo>
                    <a:pt x="2770038" y="489783"/>
                  </a:lnTo>
                  <a:lnTo>
                    <a:pt x="2784028" y="489798"/>
                  </a:lnTo>
                  <a:lnTo>
                    <a:pt x="2798018" y="489815"/>
                  </a:lnTo>
                  <a:lnTo>
                    <a:pt x="2812008" y="489835"/>
                  </a:lnTo>
                  <a:lnTo>
                    <a:pt x="2825998" y="489858"/>
                  </a:lnTo>
                  <a:lnTo>
                    <a:pt x="2839988" y="489885"/>
                  </a:lnTo>
                  <a:lnTo>
                    <a:pt x="2853978" y="489918"/>
                  </a:lnTo>
                  <a:lnTo>
                    <a:pt x="2867969" y="489956"/>
                  </a:lnTo>
                  <a:lnTo>
                    <a:pt x="2881959" y="490000"/>
                  </a:lnTo>
                  <a:lnTo>
                    <a:pt x="2895949" y="490052"/>
                  </a:lnTo>
                  <a:lnTo>
                    <a:pt x="2909939" y="490114"/>
                  </a:lnTo>
                  <a:lnTo>
                    <a:pt x="2923929" y="490186"/>
                  </a:lnTo>
                  <a:lnTo>
                    <a:pt x="2937919" y="490271"/>
                  </a:lnTo>
                  <a:lnTo>
                    <a:pt x="2951909" y="490371"/>
                  </a:lnTo>
                  <a:lnTo>
                    <a:pt x="2965899" y="490488"/>
                  </a:lnTo>
                  <a:lnTo>
                    <a:pt x="2979889" y="490625"/>
                  </a:lnTo>
                  <a:lnTo>
                    <a:pt x="2993879" y="490787"/>
                  </a:lnTo>
                  <a:lnTo>
                    <a:pt x="3007870" y="490976"/>
                  </a:lnTo>
                  <a:lnTo>
                    <a:pt x="3021860" y="491198"/>
                  </a:lnTo>
                  <a:lnTo>
                    <a:pt x="3035850" y="491459"/>
                  </a:lnTo>
                  <a:lnTo>
                    <a:pt x="3049840" y="491765"/>
                  </a:lnTo>
                  <a:lnTo>
                    <a:pt x="3063830" y="492123"/>
                  </a:lnTo>
                  <a:lnTo>
                    <a:pt x="3077820" y="492543"/>
                  </a:lnTo>
                  <a:lnTo>
                    <a:pt x="3091810" y="493035"/>
                  </a:lnTo>
                  <a:lnTo>
                    <a:pt x="3105800" y="493610"/>
                  </a:lnTo>
                  <a:lnTo>
                    <a:pt x="3119790" y="494283"/>
                  </a:lnTo>
                  <a:lnTo>
                    <a:pt x="3133780" y="495069"/>
                  </a:lnTo>
                  <a:lnTo>
                    <a:pt x="3147770" y="495987"/>
                  </a:lnTo>
                  <a:lnTo>
                    <a:pt x="3161761" y="497056"/>
                  </a:lnTo>
                  <a:lnTo>
                    <a:pt x="3175751" y="498301"/>
                  </a:lnTo>
                  <a:lnTo>
                    <a:pt x="3189741" y="499748"/>
                  </a:lnTo>
                  <a:lnTo>
                    <a:pt x="3203731" y="501426"/>
                  </a:lnTo>
                  <a:lnTo>
                    <a:pt x="3217721" y="503368"/>
                  </a:lnTo>
                  <a:lnTo>
                    <a:pt x="3231711" y="505609"/>
                  </a:lnTo>
                  <a:lnTo>
                    <a:pt x="3245701" y="508189"/>
                  </a:lnTo>
                  <a:lnTo>
                    <a:pt x="3259691" y="511147"/>
                  </a:lnTo>
                  <a:lnTo>
                    <a:pt x="3273681" y="514528"/>
                  </a:lnTo>
                  <a:lnTo>
                    <a:pt x="3287671" y="518373"/>
                  </a:lnTo>
                  <a:lnTo>
                    <a:pt x="3301661" y="522724"/>
                  </a:lnTo>
                  <a:lnTo>
                    <a:pt x="3315652" y="527619"/>
                  </a:lnTo>
                  <a:lnTo>
                    <a:pt x="3329642" y="533092"/>
                  </a:lnTo>
                  <a:lnTo>
                    <a:pt x="3343632" y="539165"/>
                  </a:lnTo>
                  <a:lnTo>
                    <a:pt x="3357622" y="545852"/>
                  </a:lnTo>
                  <a:lnTo>
                    <a:pt x="3371612" y="553149"/>
                  </a:lnTo>
                  <a:lnTo>
                    <a:pt x="3385602" y="561036"/>
                  </a:lnTo>
                  <a:lnTo>
                    <a:pt x="3399592" y="569472"/>
                  </a:lnTo>
                  <a:lnTo>
                    <a:pt x="3413582" y="578396"/>
                  </a:lnTo>
                  <a:lnTo>
                    <a:pt x="3427572" y="587725"/>
                  </a:lnTo>
                  <a:lnTo>
                    <a:pt x="3441562" y="597359"/>
                  </a:lnTo>
                  <a:lnTo>
                    <a:pt x="3455552" y="607183"/>
                  </a:lnTo>
                  <a:lnTo>
                    <a:pt x="3469543" y="617070"/>
                  </a:lnTo>
                  <a:lnTo>
                    <a:pt x="3483533" y="626894"/>
                  </a:lnTo>
                  <a:lnTo>
                    <a:pt x="3497523" y="636528"/>
                  </a:lnTo>
                  <a:lnTo>
                    <a:pt x="3511513" y="645857"/>
                  </a:lnTo>
                  <a:lnTo>
                    <a:pt x="3525503" y="654781"/>
                  </a:lnTo>
                  <a:lnTo>
                    <a:pt x="3539493" y="663217"/>
                  </a:lnTo>
                  <a:lnTo>
                    <a:pt x="3553483" y="671104"/>
                  </a:lnTo>
                  <a:lnTo>
                    <a:pt x="3567473" y="678401"/>
                  </a:lnTo>
                  <a:lnTo>
                    <a:pt x="3581463" y="685088"/>
                  </a:lnTo>
                  <a:lnTo>
                    <a:pt x="3595453" y="691162"/>
                  </a:lnTo>
                  <a:lnTo>
                    <a:pt x="3609444" y="696634"/>
                  </a:lnTo>
                  <a:lnTo>
                    <a:pt x="3623434" y="701530"/>
                  </a:lnTo>
                  <a:lnTo>
                    <a:pt x="3637424" y="705881"/>
                  </a:lnTo>
                  <a:lnTo>
                    <a:pt x="3651414" y="709725"/>
                  </a:lnTo>
                  <a:lnTo>
                    <a:pt x="3665404" y="713106"/>
                  </a:lnTo>
                  <a:lnTo>
                    <a:pt x="3679394" y="716065"/>
                  </a:lnTo>
                  <a:lnTo>
                    <a:pt x="3693384" y="718644"/>
                  </a:lnTo>
                  <a:lnTo>
                    <a:pt x="3707374" y="720886"/>
                  </a:lnTo>
                  <a:lnTo>
                    <a:pt x="3721364" y="722828"/>
                  </a:lnTo>
                  <a:lnTo>
                    <a:pt x="3735354" y="724505"/>
                  </a:lnTo>
                  <a:lnTo>
                    <a:pt x="3749344" y="725952"/>
                  </a:lnTo>
                  <a:lnTo>
                    <a:pt x="3763335" y="727197"/>
                  </a:lnTo>
                  <a:lnTo>
                    <a:pt x="3777325" y="728266"/>
                  </a:lnTo>
                  <a:lnTo>
                    <a:pt x="3791315" y="729184"/>
                  </a:lnTo>
                  <a:lnTo>
                    <a:pt x="3805305" y="729970"/>
                  </a:lnTo>
                  <a:lnTo>
                    <a:pt x="3819295" y="730643"/>
                  </a:lnTo>
                  <a:lnTo>
                    <a:pt x="3833285" y="731218"/>
                  </a:lnTo>
                  <a:lnTo>
                    <a:pt x="3847275" y="731710"/>
                  </a:lnTo>
                  <a:lnTo>
                    <a:pt x="3861265" y="732130"/>
                  </a:lnTo>
                  <a:lnTo>
                    <a:pt x="3875255" y="732488"/>
                  </a:lnTo>
                  <a:lnTo>
                    <a:pt x="3889245" y="732794"/>
                  </a:lnTo>
                  <a:lnTo>
                    <a:pt x="3903235" y="733055"/>
                  </a:lnTo>
                  <a:lnTo>
                    <a:pt x="3917226" y="733277"/>
                  </a:lnTo>
                  <a:lnTo>
                    <a:pt x="3931216" y="733467"/>
                  </a:lnTo>
                  <a:lnTo>
                    <a:pt x="3945206" y="733628"/>
                  </a:lnTo>
                  <a:lnTo>
                    <a:pt x="3959196" y="733765"/>
                  </a:lnTo>
                  <a:lnTo>
                    <a:pt x="3973186" y="733882"/>
                  </a:lnTo>
                  <a:lnTo>
                    <a:pt x="3987176" y="733982"/>
                  </a:lnTo>
                  <a:lnTo>
                    <a:pt x="4001166" y="734067"/>
                  </a:lnTo>
                  <a:lnTo>
                    <a:pt x="4015156" y="734139"/>
                  </a:lnTo>
                  <a:lnTo>
                    <a:pt x="4029146" y="734201"/>
                  </a:lnTo>
                  <a:lnTo>
                    <a:pt x="4043136" y="734253"/>
                  </a:lnTo>
                  <a:lnTo>
                    <a:pt x="4057126" y="734298"/>
                  </a:lnTo>
                  <a:lnTo>
                    <a:pt x="4071117" y="734336"/>
                  </a:lnTo>
                  <a:lnTo>
                    <a:pt x="4085107" y="734368"/>
                  </a:lnTo>
                  <a:lnTo>
                    <a:pt x="4099097" y="734395"/>
                  </a:lnTo>
                  <a:lnTo>
                    <a:pt x="4113087" y="734419"/>
                  </a:lnTo>
                  <a:lnTo>
                    <a:pt x="4127077" y="734439"/>
                  </a:lnTo>
                  <a:lnTo>
                    <a:pt x="4141067" y="734456"/>
                  </a:lnTo>
                  <a:lnTo>
                    <a:pt x="4155057" y="734470"/>
                  </a:lnTo>
                </a:path>
              </a:pathLst>
            </a:custGeom>
            <a:ln w="40651" cap="flat">
              <a:solidFill>
                <a:srgbClr val="D3D3D3">
                  <a:alpha val="100000"/>
                </a:srgbClr>
              </a:solidFill>
              <a:prstDash val="solid"/>
              <a:round/>
            </a:ln>
          </p:spPr>
          <p:txBody>
            <a:bodyPr/>
            <a:lstStyle/>
            <a:p/>
          </p:txBody>
        </p:sp>
        <p:sp>
          <p:nvSpPr>
            <p:cNvPr id="46" name="pt46"/>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7" name="pt47"/>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8" name="pt48"/>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9" name="pt49"/>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0" name="pt50"/>
            <p:cNvSpPr/>
            <p:nvPr/>
          </p:nvSpPr>
          <p:spPr>
            <a:xfrm>
              <a:off x="4064264"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1" name="pt51"/>
            <p:cNvSpPr/>
            <p:nvPr/>
          </p:nvSpPr>
          <p:spPr>
            <a:xfrm>
              <a:off x="2679245"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2" name="pt52"/>
            <p:cNvSpPr/>
            <p:nvPr/>
          </p:nvSpPr>
          <p:spPr>
            <a:xfrm>
              <a:off x="683430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2679245" y="133606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4" name="pt54"/>
            <p:cNvSpPr/>
            <p:nvPr/>
          </p:nvSpPr>
          <p:spPr>
            <a:xfrm>
              <a:off x="4064264" y="133606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5" name="pt55"/>
            <p:cNvSpPr/>
            <p:nvPr/>
          </p:nvSpPr>
          <p:spPr>
            <a:xfrm>
              <a:off x="683430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544928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6834303" y="158091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8" name="pt58"/>
            <p:cNvSpPr/>
            <p:nvPr/>
          </p:nvSpPr>
          <p:spPr>
            <a:xfrm>
              <a:off x="2679245"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544928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683430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5449283" y="158091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2" name="pt62"/>
            <p:cNvSpPr/>
            <p:nvPr/>
          </p:nvSpPr>
          <p:spPr>
            <a:xfrm>
              <a:off x="2679245"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4064264"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2679245"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544928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4064264"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683430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544928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4064264"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4064264"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683430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683430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544928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2679245"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4064264"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683430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544928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2679245"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683430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544928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4064264"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4064264"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683430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544928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2679245"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544928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683430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683430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2679245"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683430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544928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4064264"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2679245"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544928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2679245"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4064264"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544928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2679245"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2679245"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683430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4064264"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2679245"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544928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4064264"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683430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544928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683430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2679245"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2679245"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2679245"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683430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4064264"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4064264"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544928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683430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544928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4064264"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2679245"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2679245"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683430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4064264"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tx130"/>
            <p:cNvSpPr/>
            <p:nvPr/>
          </p:nvSpPr>
          <p:spPr>
            <a:xfrm>
              <a:off x="1565866" y="831643"/>
              <a:ext cx="103357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Ethiopia (974,000)</a:t>
              </a:r>
            </a:p>
          </p:txBody>
        </p:sp>
        <p:sp>
          <p:nvSpPr>
            <p:cNvPr id="131" name="tx131"/>
            <p:cNvSpPr/>
            <p:nvPr/>
          </p:nvSpPr>
          <p:spPr>
            <a:xfrm>
              <a:off x="1629103" y="1076493"/>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Angola (448,000)</a:t>
              </a:r>
            </a:p>
          </p:txBody>
        </p:sp>
        <p:sp>
          <p:nvSpPr>
            <p:cNvPr id="132" name="tx132"/>
            <p:cNvSpPr/>
            <p:nvPr/>
          </p:nvSpPr>
          <p:spPr>
            <a:xfrm>
              <a:off x="1326940" y="1321344"/>
              <a:ext cx="127250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Madagascar (339,000)</a:t>
              </a:r>
            </a:p>
          </p:txBody>
        </p:sp>
        <p:sp>
          <p:nvSpPr>
            <p:cNvPr id="133" name="tx133"/>
            <p:cNvSpPr/>
            <p:nvPr/>
          </p:nvSpPr>
          <p:spPr>
            <a:xfrm>
              <a:off x="1298841" y="1566195"/>
              <a:ext cx="13006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Mozambique (280,000)</a:t>
              </a:r>
            </a:p>
          </p:txBody>
        </p:sp>
        <p:sp>
          <p:nvSpPr>
            <p:cNvPr id="134" name="tx134"/>
            <p:cNvSpPr/>
            <p:nvPr/>
          </p:nvSpPr>
          <p:spPr>
            <a:xfrm>
              <a:off x="1565990" y="1811046"/>
              <a:ext cx="103345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Somalia (231,000)</a:t>
              </a:r>
            </a:p>
          </p:txBody>
        </p:sp>
        <p:sp>
          <p:nvSpPr>
            <p:cNvPr id="135" name="tx135"/>
            <p:cNvSpPr/>
            <p:nvPr/>
          </p:nvSpPr>
          <p:spPr>
            <a:xfrm>
              <a:off x="1502630" y="2055897"/>
              <a:ext cx="10968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Tanzania (220,000)</a:t>
              </a:r>
            </a:p>
          </p:txBody>
        </p:sp>
        <p:sp>
          <p:nvSpPr>
            <p:cNvPr id="136" name="tx136"/>
            <p:cNvSpPr/>
            <p:nvPr/>
          </p:nvSpPr>
          <p:spPr>
            <a:xfrm>
              <a:off x="1333980" y="2300748"/>
              <a:ext cx="126546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Africa (105,000)</a:t>
              </a:r>
            </a:p>
          </p:txBody>
        </p:sp>
        <p:sp>
          <p:nvSpPr>
            <p:cNvPr id="137" name="tx137"/>
            <p:cNvSpPr/>
            <p:nvPr/>
          </p:nvSpPr>
          <p:spPr>
            <a:xfrm>
              <a:off x="1361892" y="2545599"/>
              <a:ext cx="12375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Sudan (83,000)</a:t>
              </a:r>
            </a:p>
          </p:txBody>
        </p:sp>
        <p:sp>
          <p:nvSpPr>
            <p:cNvPr id="138" name="tx138"/>
            <p:cNvSpPr/>
            <p:nvPr/>
          </p:nvSpPr>
          <p:spPr>
            <a:xfrm>
              <a:off x="1650223" y="2790449"/>
              <a:ext cx="9492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Uganda (49,000)</a:t>
              </a:r>
            </a:p>
          </p:txBody>
        </p:sp>
        <p:sp>
          <p:nvSpPr>
            <p:cNvPr id="139" name="tx139"/>
            <p:cNvSpPr/>
            <p:nvPr/>
          </p:nvSpPr>
          <p:spPr>
            <a:xfrm>
              <a:off x="1671528" y="3035300"/>
              <a:ext cx="92791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Zambia (39,000)</a:t>
              </a:r>
            </a:p>
          </p:txBody>
        </p:sp>
        <p:sp>
          <p:nvSpPr>
            <p:cNvPr id="140" name="tx140"/>
            <p:cNvSpPr/>
            <p:nvPr/>
          </p:nvSpPr>
          <p:spPr>
            <a:xfrm>
              <a:off x="1509855" y="3280151"/>
              <a:ext cx="108959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Zimbabwe (33,000)</a:t>
              </a:r>
            </a:p>
          </p:txBody>
        </p:sp>
        <p:sp>
          <p:nvSpPr>
            <p:cNvPr id="141" name="tx141"/>
            <p:cNvSpPr/>
            <p:nvPr/>
          </p:nvSpPr>
          <p:spPr>
            <a:xfrm>
              <a:off x="1699688" y="3525002"/>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Malawi (31,000)</a:t>
              </a:r>
            </a:p>
          </p:txBody>
        </p:sp>
        <p:sp>
          <p:nvSpPr>
            <p:cNvPr id="142" name="tx142"/>
            <p:cNvSpPr/>
            <p:nvPr/>
          </p:nvSpPr>
          <p:spPr>
            <a:xfrm>
              <a:off x="1629226" y="3769853"/>
              <a:ext cx="97021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Rwanda (23,000)</a:t>
              </a:r>
            </a:p>
          </p:txBody>
        </p:sp>
        <p:sp>
          <p:nvSpPr>
            <p:cNvPr id="143" name="tx143"/>
            <p:cNvSpPr/>
            <p:nvPr/>
          </p:nvSpPr>
          <p:spPr>
            <a:xfrm>
              <a:off x="1657324" y="4014704"/>
              <a:ext cx="94212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Burundi (18,000)</a:t>
              </a:r>
            </a:p>
          </p:txBody>
        </p:sp>
        <p:sp>
          <p:nvSpPr>
            <p:cNvPr id="144" name="tx144"/>
            <p:cNvSpPr/>
            <p:nvPr/>
          </p:nvSpPr>
          <p:spPr>
            <a:xfrm>
              <a:off x="1734641" y="4259555"/>
              <a:ext cx="8648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Kenya (14,000)</a:t>
              </a:r>
            </a:p>
          </p:txBody>
        </p:sp>
        <p:sp>
          <p:nvSpPr>
            <p:cNvPr id="145" name="tx145"/>
            <p:cNvSpPr/>
            <p:nvPr/>
          </p:nvSpPr>
          <p:spPr>
            <a:xfrm>
              <a:off x="1650531" y="4504406"/>
              <a:ext cx="94891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Comoros (5,000)</a:t>
              </a:r>
            </a:p>
          </p:txBody>
        </p:sp>
        <p:sp>
          <p:nvSpPr>
            <p:cNvPr id="146" name="tx146"/>
            <p:cNvSpPr/>
            <p:nvPr/>
          </p:nvSpPr>
          <p:spPr>
            <a:xfrm>
              <a:off x="1699688" y="4749256"/>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Namibia (4,000)</a:t>
              </a:r>
            </a:p>
          </p:txBody>
        </p:sp>
        <p:sp>
          <p:nvSpPr>
            <p:cNvPr id="147" name="tx147"/>
            <p:cNvSpPr/>
            <p:nvPr/>
          </p:nvSpPr>
          <p:spPr>
            <a:xfrm>
              <a:off x="1692648" y="4994107"/>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Eswatini (4,000)</a:t>
              </a:r>
            </a:p>
          </p:txBody>
        </p:sp>
        <p:sp>
          <p:nvSpPr>
            <p:cNvPr id="148" name="tx148"/>
            <p:cNvSpPr/>
            <p:nvPr/>
          </p:nvSpPr>
          <p:spPr>
            <a:xfrm>
              <a:off x="1791084" y="5238958"/>
              <a:ext cx="808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Eritrea (3,000)</a:t>
              </a:r>
            </a:p>
          </p:txBody>
        </p:sp>
        <p:sp>
          <p:nvSpPr>
            <p:cNvPr id="149" name="tx149"/>
            <p:cNvSpPr/>
            <p:nvPr/>
          </p:nvSpPr>
          <p:spPr>
            <a:xfrm>
              <a:off x="1713521" y="5483809"/>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Lesotho (3,000)</a:t>
              </a:r>
            </a:p>
          </p:txBody>
        </p:sp>
        <p:sp>
          <p:nvSpPr>
            <p:cNvPr id="150" name="tx150"/>
            <p:cNvSpPr/>
            <p:nvPr/>
          </p:nvSpPr>
          <p:spPr>
            <a:xfrm>
              <a:off x="1608168" y="5728660"/>
              <a:ext cx="9912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Botswana (1,000)</a:t>
              </a:r>
            </a:p>
          </p:txBody>
        </p:sp>
        <p:sp>
          <p:nvSpPr>
            <p:cNvPr id="151" name="tx151"/>
            <p:cNvSpPr/>
            <p:nvPr/>
          </p:nvSpPr>
          <p:spPr>
            <a:xfrm>
              <a:off x="7031507" y="831643"/>
              <a:ext cx="103357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Ethiopia (768,000)</a:t>
              </a:r>
            </a:p>
          </p:txBody>
        </p:sp>
        <p:sp>
          <p:nvSpPr>
            <p:cNvPr id="152" name="tx152"/>
            <p:cNvSpPr/>
            <p:nvPr/>
          </p:nvSpPr>
          <p:spPr>
            <a:xfrm>
              <a:off x="7031507" y="1076493"/>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Angola (406,000)</a:t>
              </a:r>
            </a:p>
          </p:txBody>
        </p:sp>
        <p:sp>
          <p:nvSpPr>
            <p:cNvPr id="153" name="tx153"/>
            <p:cNvSpPr/>
            <p:nvPr/>
          </p:nvSpPr>
          <p:spPr>
            <a:xfrm>
              <a:off x="7031507" y="1321344"/>
              <a:ext cx="10968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Tanzania (303,000)</a:t>
              </a:r>
            </a:p>
          </p:txBody>
        </p:sp>
        <p:sp>
          <p:nvSpPr>
            <p:cNvPr id="154" name="tx154"/>
            <p:cNvSpPr/>
            <p:nvPr/>
          </p:nvSpPr>
          <p:spPr>
            <a:xfrm>
              <a:off x="7031507" y="1566195"/>
              <a:ext cx="127250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Madagascar (293,000)</a:t>
              </a:r>
            </a:p>
          </p:txBody>
        </p:sp>
        <p:sp>
          <p:nvSpPr>
            <p:cNvPr id="155" name="tx155"/>
            <p:cNvSpPr/>
            <p:nvPr/>
          </p:nvSpPr>
          <p:spPr>
            <a:xfrm>
              <a:off x="7031507" y="1811046"/>
              <a:ext cx="126546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Africa (278,000)</a:t>
              </a:r>
            </a:p>
          </p:txBody>
        </p:sp>
        <p:sp>
          <p:nvSpPr>
            <p:cNvPr id="156" name="tx156"/>
            <p:cNvSpPr/>
            <p:nvPr/>
          </p:nvSpPr>
          <p:spPr>
            <a:xfrm>
              <a:off x="7031507" y="2055897"/>
              <a:ext cx="103345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Somalia (168,000)</a:t>
              </a:r>
            </a:p>
          </p:txBody>
        </p:sp>
        <p:sp>
          <p:nvSpPr>
            <p:cNvPr id="157" name="tx157"/>
            <p:cNvSpPr/>
            <p:nvPr/>
          </p:nvSpPr>
          <p:spPr>
            <a:xfrm>
              <a:off x="7031507" y="2300748"/>
              <a:ext cx="9351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Kenya (133,000)</a:t>
              </a:r>
            </a:p>
          </p:txBody>
        </p:sp>
        <p:sp>
          <p:nvSpPr>
            <p:cNvPr id="158" name="tx158"/>
            <p:cNvSpPr/>
            <p:nvPr/>
          </p:nvSpPr>
          <p:spPr>
            <a:xfrm>
              <a:off x="7031507" y="2545599"/>
              <a:ext cx="13006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Mozambique (123,000)</a:t>
              </a:r>
            </a:p>
          </p:txBody>
        </p:sp>
        <p:sp>
          <p:nvSpPr>
            <p:cNvPr id="159" name="tx159"/>
            <p:cNvSpPr/>
            <p:nvPr/>
          </p:nvSpPr>
          <p:spPr>
            <a:xfrm>
              <a:off x="7031507" y="2790449"/>
              <a:ext cx="9492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Uganda (84,000)</a:t>
              </a:r>
            </a:p>
          </p:txBody>
        </p:sp>
        <p:sp>
          <p:nvSpPr>
            <p:cNvPr id="160" name="tx160"/>
            <p:cNvSpPr/>
            <p:nvPr/>
          </p:nvSpPr>
          <p:spPr>
            <a:xfrm>
              <a:off x="7031507" y="3035300"/>
              <a:ext cx="12375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Sudan (80,000)</a:t>
              </a:r>
            </a:p>
          </p:txBody>
        </p:sp>
        <p:sp>
          <p:nvSpPr>
            <p:cNvPr id="161" name="tx161"/>
            <p:cNvSpPr/>
            <p:nvPr/>
          </p:nvSpPr>
          <p:spPr>
            <a:xfrm>
              <a:off x="7031507" y="3280151"/>
              <a:ext cx="94212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Burundi (50,000)</a:t>
              </a:r>
            </a:p>
          </p:txBody>
        </p:sp>
        <p:sp>
          <p:nvSpPr>
            <p:cNvPr id="162" name="tx162"/>
            <p:cNvSpPr/>
            <p:nvPr/>
          </p:nvSpPr>
          <p:spPr>
            <a:xfrm>
              <a:off x="7031507" y="3525002"/>
              <a:ext cx="92791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Zambia (41,000)</a:t>
              </a:r>
            </a:p>
          </p:txBody>
        </p:sp>
        <p:sp>
          <p:nvSpPr>
            <p:cNvPr id="163" name="tx163"/>
            <p:cNvSpPr/>
            <p:nvPr/>
          </p:nvSpPr>
          <p:spPr>
            <a:xfrm>
              <a:off x="7031507" y="3769853"/>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Malawi (39,000)</a:t>
              </a:r>
            </a:p>
          </p:txBody>
        </p:sp>
        <p:sp>
          <p:nvSpPr>
            <p:cNvPr id="164" name="tx164"/>
            <p:cNvSpPr/>
            <p:nvPr/>
          </p:nvSpPr>
          <p:spPr>
            <a:xfrm>
              <a:off x="7031507" y="4014704"/>
              <a:ext cx="108959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Zimbabwe (34,000)</a:t>
              </a:r>
            </a:p>
          </p:txBody>
        </p:sp>
        <p:sp>
          <p:nvSpPr>
            <p:cNvPr id="165" name="tx165"/>
            <p:cNvSpPr/>
            <p:nvPr/>
          </p:nvSpPr>
          <p:spPr>
            <a:xfrm>
              <a:off x="7031507" y="4259555"/>
              <a:ext cx="97009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Namibia (16,000)</a:t>
              </a:r>
            </a:p>
          </p:txBody>
        </p:sp>
        <p:sp>
          <p:nvSpPr>
            <p:cNvPr id="166" name="tx166"/>
            <p:cNvSpPr/>
            <p:nvPr/>
          </p:nvSpPr>
          <p:spPr>
            <a:xfrm>
              <a:off x="7031507" y="4504406"/>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Lesotho (7,000)</a:t>
              </a:r>
            </a:p>
          </p:txBody>
        </p:sp>
        <p:sp>
          <p:nvSpPr>
            <p:cNvPr id="167" name="tx167"/>
            <p:cNvSpPr/>
            <p:nvPr/>
          </p:nvSpPr>
          <p:spPr>
            <a:xfrm>
              <a:off x="7031507" y="4749256"/>
              <a:ext cx="94891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Comoros (5,000)</a:t>
              </a:r>
            </a:p>
          </p:txBody>
        </p:sp>
        <p:sp>
          <p:nvSpPr>
            <p:cNvPr id="168" name="tx168"/>
            <p:cNvSpPr/>
            <p:nvPr/>
          </p:nvSpPr>
          <p:spPr>
            <a:xfrm>
              <a:off x="7031507" y="4994107"/>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Rwanda (4,000)</a:t>
              </a:r>
            </a:p>
          </p:txBody>
        </p:sp>
        <p:sp>
          <p:nvSpPr>
            <p:cNvPr id="169" name="tx169"/>
            <p:cNvSpPr/>
            <p:nvPr/>
          </p:nvSpPr>
          <p:spPr>
            <a:xfrm>
              <a:off x="7031507" y="5238958"/>
              <a:ext cx="808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Eritrea (3,000)</a:t>
              </a:r>
            </a:p>
          </p:txBody>
        </p:sp>
        <p:sp>
          <p:nvSpPr>
            <p:cNvPr id="170" name="tx170"/>
            <p:cNvSpPr/>
            <p:nvPr/>
          </p:nvSpPr>
          <p:spPr>
            <a:xfrm>
              <a:off x="7031507" y="5483809"/>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Eswatini (3,000)</a:t>
              </a:r>
            </a:p>
          </p:txBody>
        </p:sp>
        <p:sp>
          <p:nvSpPr>
            <p:cNvPr id="171" name="tx171"/>
            <p:cNvSpPr/>
            <p:nvPr/>
          </p:nvSpPr>
          <p:spPr>
            <a:xfrm>
              <a:off x="7031507" y="5728660"/>
              <a:ext cx="9912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Botswana (1,000)</a:t>
              </a:r>
            </a:p>
          </p:txBody>
        </p:sp>
        <p:sp>
          <p:nvSpPr>
            <p:cNvPr id="172" name="tx172"/>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73" name="tx173"/>
            <p:cNvSpPr/>
            <p:nvPr/>
          </p:nvSpPr>
          <p:spPr>
            <a:xfrm>
              <a:off x="570259" y="1109592"/>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74" name="tx174"/>
            <p:cNvSpPr/>
            <p:nvPr/>
          </p:nvSpPr>
          <p:spPr>
            <a:xfrm>
              <a:off x="570259" y="1353024"/>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75" name="tx175"/>
            <p:cNvSpPr/>
            <p:nvPr/>
          </p:nvSpPr>
          <p:spPr>
            <a:xfrm>
              <a:off x="570259" y="159962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76" name="tx176"/>
            <p:cNvSpPr/>
            <p:nvPr/>
          </p:nvSpPr>
          <p:spPr>
            <a:xfrm>
              <a:off x="570259" y="1844199"/>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77" name="tx177"/>
            <p:cNvSpPr/>
            <p:nvPr/>
          </p:nvSpPr>
          <p:spPr>
            <a:xfrm>
              <a:off x="570259" y="208763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78" name="tx178"/>
            <p:cNvSpPr/>
            <p:nvPr/>
          </p:nvSpPr>
          <p:spPr>
            <a:xfrm>
              <a:off x="570259" y="2335210"/>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79" name="tx179"/>
            <p:cNvSpPr/>
            <p:nvPr/>
          </p:nvSpPr>
          <p:spPr>
            <a:xfrm>
              <a:off x="570259" y="257733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80" name="tx180"/>
            <p:cNvSpPr/>
            <p:nvPr/>
          </p:nvSpPr>
          <p:spPr>
            <a:xfrm>
              <a:off x="570259" y="282218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81" name="tx181"/>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82" name="tx182"/>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83" name="tx183"/>
            <p:cNvSpPr/>
            <p:nvPr/>
          </p:nvSpPr>
          <p:spPr>
            <a:xfrm>
              <a:off x="508103" y="355810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84" name="tx184"/>
            <p:cNvSpPr/>
            <p:nvPr/>
          </p:nvSpPr>
          <p:spPr>
            <a:xfrm>
              <a:off x="508103" y="380153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85" name="tx185"/>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86" name="tx186"/>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87" name="tx187"/>
            <p:cNvSpPr/>
            <p:nvPr/>
          </p:nvSpPr>
          <p:spPr>
            <a:xfrm>
              <a:off x="508103" y="45361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88" name="tx188"/>
            <p:cNvSpPr/>
            <p:nvPr/>
          </p:nvSpPr>
          <p:spPr>
            <a:xfrm>
              <a:off x="508103" y="478235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89" name="tx189"/>
            <p:cNvSpPr/>
            <p:nvPr/>
          </p:nvSpPr>
          <p:spPr>
            <a:xfrm>
              <a:off x="508103" y="502584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90" name="tx190"/>
            <p:cNvSpPr/>
            <p:nvPr/>
          </p:nvSpPr>
          <p:spPr>
            <a:xfrm>
              <a:off x="508103" y="52706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91" name="tx191"/>
            <p:cNvSpPr/>
            <p:nvPr/>
          </p:nvSpPr>
          <p:spPr>
            <a:xfrm>
              <a:off x="508103" y="55155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92" name="tx192"/>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193" name="tx193"/>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94" name="tx194"/>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95" name="tx195"/>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96" name="tx196"/>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7" name="tx197"/>
            <p:cNvSpPr/>
            <p:nvPr/>
          </p:nvSpPr>
          <p:spPr>
            <a:xfrm>
              <a:off x="695044" y="398022"/>
              <a:ext cx="51717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ESAR, 2021-2024</a:t>
              </a:r>
            </a:p>
          </p:txBody>
        </p:sp>
        <p:sp>
          <p:nvSpPr>
            <p:cNvPr id="198" name="tx1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9" name="tx199"/>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ESAR based on the absolute number of zero-dose children, with rank 1 representing the country with the most zero-dose children.
In 2021, Madagascar ranked number 3 out of 21 countries with 339,000 zero-dose children.
In 2024, Madagascar ranked number 4 out of 21 countries with 293,000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162899"/>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3237625"/>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2312352"/>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1387079"/>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8" name="pl8"/>
            <p:cNvSpPr/>
            <p:nvPr/>
          </p:nvSpPr>
          <p:spPr>
            <a:xfrm>
              <a:off x="1079223" y="4625535"/>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9" name="pl9"/>
            <p:cNvSpPr/>
            <p:nvPr/>
          </p:nvSpPr>
          <p:spPr>
            <a:xfrm>
              <a:off x="1079223" y="3700262"/>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079223" y="2774989"/>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1" name="pl11"/>
            <p:cNvSpPr/>
            <p:nvPr/>
          </p:nvSpPr>
          <p:spPr>
            <a:xfrm>
              <a:off x="1079223" y="1849716"/>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2" name="pl12"/>
            <p:cNvSpPr/>
            <p:nvPr/>
          </p:nvSpPr>
          <p:spPr>
            <a:xfrm>
              <a:off x="1079223" y="924443"/>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3" name="pl13"/>
            <p:cNvSpPr/>
            <p:nvPr/>
          </p:nvSpPr>
          <p:spPr>
            <a:xfrm>
              <a:off x="152398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63867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75336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86805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98274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9743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21212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75980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98274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20567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428617"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6515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87449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423662" y="3931582"/>
              <a:ext cx="200644" cy="693952"/>
            </a:xfrm>
            <a:prstGeom prst="rect">
              <a:avLst/>
            </a:prstGeom>
            <a:solidFill>
              <a:srgbClr val="80BD41">
                <a:alpha val="100000"/>
              </a:srgbClr>
            </a:solidFill>
          </p:spPr>
          <p:txBody>
            <a:bodyPr/>
            <a:lstStyle/>
            <a:p/>
          </p:txBody>
        </p:sp>
        <p:sp>
          <p:nvSpPr>
            <p:cNvPr id="27" name="rc27"/>
            <p:cNvSpPr/>
            <p:nvPr/>
          </p:nvSpPr>
          <p:spPr>
            <a:xfrm>
              <a:off x="1423662" y="3408074"/>
              <a:ext cx="200644" cy="316539"/>
            </a:xfrm>
            <a:prstGeom prst="rect">
              <a:avLst/>
            </a:prstGeom>
            <a:solidFill>
              <a:srgbClr val="0058AB">
                <a:alpha val="100000"/>
              </a:srgbClr>
            </a:solidFill>
          </p:spPr>
          <p:txBody>
            <a:bodyPr/>
            <a:lstStyle/>
            <a:p/>
          </p:txBody>
        </p:sp>
        <p:sp>
          <p:nvSpPr>
            <p:cNvPr id="28" name="rc28"/>
            <p:cNvSpPr/>
            <p:nvPr/>
          </p:nvSpPr>
          <p:spPr>
            <a:xfrm>
              <a:off x="1423662" y="3724613"/>
              <a:ext cx="200644" cy="206968"/>
            </a:xfrm>
            <a:prstGeom prst="rect">
              <a:avLst/>
            </a:prstGeom>
            <a:solidFill>
              <a:srgbClr val="1CABE2">
                <a:alpha val="100000"/>
              </a:srgbClr>
            </a:solidFill>
          </p:spPr>
          <p:txBody>
            <a:bodyPr/>
            <a:lstStyle/>
            <a:p/>
          </p:txBody>
        </p:sp>
        <p:sp>
          <p:nvSpPr>
            <p:cNvPr id="29" name="rc29"/>
            <p:cNvSpPr/>
            <p:nvPr/>
          </p:nvSpPr>
          <p:spPr>
            <a:xfrm>
              <a:off x="1646600" y="3886786"/>
              <a:ext cx="200644" cy="738749"/>
            </a:xfrm>
            <a:prstGeom prst="rect">
              <a:avLst/>
            </a:prstGeom>
            <a:solidFill>
              <a:srgbClr val="80BD41">
                <a:alpha val="100000"/>
              </a:srgbClr>
            </a:solidFill>
          </p:spPr>
          <p:txBody>
            <a:bodyPr/>
            <a:lstStyle/>
            <a:p/>
          </p:txBody>
        </p:sp>
        <p:sp>
          <p:nvSpPr>
            <p:cNvPr id="30" name="rc30"/>
            <p:cNvSpPr/>
            <p:nvPr/>
          </p:nvSpPr>
          <p:spPr>
            <a:xfrm>
              <a:off x="1646600" y="3394287"/>
              <a:ext cx="200644" cy="307812"/>
            </a:xfrm>
            <a:prstGeom prst="rect">
              <a:avLst/>
            </a:prstGeom>
            <a:solidFill>
              <a:srgbClr val="0058AB">
                <a:alpha val="100000"/>
              </a:srgbClr>
            </a:solidFill>
          </p:spPr>
          <p:txBody>
            <a:bodyPr/>
            <a:lstStyle/>
            <a:p/>
          </p:txBody>
        </p:sp>
        <p:sp>
          <p:nvSpPr>
            <p:cNvPr id="31" name="rc31"/>
            <p:cNvSpPr/>
            <p:nvPr/>
          </p:nvSpPr>
          <p:spPr>
            <a:xfrm>
              <a:off x="1646600" y="3702100"/>
              <a:ext cx="200644" cy="184686"/>
            </a:xfrm>
            <a:prstGeom prst="rect">
              <a:avLst/>
            </a:prstGeom>
            <a:solidFill>
              <a:srgbClr val="1CABE2">
                <a:alpha val="100000"/>
              </a:srgbClr>
            </a:solidFill>
          </p:spPr>
          <p:txBody>
            <a:bodyPr/>
            <a:lstStyle/>
            <a:p/>
          </p:txBody>
        </p:sp>
        <p:sp>
          <p:nvSpPr>
            <p:cNvPr id="32" name="rc32"/>
            <p:cNvSpPr/>
            <p:nvPr/>
          </p:nvSpPr>
          <p:spPr>
            <a:xfrm>
              <a:off x="1869538" y="3855341"/>
              <a:ext cx="200644" cy="770193"/>
            </a:xfrm>
            <a:prstGeom prst="rect">
              <a:avLst/>
            </a:prstGeom>
            <a:solidFill>
              <a:srgbClr val="80BD41">
                <a:alpha val="100000"/>
              </a:srgbClr>
            </a:solidFill>
          </p:spPr>
          <p:txBody>
            <a:bodyPr/>
            <a:lstStyle/>
            <a:p/>
          </p:txBody>
        </p:sp>
        <p:sp>
          <p:nvSpPr>
            <p:cNvPr id="33" name="rc33"/>
            <p:cNvSpPr/>
            <p:nvPr/>
          </p:nvSpPr>
          <p:spPr>
            <a:xfrm>
              <a:off x="1869538" y="3383287"/>
              <a:ext cx="200644" cy="298139"/>
            </a:xfrm>
            <a:prstGeom prst="rect">
              <a:avLst/>
            </a:prstGeom>
            <a:solidFill>
              <a:srgbClr val="0058AB">
                <a:alpha val="100000"/>
              </a:srgbClr>
            </a:solidFill>
          </p:spPr>
          <p:txBody>
            <a:bodyPr/>
            <a:lstStyle/>
            <a:p/>
          </p:txBody>
        </p:sp>
        <p:sp>
          <p:nvSpPr>
            <p:cNvPr id="34" name="rc34"/>
            <p:cNvSpPr/>
            <p:nvPr/>
          </p:nvSpPr>
          <p:spPr>
            <a:xfrm>
              <a:off x="1869538" y="3681427"/>
              <a:ext cx="200644" cy="173914"/>
            </a:xfrm>
            <a:prstGeom prst="rect">
              <a:avLst/>
            </a:prstGeom>
            <a:solidFill>
              <a:srgbClr val="1CABE2">
                <a:alpha val="100000"/>
              </a:srgbClr>
            </a:solidFill>
          </p:spPr>
          <p:txBody>
            <a:bodyPr/>
            <a:lstStyle/>
            <a:p/>
          </p:txBody>
        </p:sp>
        <p:sp>
          <p:nvSpPr>
            <p:cNvPr id="35" name="rc35"/>
            <p:cNvSpPr/>
            <p:nvPr/>
          </p:nvSpPr>
          <p:spPr>
            <a:xfrm>
              <a:off x="2092476" y="3794457"/>
              <a:ext cx="200644" cy="831078"/>
            </a:xfrm>
            <a:prstGeom prst="rect">
              <a:avLst/>
            </a:prstGeom>
            <a:solidFill>
              <a:srgbClr val="80BD41">
                <a:alpha val="100000"/>
              </a:srgbClr>
            </a:solidFill>
          </p:spPr>
          <p:txBody>
            <a:bodyPr/>
            <a:lstStyle/>
            <a:p/>
          </p:txBody>
        </p:sp>
        <p:sp>
          <p:nvSpPr>
            <p:cNvPr id="36" name="rc36"/>
            <p:cNvSpPr/>
            <p:nvPr/>
          </p:nvSpPr>
          <p:spPr>
            <a:xfrm>
              <a:off x="2092476" y="3366325"/>
              <a:ext cx="200644" cy="264433"/>
            </a:xfrm>
            <a:prstGeom prst="rect">
              <a:avLst/>
            </a:prstGeom>
            <a:solidFill>
              <a:srgbClr val="0058AB">
                <a:alpha val="100000"/>
              </a:srgbClr>
            </a:solidFill>
          </p:spPr>
          <p:txBody>
            <a:bodyPr/>
            <a:lstStyle/>
            <a:p/>
          </p:txBody>
        </p:sp>
        <p:sp>
          <p:nvSpPr>
            <p:cNvPr id="37" name="rc37"/>
            <p:cNvSpPr/>
            <p:nvPr/>
          </p:nvSpPr>
          <p:spPr>
            <a:xfrm>
              <a:off x="2092476" y="3630759"/>
              <a:ext cx="200644" cy="163697"/>
            </a:xfrm>
            <a:prstGeom prst="rect">
              <a:avLst/>
            </a:prstGeom>
            <a:solidFill>
              <a:srgbClr val="1CABE2">
                <a:alpha val="100000"/>
              </a:srgbClr>
            </a:solidFill>
          </p:spPr>
          <p:txBody>
            <a:bodyPr/>
            <a:lstStyle/>
            <a:p/>
          </p:txBody>
        </p:sp>
        <p:sp>
          <p:nvSpPr>
            <p:cNvPr id="38" name="rc38"/>
            <p:cNvSpPr/>
            <p:nvPr/>
          </p:nvSpPr>
          <p:spPr>
            <a:xfrm>
              <a:off x="2315413" y="3626634"/>
              <a:ext cx="200644" cy="998900"/>
            </a:xfrm>
            <a:prstGeom prst="rect">
              <a:avLst/>
            </a:prstGeom>
            <a:solidFill>
              <a:srgbClr val="80BD41">
                <a:alpha val="100000"/>
              </a:srgbClr>
            </a:solidFill>
          </p:spPr>
          <p:txBody>
            <a:bodyPr/>
            <a:lstStyle/>
            <a:p/>
          </p:txBody>
        </p:sp>
        <p:sp>
          <p:nvSpPr>
            <p:cNvPr id="39" name="rc39"/>
            <p:cNvSpPr/>
            <p:nvPr/>
          </p:nvSpPr>
          <p:spPr>
            <a:xfrm>
              <a:off x="2315413" y="3344892"/>
              <a:ext cx="200644" cy="230515"/>
            </a:xfrm>
            <a:prstGeom prst="rect">
              <a:avLst/>
            </a:prstGeom>
            <a:solidFill>
              <a:srgbClr val="0058AB">
                <a:alpha val="100000"/>
              </a:srgbClr>
            </a:solidFill>
          </p:spPr>
          <p:txBody>
            <a:bodyPr/>
            <a:lstStyle/>
            <a:p/>
          </p:txBody>
        </p:sp>
        <p:sp>
          <p:nvSpPr>
            <p:cNvPr id="40" name="rc40"/>
            <p:cNvSpPr/>
            <p:nvPr/>
          </p:nvSpPr>
          <p:spPr>
            <a:xfrm>
              <a:off x="2315413" y="3575407"/>
              <a:ext cx="200644" cy="51226"/>
            </a:xfrm>
            <a:prstGeom prst="rect">
              <a:avLst/>
            </a:prstGeom>
            <a:solidFill>
              <a:srgbClr val="1CABE2">
                <a:alpha val="100000"/>
              </a:srgbClr>
            </a:solidFill>
          </p:spPr>
          <p:txBody>
            <a:bodyPr/>
            <a:lstStyle/>
            <a:p/>
          </p:txBody>
        </p:sp>
        <p:sp>
          <p:nvSpPr>
            <p:cNvPr id="41" name="rc41"/>
            <p:cNvSpPr/>
            <p:nvPr/>
          </p:nvSpPr>
          <p:spPr>
            <a:xfrm>
              <a:off x="2538351" y="3518359"/>
              <a:ext cx="200644" cy="1107176"/>
            </a:xfrm>
            <a:prstGeom prst="rect">
              <a:avLst/>
            </a:prstGeom>
            <a:solidFill>
              <a:srgbClr val="80BD41">
                <a:alpha val="100000"/>
              </a:srgbClr>
            </a:solidFill>
          </p:spPr>
          <p:txBody>
            <a:bodyPr/>
            <a:lstStyle/>
            <a:p/>
          </p:txBody>
        </p:sp>
        <p:sp>
          <p:nvSpPr>
            <p:cNvPr id="42" name="rc42"/>
            <p:cNvSpPr/>
            <p:nvPr/>
          </p:nvSpPr>
          <p:spPr>
            <a:xfrm>
              <a:off x="2538351" y="3322974"/>
              <a:ext cx="200644" cy="156306"/>
            </a:xfrm>
            <a:prstGeom prst="rect">
              <a:avLst/>
            </a:prstGeom>
            <a:solidFill>
              <a:srgbClr val="0058AB">
                <a:alpha val="100000"/>
              </a:srgbClr>
            </a:solidFill>
          </p:spPr>
          <p:txBody>
            <a:bodyPr/>
            <a:lstStyle/>
            <a:p/>
          </p:txBody>
        </p:sp>
        <p:sp>
          <p:nvSpPr>
            <p:cNvPr id="43" name="rc43"/>
            <p:cNvSpPr/>
            <p:nvPr/>
          </p:nvSpPr>
          <p:spPr>
            <a:xfrm>
              <a:off x="2538351" y="3479281"/>
              <a:ext cx="200644" cy="39077"/>
            </a:xfrm>
            <a:prstGeom prst="rect">
              <a:avLst/>
            </a:prstGeom>
            <a:solidFill>
              <a:srgbClr val="1CABE2">
                <a:alpha val="100000"/>
              </a:srgbClr>
            </a:solidFill>
          </p:spPr>
          <p:txBody>
            <a:bodyPr/>
            <a:lstStyle/>
            <a:p/>
          </p:txBody>
        </p:sp>
        <p:sp>
          <p:nvSpPr>
            <p:cNvPr id="44" name="rc44"/>
            <p:cNvSpPr/>
            <p:nvPr/>
          </p:nvSpPr>
          <p:spPr>
            <a:xfrm>
              <a:off x="2761289" y="3496959"/>
              <a:ext cx="200644" cy="1128575"/>
            </a:xfrm>
            <a:prstGeom prst="rect">
              <a:avLst/>
            </a:prstGeom>
            <a:solidFill>
              <a:srgbClr val="80BD41">
                <a:alpha val="100000"/>
              </a:srgbClr>
            </a:solidFill>
          </p:spPr>
          <p:txBody>
            <a:bodyPr/>
            <a:lstStyle/>
            <a:p/>
          </p:txBody>
        </p:sp>
        <p:sp>
          <p:nvSpPr>
            <p:cNvPr id="45" name="rc45"/>
            <p:cNvSpPr/>
            <p:nvPr/>
          </p:nvSpPr>
          <p:spPr>
            <a:xfrm>
              <a:off x="2761289" y="3297800"/>
              <a:ext cx="200644" cy="92941"/>
            </a:xfrm>
            <a:prstGeom prst="rect">
              <a:avLst/>
            </a:prstGeom>
            <a:solidFill>
              <a:srgbClr val="0058AB">
                <a:alpha val="100000"/>
              </a:srgbClr>
            </a:solidFill>
          </p:spPr>
          <p:txBody>
            <a:bodyPr/>
            <a:lstStyle/>
            <a:p/>
          </p:txBody>
        </p:sp>
        <p:sp>
          <p:nvSpPr>
            <p:cNvPr id="46" name="rc46"/>
            <p:cNvSpPr/>
            <p:nvPr/>
          </p:nvSpPr>
          <p:spPr>
            <a:xfrm>
              <a:off x="2761289" y="3390741"/>
              <a:ext cx="200644" cy="106217"/>
            </a:xfrm>
            <a:prstGeom prst="rect">
              <a:avLst/>
            </a:prstGeom>
            <a:solidFill>
              <a:srgbClr val="1CABE2">
                <a:alpha val="100000"/>
              </a:srgbClr>
            </a:solidFill>
          </p:spPr>
          <p:txBody>
            <a:bodyPr/>
            <a:lstStyle/>
            <a:p/>
          </p:txBody>
        </p:sp>
        <p:sp>
          <p:nvSpPr>
            <p:cNvPr id="47" name="rc47"/>
            <p:cNvSpPr/>
            <p:nvPr/>
          </p:nvSpPr>
          <p:spPr>
            <a:xfrm>
              <a:off x="2984227" y="3483334"/>
              <a:ext cx="200644" cy="1142201"/>
            </a:xfrm>
            <a:prstGeom prst="rect">
              <a:avLst/>
            </a:prstGeom>
            <a:solidFill>
              <a:srgbClr val="80BD41">
                <a:alpha val="100000"/>
              </a:srgbClr>
            </a:solidFill>
          </p:spPr>
          <p:txBody>
            <a:bodyPr/>
            <a:lstStyle/>
            <a:p/>
          </p:txBody>
        </p:sp>
        <p:sp>
          <p:nvSpPr>
            <p:cNvPr id="48" name="rc48"/>
            <p:cNvSpPr/>
            <p:nvPr/>
          </p:nvSpPr>
          <p:spPr>
            <a:xfrm>
              <a:off x="2984227" y="3265772"/>
              <a:ext cx="200644" cy="108780"/>
            </a:xfrm>
            <a:prstGeom prst="rect">
              <a:avLst/>
            </a:prstGeom>
            <a:solidFill>
              <a:srgbClr val="0058AB">
                <a:alpha val="100000"/>
              </a:srgbClr>
            </a:solidFill>
          </p:spPr>
          <p:txBody>
            <a:bodyPr/>
            <a:lstStyle/>
            <a:p/>
          </p:txBody>
        </p:sp>
        <p:sp>
          <p:nvSpPr>
            <p:cNvPr id="49" name="rc49"/>
            <p:cNvSpPr/>
            <p:nvPr/>
          </p:nvSpPr>
          <p:spPr>
            <a:xfrm>
              <a:off x="2984227" y="3374553"/>
              <a:ext cx="200644" cy="108780"/>
            </a:xfrm>
            <a:prstGeom prst="rect">
              <a:avLst/>
            </a:prstGeom>
            <a:solidFill>
              <a:srgbClr val="1CABE2">
                <a:alpha val="100000"/>
              </a:srgbClr>
            </a:solidFill>
          </p:spPr>
          <p:txBody>
            <a:bodyPr/>
            <a:lstStyle/>
            <a:p/>
          </p:txBody>
        </p:sp>
        <p:sp>
          <p:nvSpPr>
            <p:cNvPr id="50" name="rc50"/>
            <p:cNvSpPr/>
            <p:nvPr/>
          </p:nvSpPr>
          <p:spPr>
            <a:xfrm>
              <a:off x="3207165" y="3552414"/>
              <a:ext cx="200644" cy="1073120"/>
            </a:xfrm>
            <a:prstGeom prst="rect">
              <a:avLst/>
            </a:prstGeom>
            <a:solidFill>
              <a:srgbClr val="80BD41">
                <a:alpha val="100000"/>
              </a:srgbClr>
            </a:solidFill>
          </p:spPr>
          <p:txBody>
            <a:bodyPr/>
            <a:lstStyle/>
            <a:p/>
          </p:txBody>
        </p:sp>
        <p:sp>
          <p:nvSpPr>
            <p:cNvPr id="51" name="rc51"/>
            <p:cNvSpPr/>
            <p:nvPr/>
          </p:nvSpPr>
          <p:spPr>
            <a:xfrm>
              <a:off x="3207165" y="3231872"/>
              <a:ext cx="200644" cy="222985"/>
            </a:xfrm>
            <a:prstGeom prst="rect">
              <a:avLst/>
            </a:prstGeom>
            <a:solidFill>
              <a:srgbClr val="0058AB">
                <a:alpha val="100000"/>
              </a:srgbClr>
            </a:solidFill>
          </p:spPr>
          <p:txBody>
            <a:bodyPr/>
            <a:lstStyle/>
            <a:p/>
          </p:txBody>
        </p:sp>
        <p:sp>
          <p:nvSpPr>
            <p:cNvPr id="52" name="rc52"/>
            <p:cNvSpPr/>
            <p:nvPr/>
          </p:nvSpPr>
          <p:spPr>
            <a:xfrm>
              <a:off x="3207165" y="3454857"/>
              <a:ext cx="200644" cy="97557"/>
            </a:xfrm>
            <a:prstGeom prst="rect">
              <a:avLst/>
            </a:prstGeom>
            <a:solidFill>
              <a:srgbClr val="1CABE2">
                <a:alpha val="100000"/>
              </a:srgbClr>
            </a:solidFill>
          </p:spPr>
          <p:txBody>
            <a:bodyPr/>
            <a:lstStyle/>
            <a:p/>
          </p:txBody>
        </p:sp>
        <p:sp>
          <p:nvSpPr>
            <p:cNvPr id="53" name="rc53"/>
            <p:cNvSpPr/>
            <p:nvPr/>
          </p:nvSpPr>
          <p:spPr>
            <a:xfrm>
              <a:off x="3430103" y="3523566"/>
              <a:ext cx="200644" cy="1101968"/>
            </a:xfrm>
            <a:prstGeom prst="rect">
              <a:avLst/>
            </a:prstGeom>
            <a:solidFill>
              <a:srgbClr val="80BD41">
                <a:alpha val="100000"/>
              </a:srgbClr>
            </a:solidFill>
          </p:spPr>
          <p:txBody>
            <a:bodyPr/>
            <a:lstStyle/>
            <a:p/>
          </p:txBody>
        </p:sp>
        <p:sp>
          <p:nvSpPr>
            <p:cNvPr id="54" name="rc54"/>
            <p:cNvSpPr/>
            <p:nvPr/>
          </p:nvSpPr>
          <p:spPr>
            <a:xfrm>
              <a:off x="3430103" y="3194408"/>
              <a:ext cx="200644" cy="286225"/>
            </a:xfrm>
            <a:prstGeom prst="rect">
              <a:avLst/>
            </a:prstGeom>
            <a:solidFill>
              <a:srgbClr val="0058AB">
                <a:alpha val="100000"/>
              </a:srgbClr>
            </a:solidFill>
          </p:spPr>
          <p:txBody>
            <a:bodyPr/>
            <a:lstStyle/>
            <a:p/>
          </p:txBody>
        </p:sp>
        <p:sp>
          <p:nvSpPr>
            <p:cNvPr id="55" name="rc55"/>
            <p:cNvSpPr/>
            <p:nvPr/>
          </p:nvSpPr>
          <p:spPr>
            <a:xfrm>
              <a:off x="3430103" y="3480634"/>
              <a:ext cx="200644" cy="42932"/>
            </a:xfrm>
            <a:prstGeom prst="rect">
              <a:avLst/>
            </a:prstGeom>
            <a:solidFill>
              <a:srgbClr val="1CABE2">
                <a:alpha val="100000"/>
              </a:srgbClr>
            </a:solidFill>
          </p:spPr>
          <p:txBody>
            <a:bodyPr/>
            <a:lstStyle/>
            <a:p/>
          </p:txBody>
        </p:sp>
        <p:sp>
          <p:nvSpPr>
            <p:cNvPr id="56" name="rc56"/>
            <p:cNvSpPr/>
            <p:nvPr/>
          </p:nvSpPr>
          <p:spPr>
            <a:xfrm>
              <a:off x="3653041" y="3611275"/>
              <a:ext cx="200644" cy="1014260"/>
            </a:xfrm>
            <a:prstGeom prst="rect">
              <a:avLst/>
            </a:prstGeom>
            <a:solidFill>
              <a:srgbClr val="80BD41">
                <a:alpha val="100000"/>
              </a:srgbClr>
            </a:solidFill>
          </p:spPr>
          <p:txBody>
            <a:bodyPr/>
            <a:lstStyle/>
            <a:p/>
          </p:txBody>
        </p:sp>
        <p:sp>
          <p:nvSpPr>
            <p:cNvPr id="57" name="rc57"/>
            <p:cNvSpPr/>
            <p:nvPr/>
          </p:nvSpPr>
          <p:spPr>
            <a:xfrm>
              <a:off x="3653041" y="3176591"/>
              <a:ext cx="200644" cy="318767"/>
            </a:xfrm>
            <a:prstGeom prst="rect">
              <a:avLst/>
            </a:prstGeom>
            <a:solidFill>
              <a:srgbClr val="0058AB">
                <a:alpha val="100000"/>
              </a:srgbClr>
            </a:solidFill>
          </p:spPr>
          <p:txBody>
            <a:bodyPr/>
            <a:lstStyle/>
            <a:p/>
          </p:txBody>
        </p:sp>
        <p:sp>
          <p:nvSpPr>
            <p:cNvPr id="58" name="rc58"/>
            <p:cNvSpPr/>
            <p:nvPr/>
          </p:nvSpPr>
          <p:spPr>
            <a:xfrm>
              <a:off x="3653041" y="3495358"/>
              <a:ext cx="200644" cy="115916"/>
            </a:xfrm>
            <a:prstGeom prst="rect">
              <a:avLst/>
            </a:prstGeom>
            <a:solidFill>
              <a:srgbClr val="1CABE2">
                <a:alpha val="100000"/>
              </a:srgbClr>
            </a:solidFill>
          </p:spPr>
          <p:txBody>
            <a:bodyPr/>
            <a:lstStyle/>
            <a:p/>
          </p:txBody>
        </p:sp>
        <p:sp>
          <p:nvSpPr>
            <p:cNvPr id="59" name="rc59"/>
            <p:cNvSpPr/>
            <p:nvPr/>
          </p:nvSpPr>
          <p:spPr>
            <a:xfrm>
              <a:off x="3875979" y="3566110"/>
              <a:ext cx="200644" cy="1059424"/>
            </a:xfrm>
            <a:prstGeom prst="rect">
              <a:avLst/>
            </a:prstGeom>
            <a:solidFill>
              <a:srgbClr val="80BD41">
                <a:alpha val="100000"/>
              </a:srgbClr>
            </a:solidFill>
          </p:spPr>
          <p:txBody>
            <a:bodyPr/>
            <a:lstStyle/>
            <a:p/>
          </p:txBody>
        </p:sp>
        <p:sp>
          <p:nvSpPr>
            <p:cNvPr id="60" name="rc60"/>
            <p:cNvSpPr/>
            <p:nvPr/>
          </p:nvSpPr>
          <p:spPr>
            <a:xfrm>
              <a:off x="3875979" y="3174268"/>
              <a:ext cx="200644" cy="290252"/>
            </a:xfrm>
            <a:prstGeom prst="rect">
              <a:avLst/>
            </a:prstGeom>
            <a:solidFill>
              <a:srgbClr val="0058AB">
                <a:alpha val="100000"/>
              </a:srgbClr>
            </a:solidFill>
          </p:spPr>
          <p:txBody>
            <a:bodyPr/>
            <a:lstStyle/>
            <a:p/>
          </p:txBody>
        </p:sp>
        <p:sp>
          <p:nvSpPr>
            <p:cNvPr id="61" name="rc61"/>
            <p:cNvSpPr/>
            <p:nvPr/>
          </p:nvSpPr>
          <p:spPr>
            <a:xfrm>
              <a:off x="3875979" y="3464521"/>
              <a:ext cx="200644" cy="101589"/>
            </a:xfrm>
            <a:prstGeom prst="rect">
              <a:avLst/>
            </a:prstGeom>
            <a:solidFill>
              <a:srgbClr val="1CABE2">
                <a:alpha val="100000"/>
              </a:srgbClr>
            </a:solidFill>
          </p:spPr>
          <p:txBody>
            <a:bodyPr/>
            <a:lstStyle/>
            <a:p/>
          </p:txBody>
        </p:sp>
        <p:sp>
          <p:nvSpPr>
            <p:cNvPr id="62" name="rc62"/>
            <p:cNvSpPr/>
            <p:nvPr/>
          </p:nvSpPr>
          <p:spPr>
            <a:xfrm>
              <a:off x="4098916" y="3630060"/>
              <a:ext cx="200644" cy="995475"/>
            </a:xfrm>
            <a:prstGeom prst="rect">
              <a:avLst/>
            </a:prstGeom>
            <a:solidFill>
              <a:srgbClr val="80BD41">
                <a:alpha val="100000"/>
              </a:srgbClr>
            </a:solidFill>
          </p:spPr>
          <p:txBody>
            <a:bodyPr/>
            <a:lstStyle/>
            <a:p/>
          </p:txBody>
        </p:sp>
        <p:sp>
          <p:nvSpPr>
            <p:cNvPr id="63" name="rc63"/>
            <p:cNvSpPr/>
            <p:nvPr/>
          </p:nvSpPr>
          <p:spPr>
            <a:xfrm>
              <a:off x="4098916" y="3161599"/>
              <a:ext cx="200644" cy="307425"/>
            </a:xfrm>
            <a:prstGeom prst="rect">
              <a:avLst/>
            </a:prstGeom>
            <a:solidFill>
              <a:srgbClr val="0058AB">
                <a:alpha val="100000"/>
              </a:srgbClr>
            </a:solidFill>
          </p:spPr>
          <p:txBody>
            <a:bodyPr/>
            <a:lstStyle/>
            <a:p/>
          </p:txBody>
        </p:sp>
        <p:sp>
          <p:nvSpPr>
            <p:cNvPr id="64" name="rc64"/>
            <p:cNvSpPr/>
            <p:nvPr/>
          </p:nvSpPr>
          <p:spPr>
            <a:xfrm>
              <a:off x="4098916" y="3469025"/>
              <a:ext cx="200644" cy="161034"/>
            </a:xfrm>
            <a:prstGeom prst="rect">
              <a:avLst/>
            </a:prstGeom>
            <a:solidFill>
              <a:srgbClr val="1CABE2">
                <a:alpha val="100000"/>
              </a:srgbClr>
            </a:solidFill>
          </p:spPr>
          <p:txBody>
            <a:bodyPr/>
            <a:lstStyle/>
            <a:p/>
          </p:txBody>
        </p:sp>
        <p:sp>
          <p:nvSpPr>
            <p:cNvPr id="65" name="rc65"/>
            <p:cNvSpPr/>
            <p:nvPr/>
          </p:nvSpPr>
          <p:spPr>
            <a:xfrm>
              <a:off x="4321854" y="3583805"/>
              <a:ext cx="200644" cy="1041729"/>
            </a:xfrm>
            <a:prstGeom prst="rect">
              <a:avLst/>
            </a:prstGeom>
            <a:solidFill>
              <a:srgbClr val="80BD41">
                <a:alpha val="100000"/>
              </a:srgbClr>
            </a:solidFill>
          </p:spPr>
          <p:txBody>
            <a:bodyPr/>
            <a:lstStyle/>
            <a:p/>
          </p:txBody>
        </p:sp>
        <p:sp>
          <p:nvSpPr>
            <p:cNvPr id="66" name="rc66"/>
            <p:cNvSpPr/>
            <p:nvPr/>
          </p:nvSpPr>
          <p:spPr>
            <a:xfrm>
              <a:off x="4321854" y="3137350"/>
              <a:ext cx="200644" cy="357164"/>
            </a:xfrm>
            <a:prstGeom prst="rect">
              <a:avLst/>
            </a:prstGeom>
            <a:solidFill>
              <a:srgbClr val="0058AB">
                <a:alpha val="100000"/>
              </a:srgbClr>
            </a:solidFill>
          </p:spPr>
          <p:txBody>
            <a:bodyPr/>
            <a:lstStyle/>
            <a:p/>
          </p:txBody>
        </p:sp>
        <p:sp>
          <p:nvSpPr>
            <p:cNvPr id="67" name="rc67"/>
            <p:cNvSpPr/>
            <p:nvPr/>
          </p:nvSpPr>
          <p:spPr>
            <a:xfrm>
              <a:off x="4321854" y="3494515"/>
              <a:ext cx="200644" cy="89290"/>
            </a:xfrm>
            <a:prstGeom prst="rect">
              <a:avLst/>
            </a:prstGeom>
            <a:solidFill>
              <a:srgbClr val="1CABE2">
                <a:alpha val="100000"/>
              </a:srgbClr>
            </a:solidFill>
          </p:spPr>
          <p:txBody>
            <a:bodyPr/>
            <a:lstStyle/>
            <a:p/>
          </p:txBody>
        </p:sp>
        <p:sp>
          <p:nvSpPr>
            <p:cNvPr id="68" name="rc68"/>
            <p:cNvSpPr/>
            <p:nvPr/>
          </p:nvSpPr>
          <p:spPr>
            <a:xfrm>
              <a:off x="4544792" y="3600542"/>
              <a:ext cx="200644" cy="1024993"/>
            </a:xfrm>
            <a:prstGeom prst="rect">
              <a:avLst/>
            </a:prstGeom>
            <a:solidFill>
              <a:srgbClr val="80BD41">
                <a:alpha val="100000"/>
              </a:srgbClr>
            </a:solidFill>
          </p:spPr>
          <p:txBody>
            <a:bodyPr/>
            <a:lstStyle/>
            <a:p/>
          </p:txBody>
        </p:sp>
        <p:sp>
          <p:nvSpPr>
            <p:cNvPr id="69" name="rc69"/>
            <p:cNvSpPr/>
            <p:nvPr/>
          </p:nvSpPr>
          <p:spPr>
            <a:xfrm>
              <a:off x="4544792" y="3118193"/>
              <a:ext cx="200644" cy="346688"/>
            </a:xfrm>
            <a:prstGeom prst="rect">
              <a:avLst/>
            </a:prstGeom>
            <a:solidFill>
              <a:srgbClr val="0058AB">
                <a:alpha val="100000"/>
              </a:srgbClr>
            </a:solidFill>
          </p:spPr>
          <p:txBody>
            <a:bodyPr/>
            <a:lstStyle/>
            <a:p/>
          </p:txBody>
        </p:sp>
        <p:sp>
          <p:nvSpPr>
            <p:cNvPr id="70" name="rc70"/>
            <p:cNvSpPr/>
            <p:nvPr/>
          </p:nvSpPr>
          <p:spPr>
            <a:xfrm>
              <a:off x="4544792" y="3464882"/>
              <a:ext cx="200644" cy="135659"/>
            </a:xfrm>
            <a:prstGeom prst="rect">
              <a:avLst/>
            </a:prstGeom>
            <a:solidFill>
              <a:srgbClr val="1CABE2">
                <a:alpha val="100000"/>
              </a:srgbClr>
            </a:solidFill>
          </p:spPr>
          <p:txBody>
            <a:bodyPr/>
            <a:lstStyle/>
            <a:p/>
          </p:txBody>
        </p:sp>
        <p:sp>
          <p:nvSpPr>
            <p:cNvPr id="71" name="rc71"/>
            <p:cNvSpPr/>
            <p:nvPr/>
          </p:nvSpPr>
          <p:spPr>
            <a:xfrm>
              <a:off x="4767730" y="3677336"/>
              <a:ext cx="200644" cy="948199"/>
            </a:xfrm>
            <a:prstGeom prst="rect">
              <a:avLst/>
            </a:prstGeom>
            <a:solidFill>
              <a:srgbClr val="80BD41">
                <a:alpha val="100000"/>
              </a:srgbClr>
            </a:solidFill>
          </p:spPr>
          <p:txBody>
            <a:bodyPr/>
            <a:lstStyle/>
            <a:p/>
          </p:txBody>
        </p:sp>
        <p:sp>
          <p:nvSpPr>
            <p:cNvPr id="72" name="rc72"/>
            <p:cNvSpPr/>
            <p:nvPr/>
          </p:nvSpPr>
          <p:spPr>
            <a:xfrm>
              <a:off x="4767730" y="3096181"/>
              <a:ext cx="200644" cy="443513"/>
            </a:xfrm>
            <a:prstGeom prst="rect">
              <a:avLst/>
            </a:prstGeom>
            <a:solidFill>
              <a:srgbClr val="0058AB">
                <a:alpha val="100000"/>
              </a:srgbClr>
            </a:solidFill>
          </p:spPr>
          <p:txBody>
            <a:bodyPr/>
            <a:lstStyle/>
            <a:p/>
          </p:txBody>
        </p:sp>
        <p:sp>
          <p:nvSpPr>
            <p:cNvPr id="73" name="rc73"/>
            <p:cNvSpPr/>
            <p:nvPr/>
          </p:nvSpPr>
          <p:spPr>
            <a:xfrm>
              <a:off x="4767730" y="3539694"/>
              <a:ext cx="200644" cy="137641"/>
            </a:xfrm>
            <a:prstGeom prst="rect">
              <a:avLst/>
            </a:prstGeom>
            <a:solidFill>
              <a:srgbClr val="1CABE2">
                <a:alpha val="100000"/>
              </a:srgbClr>
            </a:solidFill>
          </p:spPr>
          <p:txBody>
            <a:bodyPr/>
            <a:lstStyle/>
            <a:p/>
          </p:txBody>
        </p:sp>
        <p:sp>
          <p:nvSpPr>
            <p:cNvPr id="74" name="rc74"/>
            <p:cNvSpPr/>
            <p:nvPr/>
          </p:nvSpPr>
          <p:spPr>
            <a:xfrm>
              <a:off x="4990668" y="3562905"/>
              <a:ext cx="200644" cy="1062629"/>
            </a:xfrm>
            <a:prstGeom prst="rect">
              <a:avLst/>
            </a:prstGeom>
            <a:solidFill>
              <a:srgbClr val="80BD41">
                <a:alpha val="100000"/>
              </a:srgbClr>
            </a:solidFill>
          </p:spPr>
          <p:txBody>
            <a:bodyPr/>
            <a:lstStyle/>
            <a:p/>
          </p:txBody>
        </p:sp>
        <p:sp>
          <p:nvSpPr>
            <p:cNvPr id="75" name="rc75"/>
            <p:cNvSpPr/>
            <p:nvPr/>
          </p:nvSpPr>
          <p:spPr>
            <a:xfrm>
              <a:off x="4990668" y="3062845"/>
              <a:ext cx="200644" cy="406298"/>
            </a:xfrm>
            <a:prstGeom prst="rect">
              <a:avLst/>
            </a:prstGeom>
            <a:solidFill>
              <a:srgbClr val="0058AB">
                <a:alpha val="100000"/>
              </a:srgbClr>
            </a:solidFill>
          </p:spPr>
          <p:txBody>
            <a:bodyPr/>
            <a:lstStyle/>
            <a:p/>
          </p:txBody>
        </p:sp>
        <p:sp>
          <p:nvSpPr>
            <p:cNvPr id="76" name="rc76"/>
            <p:cNvSpPr/>
            <p:nvPr/>
          </p:nvSpPr>
          <p:spPr>
            <a:xfrm>
              <a:off x="4990668" y="3469144"/>
              <a:ext cx="200644" cy="93761"/>
            </a:xfrm>
            <a:prstGeom prst="rect">
              <a:avLst/>
            </a:prstGeom>
            <a:solidFill>
              <a:srgbClr val="1CABE2">
                <a:alpha val="100000"/>
              </a:srgbClr>
            </a:solidFill>
          </p:spPr>
          <p:txBody>
            <a:bodyPr/>
            <a:lstStyle/>
            <a:p/>
          </p:txBody>
        </p:sp>
        <p:sp>
          <p:nvSpPr>
            <p:cNvPr id="77" name="rc77"/>
            <p:cNvSpPr/>
            <p:nvPr/>
          </p:nvSpPr>
          <p:spPr>
            <a:xfrm>
              <a:off x="5213606" y="3583631"/>
              <a:ext cx="200644" cy="1041903"/>
            </a:xfrm>
            <a:prstGeom prst="rect">
              <a:avLst/>
            </a:prstGeom>
            <a:solidFill>
              <a:srgbClr val="80BD41">
                <a:alpha val="100000"/>
              </a:srgbClr>
            </a:solidFill>
          </p:spPr>
          <p:txBody>
            <a:bodyPr/>
            <a:lstStyle/>
            <a:p/>
          </p:txBody>
        </p:sp>
        <p:sp>
          <p:nvSpPr>
            <p:cNvPr id="78" name="rc78"/>
            <p:cNvSpPr/>
            <p:nvPr/>
          </p:nvSpPr>
          <p:spPr>
            <a:xfrm>
              <a:off x="5213606" y="3022605"/>
              <a:ext cx="200644" cy="464849"/>
            </a:xfrm>
            <a:prstGeom prst="rect">
              <a:avLst/>
            </a:prstGeom>
            <a:solidFill>
              <a:srgbClr val="0058AB">
                <a:alpha val="100000"/>
              </a:srgbClr>
            </a:solidFill>
          </p:spPr>
          <p:txBody>
            <a:bodyPr/>
            <a:lstStyle/>
            <a:p/>
          </p:txBody>
        </p:sp>
        <p:sp>
          <p:nvSpPr>
            <p:cNvPr id="79" name="rc79"/>
            <p:cNvSpPr/>
            <p:nvPr/>
          </p:nvSpPr>
          <p:spPr>
            <a:xfrm>
              <a:off x="5213606" y="3487455"/>
              <a:ext cx="200644" cy="96176"/>
            </a:xfrm>
            <a:prstGeom prst="rect">
              <a:avLst/>
            </a:prstGeom>
            <a:solidFill>
              <a:srgbClr val="1CABE2">
                <a:alpha val="100000"/>
              </a:srgbClr>
            </a:solidFill>
          </p:spPr>
          <p:txBody>
            <a:bodyPr/>
            <a:lstStyle/>
            <a:p/>
          </p:txBody>
        </p:sp>
        <p:sp>
          <p:nvSpPr>
            <p:cNvPr id="80" name="rc80"/>
            <p:cNvSpPr/>
            <p:nvPr/>
          </p:nvSpPr>
          <p:spPr>
            <a:xfrm>
              <a:off x="5436544" y="3405955"/>
              <a:ext cx="200644" cy="1219580"/>
            </a:xfrm>
            <a:prstGeom prst="rect">
              <a:avLst/>
            </a:prstGeom>
            <a:solidFill>
              <a:srgbClr val="80BD41">
                <a:alpha val="100000"/>
              </a:srgbClr>
            </a:solidFill>
          </p:spPr>
          <p:txBody>
            <a:bodyPr/>
            <a:lstStyle/>
            <a:p/>
          </p:txBody>
        </p:sp>
        <p:sp>
          <p:nvSpPr>
            <p:cNvPr id="81" name="rc81"/>
            <p:cNvSpPr/>
            <p:nvPr/>
          </p:nvSpPr>
          <p:spPr>
            <a:xfrm>
              <a:off x="5436544" y="2977453"/>
              <a:ext cx="200644" cy="379058"/>
            </a:xfrm>
            <a:prstGeom prst="rect">
              <a:avLst/>
            </a:prstGeom>
            <a:solidFill>
              <a:srgbClr val="0058AB">
                <a:alpha val="100000"/>
              </a:srgbClr>
            </a:solidFill>
          </p:spPr>
          <p:txBody>
            <a:bodyPr/>
            <a:lstStyle/>
            <a:p/>
          </p:txBody>
        </p:sp>
        <p:sp>
          <p:nvSpPr>
            <p:cNvPr id="82" name="rc82"/>
            <p:cNvSpPr/>
            <p:nvPr/>
          </p:nvSpPr>
          <p:spPr>
            <a:xfrm>
              <a:off x="5436544" y="3356512"/>
              <a:ext cx="200644" cy="49442"/>
            </a:xfrm>
            <a:prstGeom prst="rect">
              <a:avLst/>
            </a:prstGeom>
            <a:solidFill>
              <a:srgbClr val="1CABE2">
                <a:alpha val="100000"/>
              </a:srgbClr>
            </a:solidFill>
          </p:spPr>
          <p:txBody>
            <a:bodyPr/>
            <a:lstStyle/>
            <a:p/>
          </p:txBody>
        </p:sp>
        <p:sp>
          <p:nvSpPr>
            <p:cNvPr id="83" name="rc83"/>
            <p:cNvSpPr/>
            <p:nvPr/>
          </p:nvSpPr>
          <p:spPr>
            <a:xfrm>
              <a:off x="5659482" y="3460344"/>
              <a:ext cx="200644" cy="1165190"/>
            </a:xfrm>
            <a:prstGeom prst="rect">
              <a:avLst/>
            </a:prstGeom>
            <a:solidFill>
              <a:srgbClr val="80BD41">
                <a:alpha val="100000"/>
              </a:srgbClr>
            </a:solidFill>
          </p:spPr>
          <p:txBody>
            <a:bodyPr/>
            <a:lstStyle/>
            <a:p/>
          </p:txBody>
        </p:sp>
        <p:sp>
          <p:nvSpPr>
            <p:cNvPr id="84" name="rc84"/>
            <p:cNvSpPr/>
            <p:nvPr/>
          </p:nvSpPr>
          <p:spPr>
            <a:xfrm>
              <a:off x="5659482" y="2936852"/>
              <a:ext cx="200644" cy="388396"/>
            </a:xfrm>
            <a:prstGeom prst="rect">
              <a:avLst/>
            </a:prstGeom>
            <a:solidFill>
              <a:srgbClr val="0058AB">
                <a:alpha val="100000"/>
              </a:srgbClr>
            </a:solidFill>
          </p:spPr>
          <p:txBody>
            <a:bodyPr/>
            <a:lstStyle/>
            <a:p/>
          </p:txBody>
        </p:sp>
        <p:sp>
          <p:nvSpPr>
            <p:cNvPr id="85" name="rc85"/>
            <p:cNvSpPr/>
            <p:nvPr/>
          </p:nvSpPr>
          <p:spPr>
            <a:xfrm>
              <a:off x="5659482" y="3325249"/>
              <a:ext cx="200644" cy="135095"/>
            </a:xfrm>
            <a:prstGeom prst="rect">
              <a:avLst/>
            </a:prstGeom>
            <a:solidFill>
              <a:srgbClr val="1CABE2">
                <a:alpha val="100000"/>
              </a:srgbClr>
            </a:solidFill>
          </p:spPr>
          <p:txBody>
            <a:bodyPr/>
            <a:lstStyle/>
            <a:p/>
          </p:txBody>
        </p:sp>
        <p:sp>
          <p:nvSpPr>
            <p:cNvPr id="86" name="rc86"/>
            <p:cNvSpPr/>
            <p:nvPr/>
          </p:nvSpPr>
          <p:spPr>
            <a:xfrm>
              <a:off x="5882419" y="3474495"/>
              <a:ext cx="200644" cy="1151039"/>
            </a:xfrm>
            <a:prstGeom prst="rect">
              <a:avLst/>
            </a:prstGeom>
            <a:solidFill>
              <a:srgbClr val="80BD41">
                <a:alpha val="100000"/>
              </a:srgbClr>
            </a:solidFill>
          </p:spPr>
          <p:txBody>
            <a:bodyPr/>
            <a:lstStyle/>
            <a:p/>
          </p:txBody>
        </p:sp>
        <p:sp>
          <p:nvSpPr>
            <p:cNvPr id="87" name="rc87"/>
            <p:cNvSpPr/>
            <p:nvPr/>
          </p:nvSpPr>
          <p:spPr>
            <a:xfrm>
              <a:off x="5882419" y="2907566"/>
              <a:ext cx="200644" cy="395132"/>
            </a:xfrm>
            <a:prstGeom prst="rect">
              <a:avLst/>
            </a:prstGeom>
            <a:solidFill>
              <a:srgbClr val="0058AB">
                <a:alpha val="100000"/>
              </a:srgbClr>
            </a:solidFill>
          </p:spPr>
          <p:txBody>
            <a:bodyPr/>
            <a:lstStyle/>
            <a:p/>
          </p:txBody>
        </p:sp>
        <p:sp>
          <p:nvSpPr>
            <p:cNvPr id="88" name="rc88"/>
            <p:cNvSpPr/>
            <p:nvPr/>
          </p:nvSpPr>
          <p:spPr>
            <a:xfrm>
              <a:off x="5882419" y="3302698"/>
              <a:ext cx="200644" cy="171797"/>
            </a:xfrm>
            <a:prstGeom prst="rect">
              <a:avLst/>
            </a:prstGeom>
            <a:solidFill>
              <a:srgbClr val="1CABE2">
                <a:alpha val="100000"/>
              </a:srgbClr>
            </a:solidFill>
          </p:spPr>
          <p:txBody>
            <a:bodyPr/>
            <a:lstStyle/>
            <a:p/>
          </p:txBody>
        </p:sp>
        <p:sp>
          <p:nvSpPr>
            <p:cNvPr id="89" name="rc89"/>
            <p:cNvSpPr/>
            <p:nvPr/>
          </p:nvSpPr>
          <p:spPr>
            <a:xfrm>
              <a:off x="6105357" y="3668159"/>
              <a:ext cx="200644" cy="957376"/>
            </a:xfrm>
            <a:prstGeom prst="rect">
              <a:avLst/>
            </a:prstGeom>
            <a:solidFill>
              <a:srgbClr val="80BD41">
                <a:alpha val="100000"/>
              </a:srgbClr>
            </a:solidFill>
          </p:spPr>
          <p:txBody>
            <a:bodyPr/>
            <a:lstStyle/>
            <a:p/>
          </p:txBody>
        </p:sp>
        <p:sp>
          <p:nvSpPr>
            <p:cNvPr id="90" name="rc90"/>
            <p:cNvSpPr/>
            <p:nvPr/>
          </p:nvSpPr>
          <p:spPr>
            <a:xfrm>
              <a:off x="6105357" y="2884850"/>
              <a:ext cx="200644" cy="626646"/>
            </a:xfrm>
            <a:prstGeom prst="rect">
              <a:avLst/>
            </a:prstGeom>
            <a:solidFill>
              <a:srgbClr val="0058AB">
                <a:alpha val="100000"/>
              </a:srgbClr>
            </a:solidFill>
          </p:spPr>
          <p:txBody>
            <a:bodyPr/>
            <a:lstStyle/>
            <a:p/>
          </p:txBody>
        </p:sp>
        <p:sp>
          <p:nvSpPr>
            <p:cNvPr id="91" name="rc91"/>
            <p:cNvSpPr/>
            <p:nvPr/>
          </p:nvSpPr>
          <p:spPr>
            <a:xfrm>
              <a:off x="6105357" y="3511497"/>
              <a:ext cx="200644" cy="156661"/>
            </a:xfrm>
            <a:prstGeom prst="rect">
              <a:avLst/>
            </a:prstGeom>
            <a:solidFill>
              <a:srgbClr val="1CABE2">
                <a:alpha val="100000"/>
              </a:srgbClr>
            </a:solidFill>
          </p:spPr>
          <p:txBody>
            <a:bodyPr/>
            <a:lstStyle/>
            <a:p/>
          </p:txBody>
        </p:sp>
        <p:sp>
          <p:nvSpPr>
            <p:cNvPr id="92" name="rc92"/>
            <p:cNvSpPr/>
            <p:nvPr/>
          </p:nvSpPr>
          <p:spPr>
            <a:xfrm>
              <a:off x="6328295" y="3621153"/>
              <a:ext cx="200644" cy="1004382"/>
            </a:xfrm>
            <a:prstGeom prst="rect">
              <a:avLst/>
            </a:prstGeom>
            <a:solidFill>
              <a:srgbClr val="80BD41">
                <a:alpha val="100000"/>
              </a:srgbClr>
            </a:solidFill>
          </p:spPr>
          <p:txBody>
            <a:bodyPr/>
            <a:lstStyle/>
            <a:p/>
          </p:txBody>
        </p:sp>
        <p:sp>
          <p:nvSpPr>
            <p:cNvPr id="93" name="rc93"/>
            <p:cNvSpPr/>
            <p:nvPr/>
          </p:nvSpPr>
          <p:spPr>
            <a:xfrm>
              <a:off x="6328295" y="2863462"/>
              <a:ext cx="200644" cy="599105"/>
            </a:xfrm>
            <a:prstGeom prst="rect">
              <a:avLst/>
            </a:prstGeom>
            <a:solidFill>
              <a:srgbClr val="0058AB">
                <a:alpha val="100000"/>
              </a:srgbClr>
            </a:solidFill>
          </p:spPr>
          <p:txBody>
            <a:bodyPr/>
            <a:lstStyle/>
            <a:p/>
          </p:txBody>
        </p:sp>
        <p:sp>
          <p:nvSpPr>
            <p:cNvPr id="94" name="rc94"/>
            <p:cNvSpPr/>
            <p:nvPr/>
          </p:nvSpPr>
          <p:spPr>
            <a:xfrm>
              <a:off x="6328295" y="3462567"/>
              <a:ext cx="200644" cy="158586"/>
            </a:xfrm>
            <a:prstGeom prst="rect">
              <a:avLst/>
            </a:prstGeom>
            <a:solidFill>
              <a:srgbClr val="1CABE2">
                <a:alpha val="100000"/>
              </a:srgbClr>
            </a:solidFill>
          </p:spPr>
          <p:txBody>
            <a:bodyPr/>
            <a:lstStyle/>
            <a:p/>
          </p:txBody>
        </p:sp>
        <p:sp>
          <p:nvSpPr>
            <p:cNvPr id="95" name="rc95"/>
            <p:cNvSpPr/>
            <p:nvPr/>
          </p:nvSpPr>
          <p:spPr>
            <a:xfrm>
              <a:off x="6551233" y="3466079"/>
              <a:ext cx="200644" cy="1159456"/>
            </a:xfrm>
            <a:prstGeom prst="rect">
              <a:avLst/>
            </a:prstGeom>
            <a:solidFill>
              <a:srgbClr val="80BD41">
                <a:alpha val="100000"/>
              </a:srgbClr>
            </a:solidFill>
          </p:spPr>
          <p:txBody>
            <a:bodyPr/>
            <a:lstStyle/>
            <a:p/>
          </p:txBody>
        </p:sp>
        <p:sp>
          <p:nvSpPr>
            <p:cNvPr id="96" name="rc96"/>
            <p:cNvSpPr/>
            <p:nvPr/>
          </p:nvSpPr>
          <p:spPr>
            <a:xfrm>
              <a:off x="6551233" y="2841757"/>
              <a:ext cx="200644" cy="463782"/>
            </a:xfrm>
            <a:prstGeom prst="rect">
              <a:avLst/>
            </a:prstGeom>
            <a:solidFill>
              <a:srgbClr val="0058AB">
                <a:alpha val="100000"/>
              </a:srgbClr>
            </a:solidFill>
          </p:spPr>
          <p:txBody>
            <a:bodyPr/>
            <a:lstStyle/>
            <a:p/>
          </p:txBody>
        </p:sp>
        <p:sp>
          <p:nvSpPr>
            <p:cNvPr id="97" name="rc97"/>
            <p:cNvSpPr/>
            <p:nvPr/>
          </p:nvSpPr>
          <p:spPr>
            <a:xfrm>
              <a:off x="6551233" y="3305539"/>
              <a:ext cx="200644" cy="160540"/>
            </a:xfrm>
            <a:prstGeom prst="rect">
              <a:avLst/>
            </a:prstGeom>
            <a:solidFill>
              <a:srgbClr val="1CABE2">
                <a:alpha val="100000"/>
              </a:srgbClr>
            </a:solidFill>
          </p:spPr>
          <p:txBody>
            <a:bodyPr/>
            <a:lstStyle/>
            <a:p/>
          </p:txBody>
        </p:sp>
        <p:sp>
          <p:nvSpPr>
            <p:cNvPr id="98" name="rc98"/>
            <p:cNvSpPr/>
            <p:nvPr/>
          </p:nvSpPr>
          <p:spPr>
            <a:xfrm>
              <a:off x="6774171" y="3541230"/>
              <a:ext cx="200644" cy="1084305"/>
            </a:xfrm>
            <a:prstGeom prst="rect">
              <a:avLst/>
            </a:prstGeom>
            <a:solidFill>
              <a:srgbClr val="80BD41">
                <a:alpha val="100000"/>
              </a:srgbClr>
            </a:solidFill>
          </p:spPr>
          <p:txBody>
            <a:bodyPr/>
            <a:lstStyle/>
            <a:p/>
          </p:txBody>
        </p:sp>
        <p:sp>
          <p:nvSpPr>
            <p:cNvPr id="99" name="rc99"/>
            <p:cNvSpPr/>
            <p:nvPr/>
          </p:nvSpPr>
          <p:spPr>
            <a:xfrm>
              <a:off x="6774171" y="2818358"/>
              <a:ext cx="200644" cy="542152"/>
            </a:xfrm>
            <a:prstGeom prst="rect">
              <a:avLst/>
            </a:prstGeom>
            <a:solidFill>
              <a:srgbClr val="0058AB">
                <a:alpha val="100000"/>
              </a:srgbClr>
            </a:solidFill>
          </p:spPr>
          <p:txBody>
            <a:bodyPr/>
            <a:lstStyle/>
            <a:p/>
          </p:txBody>
        </p:sp>
        <p:sp>
          <p:nvSpPr>
            <p:cNvPr id="100" name="rc100"/>
            <p:cNvSpPr/>
            <p:nvPr/>
          </p:nvSpPr>
          <p:spPr>
            <a:xfrm>
              <a:off x="6774171" y="3360511"/>
              <a:ext cx="200644" cy="180718"/>
            </a:xfrm>
            <a:prstGeom prst="rect">
              <a:avLst/>
            </a:prstGeom>
            <a:solidFill>
              <a:srgbClr val="1CABE2">
                <a:alpha val="100000"/>
              </a:srgbClr>
            </a:solidFill>
          </p:spPr>
          <p:txBody>
            <a:bodyPr/>
            <a:lstStyle/>
            <a:p/>
          </p:txBody>
        </p:sp>
        <p:sp>
          <p:nvSpPr>
            <p:cNvPr id="101" name="rc101"/>
            <p:cNvSpPr/>
            <p:nvPr/>
          </p:nvSpPr>
          <p:spPr>
            <a:xfrm>
              <a:off x="6997109" y="2800260"/>
              <a:ext cx="200644" cy="456887"/>
            </a:xfrm>
            <a:prstGeom prst="rect">
              <a:avLst/>
            </a:prstGeom>
            <a:solidFill>
              <a:srgbClr val="F26A21">
                <a:alpha val="100000"/>
              </a:srgbClr>
            </a:solidFill>
          </p:spPr>
          <p:txBody>
            <a:bodyPr/>
            <a:lstStyle/>
            <a:p/>
          </p:txBody>
        </p:sp>
        <p:sp>
          <p:nvSpPr>
            <p:cNvPr id="102" name="rc102"/>
            <p:cNvSpPr/>
            <p:nvPr/>
          </p:nvSpPr>
          <p:spPr>
            <a:xfrm>
              <a:off x="6997109" y="3257147"/>
              <a:ext cx="200644" cy="1368388"/>
            </a:xfrm>
            <a:prstGeom prst="rect">
              <a:avLst/>
            </a:prstGeom>
            <a:solidFill>
              <a:srgbClr val="FFC20E">
                <a:alpha val="100000"/>
              </a:srgbClr>
            </a:solidFill>
          </p:spPr>
          <p:txBody>
            <a:bodyPr/>
            <a:lstStyle/>
            <a:p/>
          </p:txBody>
        </p:sp>
        <p:sp>
          <p:nvSpPr>
            <p:cNvPr id="103" name="rc103"/>
            <p:cNvSpPr/>
            <p:nvPr/>
          </p:nvSpPr>
          <p:spPr>
            <a:xfrm>
              <a:off x="7220047" y="2780616"/>
              <a:ext cx="200644" cy="385031"/>
            </a:xfrm>
            <a:prstGeom prst="rect">
              <a:avLst/>
            </a:prstGeom>
            <a:solidFill>
              <a:srgbClr val="F26A21">
                <a:alpha val="100000"/>
              </a:srgbClr>
            </a:solidFill>
          </p:spPr>
          <p:txBody>
            <a:bodyPr/>
            <a:lstStyle/>
            <a:p/>
          </p:txBody>
        </p:sp>
        <p:sp>
          <p:nvSpPr>
            <p:cNvPr id="104" name="rc104"/>
            <p:cNvSpPr/>
            <p:nvPr/>
          </p:nvSpPr>
          <p:spPr>
            <a:xfrm>
              <a:off x="7220047" y="3165648"/>
              <a:ext cx="200644" cy="1459887"/>
            </a:xfrm>
            <a:prstGeom prst="rect">
              <a:avLst/>
            </a:prstGeom>
            <a:solidFill>
              <a:srgbClr val="FFC20E">
                <a:alpha val="100000"/>
              </a:srgbClr>
            </a:solidFill>
          </p:spPr>
          <p:txBody>
            <a:bodyPr/>
            <a:lstStyle/>
            <a:p/>
          </p:txBody>
        </p:sp>
        <p:sp>
          <p:nvSpPr>
            <p:cNvPr id="105" name="rc105"/>
            <p:cNvSpPr/>
            <p:nvPr/>
          </p:nvSpPr>
          <p:spPr>
            <a:xfrm>
              <a:off x="7442985" y="2763192"/>
              <a:ext cx="200644" cy="324476"/>
            </a:xfrm>
            <a:prstGeom prst="rect">
              <a:avLst/>
            </a:prstGeom>
            <a:solidFill>
              <a:srgbClr val="F26A21">
                <a:alpha val="100000"/>
              </a:srgbClr>
            </a:solidFill>
          </p:spPr>
          <p:txBody>
            <a:bodyPr/>
            <a:lstStyle/>
            <a:p/>
          </p:txBody>
        </p:sp>
        <p:sp>
          <p:nvSpPr>
            <p:cNvPr id="106" name="rc106"/>
            <p:cNvSpPr/>
            <p:nvPr/>
          </p:nvSpPr>
          <p:spPr>
            <a:xfrm>
              <a:off x="7442985" y="3087668"/>
              <a:ext cx="200644" cy="1537866"/>
            </a:xfrm>
            <a:prstGeom prst="rect">
              <a:avLst/>
            </a:prstGeom>
            <a:solidFill>
              <a:srgbClr val="FFC20E">
                <a:alpha val="100000"/>
              </a:srgbClr>
            </a:solidFill>
          </p:spPr>
          <p:txBody>
            <a:bodyPr/>
            <a:lstStyle/>
            <a:p/>
          </p:txBody>
        </p:sp>
        <p:sp>
          <p:nvSpPr>
            <p:cNvPr id="107" name="rc107"/>
            <p:cNvSpPr/>
            <p:nvPr/>
          </p:nvSpPr>
          <p:spPr>
            <a:xfrm>
              <a:off x="7665922" y="2747290"/>
              <a:ext cx="200644" cy="273445"/>
            </a:xfrm>
            <a:prstGeom prst="rect">
              <a:avLst/>
            </a:prstGeom>
            <a:solidFill>
              <a:srgbClr val="F26A21">
                <a:alpha val="100000"/>
              </a:srgbClr>
            </a:solidFill>
          </p:spPr>
          <p:txBody>
            <a:bodyPr/>
            <a:lstStyle/>
            <a:p/>
          </p:txBody>
        </p:sp>
        <p:sp>
          <p:nvSpPr>
            <p:cNvPr id="108" name="rc108"/>
            <p:cNvSpPr/>
            <p:nvPr/>
          </p:nvSpPr>
          <p:spPr>
            <a:xfrm>
              <a:off x="7665922" y="3020735"/>
              <a:ext cx="200644" cy="1604799"/>
            </a:xfrm>
            <a:prstGeom prst="rect">
              <a:avLst/>
            </a:prstGeom>
            <a:solidFill>
              <a:srgbClr val="FFC20E">
                <a:alpha val="100000"/>
              </a:srgbClr>
            </a:solidFill>
          </p:spPr>
          <p:txBody>
            <a:bodyPr/>
            <a:lstStyle/>
            <a:p/>
          </p:txBody>
        </p:sp>
        <p:sp>
          <p:nvSpPr>
            <p:cNvPr id="109" name="rc109"/>
            <p:cNvSpPr/>
            <p:nvPr/>
          </p:nvSpPr>
          <p:spPr>
            <a:xfrm>
              <a:off x="7888860" y="2731396"/>
              <a:ext cx="200644" cy="230440"/>
            </a:xfrm>
            <a:prstGeom prst="rect">
              <a:avLst/>
            </a:prstGeom>
            <a:solidFill>
              <a:srgbClr val="F26A21">
                <a:alpha val="100000"/>
              </a:srgbClr>
            </a:solidFill>
          </p:spPr>
          <p:txBody>
            <a:bodyPr/>
            <a:lstStyle/>
            <a:p/>
          </p:txBody>
        </p:sp>
        <p:sp>
          <p:nvSpPr>
            <p:cNvPr id="110" name="rc110"/>
            <p:cNvSpPr/>
            <p:nvPr/>
          </p:nvSpPr>
          <p:spPr>
            <a:xfrm>
              <a:off x="7888860" y="2961836"/>
              <a:ext cx="200644" cy="1663699"/>
            </a:xfrm>
            <a:prstGeom prst="rect">
              <a:avLst/>
            </a:prstGeom>
            <a:solidFill>
              <a:srgbClr val="FFC20E">
                <a:alpha val="100000"/>
              </a:srgbClr>
            </a:solidFill>
          </p:spPr>
          <p:txBody>
            <a:bodyPr/>
            <a:lstStyle/>
            <a:p/>
          </p:txBody>
        </p:sp>
        <p:sp>
          <p:nvSpPr>
            <p:cNvPr id="111" name="rc111"/>
            <p:cNvSpPr/>
            <p:nvPr/>
          </p:nvSpPr>
          <p:spPr>
            <a:xfrm>
              <a:off x="8111798" y="2715116"/>
              <a:ext cx="200644" cy="194198"/>
            </a:xfrm>
            <a:prstGeom prst="rect">
              <a:avLst/>
            </a:prstGeom>
            <a:solidFill>
              <a:srgbClr val="F26A21">
                <a:alpha val="100000"/>
              </a:srgbClr>
            </a:solidFill>
          </p:spPr>
          <p:txBody>
            <a:bodyPr/>
            <a:lstStyle/>
            <a:p/>
          </p:txBody>
        </p:sp>
        <p:sp>
          <p:nvSpPr>
            <p:cNvPr id="112" name="rc112"/>
            <p:cNvSpPr/>
            <p:nvPr/>
          </p:nvSpPr>
          <p:spPr>
            <a:xfrm>
              <a:off x="8111798" y="2909314"/>
              <a:ext cx="200644" cy="1716220"/>
            </a:xfrm>
            <a:prstGeom prst="rect">
              <a:avLst/>
            </a:prstGeom>
            <a:solidFill>
              <a:srgbClr val="FFC20E">
                <a:alpha val="100000"/>
              </a:srgbClr>
            </a:solidFill>
          </p:spPr>
          <p:txBody>
            <a:bodyPr/>
            <a:lstStyle/>
            <a:p/>
          </p:txBody>
        </p:sp>
        <p:sp>
          <p:nvSpPr>
            <p:cNvPr id="113" name="pl113"/>
            <p:cNvSpPr/>
            <p:nvPr/>
          </p:nvSpPr>
          <p:spPr>
            <a:xfrm>
              <a:off x="1523984" y="1433365"/>
              <a:ext cx="5350508" cy="995407"/>
            </a:xfrm>
            <a:custGeom>
              <a:avLst/>
              <a:pathLst>
                <a:path w="5350508" h="995407">
                  <a:moveTo>
                    <a:pt x="0" y="652163"/>
                  </a:moveTo>
                  <a:lnTo>
                    <a:pt x="222937" y="617839"/>
                  </a:lnTo>
                  <a:lnTo>
                    <a:pt x="445875" y="583515"/>
                  </a:lnTo>
                  <a:lnTo>
                    <a:pt x="668813" y="480541"/>
                  </a:lnTo>
                  <a:lnTo>
                    <a:pt x="891751" y="377568"/>
                  </a:lnTo>
                  <a:lnTo>
                    <a:pt x="1114689" y="171622"/>
                  </a:lnTo>
                  <a:lnTo>
                    <a:pt x="1337627" y="0"/>
                  </a:lnTo>
                  <a:lnTo>
                    <a:pt x="1560565" y="34324"/>
                  </a:lnTo>
                  <a:lnTo>
                    <a:pt x="1783502" y="308919"/>
                  </a:lnTo>
                  <a:lnTo>
                    <a:pt x="2006440" y="446217"/>
                  </a:lnTo>
                  <a:lnTo>
                    <a:pt x="2229378" y="514866"/>
                  </a:lnTo>
                  <a:lnTo>
                    <a:pt x="2452316" y="446217"/>
                  </a:lnTo>
                  <a:lnTo>
                    <a:pt x="2675254" y="480541"/>
                  </a:lnTo>
                  <a:lnTo>
                    <a:pt x="2898192" y="583515"/>
                  </a:lnTo>
                  <a:lnTo>
                    <a:pt x="3121130" y="549190"/>
                  </a:lnTo>
                  <a:lnTo>
                    <a:pt x="3344068" y="755137"/>
                  </a:lnTo>
                  <a:lnTo>
                    <a:pt x="3567005" y="652163"/>
                  </a:lnTo>
                  <a:lnTo>
                    <a:pt x="3789943" y="755137"/>
                  </a:lnTo>
                  <a:lnTo>
                    <a:pt x="4012881" y="549190"/>
                  </a:lnTo>
                  <a:lnTo>
                    <a:pt x="4235819" y="549190"/>
                  </a:lnTo>
                  <a:lnTo>
                    <a:pt x="4458757" y="549190"/>
                  </a:lnTo>
                  <a:lnTo>
                    <a:pt x="4681695" y="995407"/>
                  </a:lnTo>
                  <a:lnTo>
                    <a:pt x="4904633" y="926759"/>
                  </a:lnTo>
                  <a:lnTo>
                    <a:pt x="5127571" y="652163"/>
                  </a:lnTo>
                  <a:lnTo>
                    <a:pt x="5350508" y="789461"/>
                  </a:lnTo>
                </a:path>
              </a:pathLst>
            </a:custGeom>
            <a:ln w="27101" cap="flat">
              <a:solidFill>
                <a:srgbClr val="0058AB">
                  <a:alpha val="100000"/>
                </a:srgbClr>
              </a:solidFill>
              <a:prstDash val="solid"/>
              <a:round/>
            </a:ln>
          </p:spPr>
          <p:txBody>
            <a:bodyPr/>
            <a:lstStyle/>
            <a:p/>
          </p:txBody>
        </p:sp>
        <p:sp>
          <p:nvSpPr>
            <p:cNvPr id="114" name="pl114"/>
            <p:cNvSpPr/>
            <p:nvPr/>
          </p:nvSpPr>
          <p:spPr>
            <a:xfrm>
              <a:off x="1523984" y="1707960"/>
              <a:ext cx="5350508" cy="1029732"/>
            </a:xfrm>
            <a:custGeom>
              <a:avLst/>
              <a:pathLst>
                <a:path w="5350508" h="1029732">
                  <a:moveTo>
                    <a:pt x="0" y="961083"/>
                  </a:moveTo>
                  <a:lnTo>
                    <a:pt x="222937" y="858110"/>
                  </a:lnTo>
                  <a:lnTo>
                    <a:pt x="445875" y="789461"/>
                  </a:lnTo>
                  <a:lnTo>
                    <a:pt x="668813" y="652163"/>
                  </a:lnTo>
                  <a:lnTo>
                    <a:pt x="891751" y="240270"/>
                  </a:lnTo>
                  <a:lnTo>
                    <a:pt x="1114689" y="0"/>
                  </a:lnTo>
                  <a:lnTo>
                    <a:pt x="1337627" y="0"/>
                  </a:lnTo>
                  <a:lnTo>
                    <a:pt x="1560565" y="34324"/>
                  </a:lnTo>
                  <a:lnTo>
                    <a:pt x="1783502" y="274595"/>
                  </a:lnTo>
                  <a:lnTo>
                    <a:pt x="2006440" y="274595"/>
                  </a:lnTo>
                  <a:lnTo>
                    <a:pt x="2229378" y="514866"/>
                  </a:lnTo>
                  <a:lnTo>
                    <a:pt x="2452316" y="411892"/>
                  </a:lnTo>
                  <a:lnTo>
                    <a:pt x="2675254" y="583515"/>
                  </a:lnTo>
                  <a:lnTo>
                    <a:pt x="2898192" y="514866"/>
                  </a:lnTo>
                  <a:lnTo>
                    <a:pt x="3121130" y="583515"/>
                  </a:lnTo>
                  <a:lnTo>
                    <a:pt x="3344068" y="789461"/>
                  </a:lnTo>
                  <a:lnTo>
                    <a:pt x="3567005" y="583515"/>
                  </a:lnTo>
                  <a:lnTo>
                    <a:pt x="3789943" y="686488"/>
                  </a:lnTo>
                  <a:lnTo>
                    <a:pt x="4012881" y="377568"/>
                  </a:lnTo>
                  <a:lnTo>
                    <a:pt x="4235819" y="549190"/>
                  </a:lnTo>
                  <a:lnTo>
                    <a:pt x="4458757" y="617839"/>
                  </a:lnTo>
                  <a:lnTo>
                    <a:pt x="4681695" y="1029732"/>
                  </a:lnTo>
                  <a:lnTo>
                    <a:pt x="4904633" y="961083"/>
                  </a:lnTo>
                  <a:lnTo>
                    <a:pt x="5127571" y="686488"/>
                  </a:lnTo>
                  <a:lnTo>
                    <a:pt x="5350508" y="858110"/>
                  </a:lnTo>
                </a:path>
              </a:pathLst>
            </a:custGeom>
            <a:ln w="27101" cap="flat">
              <a:solidFill>
                <a:srgbClr val="80BD41">
                  <a:alpha val="100000"/>
                </a:srgbClr>
              </a:solidFill>
              <a:prstDash val="solid"/>
              <a:round/>
            </a:ln>
          </p:spPr>
          <p:txBody>
            <a:bodyPr/>
            <a:lstStyle/>
            <a:p/>
          </p:txBody>
        </p:sp>
        <p:sp>
          <p:nvSpPr>
            <p:cNvPr id="115" name="tx115"/>
            <p:cNvSpPr/>
            <p:nvPr/>
          </p:nvSpPr>
          <p:spPr>
            <a:xfrm>
              <a:off x="1455656" y="1883255"/>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74</a:t>
              </a:r>
            </a:p>
          </p:txBody>
        </p:sp>
        <p:sp>
          <p:nvSpPr>
            <p:cNvPr id="116" name="tx116"/>
            <p:cNvSpPr/>
            <p:nvPr/>
          </p:nvSpPr>
          <p:spPr>
            <a:xfrm>
              <a:off x="2570345" y="140085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88</a:t>
              </a:r>
            </a:p>
          </p:txBody>
        </p:sp>
        <p:sp>
          <p:nvSpPr>
            <p:cNvPr id="117" name="tx117"/>
            <p:cNvSpPr/>
            <p:nvPr/>
          </p:nvSpPr>
          <p:spPr>
            <a:xfrm>
              <a:off x="3685034" y="174409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78</a:t>
              </a:r>
            </a:p>
          </p:txBody>
        </p:sp>
        <p:sp>
          <p:nvSpPr>
            <p:cNvPr id="118" name="tx118"/>
            <p:cNvSpPr/>
            <p:nvPr/>
          </p:nvSpPr>
          <p:spPr>
            <a:xfrm>
              <a:off x="4799724" y="1985868"/>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71</a:t>
              </a:r>
            </a:p>
          </p:txBody>
        </p:sp>
        <p:sp>
          <p:nvSpPr>
            <p:cNvPr id="119" name="tx119"/>
            <p:cNvSpPr/>
            <p:nvPr/>
          </p:nvSpPr>
          <p:spPr>
            <a:xfrm>
              <a:off x="5691475" y="1781422"/>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77</a:t>
              </a:r>
            </a:p>
          </p:txBody>
        </p:sp>
        <p:sp>
          <p:nvSpPr>
            <p:cNvPr id="120" name="tx120"/>
            <p:cNvSpPr/>
            <p:nvPr/>
          </p:nvSpPr>
          <p:spPr>
            <a:xfrm>
              <a:off x="5914413" y="1781422"/>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77</a:t>
              </a:r>
            </a:p>
          </p:txBody>
        </p:sp>
        <p:sp>
          <p:nvSpPr>
            <p:cNvPr id="121" name="tx121"/>
            <p:cNvSpPr/>
            <p:nvPr/>
          </p:nvSpPr>
          <p:spPr>
            <a:xfrm>
              <a:off x="6137351" y="222464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64</a:t>
              </a:r>
            </a:p>
          </p:txBody>
        </p:sp>
        <p:sp>
          <p:nvSpPr>
            <p:cNvPr id="122" name="tx122"/>
            <p:cNvSpPr/>
            <p:nvPr/>
          </p:nvSpPr>
          <p:spPr>
            <a:xfrm>
              <a:off x="6360289" y="215599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66</a:t>
              </a:r>
            </a:p>
          </p:txBody>
        </p:sp>
        <p:sp>
          <p:nvSpPr>
            <p:cNvPr id="123" name="tx123"/>
            <p:cNvSpPr/>
            <p:nvPr/>
          </p:nvSpPr>
          <p:spPr>
            <a:xfrm>
              <a:off x="6583227" y="1883255"/>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74</a:t>
              </a:r>
            </a:p>
          </p:txBody>
        </p:sp>
        <p:sp>
          <p:nvSpPr>
            <p:cNvPr id="124" name="tx124"/>
            <p:cNvSpPr/>
            <p:nvPr/>
          </p:nvSpPr>
          <p:spPr>
            <a:xfrm>
              <a:off x="6806165" y="201869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70</a:t>
              </a:r>
            </a:p>
          </p:txBody>
        </p:sp>
        <p:sp>
          <p:nvSpPr>
            <p:cNvPr id="125" name="tx125"/>
            <p:cNvSpPr/>
            <p:nvPr/>
          </p:nvSpPr>
          <p:spPr>
            <a:xfrm>
              <a:off x="1455656" y="2739040"/>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57</a:t>
              </a:r>
            </a:p>
          </p:txBody>
        </p:sp>
        <p:sp>
          <p:nvSpPr>
            <p:cNvPr id="126" name="tx126"/>
            <p:cNvSpPr/>
            <p:nvPr/>
          </p:nvSpPr>
          <p:spPr>
            <a:xfrm>
              <a:off x="2570345" y="17764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85</a:t>
              </a:r>
            </a:p>
          </p:txBody>
        </p:sp>
        <p:sp>
          <p:nvSpPr>
            <p:cNvPr id="127" name="tx127"/>
            <p:cNvSpPr/>
            <p:nvPr/>
          </p:nvSpPr>
          <p:spPr>
            <a:xfrm>
              <a:off x="3685034" y="229132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70</a:t>
              </a:r>
            </a:p>
          </p:txBody>
        </p:sp>
        <p:sp>
          <p:nvSpPr>
            <p:cNvPr id="128" name="tx128"/>
            <p:cNvSpPr/>
            <p:nvPr/>
          </p:nvSpPr>
          <p:spPr>
            <a:xfrm>
              <a:off x="4799724" y="256591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62</a:t>
              </a:r>
            </a:p>
          </p:txBody>
        </p:sp>
        <p:sp>
          <p:nvSpPr>
            <p:cNvPr id="129" name="tx129"/>
            <p:cNvSpPr/>
            <p:nvPr/>
          </p:nvSpPr>
          <p:spPr>
            <a:xfrm>
              <a:off x="5691475" y="232564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69</a:t>
              </a:r>
            </a:p>
          </p:txBody>
        </p:sp>
        <p:sp>
          <p:nvSpPr>
            <p:cNvPr id="130" name="tx130"/>
            <p:cNvSpPr/>
            <p:nvPr/>
          </p:nvSpPr>
          <p:spPr>
            <a:xfrm>
              <a:off x="5914413" y="239429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67</a:t>
              </a:r>
            </a:p>
          </p:txBody>
        </p:sp>
        <p:sp>
          <p:nvSpPr>
            <p:cNvPr id="131" name="tx131"/>
            <p:cNvSpPr/>
            <p:nvPr/>
          </p:nvSpPr>
          <p:spPr>
            <a:xfrm>
              <a:off x="6137351" y="2807748"/>
              <a:ext cx="136656" cy="882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55</a:t>
              </a:r>
            </a:p>
          </p:txBody>
        </p:sp>
        <p:sp>
          <p:nvSpPr>
            <p:cNvPr id="132" name="tx132"/>
            <p:cNvSpPr/>
            <p:nvPr/>
          </p:nvSpPr>
          <p:spPr>
            <a:xfrm>
              <a:off x="6360289" y="2739040"/>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57</a:t>
              </a:r>
            </a:p>
          </p:txBody>
        </p:sp>
        <p:sp>
          <p:nvSpPr>
            <p:cNvPr id="133" name="tx133"/>
            <p:cNvSpPr/>
            <p:nvPr/>
          </p:nvSpPr>
          <p:spPr>
            <a:xfrm>
              <a:off x="6583227" y="2462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65</a:t>
              </a:r>
            </a:p>
          </p:txBody>
        </p:sp>
        <p:sp>
          <p:nvSpPr>
            <p:cNvPr id="134" name="tx134"/>
            <p:cNvSpPr/>
            <p:nvPr/>
          </p:nvSpPr>
          <p:spPr>
            <a:xfrm>
              <a:off x="6806165" y="263456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60</a:t>
              </a:r>
            </a:p>
          </p:txBody>
        </p:sp>
        <p:sp>
          <p:nvSpPr>
            <p:cNvPr id="135" name="tx135"/>
            <p:cNvSpPr/>
            <p:nvPr/>
          </p:nvSpPr>
          <p:spPr>
            <a:xfrm>
              <a:off x="953025"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6" name="tx136"/>
            <p:cNvSpPr/>
            <p:nvPr/>
          </p:nvSpPr>
          <p:spPr>
            <a:xfrm>
              <a:off x="603427" y="3642833"/>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137" name="tx137"/>
            <p:cNvSpPr/>
            <p:nvPr/>
          </p:nvSpPr>
          <p:spPr>
            <a:xfrm>
              <a:off x="508103" y="2717560"/>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a:t>
              </a:r>
            </a:p>
          </p:txBody>
        </p:sp>
        <p:sp>
          <p:nvSpPr>
            <p:cNvPr id="138" name="tx138"/>
            <p:cNvSpPr/>
            <p:nvPr/>
          </p:nvSpPr>
          <p:spPr>
            <a:xfrm>
              <a:off x="508103" y="1792287"/>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1,500,000</a:t>
              </a:r>
            </a:p>
          </p:txBody>
        </p:sp>
        <p:sp>
          <p:nvSpPr>
            <p:cNvPr id="139" name="tx139"/>
            <p:cNvSpPr/>
            <p:nvPr/>
          </p:nvSpPr>
          <p:spPr>
            <a:xfrm>
              <a:off x="508103" y="867014"/>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2,000,000</a:t>
              </a:r>
            </a:p>
          </p:txBody>
        </p:sp>
        <p:sp>
          <p:nvSpPr>
            <p:cNvPr id="140" name="tx140"/>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1" name="tx141"/>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2" name="tx142"/>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3" name="tx143"/>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4" name="tx144"/>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5" name="tx145"/>
            <p:cNvSpPr/>
            <p:nvPr/>
          </p:nvSpPr>
          <p:spPr>
            <a:xfrm rot="-5400000">
              <a:off x="139598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6" name="tx146"/>
            <p:cNvSpPr/>
            <p:nvPr/>
          </p:nvSpPr>
          <p:spPr>
            <a:xfrm rot="-5400000">
              <a:off x="251067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7" name="tx147"/>
            <p:cNvSpPr/>
            <p:nvPr/>
          </p:nvSpPr>
          <p:spPr>
            <a:xfrm rot="-5400000">
              <a:off x="362536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8" name="tx148"/>
            <p:cNvSpPr/>
            <p:nvPr/>
          </p:nvSpPr>
          <p:spPr>
            <a:xfrm rot="-5400000">
              <a:off x="474005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9" name="tx149"/>
            <p:cNvSpPr/>
            <p:nvPr/>
          </p:nvSpPr>
          <p:spPr>
            <a:xfrm rot="-5400000">
              <a:off x="585474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0" name="tx150"/>
            <p:cNvSpPr/>
            <p:nvPr/>
          </p:nvSpPr>
          <p:spPr>
            <a:xfrm rot="-5400000">
              <a:off x="6969429"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1" name="tx151"/>
            <p:cNvSpPr/>
            <p:nvPr/>
          </p:nvSpPr>
          <p:spPr>
            <a:xfrm rot="-5400000">
              <a:off x="8084091"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2" name="tx152"/>
            <p:cNvSpPr/>
            <p:nvPr/>
          </p:nvSpPr>
          <p:spPr>
            <a:xfrm rot="-5400000">
              <a:off x="563180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3" name="tx153"/>
            <p:cNvSpPr/>
            <p:nvPr/>
          </p:nvSpPr>
          <p:spPr>
            <a:xfrm rot="-5400000">
              <a:off x="585474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4" name="tx154"/>
            <p:cNvSpPr/>
            <p:nvPr/>
          </p:nvSpPr>
          <p:spPr>
            <a:xfrm rot="-5400000">
              <a:off x="607767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5" name="tx155"/>
            <p:cNvSpPr/>
            <p:nvPr/>
          </p:nvSpPr>
          <p:spPr>
            <a:xfrm rot="-5400000">
              <a:off x="6300616"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6" name="tx156"/>
            <p:cNvSpPr/>
            <p:nvPr/>
          </p:nvSpPr>
          <p:spPr>
            <a:xfrm rot="-5400000">
              <a:off x="652352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7" name="tx157"/>
            <p:cNvSpPr/>
            <p:nvPr/>
          </p:nvSpPr>
          <p:spPr>
            <a:xfrm rot="-5400000">
              <a:off x="674649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8" name="tx158"/>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9" name="tx159"/>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0" name="rc160"/>
            <p:cNvSpPr/>
            <p:nvPr/>
          </p:nvSpPr>
          <p:spPr>
            <a:xfrm>
              <a:off x="1763486" y="5504603"/>
              <a:ext cx="201456" cy="201456"/>
            </a:xfrm>
            <a:prstGeom prst="rect">
              <a:avLst/>
            </a:prstGeom>
            <a:solidFill>
              <a:srgbClr val="80BD41">
                <a:alpha val="100000"/>
              </a:srgbClr>
            </a:solidFill>
          </p:spPr>
          <p:txBody>
            <a:bodyPr/>
            <a:lstStyle/>
            <a:p/>
          </p:txBody>
        </p:sp>
        <p:sp>
          <p:nvSpPr>
            <p:cNvPr id="161" name="rc161"/>
            <p:cNvSpPr/>
            <p:nvPr/>
          </p:nvSpPr>
          <p:spPr>
            <a:xfrm>
              <a:off x="2665435" y="5504603"/>
              <a:ext cx="201456" cy="201456"/>
            </a:xfrm>
            <a:prstGeom prst="rect">
              <a:avLst/>
            </a:prstGeom>
            <a:solidFill>
              <a:srgbClr val="1CABE2">
                <a:alpha val="100000"/>
              </a:srgbClr>
            </a:solidFill>
          </p:spPr>
          <p:txBody>
            <a:bodyPr/>
            <a:lstStyle/>
            <a:p/>
          </p:txBody>
        </p:sp>
        <p:sp>
          <p:nvSpPr>
            <p:cNvPr id="162" name="rc162"/>
            <p:cNvSpPr/>
            <p:nvPr/>
          </p:nvSpPr>
          <p:spPr>
            <a:xfrm>
              <a:off x="3738259" y="5504603"/>
              <a:ext cx="201456" cy="201456"/>
            </a:xfrm>
            <a:prstGeom prst="rect">
              <a:avLst/>
            </a:prstGeom>
            <a:solidFill>
              <a:srgbClr val="0058AB">
                <a:alpha val="100000"/>
              </a:srgbClr>
            </a:solidFill>
          </p:spPr>
          <p:txBody>
            <a:bodyPr/>
            <a:lstStyle/>
            <a:p/>
          </p:txBody>
        </p:sp>
        <p:sp>
          <p:nvSpPr>
            <p:cNvPr id="163" name="rc163"/>
            <p:cNvSpPr/>
            <p:nvPr/>
          </p:nvSpPr>
          <p:spPr>
            <a:xfrm>
              <a:off x="4733592" y="5504603"/>
              <a:ext cx="201456" cy="201456"/>
            </a:xfrm>
            <a:prstGeom prst="rect">
              <a:avLst/>
            </a:prstGeom>
            <a:solidFill>
              <a:srgbClr val="FFC20E">
                <a:alpha val="100000"/>
              </a:srgbClr>
            </a:solidFill>
          </p:spPr>
          <p:txBody>
            <a:bodyPr/>
            <a:lstStyle/>
            <a:p/>
          </p:txBody>
        </p:sp>
        <p:sp>
          <p:nvSpPr>
            <p:cNvPr id="164" name="rc164"/>
            <p:cNvSpPr/>
            <p:nvPr/>
          </p:nvSpPr>
          <p:spPr>
            <a:xfrm>
              <a:off x="6637725" y="5504603"/>
              <a:ext cx="201455" cy="201456"/>
            </a:xfrm>
            <a:prstGeom prst="rect">
              <a:avLst/>
            </a:prstGeom>
            <a:solidFill>
              <a:srgbClr val="F26A21">
                <a:alpha val="100000"/>
              </a:srgbClr>
            </a:solidFill>
          </p:spPr>
          <p:txBody>
            <a:bodyPr/>
            <a:lstStyle/>
            <a:p/>
          </p:txBody>
        </p:sp>
        <p:sp>
          <p:nvSpPr>
            <p:cNvPr id="165" name="tx165"/>
            <p:cNvSpPr/>
            <p:nvPr/>
          </p:nvSpPr>
          <p:spPr>
            <a:xfrm>
              <a:off x="2043531"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6" name="tx166"/>
            <p:cNvSpPr/>
            <p:nvPr/>
          </p:nvSpPr>
          <p:spPr>
            <a:xfrm>
              <a:off x="2945481"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7" name="tx167"/>
            <p:cNvSpPr/>
            <p:nvPr/>
          </p:nvSpPr>
          <p:spPr>
            <a:xfrm>
              <a:off x="4018304"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8" name="tx168"/>
            <p:cNvSpPr/>
            <p:nvPr/>
          </p:nvSpPr>
          <p:spPr>
            <a:xfrm>
              <a:off x="5013637"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9" name="tx169"/>
            <p:cNvSpPr/>
            <p:nvPr/>
          </p:nvSpPr>
          <p:spPr>
            <a:xfrm>
              <a:off x="6917770"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0" name="pl170"/>
            <p:cNvSpPr/>
            <p:nvPr/>
          </p:nvSpPr>
          <p:spPr>
            <a:xfrm>
              <a:off x="3595557"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1" name="pl171"/>
            <p:cNvSpPr/>
            <p:nvPr/>
          </p:nvSpPr>
          <p:spPr>
            <a:xfrm>
              <a:off x="4924792"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2" name="tx172"/>
            <p:cNvSpPr/>
            <p:nvPr/>
          </p:nvSpPr>
          <p:spPr>
            <a:xfrm>
              <a:off x="3862656"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3" name="tx173"/>
            <p:cNvSpPr/>
            <p:nvPr/>
          </p:nvSpPr>
          <p:spPr>
            <a:xfrm>
              <a:off x="5191892"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4" name="tx174"/>
            <p:cNvSpPr/>
            <p:nvPr/>
          </p:nvSpPr>
          <p:spPr>
            <a:xfrm>
              <a:off x="1079223"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5" name="tx175"/>
            <p:cNvSpPr/>
            <p:nvPr/>
          </p:nvSpPr>
          <p:spPr>
            <a:xfrm>
              <a:off x="1079223" y="580629"/>
              <a:ext cx="4594629"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Madagascar</a:t>
              </a:r>
            </a:p>
          </p:txBody>
        </p:sp>
        <p:sp>
          <p:nvSpPr>
            <p:cNvPr id="176" name="tx176"/>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7" name="tx177"/>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8" name="tx178"/>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Madagascar is projected to have a  moderate increase (10,000-50,000) in the number of surviving infants by 2030. Therefore, maintaining current coverage requires vaccinating an increasing number of children.
To achieve the IA2030 ZD target, considerably more (~5.22%) children need to be vaccinated with DTP1 each year. This will require increases in immunization programme and health system capacity.</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381784"/>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5" name="pl5"/>
            <p:cNvSpPr/>
            <p:nvPr/>
          </p:nvSpPr>
          <p:spPr>
            <a:xfrm>
              <a:off x="983899" y="3163832"/>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6" name="pl6"/>
            <p:cNvSpPr/>
            <p:nvPr/>
          </p:nvSpPr>
          <p:spPr>
            <a:xfrm>
              <a:off x="983899" y="1945880"/>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7" name="pl7"/>
            <p:cNvSpPr/>
            <p:nvPr/>
          </p:nvSpPr>
          <p:spPr>
            <a:xfrm>
              <a:off x="983899" y="727928"/>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8" name="pl8"/>
            <p:cNvSpPr/>
            <p:nvPr/>
          </p:nvSpPr>
          <p:spPr>
            <a:xfrm>
              <a:off x="983899" y="4990760"/>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9" name="pl9"/>
            <p:cNvSpPr/>
            <p:nvPr/>
          </p:nvSpPr>
          <p:spPr>
            <a:xfrm>
              <a:off x="983899" y="3772808"/>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2554856"/>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1336904"/>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2" name="pl12"/>
            <p:cNvSpPr/>
            <p:nvPr/>
          </p:nvSpPr>
          <p:spPr>
            <a:xfrm>
              <a:off x="145876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967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93481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17284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1086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64889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88691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12494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36297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60099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83902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07705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31507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55310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79112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02915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26718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50520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74323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98125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2192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45731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69533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93336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17139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4094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59954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9" name="rc39"/>
            <p:cNvSpPr/>
            <p:nvPr/>
          </p:nvSpPr>
          <p:spPr>
            <a:xfrm>
              <a:off x="1351649" y="2907429"/>
              <a:ext cx="214223" cy="2083330"/>
            </a:xfrm>
            <a:prstGeom prst="rect">
              <a:avLst/>
            </a:prstGeom>
            <a:solidFill>
              <a:srgbClr val="0058AB">
                <a:alpha val="100000"/>
              </a:srgbClr>
            </a:solidFill>
          </p:spPr>
          <p:txBody>
            <a:bodyPr/>
            <a:lstStyle/>
            <a:p/>
          </p:txBody>
        </p:sp>
        <p:sp>
          <p:nvSpPr>
            <p:cNvPr id="40" name="rc40"/>
            <p:cNvSpPr/>
            <p:nvPr/>
          </p:nvSpPr>
          <p:spPr>
            <a:xfrm>
              <a:off x="1589675" y="2964867"/>
              <a:ext cx="214223" cy="2025892"/>
            </a:xfrm>
            <a:prstGeom prst="rect">
              <a:avLst/>
            </a:prstGeom>
            <a:solidFill>
              <a:srgbClr val="0058AB">
                <a:alpha val="100000"/>
              </a:srgbClr>
            </a:solidFill>
          </p:spPr>
          <p:txBody>
            <a:bodyPr/>
            <a:lstStyle/>
            <a:p/>
          </p:txBody>
        </p:sp>
        <p:sp>
          <p:nvSpPr>
            <p:cNvPr id="41" name="rc41"/>
            <p:cNvSpPr/>
            <p:nvPr/>
          </p:nvSpPr>
          <p:spPr>
            <a:xfrm>
              <a:off x="1827702" y="3028530"/>
              <a:ext cx="214223" cy="1962229"/>
            </a:xfrm>
            <a:prstGeom prst="rect">
              <a:avLst/>
            </a:prstGeom>
            <a:solidFill>
              <a:srgbClr val="0058AB">
                <a:alpha val="100000"/>
              </a:srgbClr>
            </a:solidFill>
          </p:spPr>
          <p:txBody>
            <a:bodyPr/>
            <a:lstStyle/>
            <a:p/>
          </p:txBody>
        </p:sp>
        <p:sp>
          <p:nvSpPr>
            <p:cNvPr id="42" name="rc42"/>
            <p:cNvSpPr/>
            <p:nvPr/>
          </p:nvSpPr>
          <p:spPr>
            <a:xfrm>
              <a:off x="2065728" y="3250367"/>
              <a:ext cx="214223" cy="1740392"/>
            </a:xfrm>
            <a:prstGeom prst="rect">
              <a:avLst/>
            </a:prstGeom>
            <a:solidFill>
              <a:srgbClr val="0058AB">
                <a:alpha val="100000"/>
              </a:srgbClr>
            </a:solidFill>
          </p:spPr>
          <p:txBody>
            <a:bodyPr/>
            <a:lstStyle/>
            <a:p/>
          </p:txBody>
        </p:sp>
        <p:sp>
          <p:nvSpPr>
            <p:cNvPr id="43" name="rc43"/>
            <p:cNvSpPr/>
            <p:nvPr/>
          </p:nvSpPr>
          <p:spPr>
            <a:xfrm>
              <a:off x="2303754" y="3473606"/>
              <a:ext cx="214223" cy="1517153"/>
            </a:xfrm>
            <a:prstGeom prst="rect">
              <a:avLst/>
            </a:prstGeom>
            <a:solidFill>
              <a:srgbClr val="0058AB">
                <a:alpha val="100000"/>
              </a:srgbClr>
            </a:solidFill>
          </p:spPr>
          <p:txBody>
            <a:bodyPr/>
            <a:lstStyle/>
            <a:p/>
          </p:txBody>
        </p:sp>
        <p:sp>
          <p:nvSpPr>
            <p:cNvPr id="44" name="rc44"/>
            <p:cNvSpPr/>
            <p:nvPr/>
          </p:nvSpPr>
          <p:spPr>
            <a:xfrm>
              <a:off x="2541780" y="3962017"/>
              <a:ext cx="214223" cy="1028743"/>
            </a:xfrm>
            <a:prstGeom prst="rect">
              <a:avLst/>
            </a:prstGeom>
            <a:solidFill>
              <a:srgbClr val="0058AB">
                <a:alpha val="100000"/>
              </a:srgbClr>
            </a:solidFill>
          </p:spPr>
          <p:txBody>
            <a:bodyPr/>
            <a:lstStyle/>
            <a:p/>
          </p:txBody>
        </p:sp>
        <p:sp>
          <p:nvSpPr>
            <p:cNvPr id="45" name="rc45"/>
            <p:cNvSpPr/>
            <p:nvPr/>
          </p:nvSpPr>
          <p:spPr>
            <a:xfrm>
              <a:off x="2779807" y="4379055"/>
              <a:ext cx="214223" cy="611704"/>
            </a:xfrm>
            <a:prstGeom prst="rect">
              <a:avLst/>
            </a:prstGeom>
            <a:solidFill>
              <a:srgbClr val="0058AB">
                <a:alpha val="100000"/>
              </a:srgbClr>
            </a:solidFill>
          </p:spPr>
          <p:txBody>
            <a:bodyPr/>
            <a:lstStyle/>
            <a:p/>
          </p:txBody>
        </p:sp>
        <p:sp>
          <p:nvSpPr>
            <p:cNvPr id="46" name="rc46"/>
            <p:cNvSpPr/>
            <p:nvPr/>
          </p:nvSpPr>
          <p:spPr>
            <a:xfrm>
              <a:off x="3017833" y="4274811"/>
              <a:ext cx="214223" cy="715948"/>
            </a:xfrm>
            <a:prstGeom prst="rect">
              <a:avLst/>
            </a:prstGeom>
            <a:solidFill>
              <a:srgbClr val="0058AB">
                <a:alpha val="100000"/>
              </a:srgbClr>
            </a:solidFill>
          </p:spPr>
          <p:txBody>
            <a:bodyPr/>
            <a:lstStyle/>
            <a:p/>
          </p:txBody>
        </p:sp>
        <p:sp>
          <p:nvSpPr>
            <p:cNvPr id="47" name="rc47"/>
            <p:cNvSpPr/>
            <p:nvPr/>
          </p:nvSpPr>
          <p:spPr>
            <a:xfrm>
              <a:off x="3255859" y="3523164"/>
              <a:ext cx="214223" cy="1467595"/>
            </a:xfrm>
            <a:prstGeom prst="rect">
              <a:avLst/>
            </a:prstGeom>
            <a:solidFill>
              <a:srgbClr val="0058AB">
                <a:alpha val="100000"/>
              </a:srgbClr>
            </a:solidFill>
          </p:spPr>
          <p:txBody>
            <a:bodyPr/>
            <a:lstStyle/>
            <a:p/>
          </p:txBody>
        </p:sp>
        <p:sp>
          <p:nvSpPr>
            <p:cNvPr id="48" name="rc48"/>
            <p:cNvSpPr/>
            <p:nvPr/>
          </p:nvSpPr>
          <p:spPr>
            <a:xfrm>
              <a:off x="3493885" y="3106941"/>
              <a:ext cx="214223" cy="1883818"/>
            </a:xfrm>
            <a:prstGeom prst="rect">
              <a:avLst/>
            </a:prstGeom>
            <a:solidFill>
              <a:srgbClr val="0058AB">
                <a:alpha val="100000"/>
              </a:srgbClr>
            </a:solidFill>
          </p:spPr>
          <p:txBody>
            <a:bodyPr/>
            <a:lstStyle/>
            <a:p/>
          </p:txBody>
        </p:sp>
        <p:sp>
          <p:nvSpPr>
            <p:cNvPr id="49" name="rc49"/>
            <p:cNvSpPr/>
            <p:nvPr/>
          </p:nvSpPr>
          <p:spPr>
            <a:xfrm>
              <a:off x="3731911" y="2892764"/>
              <a:ext cx="214223" cy="2097995"/>
            </a:xfrm>
            <a:prstGeom prst="rect">
              <a:avLst/>
            </a:prstGeom>
            <a:solidFill>
              <a:srgbClr val="0058AB">
                <a:alpha val="100000"/>
              </a:srgbClr>
            </a:solidFill>
          </p:spPr>
          <p:txBody>
            <a:bodyPr/>
            <a:lstStyle/>
            <a:p/>
          </p:txBody>
        </p:sp>
        <p:sp>
          <p:nvSpPr>
            <p:cNvPr id="50" name="rc50"/>
            <p:cNvSpPr/>
            <p:nvPr/>
          </p:nvSpPr>
          <p:spPr>
            <a:xfrm>
              <a:off x="3969938" y="3080439"/>
              <a:ext cx="214223" cy="1910320"/>
            </a:xfrm>
            <a:prstGeom prst="rect">
              <a:avLst/>
            </a:prstGeom>
            <a:solidFill>
              <a:srgbClr val="0058AB">
                <a:alpha val="100000"/>
              </a:srgbClr>
            </a:solidFill>
          </p:spPr>
          <p:txBody>
            <a:bodyPr/>
            <a:lstStyle/>
            <a:p/>
          </p:txBody>
        </p:sp>
        <p:sp>
          <p:nvSpPr>
            <p:cNvPr id="51" name="rc51"/>
            <p:cNvSpPr/>
            <p:nvPr/>
          </p:nvSpPr>
          <p:spPr>
            <a:xfrm>
              <a:off x="4207964" y="2967413"/>
              <a:ext cx="214223" cy="2023346"/>
            </a:xfrm>
            <a:prstGeom prst="rect">
              <a:avLst/>
            </a:prstGeom>
            <a:solidFill>
              <a:srgbClr val="0058AB">
                <a:alpha val="100000"/>
              </a:srgbClr>
            </a:solidFill>
          </p:spPr>
          <p:txBody>
            <a:bodyPr/>
            <a:lstStyle/>
            <a:p/>
          </p:txBody>
        </p:sp>
        <p:sp>
          <p:nvSpPr>
            <p:cNvPr id="52" name="rc52"/>
            <p:cNvSpPr/>
            <p:nvPr/>
          </p:nvSpPr>
          <p:spPr>
            <a:xfrm>
              <a:off x="4445990" y="2640052"/>
              <a:ext cx="214223" cy="2350707"/>
            </a:xfrm>
            <a:prstGeom prst="rect">
              <a:avLst/>
            </a:prstGeom>
            <a:solidFill>
              <a:srgbClr val="0058AB">
                <a:alpha val="100000"/>
              </a:srgbClr>
            </a:solidFill>
          </p:spPr>
          <p:txBody>
            <a:bodyPr/>
            <a:lstStyle/>
            <a:p/>
          </p:txBody>
        </p:sp>
        <p:sp>
          <p:nvSpPr>
            <p:cNvPr id="53" name="rc53"/>
            <p:cNvSpPr/>
            <p:nvPr/>
          </p:nvSpPr>
          <p:spPr>
            <a:xfrm>
              <a:off x="4684016" y="2709000"/>
              <a:ext cx="214223" cy="2281759"/>
            </a:xfrm>
            <a:prstGeom prst="rect">
              <a:avLst/>
            </a:prstGeom>
            <a:solidFill>
              <a:srgbClr val="0058AB">
                <a:alpha val="100000"/>
              </a:srgbClr>
            </a:solidFill>
          </p:spPr>
          <p:txBody>
            <a:bodyPr/>
            <a:lstStyle/>
            <a:p/>
          </p:txBody>
        </p:sp>
        <p:sp>
          <p:nvSpPr>
            <p:cNvPr id="54" name="rc54"/>
            <p:cNvSpPr/>
            <p:nvPr/>
          </p:nvSpPr>
          <p:spPr>
            <a:xfrm>
              <a:off x="4922043" y="2071743"/>
              <a:ext cx="214223" cy="2919016"/>
            </a:xfrm>
            <a:prstGeom prst="rect">
              <a:avLst/>
            </a:prstGeom>
            <a:solidFill>
              <a:srgbClr val="0058AB">
                <a:alpha val="100000"/>
              </a:srgbClr>
            </a:solidFill>
          </p:spPr>
          <p:txBody>
            <a:bodyPr/>
            <a:lstStyle/>
            <a:p/>
          </p:txBody>
        </p:sp>
        <p:sp>
          <p:nvSpPr>
            <p:cNvPr id="55" name="rc55"/>
            <p:cNvSpPr/>
            <p:nvPr/>
          </p:nvSpPr>
          <p:spPr>
            <a:xfrm>
              <a:off x="5160069" y="2316673"/>
              <a:ext cx="214223" cy="2674086"/>
            </a:xfrm>
            <a:prstGeom prst="rect">
              <a:avLst/>
            </a:prstGeom>
            <a:solidFill>
              <a:srgbClr val="0058AB">
                <a:alpha val="100000"/>
              </a:srgbClr>
            </a:solidFill>
          </p:spPr>
          <p:txBody>
            <a:bodyPr/>
            <a:lstStyle/>
            <a:p/>
          </p:txBody>
        </p:sp>
        <p:sp>
          <p:nvSpPr>
            <p:cNvPr id="56" name="rc56"/>
            <p:cNvSpPr/>
            <p:nvPr/>
          </p:nvSpPr>
          <p:spPr>
            <a:xfrm>
              <a:off x="5398095" y="1931313"/>
              <a:ext cx="214223" cy="3059446"/>
            </a:xfrm>
            <a:prstGeom prst="rect">
              <a:avLst/>
            </a:prstGeom>
            <a:solidFill>
              <a:srgbClr val="0058AB">
                <a:alpha val="100000"/>
              </a:srgbClr>
            </a:solidFill>
          </p:spPr>
          <p:txBody>
            <a:bodyPr/>
            <a:lstStyle/>
            <a:p/>
          </p:txBody>
        </p:sp>
        <p:sp>
          <p:nvSpPr>
            <p:cNvPr id="57" name="rc57"/>
            <p:cNvSpPr/>
            <p:nvPr/>
          </p:nvSpPr>
          <p:spPr>
            <a:xfrm>
              <a:off x="5636121" y="2495956"/>
              <a:ext cx="214223" cy="2494803"/>
            </a:xfrm>
            <a:prstGeom prst="rect">
              <a:avLst/>
            </a:prstGeom>
            <a:solidFill>
              <a:srgbClr val="0058AB">
                <a:alpha val="100000"/>
              </a:srgbClr>
            </a:solidFill>
          </p:spPr>
          <p:txBody>
            <a:bodyPr/>
            <a:lstStyle/>
            <a:p/>
          </p:txBody>
        </p:sp>
        <p:sp>
          <p:nvSpPr>
            <p:cNvPr id="58" name="rc58"/>
            <p:cNvSpPr/>
            <p:nvPr/>
          </p:nvSpPr>
          <p:spPr>
            <a:xfrm>
              <a:off x="5874148" y="2434498"/>
              <a:ext cx="214223" cy="2556261"/>
            </a:xfrm>
            <a:prstGeom prst="rect">
              <a:avLst/>
            </a:prstGeom>
            <a:solidFill>
              <a:srgbClr val="0058AB">
                <a:alpha val="100000"/>
              </a:srgbClr>
            </a:solidFill>
          </p:spPr>
          <p:txBody>
            <a:bodyPr/>
            <a:lstStyle/>
            <a:p/>
          </p:txBody>
        </p:sp>
        <p:sp>
          <p:nvSpPr>
            <p:cNvPr id="59" name="rc59"/>
            <p:cNvSpPr/>
            <p:nvPr/>
          </p:nvSpPr>
          <p:spPr>
            <a:xfrm>
              <a:off x="6112174" y="2390165"/>
              <a:ext cx="214223" cy="2600595"/>
            </a:xfrm>
            <a:prstGeom prst="rect">
              <a:avLst/>
            </a:prstGeom>
            <a:solidFill>
              <a:srgbClr val="0058AB">
                <a:alpha val="100000"/>
              </a:srgbClr>
            </a:solidFill>
          </p:spPr>
          <p:txBody>
            <a:bodyPr/>
            <a:lstStyle/>
            <a:p/>
          </p:txBody>
        </p:sp>
        <p:sp>
          <p:nvSpPr>
            <p:cNvPr id="60" name="rc60"/>
            <p:cNvSpPr/>
            <p:nvPr/>
          </p:nvSpPr>
          <p:spPr>
            <a:xfrm>
              <a:off x="6350200" y="866434"/>
              <a:ext cx="214223" cy="4124325"/>
            </a:xfrm>
            <a:prstGeom prst="rect">
              <a:avLst/>
            </a:prstGeom>
            <a:solidFill>
              <a:srgbClr val="0058AB">
                <a:alpha val="100000"/>
              </a:srgbClr>
            </a:solidFill>
          </p:spPr>
          <p:txBody>
            <a:bodyPr/>
            <a:lstStyle/>
            <a:p/>
          </p:txBody>
        </p:sp>
        <p:sp>
          <p:nvSpPr>
            <p:cNvPr id="61" name="rc61"/>
            <p:cNvSpPr/>
            <p:nvPr/>
          </p:nvSpPr>
          <p:spPr>
            <a:xfrm>
              <a:off x="6588226" y="1047701"/>
              <a:ext cx="214223" cy="3943058"/>
            </a:xfrm>
            <a:prstGeom prst="rect">
              <a:avLst/>
            </a:prstGeom>
            <a:solidFill>
              <a:srgbClr val="0058AB">
                <a:alpha val="100000"/>
              </a:srgbClr>
            </a:solidFill>
          </p:spPr>
          <p:txBody>
            <a:bodyPr/>
            <a:lstStyle/>
            <a:p/>
          </p:txBody>
        </p:sp>
        <p:sp>
          <p:nvSpPr>
            <p:cNvPr id="62" name="rc62"/>
            <p:cNvSpPr/>
            <p:nvPr/>
          </p:nvSpPr>
          <p:spPr>
            <a:xfrm>
              <a:off x="6826253" y="1938341"/>
              <a:ext cx="214223" cy="3052418"/>
            </a:xfrm>
            <a:prstGeom prst="rect">
              <a:avLst/>
            </a:prstGeom>
            <a:solidFill>
              <a:srgbClr val="0058AB">
                <a:alpha val="100000"/>
              </a:srgbClr>
            </a:solidFill>
          </p:spPr>
          <p:txBody>
            <a:bodyPr/>
            <a:lstStyle/>
            <a:p/>
          </p:txBody>
        </p:sp>
        <p:sp>
          <p:nvSpPr>
            <p:cNvPr id="63" name="rc63"/>
            <p:cNvSpPr/>
            <p:nvPr/>
          </p:nvSpPr>
          <p:spPr>
            <a:xfrm>
              <a:off x="7064279" y="1422538"/>
              <a:ext cx="214223" cy="3568221"/>
            </a:xfrm>
            <a:prstGeom prst="rect">
              <a:avLst/>
            </a:prstGeom>
            <a:solidFill>
              <a:srgbClr val="0058AB">
                <a:alpha val="100000"/>
              </a:srgbClr>
            </a:solidFill>
          </p:spPr>
          <p:txBody>
            <a:bodyPr/>
            <a:lstStyle/>
            <a:p/>
          </p:txBody>
        </p:sp>
        <p:sp>
          <p:nvSpPr>
            <p:cNvPr id="64" name="rc64"/>
            <p:cNvSpPr/>
            <p:nvPr/>
          </p:nvSpPr>
          <p:spPr>
            <a:xfrm>
              <a:off x="8492436" y="3712629"/>
              <a:ext cx="214223" cy="1278130"/>
            </a:xfrm>
            <a:prstGeom prst="rect">
              <a:avLst/>
            </a:prstGeom>
            <a:solidFill>
              <a:srgbClr val="69DBFF">
                <a:alpha val="100000"/>
              </a:srgbClr>
            </a:solidFill>
          </p:spPr>
          <p:txBody>
            <a:bodyPr/>
            <a:lstStyle/>
            <a:p/>
          </p:txBody>
        </p:sp>
        <p:sp>
          <p:nvSpPr>
            <p:cNvPr id="65" name="pl65"/>
            <p:cNvSpPr/>
            <p:nvPr/>
          </p:nvSpPr>
          <p:spPr>
            <a:xfrm>
              <a:off x="6219286" y="2434498"/>
              <a:ext cx="2380262" cy="1278130"/>
            </a:xfrm>
            <a:custGeom>
              <a:avLst/>
              <a:pathLst>
                <a:path w="2380262" h="1278130">
                  <a:moveTo>
                    <a:pt x="0" y="0"/>
                  </a:moveTo>
                  <a:lnTo>
                    <a:pt x="238026" y="127813"/>
                  </a:lnTo>
                  <a:lnTo>
                    <a:pt x="476052" y="255626"/>
                  </a:lnTo>
                  <a:lnTo>
                    <a:pt x="714078" y="383439"/>
                  </a:lnTo>
                  <a:lnTo>
                    <a:pt x="952104" y="511252"/>
                  </a:lnTo>
                  <a:lnTo>
                    <a:pt x="1190131" y="639065"/>
                  </a:lnTo>
                  <a:lnTo>
                    <a:pt x="1428157" y="766878"/>
                  </a:lnTo>
                  <a:lnTo>
                    <a:pt x="1666183" y="894691"/>
                  </a:lnTo>
                  <a:lnTo>
                    <a:pt x="1904209" y="1022504"/>
                  </a:lnTo>
                  <a:lnTo>
                    <a:pt x="2142236" y="1150317"/>
                  </a:lnTo>
                  <a:lnTo>
                    <a:pt x="2380262" y="1278130"/>
                  </a:lnTo>
                </a:path>
              </a:pathLst>
            </a:custGeom>
            <a:ln w="13550" cap="flat">
              <a:solidFill>
                <a:srgbClr val="000000">
                  <a:alpha val="100000"/>
                </a:srgbClr>
              </a:solidFill>
              <a:prstDash val="solid"/>
              <a:round/>
            </a:ln>
          </p:spPr>
          <p:txBody>
            <a:bodyPr/>
            <a:lstStyle/>
            <a:p/>
          </p:txBody>
        </p:sp>
        <p:sp>
          <p:nvSpPr>
            <p:cNvPr id="66" name="pt66"/>
            <p:cNvSpPr/>
            <p:nvPr/>
          </p:nvSpPr>
          <p:spPr>
            <a:xfrm>
              <a:off x="6194460" y="240967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432486" y="253748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670512" y="266529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908538" y="279311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146565" y="292092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384591" y="304873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622617" y="317655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860643" y="330436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098670" y="343217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336696" y="355999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574722" y="368780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tx77"/>
            <p:cNvSpPr/>
            <p:nvPr/>
          </p:nvSpPr>
          <p:spPr>
            <a:xfrm>
              <a:off x="857700"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8" name="tx78"/>
            <p:cNvSpPr/>
            <p:nvPr/>
          </p:nvSpPr>
          <p:spPr>
            <a:xfrm>
              <a:off x="508103" y="3715379"/>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79" name="tx79"/>
            <p:cNvSpPr/>
            <p:nvPr/>
          </p:nvSpPr>
          <p:spPr>
            <a:xfrm>
              <a:off x="508103" y="2497427"/>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80" name="tx80"/>
            <p:cNvSpPr/>
            <p:nvPr/>
          </p:nvSpPr>
          <p:spPr>
            <a:xfrm>
              <a:off x="508103" y="1279475"/>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a:t>
              </a:r>
            </a:p>
          </p:txBody>
        </p:sp>
        <p:sp>
          <p:nvSpPr>
            <p:cNvPr id="81" name="tx81"/>
            <p:cNvSpPr/>
            <p:nvPr/>
          </p:nvSpPr>
          <p:spPr>
            <a:xfrm rot="-5400000">
              <a:off x="133787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2" name="tx82"/>
            <p:cNvSpPr/>
            <p:nvPr/>
          </p:nvSpPr>
          <p:spPr>
            <a:xfrm rot="-5400000">
              <a:off x="157589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3" name="tx83"/>
            <p:cNvSpPr/>
            <p:nvPr/>
          </p:nvSpPr>
          <p:spPr>
            <a:xfrm rot="-5400000">
              <a:off x="181392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4" name="tx84"/>
            <p:cNvSpPr/>
            <p:nvPr/>
          </p:nvSpPr>
          <p:spPr>
            <a:xfrm rot="-5400000">
              <a:off x="2051923"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5" name="tx85"/>
            <p:cNvSpPr/>
            <p:nvPr/>
          </p:nvSpPr>
          <p:spPr>
            <a:xfrm rot="-5400000">
              <a:off x="228997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6" name="tx86"/>
            <p:cNvSpPr/>
            <p:nvPr/>
          </p:nvSpPr>
          <p:spPr>
            <a:xfrm rot="-5400000">
              <a:off x="252800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7" name="tx87"/>
            <p:cNvSpPr/>
            <p:nvPr/>
          </p:nvSpPr>
          <p:spPr>
            <a:xfrm rot="-5400000">
              <a:off x="276602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8" name="tx88"/>
            <p:cNvSpPr/>
            <p:nvPr/>
          </p:nvSpPr>
          <p:spPr>
            <a:xfrm rot="-5400000">
              <a:off x="300405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9" name="tx89"/>
            <p:cNvSpPr/>
            <p:nvPr/>
          </p:nvSpPr>
          <p:spPr>
            <a:xfrm rot="-5400000">
              <a:off x="324208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0" name="tx90"/>
            <p:cNvSpPr/>
            <p:nvPr/>
          </p:nvSpPr>
          <p:spPr>
            <a:xfrm rot="-5400000">
              <a:off x="348010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1" name="tx91"/>
            <p:cNvSpPr/>
            <p:nvPr/>
          </p:nvSpPr>
          <p:spPr>
            <a:xfrm rot="-5400000">
              <a:off x="371813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2" name="tx92"/>
            <p:cNvSpPr/>
            <p:nvPr/>
          </p:nvSpPr>
          <p:spPr>
            <a:xfrm rot="-5400000">
              <a:off x="395615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3" name="tx93"/>
            <p:cNvSpPr/>
            <p:nvPr/>
          </p:nvSpPr>
          <p:spPr>
            <a:xfrm rot="-5400000">
              <a:off x="419418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4" name="tx94"/>
            <p:cNvSpPr/>
            <p:nvPr/>
          </p:nvSpPr>
          <p:spPr>
            <a:xfrm rot="-5400000">
              <a:off x="4432185"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5" name="tx95"/>
            <p:cNvSpPr/>
            <p:nvPr/>
          </p:nvSpPr>
          <p:spPr>
            <a:xfrm rot="-5400000">
              <a:off x="467023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6" name="tx96"/>
            <p:cNvSpPr/>
            <p:nvPr/>
          </p:nvSpPr>
          <p:spPr>
            <a:xfrm rot="-5400000">
              <a:off x="490826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7" name="tx97"/>
            <p:cNvSpPr/>
            <p:nvPr/>
          </p:nvSpPr>
          <p:spPr>
            <a:xfrm rot="-5400000">
              <a:off x="514629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8" name="tx98"/>
            <p:cNvSpPr/>
            <p:nvPr/>
          </p:nvSpPr>
          <p:spPr>
            <a:xfrm rot="-5400000">
              <a:off x="538431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9" name="tx99"/>
            <p:cNvSpPr/>
            <p:nvPr/>
          </p:nvSpPr>
          <p:spPr>
            <a:xfrm rot="-5400000">
              <a:off x="562234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0" name="tx100"/>
            <p:cNvSpPr/>
            <p:nvPr/>
          </p:nvSpPr>
          <p:spPr>
            <a:xfrm rot="-5400000">
              <a:off x="586036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1" name="tx101"/>
            <p:cNvSpPr/>
            <p:nvPr/>
          </p:nvSpPr>
          <p:spPr>
            <a:xfrm rot="-5400000">
              <a:off x="609839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2" name="tx102"/>
            <p:cNvSpPr/>
            <p:nvPr/>
          </p:nvSpPr>
          <p:spPr>
            <a:xfrm rot="-5400000">
              <a:off x="633642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3" name="tx103"/>
            <p:cNvSpPr/>
            <p:nvPr/>
          </p:nvSpPr>
          <p:spPr>
            <a:xfrm rot="-5400000">
              <a:off x="657444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4" name="tx104"/>
            <p:cNvSpPr/>
            <p:nvPr/>
          </p:nvSpPr>
          <p:spPr>
            <a:xfrm rot="-5400000">
              <a:off x="6812448"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5" name="tx105"/>
            <p:cNvSpPr/>
            <p:nvPr/>
          </p:nvSpPr>
          <p:spPr>
            <a:xfrm rot="-5400000">
              <a:off x="705050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6" name="tx106"/>
            <p:cNvSpPr/>
            <p:nvPr/>
          </p:nvSpPr>
          <p:spPr>
            <a:xfrm rot="-5400000">
              <a:off x="728852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7" name="tx107"/>
            <p:cNvSpPr/>
            <p:nvPr/>
          </p:nvSpPr>
          <p:spPr>
            <a:xfrm rot="-5400000">
              <a:off x="8478631"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8" name="tx108"/>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9" name="rc109"/>
            <p:cNvSpPr/>
            <p:nvPr/>
          </p:nvSpPr>
          <p:spPr>
            <a:xfrm>
              <a:off x="3693168" y="5881714"/>
              <a:ext cx="201456" cy="201456"/>
            </a:xfrm>
            <a:prstGeom prst="rect">
              <a:avLst/>
            </a:prstGeom>
            <a:solidFill>
              <a:srgbClr val="0058AB">
                <a:alpha val="100000"/>
              </a:srgbClr>
            </a:solidFill>
          </p:spPr>
          <p:txBody>
            <a:bodyPr/>
            <a:lstStyle/>
            <a:p/>
          </p:txBody>
        </p:sp>
        <p:sp>
          <p:nvSpPr>
            <p:cNvPr id="110" name="rc110"/>
            <p:cNvSpPr/>
            <p:nvPr/>
          </p:nvSpPr>
          <p:spPr>
            <a:xfrm>
              <a:off x="4595254" y="5881714"/>
              <a:ext cx="201456" cy="201456"/>
            </a:xfrm>
            <a:prstGeom prst="rect">
              <a:avLst/>
            </a:prstGeom>
            <a:solidFill>
              <a:srgbClr val="69DBFF">
                <a:alpha val="100000"/>
              </a:srgbClr>
            </a:solidFill>
          </p:spPr>
          <p:txBody>
            <a:bodyPr/>
            <a:lstStyle/>
            <a:p/>
          </p:txBody>
        </p:sp>
        <p:sp>
          <p:nvSpPr>
            <p:cNvPr id="111" name="tx111"/>
            <p:cNvSpPr/>
            <p:nvPr/>
          </p:nvSpPr>
          <p:spPr>
            <a:xfrm>
              <a:off x="3973213"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2" name="tx112"/>
            <p:cNvSpPr/>
            <p:nvPr/>
          </p:nvSpPr>
          <p:spPr>
            <a:xfrm>
              <a:off x="4875299"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3" name="tx113"/>
            <p:cNvSpPr/>
            <p:nvPr/>
          </p:nvSpPr>
          <p:spPr>
            <a:xfrm>
              <a:off x="1865359" y="398022"/>
              <a:ext cx="632759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Madagascar</a:t>
              </a:r>
            </a:p>
          </p:txBody>
        </p:sp>
        <p:sp>
          <p:nvSpPr>
            <p:cNvPr id="114" name="tx114"/>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5" name="tx115"/>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6" name="tx116"/>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7" name="tx117"/>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74% higher than the annual number proposed to reach the target, based on a linear trajectory of decline.</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Madagascar</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732126"/>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2990983"/>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249841"/>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1508698"/>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410269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336155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2620412"/>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187926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989913" y="113812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 name="pl14"/>
            <p:cNvSpPr/>
            <p:nvPr/>
          </p:nvSpPr>
          <p:spPr>
            <a:xfrm>
              <a:off x="145744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3659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215752"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9490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9822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7405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988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571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015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738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33322" y="3381061"/>
              <a:ext cx="248247" cy="721635"/>
            </a:xfrm>
            <a:prstGeom prst="rect">
              <a:avLst/>
            </a:prstGeom>
            <a:solidFill>
              <a:srgbClr val="80BD41">
                <a:alpha val="100000"/>
              </a:srgbClr>
            </a:solidFill>
          </p:spPr>
          <p:txBody>
            <a:bodyPr/>
            <a:lstStyle/>
            <a:p/>
          </p:txBody>
        </p:sp>
        <p:sp>
          <p:nvSpPr>
            <p:cNvPr id="25" name="rc25"/>
            <p:cNvSpPr/>
            <p:nvPr/>
          </p:nvSpPr>
          <p:spPr>
            <a:xfrm>
              <a:off x="1333322" y="3127516"/>
              <a:ext cx="248247" cy="253544"/>
            </a:xfrm>
            <a:prstGeom prst="rect">
              <a:avLst/>
            </a:prstGeom>
            <a:solidFill>
              <a:srgbClr val="1CABE2">
                <a:alpha val="100000"/>
              </a:srgbClr>
            </a:solidFill>
          </p:spPr>
          <p:txBody>
            <a:bodyPr/>
            <a:lstStyle/>
            <a:p/>
          </p:txBody>
        </p:sp>
        <p:sp>
          <p:nvSpPr>
            <p:cNvPr id="26" name="rc26"/>
            <p:cNvSpPr/>
            <p:nvPr/>
          </p:nvSpPr>
          <p:spPr>
            <a:xfrm>
              <a:off x="1609153" y="3363022"/>
              <a:ext cx="248247" cy="739675"/>
            </a:xfrm>
            <a:prstGeom prst="rect">
              <a:avLst/>
            </a:prstGeom>
            <a:solidFill>
              <a:srgbClr val="80BD41">
                <a:alpha val="100000"/>
              </a:srgbClr>
            </a:solidFill>
          </p:spPr>
          <p:txBody>
            <a:bodyPr/>
            <a:lstStyle/>
            <a:p/>
          </p:txBody>
        </p:sp>
        <p:sp>
          <p:nvSpPr>
            <p:cNvPr id="27" name="rc27"/>
            <p:cNvSpPr/>
            <p:nvPr/>
          </p:nvSpPr>
          <p:spPr>
            <a:xfrm>
              <a:off x="1609153" y="3116459"/>
              <a:ext cx="248247" cy="246563"/>
            </a:xfrm>
            <a:prstGeom prst="rect">
              <a:avLst/>
            </a:prstGeom>
            <a:solidFill>
              <a:srgbClr val="1CABE2">
                <a:alpha val="100000"/>
              </a:srgbClr>
            </a:solidFill>
          </p:spPr>
          <p:txBody>
            <a:bodyPr/>
            <a:lstStyle/>
            <a:p/>
          </p:txBody>
        </p:sp>
        <p:sp>
          <p:nvSpPr>
            <p:cNvPr id="28" name="rc28"/>
            <p:cNvSpPr/>
            <p:nvPr/>
          </p:nvSpPr>
          <p:spPr>
            <a:xfrm>
              <a:off x="1884983" y="3346465"/>
              <a:ext cx="248247" cy="756232"/>
            </a:xfrm>
            <a:prstGeom prst="rect">
              <a:avLst/>
            </a:prstGeom>
            <a:solidFill>
              <a:srgbClr val="80BD41">
                <a:alpha val="100000"/>
              </a:srgbClr>
            </a:solidFill>
          </p:spPr>
          <p:txBody>
            <a:bodyPr/>
            <a:lstStyle/>
            <a:p/>
          </p:txBody>
        </p:sp>
        <p:sp>
          <p:nvSpPr>
            <p:cNvPr id="29" name="rc29"/>
            <p:cNvSpPr/>
            <p:nvPr/>
          </p:nvSpPr>
          <p:spPr>
            <a:xfrm>
              <a:off x="1884983" y="3107654"/>
              <a:ext cx="248247" cy="238810"/>
            </a:xfrm>
            <a:prstGeom prst="rect">
              <a:avLst/>
            </a:prstGeom>
            <a:solidFill>
              <a:srgbClr val="1CABE2">
                <a:alpha val="100000"/>
              </a:srgbClr>
            </a:solidFill>
          </p:spPr>
          <p:txBody>
            <a:bodyPr/>
            <a:lstStyle/>
            <a:p/>
          </p:txBody>
        </p:sp>
        <p:sp>
          <p:nvSpPr>
            <p:cNvPr id="30" name="rc30"/>
            <p:cNvSpPr/>
            <p:nvPr/>
          </p:nvSpPr>
          <p:spPr>
            <a:xfrm>
              <a:off x="2160814" y="3305880"/>
              <a:ext cx="248247" cy="796817"/>
            </a:xfrm>
            <a:prstGeom prst="rect">
              <a:avLst/>
            </a:prstGeom>
            <a:solidFill>
              <a:srgbClr val="80BD41">
                <a:alpha val="100000"/>
              </a:srgbClr>
            </a:solidFill>
          </p:spPr>
          <p:txBody>
            <a:bodyPr/>
            <a:lstStyle/>
            <a:p/>
          </p:txBody>
        </p:sp>
        <p:sp>
          <p:nvSpPr>
            <p:cNvPr id="31" name="rc31"/>
            <p:cNvSpPr/>
            <p:nvPr/>
          </p:nvSpPr>
          <p:spPr>
            <a:xfrm>
              <a:off x="2160814" y="3094061"/>
              <a:ext cx="248247" cy="211818"/>
            </a:xfrm>
            <a:prstGeom prst="rect">
              <a:avLst/>
            </a:prstGeom>
            <a:solidFill>
              <a:srgbClr val="1CABE2">
                <a:alpha val="100000"/>
              </a:srgbClr>
            </a:solidFill>
          </p:spPr>
          <p:txBody>
            <a:bodyPr/>
            <a:lstStyle/>
            <a:p/>
          </p:txBody>
        </p:sp>
        <p:sp>
          <p:nvSpPr>
            <p:cNvPr id="32" name="rc32"/>
            <p:cNvSpPr/>
            <p:nvPr/>
          </p:nvSpPr>
          <p:spPr>
            <a:xfrm>
              <a:off x="2436645" y="3261545"/>
              <a:ext cx="248247" cy="841152"/>
            </a:xfrm>
            <a:prstGeom prst="rect">
              <a:avLst/>
            </a:prstGeom>
            <a:solidFill>
              <a:srgbClr val="80BD41">
                <a:alpha val="100000"/>
              </a:srgbClr>
            </a:solidFill>
          </p:spPr>
          <p:txBody>
            <a:bodyPr/>
            <a:lstStyle/>
            <a:p/>
          </p:txBody>
        </p:sp>
        <p:sp>
          <p:nvSpPr>
            <p:cNvPr id="33" name="rc33"/>
            <p:cNvSpPr/>
            <p:nvPr/>
          </p:nvSpPr>
          <p:spPr>
            <a:xfrm>
              <a:off x="2436645" y="3076896"/>
              <a:ext cx="248247" cy="184648"/>
            </a:xfrm>
            <a:prstGeom prst="rect">
              <a:avLst/>
            </a:prstGeom>
            <a:solidFill>
              <a:srgbClr val="1CABE2">
                <a:alpha val="100000"/>
              </a:srgbClr>
            </a:solidFill>
          </p:spPr>
          <p:txBody>
            <a:bodyPr/>
            <a:lstStyle/>
            <a:p/>
          </p:txBody>
        </p:sp>
        <p:sp>
          <p:nvSpPr>
            <p:cNvPr id="34" name="rc34"/>
            <p:cNvSpPr/>
            <p:nvPr/>
          </p:nvSpPr>
          <p:spPr>
            <a:xfrm>
              <a:off x="2712475" y="3184555"/>
              <a:ext cx="248247" cy="918142"/>
            </a:xfrm>
            <a:prstGeom prst="rect">
              <a:avLst/>
            </a:prstGeom>
            <a:solidFill>
              <a:srgbClr val="80BD41">
                <a:alpha val="100000"/>
              </a:srgbClr>
            </a:solidFill>
          </p:spPr>
          <p:txBody>
            <a:bodyPr/>
            <a:lstStyle/>
            <a:p/>
          </p:txBody>
        </p:sp>
        <p:sp>
          <p:nvSpPr>
            <p:cNvPr id="35" name="rc35"/>
            <p:cNvSpPr/>
            <p:nvPr/>
          </p:nvSpPr>
          <p:spPr>
            <a:xfrm>
              <a:off x="2712475" y="3059346"/>
              <a:ext cx="248247" cy="125208"/>
            </a:xfrm>
            <a:prstGeom prst="rect">
              <a:avLst/>
            </a:prstGeom>
            <a:solidFill>
              <a:srgbClr val="1CABE2">
                <a:alpha val="100000"/>
              </a:srgbClr>
            </a:solidFill>
          </p:spPr>
          <p:txBody>
            <a:bodyPr/>
            <a:lstStyle/>
            <a:p/>
          </p:txBody>
        </p:sp>
        <p:sp>
          <p:nvSpPr>
            <p:cNvPr id="36" name="rc36"/>
            <p:cNvSpPr/>
            <p:nvPr/>
          </p:nvSpPr>
          <p:spPr>
            <a:xfrm>
              <a:off x="2988306" y="3113627"/>
              <a:ext cx="248247" cy="989069"/>
            </a:xfrm>
            <a:prstGeom prst="rect">
              <a:avLst/>
            </a:prstGeom>
            <a:solidFill>
              <a:srgbClr val="80BD41">
                <a:alpha val="100000"/>
              </a:srgbClr>
            </a:solidFill>
          </p:spPr>
          <p:txBody>
            <a:bodyPr/>
            <a:lstStyle/>
            <a:p/>
          </p:txBody>
        </p:sp>
        <p:sp>
          <p:nvSpPr>
            <p:cNvPr id="37" name="rc37"/>
            <p:cNvSpPr/>
            <p:nvPr/>
          </p:nvSpPr>
          <p:spPr>
            <a:xfrm>
              <a:off x="2988306" y="3039187"/>
              <a:ext cx="248247" cy="74440"/>
            </a:xfrm>
            <a:prstGeom prst="rect">
              <a:avLst/>
            </a:prstGeom>
            <a:solidFill>
              <a:srgbClr val="1CABE2">
                <a:alpha val="100000"/>
              </a:srgbClr>
            </a:solidFill>
          </p:spPr>
          <p:txBody>
            <a:bodyPr/>
            <a:lstStyle/>
            <a:p/>
          </p:txBody>
        </p:sp>
        <p:sp>
          <p:nvSpPr>
            <p:cNvPr id="38" name="rc38"/>
            <p:cNvSpPr/>
            <p:nvPr/>
          </p:nvSpPr>
          <p:spPr>
            <a:xfrm>
              <a:off x="3264137" y="3100657"/>
              <a:ext cx="248247" cy="1002039"/>
            </a:xfrm>
            <a:prstGeom prst="rect">
              <a:avLst/>
            </a:prstGeom>
            <a:solidFill>
              <a:srgbClr val="80BD41">
                <a:alpha val="100000"/>
              </a:srgbClr>
            </a:solidFill>
          </p:spPr>
          <p:txBody>
            <a:bodyPr/>
            <a:lstStyle/>
            <a:p/>
          </p:txBody>
        </p:sp>
        <p:sp>
          <p:nvSpPr>
            <p:cNvPr id="39" name="rc39"/>
            <p:cNvSpPr/>
            <p:nvPr/>
          </p:nvSpPr>
          <p:spPr>
            <a:xfrm>
              <a:off x="3264137" y="3013529"/>
              <a:ext cx="248247" cy="87128"/>
            </a:xfrm>
            <a:prstGeom prst="rect">
              <a:avLst/>
            </a:prstGeom>
            <a:solidFill>
              <a:srgbClr val="1CABE2">
                <a:alpha val="100000"/>
              </a:srgbClr>
            </a:solidFill>
          </p:spPr>
          <p:txBody>
            <a:bodyPr/>
            <a:lstStyle/>
            <a:p/>
          </p:txBody>
        </p:sp>
        <p:sp>
          <p:nvSpPr>
            <p:cNvPr id="40" name="rc40"/>
            <p:cNvSpPr/>
            <p:nvPr/>
          </p:nvSpPr>
          <p:spPr>
            <a:xfrm>
              <a:off x="3539967" y="3164989"/>
              <a:ext cx="248247" cy="937708"/>
            </a:xfrm>
            <a:prstGeom prst="rect">
              <a:avLst/>
            </a:prstGeom>
            <a:solidFill>
              <a:srgbClr val="80BD41">
                <a:alpha val="100000"/>
              </a:srgbClr>
            </a:solidFill>
          </p:spPr>
          <p:txBody>
            <a:bodyPr/>
            <a:lstStyle/>
            <a:p/>
          </p:txBody>
        </p:sp>
        <p:sp>
          <p:nvSpPr>
            <p:cNvPr id="41" name="rc41"/>
            <p:cNvSpPr/>
            <p:nvPr/>
          </p:nvSpPr>
          <p:spPr>
            <a:xfrm>
              <a:off x="3539967" y="2986373"/>
              <a:ext cx="248247" cy="178615"/>
            </a:xfrm>
            <a:prstGeom prst="rect">
              <a:avLst/>
            </a:prstGeom>
            <a:solidFill>
              <a:srgbClr val="1CABE2">
                <a:alpha val="100000"/>
              </a:srgbClr>
            </a:solidFill>
          </p:spPr>
          <p:txBody>
            <a:bodyPr/>
            <a:lstStyle/>
            <a:p/>
          </p:txBody>
        </p:sp>
        <p:sp>
          <p:nvSpPr>
            <p:cNvPr id="42" name="rc42"/>
            <p:cNvSpPr/>
            <p:nvPr/>
          </p:nvSpPr>
          <p:spPr>
            <a:xfrm>
              <a:off x="3815798" y="3185637"/>
              <a:ext cx="248247" cy="917060"/>
            </a:xfrm>
            <a:prstGeom prst="rect">
              <a:avLst/>
            </a:prstGeom>
            <a:solidFill>
              <a:srgbClr val="80BD41">
                <a:alpha val="100000"/>
              </a:srgbClr>
            </a:solidFill>
          </p:spPr>
          <p:txBody>
            <a:bodyPr/>
            <a:lstStyle/>
            <a:p/>
          </p:txBody>
        </p:sp>
        <p:sp>
          <p:nvSpPr>
            <p:cNvPr id="43" name="rc43"/>
            <p:cNvSpPr/>
            <p:nvPr/>
          </p:nvSpPr>
          <p:spPr>
            <a:xfrm>
              <a:off x="3815798" y="2956372"/>
              <a:ext cx="248247" cy="229265"/>
            </a:xfrm>
            <a:prstGeom prst="rect">
              <a:avLst/>
            </a:prstGeom>
            <a:solidFill>
              <a:srgbClr val="1CABE2">
                <a:alpha val="100000"/>
              </a:srgbClr>
            </a:solidFill>
          </p:spPr>
          <p:txBody>
            <a:bodyPr/>
            <a:lstStyle/>
            <a:p/>
          </p:txBody>
        </p:sp>
        <p:sp>
          <p:nvSpPr>
            <p:cNvPr id="44" name="rc44"/>
            <p:cNvSpPr/>
            <p:nvPr/>
          </p:nvSpPr>
          <p:spPr>
            <a:xfrm>
              <a:off x="4091628" y="3197421"/>
              <a:ext cx="248247" cy="905275"/>
            </a:xfrm>
            <a:prstGeom prst="rect">
              <a:avLst/>
            </a:prstGeom>
            <a:solidFill>
              <a:srgbClr val="80BD41">
                <a:alpha val="100000"/>
              </a:srgbClr>
            </a:solidFill>
          </p:spPr>
          <p:txBody>
            <a:bodyPr/>
            <a:lstStyle/>
            <a:p/>
          </p:txBody>
        </p:sp>
        <p:sp>
          <p:nvSpPr>
            <p:cNvPr id="45" name="rc45"/>
            <p:cNvSpPr/>
            <p:nvPr/>
          </p:nvSpPr>
          <p:spPr>
            <a:xfrm>
              <a:off x="4091628" y="2942083"/>
              <a:ext cx="248247" cy="255338"/>
            </a:xfrm>
            <a:prstGeom prst="rect">
              <a:avLst/>
            </a:prstGeom>
            <a:solidFill>
              <a:srgbClr val="1CABE2">
                <a:alpha val="100000"/>
              </a:srgbClr>
            </a:solidFill>
          </p:spPr>
          <p:txBody>
            <a:bodyPr/>
            <a:lstStyle/>
            <a:p/>
          </p:txBody>
        </p:sp>
        <p:sp>
          <p:nvSpPr>
            <p:cNvPr id="46" name="rc46"/>
            <p:cNvSpPr/>
            <p:nvPr/>
          </p:nvSpPr>
          <p:spPr>
            <a:xfrm>
              <a:off x="4367459" y="3172726"/>
              <a:ext cx="248247" cy="929970"/>
            </a:xfrm>
            <a:prstGeom prst="rect">
              <a:avLst/>
            </a:prstGeom>
            <a:solidFill>
              <a:srgbClr val="80BD41">
                <a:alpha val="100000"/>
              </a:srgbClr>
            </a:solidFill>
          </p:spPr>
          <p:txBody>
            <a:bodyPr/>
            <a:lstStyle/>
            <a:p/>
          </p:txBody>
        </p:sp>
        <p:sp>
          <p:nvSpPr>
            <p:cNvPr id="47" name="rc47"/>
            <p:cNvSpPr/>
            <p:nvPr/>
          </p:nvSpPr>
          <p:spPr>
            <a:xfrm>
              <a:off x="4367459" y="2940230"/>
              <a:ext cx="248247" cy="232496"/>
            </a:xfrm>
            <a:prstGeom prst="rect">
              <a:avLst/>
            </a:prstGeom>
            <a:solidFill>
              <a:srgbClr val="1CABE2">
                <a:alpha val="100000"/>
              </a:srgbClr>
            </a:solidFill>
          </p:spPr>
          <p:txBody>
            <a:bodyPr/>
            <a:lstStyle/>
            <a:p/>
          </p:txBody>
        </p:sp>
        <p:sp>
          <p:nvSpPr>
            <p:cNvPr id="48" name="rc48"/>
            <p:cNvSpPr/>
            <p:nvPr/>
          </p:nvSpPr>
          <p:spPr>
            <a:xfrm>
              <a:off x="4643290" y="3176328"/>
              <a:ext cx="248247" cy="926368"/>
            </a:xfrm>
            <a:prstGeom prst="rect">
              <a:avLst/>
            </a:prstGeom>
            <a:solidFill>
              <a:srgbClr val="80BD41">
                <a:alpha val="100000"/>
              </a:srgbClr>
            </a:solidFill>
          </p:spPr>
          <p:txBody>
            <a:bodyPr/>
            <a:lstStyle/>
            <a:p/>
          </p:txBody>
        </p:sp>
        <p:sp>
          <p:nvSpPr>
            <p:cNvPr id="49" name="rc49"/>
            <p:cNvSpPr/>
            <p:nvPr/>
          </p:nvSpPr>
          <p:spPr>
            <a:xfrm>
              <a:off x="4643290" y="2930076"/>
              <a:ext cx="248247" cy="246251"/>
            </a:xfrm>
            <a:prstGeom prst="rect">
              <a:avLst/>
            </a:prstGeom>
            <a:solidFill>
              <a:srgbClr val="1CABE2">
                <a:alpha val="100000"/>
              </a:srgbClr>
            </a:solidFill>
          </p:spPr>
          <p:txBody>
            <a:bodyPr/>
            <a:lstStyle/>
            <a:p/>
          </p:txBody>
        </p:sp>
        <p:sp>
          <p:nvSpPr>
            <p:cNvPr id="50" name="rc50"/>
            <p:cNvSpPr/>
            <p:nvPr/>
          </p:nvSpPr>
          <p:spPr>
            <a:xfrm>
              <a:off x="4919120" y="3196754"/>
              <a:ext cx="248247" cy="905942"/>
            </a:xfrm>
            <a:prstGeom prst="rect">
              <a:avLst/>
            </a:prstGeom>
            <a:solidFill>
              <a:srgbClr val="80BD41">
                <a:alpha val="100000"/>
              </a:srgbClr>
            </a:solidFill>
          </p:spPr>
          <p:txBody>
            <a:bodyPr/>
            <a:lstStyle/>
            <a:p/>
          </p:txBody>
        </p:sp>
        <p:sp>
          <p:nvSpPr>
            <p:cNvPr id="51" name="rc51"/>
            <p:cNvSpPr/>
            <p:nvPr/>
          </p:nvSpPr>
          <p:spPr>
            <a:xfrm>
              <a:off x="4919120" y="2910673"/>
              <a:ext cx="248247" cy="286080"/>
            </a:xfrm>
            <a:prstGeom prst="rect">
              <a:avLst/>
            </a:prstGeom>
            <a:solidFill>
              <a:srgbClr val="1CABE2">
                <a:alpha val="100000"/>
              </a:srgbClr>
            </a:solidFill>
          </p:spPr>
          <p:txBody>
            <a:bodyPr/>
            <a:lstStyle/>
            <a:p/>
          </p:txBody>
        </p:sp>
        <p:sp>
          <p:nvSpPr>
            <p:cNvPr id="52" name="rc52"/>
            <p:cNvSpPr/>
            <p:nvPr/>
          </p:nvSpPr>
          <p:spPr>
            <a:xfrm>
              <a:off x="5194951" y="3173008"/>
              <a:ext cx="248247" cy="929689"/>
            </a:xfrm>
            <a:prstGeom prst="rect">
              <a:avLst/>
            </a:prstGeom>
            <a:solidFill>
              <a:srgbClr val="80BD41">
                <a:alpha val="100000"/>
              </a:srgbClr>
            </a:solidFill>
          </p:spPr>
          <p:txBody>
            <a:bodyPr/>
            <a:lstStyle/>
            <a:p/>
          </p:txBody>
        </p:sp>
        <p:sp>
          <p:nvSpPr>
            <p:cNvPr id="53" name="rc53"/>
            <p:cNvSpPr/>
            <p:nvPr/>
          </p:nvSpPr>
          <p:spPr>
            <a:xfrm>
              <a:off x="5194951" y="2895316"/>
              <a:ext cx="248247" cy="277691"/>
            </a:xfrm>
            <a:prstGeom prst="rect">
              <a:avLst/>
            </a:prstGeom>
            <a:solidFill>
              <a:srgbClr val="1CABE2">
                <a:alpha val="100000"/>
              </a:srgbClr>
            </a:solidFill>
          </p:spPr>
          <p:txBody>
            <a:bodyPr/>
            <a:lstStyle/>
            <a:p/>
          </p:txBody>
        </p:sp>
        <p:sp>
          <p:nvSpPr>
            <p:cNvPr id="54" name="rc54"/>
            <p:cNvSpPr/>
            <p:nvPr/>
          </p:nvSpPr>
          <p:spPr>
            <a:xfrm>
              <a:off x="5470781" y="3232936"/>
              <a:ext cx="248247" cy="869760"/>
            </a:xfrm>
            <a:prstGeom prst="rect">
              <a:avLst/>
            </a:prstGeom>
            <a:solidFill>
              <a:srgbClr val="80BD41">
                <a:alpha val="100000"/>
              </a:srgbClr>
            </a:solidFill>
          </p:spPr>
          <p:txBody>
            <a:bodyPr/>
            <a:lstStyle/>
            <a:p/>
          </p:txBody>
        </p:sp>
        <p:sp>
          <p:nvSpPr>
            <p:cNvPr id="55" name="rc55"/>
            <p:cNvSpPr/>
            <p:nvPr/>
          </p:nvSpPr>
          <p:spPr>
            <a:xfrm>
              <a:off x="5470781" y="2877677"/>
              <a:ext cx="248247" cy="355259"/>
            </a:xfrm>
            <a:prstGeom prst="rect">
              <a:avLst/>
            </a:prstGeom>
            <a:solidFill>
              <a:srgbClr val="1CABE2">
                <a:alpha val="100000"/>
              </a:srgbClr>
            </a:solidFill>
          </p:spPr>
          <p:txBody>
            <a:bodyPr/>
            <a:lstStyle/>
            <a:p/>
          </p:txBody>
        </p:sp>
        <p:sp>
          <p:nvSpPr>
            <p:cNvPr id="56" name="rc56"/>
            <p:cNvSpPr/>
            <p:nvPr/>
          </p:nvSpPr>
          <p:spPr>
            <a:xfrm>
              <a:off x="5746612" y="3176432"/>
              <a:ext cx="248247" cy="926265"/>
            </a:xfrm>
            <a:prstGeom prst="rect">
              <a:avLst/>
            </a:prstGeom>
            <a:solidFill>
              <a:srgbClr val="80BD41">
                <a:alpha val="100000"/>
              </a:srgbClr>
            </a:solidFill>
          </p:spPr>
          <p:txBody>
            <a:bodyPr/>
            <a:lstStyle/>
            <a:p/>
          </p:txBody>
        </p:sp>
        <p:sp>
          <p:nvSpPr>
            <p:cNvPr id="57" name="rc57"/>
            <p:cNvSpPr/>
            <p:nvPr/>
          </p:nvSpPr>
          <p:spPr>
            <a:xfrm>
              <a:off x="5746612" y="2850981"/>
              <a:ext cx="248247" cy="325450"/>
            </a:xfrm>
            <a:prstGeom prst="rect">
              <a:avLst/>
            </a:prstGeom>
            <a:solidFill>
              <a:srgbClr val="1CABE2">
                <a:alpha val="100000"/>
              </a:srgbClr>
            </a:solidFill>
          </p:spPr>
          <p:txBody>
            <a:bodyPr/>
            <a:lstStyle/>
            <a:p/>
          </p:txBody>
        </p:sp>
        <p:sp>
          <p:nvSpPr>
            <p:cNvPr id="58" name="rc58"/>
            <p:cNvSpPr/>
            <p:nvPr/>
          </p:nvSpPr>
          <p:spPr>
            <a:xfrm>
              <a:off x="6022443" y="3191092"/>
              <a:ext cx="248247" cy="911605"/>
            </a:xfrm>
            <a:prstGeom prst="rect">
              <a:avLst/>
            </a:prstGeom>
            <a:solidFill>
              <a:srgbClr val="80BD41">
                <a:alpha val="100000"/>
              </a:srgbClr>
            </a:solidFill>
          </p:spPr>
          <p:txBody>
            <a:bodyPr/>
            <a:lstStyle/>
            <a:p/>
          </p:txBody>
        </p:sp>
        <p:sp>
          <p:nvSpPr>
            <p:cNvPr id="59" name="rc59"/>
            <p:cNvSpPr/>
            <p:nvPr/>
          </p:nvSpPr>
          <p:spPr>
            <a:xfrm>
              <a:off x="6022443" y="2818742"/>
              <a:ext cx="248247" cy="372349"/>
            </a:xfrm>
            <a:prstGeom prst="rect">
              <a:avLst/>
            </a:prstGeom>
            <a:solidFill>
              <a:srgbClr val="1CABE2">
                <a:alpha val="100000"/>
              </a:srgbClr>
            </a:solidFill>
          </p:spPr>
          <p:txBody>
            <a:bodyPr/>
            <a:lstStyle/>
            <a:p/>
          </p:txBody>
        </p:sp>
        <p:sp>
          <p:nvSpPr>
            <p:cNvPr id="60" name="rc60"/>
            <p:cNvSpPr/>
            <p:nvPr/>
          </p:nvSpPr>
          <p:spPr>
            <a:xfrm>
              <a:off x="6298273" y="3086205"/>
              <a:ext cx="248247" cy="1016491"/>
            </a:xfrm>
            <a:prstGeom prst="rect">
              <a:avLst/>
            </a:prstGeom>
            <a:solidFill>
              <a:srgbClr val="80BD41">
                <a:alpha val="100000"/>
              </a:srgbClr>
            </a:solidFill>
          </p:spPr>
          <p:txBody>
            <a:bodyPr/>
            <a:lstStyle/>
            <a:p/>
          </p:txBody>
        </p:sp>
        <p:sp>
          <p:nvSpPr>
            <p:cNvPr id="61" name="rc61"/>
            <p:cNvSpPr/>
            <p:nvPr/>
          </p:nvSpPr>
          <p:spPr>
            <a:xfrm>
              <a:off x="6298273" y="2782574"/>
              <a:ext cx="248247" cy="303631"/>
            </a:xfrm>
            <a:prstGeom prst="rect">
              <a:avLst/>
            </a:prstGeom>
            <a:solidFill>
              <a:srgbClr val="1CABE2">
                <a:alpha val="100000"/>
              </a:srgbClr>
            </a:solidFill>
          </p:spPr>
          <p:txBody>
            <a:bodyPr/>
            <a:lstStyle/>
            <a:p/>
          </p:txBody>
        </p:sp>
        <p:sp>
          <p:nvSpPr>
            <p:cNvPr id="62" name="rc62"/>
            <p:cNvSpPr/>
            <p:nvPr/>
          </p:nvSpPr>
          <p:spPr>
            <a:xfrm>
              <a:off x="6574104" y="3061169"/>
              <a:ext cx="248247" cy="1041527"/>
            </a:xfrm>
            <a:prstGeom prst="rect">
              <a:avLst/>
            </a:prstGeom>
            <a:solidFill>
              <a:srgbClr val="80BD41">
                <a:alpha val="100000"/>
              </a:srgbClr>
            </a:solidFill>
          </p:spPr>
          <p:txBody>
            <a:bodyPr/>
            <a:lstStyle/>
            <a:p/>
          </p:txBody>
        </p:sp>
        <p:sp>
          <p:nvSpPr>
            <p:cNvPr id="63" name="rc63"/>
            <p:cNvSpPr/>
            <p:nvPr/>
          </p:nvSpPr>
          <p:spPr>
            <a:xfrm>
              <a:off x="6574104" y="2750067"/>
              <a:ext cx="248247" cy="311101"/>
            </a:xfrm>
            <a:prstGeom prst="rect">
              <a:avLst/>
            </a:prstGeom>
            <a:solidFill>
              <a:srgbClr val="1CABE2">
                <a:alpha val="100000"/>
              </a:srgbClr>
            </a:solidFill>
          </p:spPr>
          <p:txBody>
            <a:bodyPr/>
            <a:lstStyle/>
            <a:p/>
          </p:txBody>
        </p:sp>
        <p:sp>
          <p:nvSpPr>
            <p:cNvPr id="64" name="rc64"/>
            <p:cNvSpPr/>
            <p:nvPr/>
          </p:nvSpPr>
          <p:spPr>
            <a:xfrm>
              <a:off x="6849934" y="3043100"/>
              <a:ext cx="248247" cy="1059596"/>
            </a:xfrm>
            <a:prstGeom prst="rect">
              <a:avLst/>
            </a:prstGeom>
            <a:solidFill>
              <a:srgbClr val="80BD41">
                <a:alpha val="100000"/>
              </a:srgbClr>
            </a:solidFill>
          </p:spPr>
          <p:txBody>
            <a:bodyPr/>
            <a:lstStyle/>
            <a:p/>
          </p:txBody>
        </p:sp>
        <p:sp>
          <p:nvSpPr>
            <p:cNvPr id="65" name="rc65"/>
            <p:cNvSpPr/>
            <p:nvPr/>
          </p:nvSpPr>
          <p:spPr>
            <a:xfrm>
              <a:off x="6849934" y="2726603"/>
              <a:ext cx="248247" cy="316497"/>
            </a:xfrm>
            <a:prstGeom prst="rect">
              <a:avLst/>
            </a:prstGeom>
            <a:solidFill>
              <a:srgbClr val="1CABE2">
                <a:alpha val="100000"/>
              </a:srgbClr>
            </a:solidFill>
          </p:spPr>
          <p:txBody>
            <a:bodyPr/>
            <a:lstStyle/>
            <a:p/>
          </p:txBody>
        </p:sp>
        <p:sp>
          <p:nvSpPr>
            <p:cNvPr id="66" name="rc66"/>
            <p:cNvSpPr/>
            <p:nvPr/>
          </p:nvSpPr>
          <p:spPr>
            <a:xfrm>
              <a:off x="7125765" y="3210361"/>
              <a:ext cx="248247" cy="892335"/>
            </a:xfrm>
            <a:prstGeom prst="rect">
              <a:avLst/>
            </a:prstGeom>
            <a:solidFill>
              <a:srgbClr val="80BD41">
                <a:alpha val="100000"/>
              </a:srgbClr>
            </a:solidFill>
          </p:spPr>
          <p:txBody>
            <a:bodyPr/>
            <a:lstStyle/>
            <a:p/>
          </p:txBody>
        </p:sp>
        <p:sp>
          <p:nvSpPr>
            <p:cNvPr id="67" name="rc67"/>
            <p:cNvSpPr/>
            <p:nvPr/>
          </p:nvSpPr>
          <p:spPr>
            <a:xfrm>
              <a:off x="7125765" y="2708415"/>
              <a:ext cx="248247" cy="501946"/>
            </a:xfrm>
            <a:prstGeom prst="rect">
              <a:avLst/>
            </a:prstGeom>
            <a:solidFill>
              <a:srgbClr val="1CABE2">
                <a:alpha val="100000"/>
              </a:srgbClr>
            </a:solidFill>
          </p:spPr>
          <p:txBody>
            <a:bodyPr/>
            <a:lstStyle/>
            <a:p/>
          </p:txBody>
        </p:sp>
        <p:sp>
          <p:nvSpPr>
            <p:cNvPr id="68" name="rc68"/>
            <p:cNvSpPr/>
            <p:nvPr/>
          </p:nvSpPr>
          <p:spPr>
            <a:xfrm>
              <a:off x="7401596" y="3171155"/>
              <a:ext cx="248247" cy="931541"/>
            </a:xfrm>
            <a:prstGeom prst="rect">
              <a:avLst/>
            </a:prstGeom>
            <a:solidFill>
              <a:srgbClr val="80BD41">
                <a:alpha val="100000"/>
              </a:srgbClr>
            </a:solidFill>
          </p:spPr>
          <p:txBody>
            <a:bodyPr/>
            <a:lstStyle/>
            <a:p/>
          </p:txBody>
        </p:sp>
        <p:sp>
          <p:nvSpPr>
            <p:cNvPr id="69" name="rc69"/>
            <p:cNvSpPr/>
            <p:nvPr/>
          </p:nvSpPr>
          <p:spPr>
            <a:xfrm>
              <a:off x="7401596" y="2691280"/>
              <a:ext cx="248247" cy="479874"/>
            </a:xfrm>
            <a:prstGeom prst="rect">
              <a:avLst/>
            </a:prstGeom>
            <a:solidFill>
              <a:srgbClr val="1CABE2">
                <a:alpha val="100000"/>
              </a:srgbClr>
            </a:solidFill>
          </p:spPr>
          <p:txBody>
            <a:bodyPr/>
            <a:lstStyle/>
            <a:p/>
          </p:txBody>
        </p:sp>
        <p:sp>
          <p:nvSpPr>
            <p:cNvPr id="70" name="rc70"/>
            <p:cNvSpPr/>
            <p:nvPr/>
          </p:nvSpPr>
          <p:spPr>
            <a:xfrm>
              <a:off x="7677426" y="3045383"/>
              <a:ext cx="248247" cy="1057313"/>
            </a:xfrm>
            <a:prstGeom prst="rect">
              <a:avLst/>
            </a:prstGeom>
            <a:solidFill>
              <a:srgbClr val="80BD41">
                <a:alpha val="100000"/>
              </a:srgbClr>
            </a:solidFill>
          </p:spPr>
          <p:txBody>
            <a:bodyPr/>
            <a:lstStyle/>
            <a:p/>
          </p:txBody>
        </p:sp>
        <p:sp>
          <p:nvSpPr>
            <p:cNvPr id="71" name="rc71"/>
            <p:cNvSpPr/>
            <p:nvPr/>
          </p:nvSpPr>
          <p:spPr>
            <a:xfrm>
              <a:off x="7677426" y="2673893"/>
              <a:ext cx="248247" cy="371490"/>
            </a:xfrm>
            <a:prstGeom prst="rect">
              <a:avLst/>
            </a:prstGeom>
            <a:solidFill>
              <a:srgbClr val="1CABE2">
                <a:alpha val="100000"/>
              </a:srgbClr>
            </a:solidFill>
          </p:spPr>
          <p:txBody>
            <a:bodyPr/>
            <a:lstStyle/>
            <a:p/>
          </p:txBody>
        </p:sp>
        <p:sp>
          <p:nvSpPr>
            <p:cNvPr id="72" name="rc72"/>
            <p:cNvSpPr/>
            <p:nvPr/>
          </p:nvSpPr>
          <p:spPr>
            <a:xfrm>
              <a:off x="7953257" y="3089407"/>
              <a:ext cx="248247" cy="1013289"/>
            </a:xfrm>
            <a:prstGeom prst="rect">
              <a:avLst/>
            </a:prstGeom>
            <a:solidFill>
              <a:srgbClr val="80BD41">
                <a:alpha val="100000"/>
              </a:srgbClr>
            </a:solidFill>
          </p:spPr>
          <p:txBody>
            <a:bodyPr/>
            <a:lstStyle/>
            <a:p/>
          </p:txBody>
        </p:sp>
        <p:sp>
          <p:nvSpPr>
            <p:cNvPr id="73" name="rc73"/>
            <p:cNvSpPr/>
            <p:nvPr/>
          </p:nvSpPr>
          <p:spPr>
            <a:xfrm>
              <a:off x="7953257" y="2655142"/>
              <a:ext cx="248247" cy="434265"/>
            </a:xfrm>
            <a:prstGeom prst="rect">
              <a:avLst/>
            </a:prstGeom>
            <a:solidFill>
              <a:srgbClr val="1CABE2">
                <a:alpha val="100000"/>
              </a:srgbClr>
            </a:solidFill>
          </p:spPr>
          <p:txBody>
            <a:bodyPr/>
            <a:lstStyle/>
            <a:p/>
          </p:txBody>
        </p:sp>
        <p:sp>
          <p:nvSpPr>
            <p:cNvPr id="74" name="pl74"/>
            <p:cNvSpPr/>
            <p:nvPr/>
          </p:nvSpPr>
          <p:spPr>
            <a:xfrm>
              <a:off x="1457446" y="1410261"/>
              <a:ext cx="6619934" cy="839576"/>
            </a:xfrm>
            <a:custGeom>
              <a:avLst/>
              <a:pathLst>
                <a:path w="6619934" h="839576">
                  <a:moveTo>
                    <a:pt x="0" y="550067"/>
                  </a:moveTo>
                  <a:lnTo>
                    <a:pt x="275830" y="521116"/>
                  </a:lnTo>
                  <a:lnTo>
                    <a:pt x="551661" y="492165"/>
                  </a:lnTo>
                  <a:lnTo>
                    <a:pt x="827491" y="405312"/>
                  </a:lnTo>
                  <a:lnTo>
                    <a:pt x="1103322" y="318460"/>
                  </a:lnTo>
                  <a:lnTo>
                    <a:pt x="1379153" y="144754"/>
                  </a:lnTo>
                  <a:lnTo>
                    <a:pt x="1654983" y="0"/>
                  </a:lnTo>
                  <a:lnTo>
                    <a:pt x="1930814" y="28950"/>
                  </a:lnTo>
                  <a:lnTo>
                    <a:pt x="2206644" y="260558"/>
                  </a:lnTo>
                  <a:lnTo>
                    <a:pt x="2482475" y="376361"/>
                  </a:lnTo>
                  <a:lnTo>
                    <a:pt x="2758306" y="434263"/>
                  </a:lnTo>
                  <a:lnTo>
                    <a:pt x="3034136" y="376361"/>
                  </a:lnTo>
                  <a:lnTo>
                    <a:pt x="3309967" y="405312"/>
                  </a:lnTo>
                  <a:lnTo>
                    <a:pt x="3585797" y="492165"/>
                  </a:lnTo>
                  <a:lnTo>
                    <a:pt x="3861628" y="463214"/>
                  </a:lnTo>
                  <a:lnTo>
                    <a:pt x="4137459" y="636920"/>
                  </a:lnTo>
                  <a:lnTo>
                    <a:pt x="4413289" y="550067"/>
                  </a:lnTo>
                  <a:lnTo>
                    <a:pt x="4689120" y="636920"/>
                  </a:lnTo>
                  <a:lnTo>
                    <a:pt x="4964950" y="463214"/>
                  </a:lnTo>
                  <a:lnTo>
                    <a:pt x="5240781" y="463214"/>
                  </a:lnTo>
                  <a:lnTo>
                    <a:pt x="5516612" y="463214"/>
                  </a:lnTo>
                  <a:lnTo>
                    <a:pt x="5792442" y="839576"/>
                  </a:lnTo>
                  <a:lnTo>
                    <a:pt x="6068273" y="781674"/>
                  </a:lnTo>
                  <a:lnTo>
                    <a:pt x="6344103" y="550067"/>
                  </a:lnTo>
                  <a:lnTo>
                    <a:pt x="6619934" y="665871"/>
                  </a:lnTo>
                </a:path>
              </a:pathLst>
            </a:custGeom>
            <a:ln w="27101" cap="flat">
              <a:solidFill>
                <a:srgbClr val="0058AB">
                  <a:alpha val="100000"/>
                </a:srgbClr>
              </a:solidFill>
              <a:prstDash val="solid"/>
              <a:round/>
            </a:ln>
          </p:spPr>
          <p:txBody>
            <a:bodyPr/>
            <a:lstStyle/>
            <a:p/>
          </p:txBody>
        </p:sp>
        <p:sp>
          <p:nvSpPr>
            <p:cNvPr id="75" name="tx75"/>
            <p:cNvSpPr/>
            <p:nvPr/>
          </p:nvSpPr>
          <p:spPr>
            <a:xfrm>
              <a:off x="1397156" y="107210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76" name="tx76"/>
            <p:cNvSpPr/>
            <p:nvPr/>
          </p:nvSpPr>
          <p:spPr>
            <a:xfrm>
              <a:off x="277630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7" name="tx77"/>
            <p:cNvSpPr/>
            <p:nvPr/>
          </p:nvSpPr>
          <p:spPr>
            <a:xfrm>
              <a:off x="415546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78" name="tx78"/>
            <p:cNvSpPr/>
            <p:nvPr/>
          </p:nvSpPr>
          <p:spPr>
            <a:xfrm>
              <a:off x="5534615"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79" name="tx79"/>
            <p:cNvSpPr/>
            <p:nvPr/>
          </p:nvSpPr>
          <p:spPr>
            <a:xfrm>
              <a:off x="6637938" y="107311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0" name="tx80"/>
            <p:cNvSpPr/>
            <p:nvPr/>
          </p:nvSpPr>
          <p:spPr>
            <a:xfrm>
              <a:off x="6913768" y="107311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1" name="tx81"/>
            <p:cNvSpPr/>
            <p:nvPr/>
          </p:nvSpPr>
          <p:spPr>
            <a:xfrm>
              <a:off x="718959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82" name="tx82"/>
            <p:cNvSpPr/>
            <p:nvPr/>
          </p:nvSpPr>
          <p:spPr>
            <a:xfrm>
              <a:off x="746543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66</a:t>
              </a:r>
            </a:p>
          </p:txBody>
        </p:sp>
        <p:sp>
          <p:nvSpPr>
            <p:cNvPr id="83" name="tx83"/>
            <p:cNvSpPr/>
            <p:nvPr/>
          </p:nvSpPr>
          <p:spPr>
            <a:xfrm>
              <a:off x="7741260" y="107210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4" name="tx84"/>
            <p:cNvSpPr/>
            <p:nvPr/>
          </p:nvSpPr>
          <p:spPr>
            <a:xfrm>
              <a:off x="801709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5" name="tx85"/>
            <p:cNvSpPr/>
            <p:nvPr/>
          </p:nvSpPr>
          <p:spPr>
            <a:xfrm>
              <a:off x="1339893" y="299159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657.9</a:t>
              </a:r>
            </a:p>
          </p:txBody>
        </p:sp>
        <p:sp>
          <p:nvSpPr>
            <p:cNvPr id="86" name="tx86"/>
            <p:cNvSpPr/>
            <p:nvPr/>
          </p:nvSpPr>
          <p:spPr>
            <a:xfrm>
              <a:off x="2719046" y="292337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703.9</a:t>
              </a:r>
            </a:p>
          </p:txBody>
        </p:sp>
        <p:sp>
          <p:nvSpPr>
            <p:cNvPr id="87" name="tx87"/>
            <p:cNvSpPr/>
            <p:nvPr/>
          </p:nvSpPr>
          <p:spPr>
            <a:xfrm>
              <a:off x="4137375" y="2806125"/>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783</a:t>
              </a:r>
            </a:p>
          </p:txBody>
        </p:sp>
        <p:sp>
          <p:nvSpPr>
            <p:cNvPr id="88" name="tx88"/>
            <p:cNvSpPr/>
            <p:nvPr/>
          </p:nvSpPr>
          <p:spPr>
            <a:xfrm>
              <a:off x="5477352" y="274176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826.4</a:t>
              </a:r>
            </a:p>
          </p:txBody>
        </p:sp>
        <p:sp>
          <p:nvSpPr>
            <p:cNvPr id="89" name="tx89"/>
            <p:cNvSpPr/>
            <p:nvPr/>
          </p:nvSpPr>
          <p:spPr>
            <a:xfrm>
              <a:off x="6580674" y="261414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912.5</a:t>
              </a:r>
            </a:p>
          </p:txBody>
        </p:sp>
        <p:sp>
          <p:nvSpPr>
            <p:cNvPr id="90" name="tx90"/>
            <p:cNvSpPr/>
            <p:nvPr/>
          </p:nvSpPr>
          <p:spPr>
            <a:xfrm>
              <a:off x="6856505" y="259067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928.4</a:t>
              </a:r>
            </a:p>
          </p:txBody>
        </p:sp>
        <p:sp>
          <p:nvSpPr>
            <p:cNvPr id="91" name="tx91"/>
            <p:cNvSpPr/>
            <p:nvPr/>
          </p:nvSpPr>
          <p:spPr>
            <a:xfrm>
              <a:off x="7132335" y="257248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940.6</a:t>
              </a:r>
            </a:p>
          </p:txBody>
        </p:sp>
        <p:sp>
          <p:nvSpPr>
            <p:cNvPr id="92" name="tx92"/>
            <p:cNvSpPr/>
            <p:nvPr/>
          </p:nvSpPr>
          <p:spPr>
            <a:xfrm>
              <a:off x="7408166" y="255535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952.2</a:t>
              </a:r>
            </a:p>
          </p:txBody>
        </p:sp>
        <p:sp>
          <p:nvSpPr>
            <p:cNvPr id="93" name="tx93"/>
            <p:cNvSpPr/>
            <p:nvPr/>
          </p:nvSpPr>
          <p:spPr>
            <a:xfrm>
              <a:off x="7683997" y="253792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963.9</a:t>
              </a:r>
            </a:p>
          </p:txBody>
        </p:sp>
        <p:sp>
          <p:nvSpPr>
            <p:cNvPr id="94" name="tx94"/>
            <p:cNvSpPr/>
            <p:nvPr/>
          </p:nvSpPr>
          <p:spPr>
            <a:xfrm>
              <a:off x="7959827" y="251923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976.6</a:t>
              </a:r>
            </a:p>
          </p:txBody>
        </p:sp>
        <p:sp>
          <p:nvSpPr>
            <p:cNvPr id="95" name="pl95"/>
            <p:cNvSpPr/>
            <p:nvPr/>
          </p:nvSpPr>
          <p:spPr>
            <a:xfrm>
              <a:off x="1457446" y="1207605"/>
              <a:ext cx="0" cy="752723"/>
            </a:xfrm>
            <a:custGeom>
              <a:avLst/>
              <a:pathLst>
                <a:path w="0" h="752723">
                  <a:moveTo>
                    <a:pt x="0" y="752723"/>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36599" y="1207605"/>
              <a:ext cx="0" cy="347411"/>
            </a:xfrm>
            <a:custGeom>
              <a:avLst/>
              <a:pathLst>
                <a:path w="0" h="347411">
                  <a:moveTo>
                    <a:pt x="0" y="347411"/>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215752" y="1207605"/>
              <a:ext cx="0" cy="636920"/>
            </a:xfrm>
            <a:custGeom>
              <a:avLst/>
              <a:pathLst>
                <a:path w="0" h="636920">
                  <a:moveTo>
                    <a:pt x="0" y="63692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94905" y="1207605"/>
              <a:ext cx="0" cy="839576"/>
            </a:xfrm>
            <a:custGeom>
              <a:avLst/>
              <a:pathLst>
                <a:path w="0" h="839576">
                  <a:moveTo>
                    <a:pt x="0" y="839576"/>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98228" y="1207605"/>
              <a:ext cx="0" cy="665871"/>
            </a:xfrm>
            <a:custGeom>
              <a:avLst/>
              <a:pathLst>
                <a:path w="0" h="665871">
                  <a:moveTo>
                    <a:pt x="0" y="66587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74058" y="1207605"/>
              <a:ext cx="0" cy="665871"/>
            </a:xfrm>
            <a:custGeom>
              <a:avLst/>
              <a:pathLst>
                <a:path w="0" h="665871">
                  <a:moveTo>
                    <a:pt x="0" y="66587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9889" y="1207605"/>
              <a:ext cx="0" cy="1042233"/>
            </a:xfrm>
            <a:custGeom>
              <a:avLst/>
              <a:pathLst>
                <a:path w="0" h="1042233">
                  <a:moveTo>
                    <a:pt x="0" y="104223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5719" y="1207605"/>
              <a:ext cx="0" cy="984331"/>
            </a:xfrm>
            <a:custGeom>
              <a:avLst/>
              <a:pathLst>
                <a:path w="0" h="984331">
                  <a:moveTo>
                    <a:pt x="0" y="98433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801550" y="1207605"/>
              <a:ext cx="0" cy="752723"/>
            </a:xfrm>
            <a:custGeom>
              <a:avLst/>
              <a:pathLst>
                <a:path w="0" h="752723">
                  <a:moveTo>
                    <a:pt x="0" y="75272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7381" y="1207605"/>
              <a:ext cx="0" cy="868527"/>
            </a:xfrm>
            <a:custGeom>
              <a:avLst/>
              <a:pathLst>
                <a:path w="0" h="868527">
                  <a:moveTo>
                    <a:pt x="0" y="868527"/>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39893" y="370683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486.8</a:t>
              </a:r>
            </a:p>
          </p:txBody>
        </p:sp>
        <p:sp>
          <p:nvSpPr>
            <p:cNvPr id="106" name="tx106"/>
            <p:cNvSpPr/>
            <p:nvPr/>
          </p:nvSpPr>
          <p:spPr>
            <a:xfrm>
              <a:off x="1339893" y="3220388"/>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171.1</a:t>
              </a:r>
            </a:p>
          </p:txBody>
        </p:sp>
        <p:sp>
          <p:nvSpPr>
            <p:cNvPr id="107" name="tx107"/>
            <p:cNvSpPr/>
            <p:nvPr/>
          </p:nvSpPr>
          <p:spPr>
            <a:xfrm>
              <a:off x="2719046" y="360857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619.4</a:t>
              </a:r>
            </a:p>
          </p:txBody>
        </p:sp>
        <p:sp>
          <p:nvSpPr>
            <p:cNvPr id="108" name="tx108"/>
            <p:cNvSpPr/>
            <p:nvPr/>
          </p:nvSpPr>
          <p:spPr>
            <a:xfrm>
              <a:off x="2745171" y="308690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84.5</a:t>
              </a:r>
            </a:p>
          </p:txBody>
        </p:sp>
        <p:sp>
          <p:nvSpPr>
            <p:cNvPr id="109" name="tx109"/>
            <p:cNvSpPr/>
            <p:nvPr/>
          </p:nvSpPr>
          <p:spPr>
            <a:xfrm>
              <a:off x="4098199" y="361501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610.7</a:t>
              </a:r>
            </a:p>
          </p:txBody>
        </p:sp>
        <p:sp>
          <p:nvSpPr>
            <p:cNvPr id="110" name="tx110"/>
            <p:cNvSpPr/>
            <p:nvPr/>
          </p:nvSpPr>
          <p:spPr>
            <a:xfrm>
              <a:off x="4098199" y="303465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172.3</a:t>
              </a:r>
            </a:p>
          </p:txBody>
        </p:sp>
        <p:sp>
          <p:nvSpPr>
            <p:cNvPr id="111" name="tx111"/>
            <p:cNvSpPr/>
            <p:nvPr/>
          </p:nvSpPr>
          <p:spPr>
            <a:xfrm>
              <a:off x="5477352" y="363276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586.8</a:t>
              </a:r>
            </a:p>
          </p:txBody>
        </p:sp>
        <p:sp>
          <p:nvSpPr>
            <p:cNvPr id="112" name="tx112"/>
            <p:cNvSpPr/>
            <p:nvPr/>
          </p:nvSpPr>
          <p:spPr>
            <a:xfrm>
              <a:off x="5477352" y="302021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239.7</a:t>
              </a:r>
            </a:p>
          </p:txBody>
        </p:sp>
        <p:sp>
          <p:nvSpPr>
            <p:cNvPr id="113" name="tx113"/>
            <p:cNvSpPr/>
            <p:nvPr/>
          </p:nvSpPr>
          <p:spPr>
            <a:xfrm>
              <a:off x="6580674" y="354688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702.6</a:t>
              </a:r>
            </a:p>
          </p:txBody>
        </p:sp>
        <p:sp>
          <p:nvSpPr>
            <p:cNvPr id="114" name="tx114"/>
            <p:cNvSpPr/>
            <p:nvPr/>
          </p:nvSpPr>
          <p:spPr>
            <a:xfrm>
              <a:off x="6580674" y="287057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209.9</a:t>
              </a:r>
            </a:p>
          </p:txBody>
        </p:sp>
        <p:sp>
          <p:nvSpPr>
            <p:cNvPr id="115" name="tx115"/>
            <p:cNvSpPr/>
            <p:nvPr/>
          </p:nvSpPr>
          <p:spPr>
            <a:xfrm>
              <a:off x="6856505" y="353785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714.8</a:t>
              </a:r>
            </a:p>
          </p:txBody>
        </p:sp>
        <p:sp>
          <p:nvSpPr>
            <p:cNvPr id="116" name="tx116"/>
            <p:cNvSpPr/>
            <p:nvPr/>
          </p:nvSpPr>
          <p:spPr>
            <a:xfrm>
              <a:off x="6856505" y="284975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213.5</a:t>
              </a:r>
            </a:p>
          </p:txBody>
        </p:sp>
        <p:sp>
          <p:nvSpPr>
            <p:cNvPr id="117" name="tx117"/>
            <p:cNvSpPr/>
            <p:nvPr/>
          </p:nvSpPr>
          <p:spPr>
            <a:xfrm>
              <a:off x="7171512" y="3621481"/>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602</a:t>
              </a:r>
            </a:p>
          </p:txBody>
        </p:sp>
        <p:sp>
          <p:nvSpPr>
            <p:cNvPr id="118" name="tx118"/>
            <p:cNvSpPr/>
            <p:nvPr/>
          </p:nvSpPr>
          <p:spPr>
            <a:xfrm>
              <a:off x="7132335" y="292429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338.6</a:t>
              </a:r>
            </a:p>
          </p:txBody>
        </p:sp>
        <p:sp>
          <p:nvSpPr>
            <p:cNvPr id="119" name="tx119"/>
            <p:cNvSpPr/>
            <p:nvPr/>
          </p:nvSpPr>
          <p:spPr>
            <a:xfrm>
              <a:off x="7408166" y="360187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628.5</a:t>
              </a:r>
            </a:p>
          </p:txBody>
        </p:sp>
        <p:sp>
          <p:nvSpPr>
            <p:cNvPr id="120" name="tx120"/>
            <p:cNvSpPr/>
            <p:nvPr/>
          </p:nvSpPr>
          <p:spPr>
            <a:xfrm>
              <a:off x="7408166" y="289612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323.7</a:t>
              </a:r>
            </a:p>
          </p:txBody>
        </p:sp>
        <p:sp>
          <p:nvSpPr>
            <p:cNvPr id="121" name="tx121"/>
            <p:cNvSpPr/>
            <p:nvPr/>
          </p:nvSpPr>
          <p:spPr>
            <a:xfrm>
              <a:off x="7683997" y="353894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713.3</a:t>
              </a:r>
            </a:p>
          </p:txBody>
        </p:sp>
        <p:sp>
          <p:nvSpPr>
            <p:cNvPr id="122" name="tx122"/>
            <p:cNvSpPr/>
            <p:nvPr/>
          </p:nvSpPr>
          <p:spPr>
            <a:xfrm>
              <a:off x="7683997" y="282459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250.6</a:t>
              </a:r>
            </a:p>
          </p:txBody>
        </p:sp>
        <p:sp>
          <p:nvSpPr>
            <p:cNvPr id="123" name="tx123"/>
            <p:cNvSpPr/>
            <p:nvPr/>
          </p:nvSpPr>
          <p:spPr>
            <a:xfrm>
              <a:off x="7959827" y="356095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683.6</a:t>
              </a:r>
            </a:p>
          </p:txBody>
        </p:sp>
        <p:sp>
          <p:nvSpPr>
            <p:cNvPr id="124" name="tx124"/>
            <p:cNvSpPr/>
            <p:nvPr/>
          </p:nvSpPr>
          <p:spPr>
            <a:xfrm>
              <a:off x="7999004" y="2837180"/>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293</a:t>
              </a:r>
            </a:p>
          </p:txBody>
        </p:sp>
        <p:sp>
          <p:nvSpPr>
            <p:cNvPr id="125" name="tx125"/>
            <p:cNvSpPr/>
            <p:nvPr/>
          </p:nvSpPr>
          <p:spPr>
            <a:xfrm>
              <a:off x="849589"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694200" y="330944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27" name="tx127"/>
            <p:cNvSpPr/>
            <p:nvPr/>
          </p:nvSpPr>
          <p:spPr>
            <a:xfrm>
              <a:off x="577692" y="2550221"/>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28" name="tx128"/>
            <p:cNvSpPr/>
            <p:nvPr/>
          </p:nvSpPr>
          <p:spPr>
            <a:xfrm>
              <a:off x="577692" y="1809078"/>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29" name="tx129"/>
            <p:cNvSpPr/>
            <p:nvPr/>
          </p:nvSpPr>
          <p:spPr>
            <a:xfrm>
              <a:off x="577692" y="106793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0" name="tx130"/>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301000"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8015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59306"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3845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41781"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1761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934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927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5070"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2093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6" name="tx146"/>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l147"/>
            <p:cNvSpPr/>
            <p:nvPr/>
          </p:nvSpPr>
          <p:spPr>
            <a:xfrm>
              <a:off x="2551155"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2818255"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9" name="rc149"/>
            <p:cNvSpPr/>
            <p:nvPr/>
          </p:nvSpPr>
          <p:spPr>
            <a:xfrm>
              <a:off x="4076212" y="5010059"/>
              <a:ext cx="201456" cy="201456"/>
            </a:xfrm>
            <a:prstGeom prst="rect">
              <a:avLst/>
            </a:prstGeom>
            <a:solidFill>
              <a:srgbClr val="1CABE2">
                <a:alpha val="100000"/>
              </a:srgbClr>
            </a:solidFill>
          </p:spPr>
          <p:txBody>
            <a:bodyPr/>
            <a:lstStyle/>
            <a:p/>
          </p:txBody>
        </p:sp>
        <p:sp>
          <p:nvSpPr>
            <p:cNvPr id="150" name="rc150"/>
            <p:cNvSpPr/>
            <p:nvPr/>
          </p:nvSpPr>
          <p:spPr>
            <a:xfrm>
              <a:off x="6034370" y="5010059"/>
              <a:ext cx="201456" cy="201456"/>
            </a:xfrm>
            <a:prstGeom prst="rect">
              <a:avLst/>
            </a:prstGeom>
            <a:solidFill>
              <a:srgbClr val="80BD41">
                <a:alpha val="100000"/>
              </a:srgbClr>
            </a:solidFill>
          </p:spPr>
          <p:txBody>
            <a:bodyPr/>
            <a:lstStyle/>
            <a:p/>
          </p:txBody>
        </p:sp>
        <p:sp>
          <p:nvSpPr>
            <p:cNvPr id="151" name="tx151"/>
            <p:cNvSpPr/>
            <p:nvPr/>
          </p:nvSpPr>
          <p:spPr>
            <a:xfrm>
              <a:off x="4356257"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2" name="tx152"/>
            <p:cNvSpPr/>
            <p:nvPr/>
          </p:nvSpPr>
          <p:spPr>
            <a:xfrm>
              <a:off x="6314416"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3" name="tx153"/>
            <p:cNvSpPr/>
            <p:nvPr/>
          </p:nvSpPr>
          <p:spPr>
            <a:xfrm>
              <a:off x="989913"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4" name="tx154"/>
            <p:cNvSpPr/>
            <p:nvPr/>
          </p:nvSpPr>
          <p:spPr>
            <a:xfrm>
              <a:off x="989913" y="650218"/>
              <a:ext cx="1817355"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Madagascar, 2000-2024</a:t>
              </a:r>
            </a:p>
          </p:txBody>
        </p:sp>
        <p:sp>
          <p:nvSpPr>
            <p:cNvPr id="155" name="pl155"/>
            <p:cNvSpPr/>
            <p:nvPr/>
          </p:nvSpPr>
          <p:spPr>
            <a:xfrm>
              <a:off x="217058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384512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551965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719418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989913" y="597265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0" name="pl160"/>
            <p:cNvSpPr/>
            <p:nvPr/>
          </p:nvSpPr>
          <p:spPr>
            <a:xfrm>
              <a:off x="989913" y="576366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1" name="pl161"/>
            <p:cNvSpPr/>
            <p:nvPr/>
          </p:nvSpPr>
          <p:spPr>
            <a:xfrm>
              <a:off x="989913" y="555467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2" name="pl162"/>
            <p:cNvSpPr/>
            <p:nvPr/>
          </p:nvSpPr>
          <p:spPr>
            <a:xfrm>
              <a:off x="133332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300785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468238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635692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03145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rc167"/>
            <p:cNvSpPr/>
            <p:nvPr/>
          </p:nvSpPr>
          <p:spPr>
            <a:xfrm>
              <a:off x="1333322" y="5889059"/>
              <a:ext cx="4706441" cy="167191"/>
            </a:xfrm>
            <a:prstGeom prst="rect">
              <a:avLst/>
            </a:prstGeom>
            <a:solidFill>
              <a:srgbClr val="80BD41">
                <a:alpha val="100000"/>
              </a:srgbClr>
            </a:solidFill>
          </p:spPr>
          <p:txBody>
            <a:bodyPr/>
            <a:lstStyle/>
            <a:p/>
          </p:txBody>
        </p:sp>
        <p:sp>
          <p:nvSpPr>
            <p:cNvPr id="168" name="rc168"/>
            <p:cNvSpPr/>
            <p:nvPr/>
          </p:nvSpPr>
          <p:spPr>
            <a:xfrm>
              <a:off x="6039763" y="5889059"/>
              <a:ext cx="1405803" cy="167191"/>
            </a:xfrm>
            <a:prstGeom prst="rect">
              <a:avLst/>
            </a:prstGeom>
            <a:solidFill>
              <a:srgbClr val="1CABE2">
                <a:alpha val="100000"/>
              </a:srgbClr>
            </a:solidFill>
          </p:spPr>
          <p:txBody>
            <a:bodyPr/>
            <a:lstStyle/>
            <a:p/>
          </p:txBody>
        </p:sp>
        <p:sp>
          <p:nvSpPr>
            <p:cNvPr id="169" name="rc169"/>
            <p:cNvSpPr/>
            <p:nvPr/>
          </p:nvSpPr>
          <p:spPr>
            <a:xfrm>
              <a:off x="1333322" y="5680069"/>
              <a:ext cx="4777776" cy="167191"/>
            </a:xfrm>
            <a:prstGeom prst="rect">
              <a:avLst/>
            </a:prstGeom>
            <a:solidFill>
              <a:srgbClr val="80BD41">
                <a:alpha val="100000"/>
              </a:srgbClr>
            </a:solidFill>
          </p:spPr>
          <p:txBody>
            <a:bodyPr/>
            <a:lstStyle/>
            <a:p/>
          </p:txBody>
        </p:sp>
        <p:sp>
          <p:nvSpPr>
            <p:cNvPr id="170" name="rc170"/>
            <p:cNvSpPr/>
            <p:nvPr/>
          </p:nvSpPr>
          <p:spPr>
            <a:xfrm>
              <a:off x="6111098" y="5680069"/>
              <a:ext cx="1678685" cy="167191"/>
            </a:xfrm>
            <a:prstGeom prst="rect">
              <a:avLst/>
            </a:prstGeom>
            <a:solidFill>
              <a:srgbClr val="1CABE2">
                <a:alpha val="100000"/>
              </a:srgbClr>
            </a:solidFill>
          </p:spPr>
          <p:txBody>
            <a:bodyPr/>
            <a:lstStyle/>
            <a:p/>
          </p:txBody>
        </p:sp>
        <p:sp>
          <p:nvSpPr>
            <p:cNvPr id="171" name="rc171"/>
            <p:cNvSpPr/>
            <p:nvPr/>
          </p:nvSpPr>
          <p:spPr>
            <a:xfrm>
              <a:off x="1333322" y="5471080"/>
              <a:ext cx="4578841" cy="167191"/>
            </a:xfrm>
            <a:prstGeom prst="rect">
              <a:avLst/>
            </a:prstGeom>
            <a:solidFill>
              <a:srgbClr val="80BD41">
                <a:alpha val="100000"/>
              </a:srgbClr>
            </a:solidFill>
          </p:spPr>
          <p:txBody>
            <a:bodyPr/>
            <a:lstStyle/>
            <a:p/>
          </p:txBody>
        </p:sp>
        <p:sp>
          <p:nvSpPr>
            <p:cNvPr id="172" name="rc172"/>
            <p:cNvSpPr/>
            <p:nvPr/>
          </p:nvSpPr>
          <p:spPr>
            <a:xfrm>
              <a:off x="5912164" y="5471080"/>
              <a:ext cx="1962351" cy="167191"/>
            </a:xfrm>
            <a:prstGeom prst="rect">
              <a:avLst/>
            </a:prstGeom>
            <a:solidFill>
              <a:srgbClr val="1CABE2">
                <a:alpha val="100000"/>
              </a:srgbClr>
            </a:solidFill>
          </p:spPr>
          <p:txBody>
            <a:bodyPr/>
            <a:lstStyle/>
            <a:p/>
          </p:txBody>
        </p:sp>
        <p:sp>
          <p:nvSpPr>
            <p:cNvPr id="173" name="tx173"/>
            <p:cNvSpPr/>
            <p:nvPr/>
          </p:nvSpPr>
          <p:spPr>
            <a:xfrm>
              <a:off x="7606498" y="5929518"/>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912.5</a:t>
              </a:r>
            </a:p>
          </p:txBody>
        </p:sp>
        <p:sp>
          <p:nvSpPr>
            <p:cNvPr id="174" name="tx174"/>
            <p:cNvSpPr/>
            <p:nvPr/>
          </p:nvSpPr>
          <p:spPr>
            <a:xfrm>
              <a:off x="7967926" y="572047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963.9</a:t>
              </a:r>
            </a:p>
          </p:txBody>
        </p:sp>
        <p:sp>
          <p:nvSpPr>
            <p:cNvPr id="175" name="tx175"/>
            <p:cNvSpPr/>
            <p:nvPr/>
          </p:nvSpPr>
          <p:spPr>
            <a:xfrm>
              <a:off x="8056823" y="551153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976.6</a:t>
              </a:r>
            </a:p>
          </p:txBody>
        </p:sp>
        <p:sp>
          <p:nvSpPr>
            <p:cNvPr id="176" name="tx176"/>
            <p:cNvSpPr/>
            <p:nvPr/>
          </p:nvSpPr>
          <p:spPr>
            <a:xfrm>
              <a:off x="3550904" y="5932214"/>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702.6</a:t>
              </a:r>
            </a:p>
          </p:txBody>
        </p:sp>
        <p:sp>
          <p:nvSpPr>
            <p:cNvPr id="177" name="tx177"/>
            <p:cNvSpPr/>
            <p:nvPr/>
          </p:nvSpPr>
          <p:spPr>
            <a:xfrm>
              <a:off x="6607026" y="5932214"/>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209.9</a:t>
              </a:r>
            </a:p>
          </p:txBody>
        </p:sp>
        <p:sp>
          <p:nvSpPr>
            <p:cNvPr id="178" name="tx178"/>
            <p:cNvSpPr/>
            <p:nvPr/>
          </p:nvSpPr>
          <p:spPr>
            <a:xfrm>
              <a:off x="3586572" y="572317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713.3</a:t>
              </a:r>
            </a:p>
          </p:txBody>
        </p:sp>
        <p:sp>
          <p:nvSpPr>
            <p:cNvPr id="179" name="tx179"/>
            <p:cNvSpPr/>
            <p:nvPr/>
          </p:nvSpPr>
          <p:spPr>
            <a:xfrm>
              <a:off x="6814802" y="572322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250.6</a:t>
              </a:r>
            </a:p>
          </p:txBody>
        </p:sp>
        <p:sp>
          <p:nvSpPr>
            <p:cNvPr id="180" name="tx180"/>
            <p:cNvSpPr/>
            <p:nvPr/>
          </p:nvSpPr>
          <p:spPr>
            <a:xfrm>
              <a:off x="3487105" y="551418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683.6</a:t>
              </a:r>
            </a:p>
          </p:txBody>
        </p:sp>
        <p:sp>
          <p:nvSpPr>
            <p:cNvPr id="181" name="tx181"/>
            <p:cNvSpPr/>
            <p:nvPr/>
          </p:nvSpPr>
          <p:spPr>
            <a:xfrm>
              <a:off x="6802905" y="5514182"/>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293</a:t>
              </a:r>
            </a:p>
          </p:txBody>
        </p:sp>
        <p:sp>
          <p:nvSpPr>
            <p:cNvPr id="182" name="tx182"/>
            <p:cNvSpPr/>
            <p:nvPr/>
          </p:nvSpPr>
          <p:spPr>
            <a:xfrm>
              <a:off x="616505"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3" name="tx183"/>
            <p:cNvSpPr/>
            <p:nvPr/>
          </p:nvSpPr>
          <p:spPr>
            <a:xfrm>
              <a:off x="616505"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4" name="tx184"/>
            <p:cNvSpPr/>
            <p:nvPr/>
          </p:nvSpPr>
          <p:spPr>
            <a:xfrm>
              <a:off x="616505"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5" name="tx185"/>
            <p:cNvSpPr/>
            <p:nvPr/>
          </p:nvSpPr>
          <p:spPr>
            <a:xfrm>
              <a:off x="1294475"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6" name="tx186"/>
            <p:cNvSpPr/>
            <p:nvPr/>
          </p:nvSpPr>
          <p:spPr>
            <a:xfrm>
              <a:off x="2891313"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87" name="tx187"/>
            <p:cNvSpPr/>
            <p:nvPr/>
          </p:nvSpPr>
          <p:spPr>
            <a:xfrm>
              <a:off x="4565846"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88" name="tx188"/>
            <p:cNvSpPr/>
            <p:nvPr/>
          </p:nvSpPr>
          <p:spPr>
            <a:xfrm>
              <a:off x="6240378"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89" name="tx189"/>
            <p:cNvSpPr/>
            <p:nvPr/>
          </p:nvSpPr>
          <p:spPr>
            <a:xfrm>
              <a:off x="7856657" y="614048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90" name="tx190"/>
            <p:cNvSpPr/>
            <p:nvPr/>
          </p:nvSpPr>
          <p:spPr>
            <a:xfrm>
              <a:off x="4037467"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1" name="tx191"/>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(70%) was lower than in 2019 (77%).
The number of children vaccinated with DTP1 decreased 3% compared to in 2019.
The number of surviving infants increased approximately 7% compared to in 2019.
In 2024, fewer children were vaccinated than in 2019.
In 2024, there were 100,000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437089"/>
              <a:ext cx="3397293" cy="857107"/>
            </a:xfrm>
            <a:custGeom>
              <a:avLst/>
              <a:pathLst>
                <a:path w="3397293" h="857107">
                  <a:moveTo>
                    <a:pt x="0" y="799967"/>
                  </a:moveTo>
                  <a:lnTo>
                    <a:pt x="141553" y="714256"/>
                  </a:lnTo>
                  <a:lnTo>
                    <a:pt x="283107" y="657115"/>
                  </a:lnTo>
                  <a:lnTo>
                    <a:pt x="424661" y="542834"/>
                  </a:lnTo>
                  <a:lnTo>
                    <a:pt x="566215" y="199991"/>
                  </a:lnTo>
                  <a:lnTo>
                    <a:pt x="707769" y="0"/>
                  </a:lnTo>
                  <a:lnTo>
                    <a:pt x="849323" y="0"/>
                  </a:lnTo>
                  <a:lnTo>
                    <a:pt x="990877" y="28570"/>
                  </a:lnTo>
                  <a:lnTo>
                    <a:pt x="1132431" y="228562"/>
                  </a:lnTo>
                  <a:lnTo>
                    <a:pt x="1273984" y="228562"/>
                  </a:lnTo>
                  <a:lnTo>
                    <a:pt x="1415538" y="428553"/>
                  </a:lnTo>
                  <a:lnTo>
                    <a:pt x="1557092" y="342843"/>
                  </a:lnTo>
                  <a:lnTo>
                    <a:pt x="1698646" y="485694"/>
                  </a:lnTo>
                  <a:lnTo>
                    <a:pt x="1840200" y="428553"/>
                  </a:lnTo>
                  <a:lnTo>
                    <a:pt x="1981754" y="485694"/>
                  </a:lnTo>
                  <a:lnTo>
                    <a:pt x="2123308" y="657115"/>
                  </a:lnTo>
                  <a:lnTo>
                    <a:pt x="2264862" y="485694"/>
                  </a:lnTo>
                  <a:lnTo>
                    <a:pt x="2406416" y="571405"/>
                  </a:lnTo>
                  <a:lnTo>
                    <a:pt x="2547969" y="314272"/>
                  </a:lnTo>
                  <a:lnTo>
                    <a:pt x="2689523" y="457124"/>
                  </a:lnTo>
                  <a:lnTo>
                    <a:pt x="2831077" y="514264"/>
                  </a:lnTo>
                  <a:lnTo>
                    <a:pt x="2972631" y="857107"/>
                  </a:lnTo>
                  <a:lnTo>
                    <a:pt x="3114185" y="799967"/>
                  </a:lnTo>
                  <a:lnTo>
                    <a:pt x="3255739" y="571405"/>
                  </a:lnTo>
                  <a:lnTo>
                    <a:pt x="3397293" y="714256"/>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608510"/>
              <a:ext cx="3397293" cy="571405"/>
            </a:xfrm>
            <a:custGeom>
              <a:avLst/>
              <a:pathLst>
                <a:path w="3397293" h="571405">
                  <a:moveTo>
                    <a:pt x="0" y="571405"/>
                  </a:moveTo>
                  <a:lnTo>
                    <a:pt x="141553" y="485694"/>
                  </a:lnTo>
                  <a:lnTo>
                    <a:pt x="283107" y="457124"/>
                  </a:lnTo>
                  <a:lnTo>
                    <a:pt x="424661" y="399983"/>
                  </a:lnTo>
                  <a:lnTo>
                    <a:pt x="566215" y="371413"/>
                  </a:lnTo>
                  <a:lnTo>
                    <a:pt x="707769" y="314272"/>
                  </a:lnTo>
                  <a:lnTo>
                    <a:pt x="849323" y="257132"/>
                  </a:lnTo>
                  <a:lnTo>
                    <a:pt x="990877" y="228562"/>
                  </a:lnTo>
                  <a:lnTo>
                    <a:pt x="1132431" y="199991"/>
                  </a:lnTo>
                  <a:lnTo>
                    <a:pt x="1273984" y="142851"/>
                  </a:lnTo>
                  <a:lnTo>
                    <a:pt x="1415538" y="85710"/>
                  </a:lnTo>
                  <a:lnTo>
                    <a:pt x="1557092" y="57140"/>
                  </a:lnTo>
                  <a:lnTo>
                    <a:pt x="1698646" y="85710"/>
                  </a:lnTo>
                  <a:lnTo>
                    <a:pt x="1840200" y="85710"/>
                  </a:lnTo>
                  <a:lnTo>
                    <a:pt x="1981754" y="28570"/>
                  </a:lnTo>
                  <a:lnTo>
                    <a:pt x="2123308" y="28570"/>
                  </a:lnTo>
                  <a:lnTo>
                    <a:pt x="2264862" y="28570"/>
                  </a:lnTo>
                  <a:lnTo>
                    <a:pt x="2406416" y="28570"/>
                  </a:lnTo>
                  <a:lnTo>
                    <a:pt x="2547969" y="0"/>
                  </a:lnTo>
                  <a:lnTo>
                    <a:pt x="2689523" y="0"/>
                  </a:lnTo>
                  <a:lnTo>
                    <a:pt x="2831077" y="57140"/>
                  </a:lnTo>
                  <a:lnTo>
                    <a:pt x="2972631" y="85710"/>
                  </a:lnTo>
                  <a:lnTo>
                    <a:pt x="3114185" y="85710"/>
                  </a:lnTo>
                  <a:lnTo>
                    <a:pt x="3255739" y="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437089"/>
              <a:ext cx="3397293" cy="857107"/>
            </a:xfrm>
            <a:custGeom>
              <a:avLst/>
              <a:pathLst>
                <a:path w="3397293" h="857107">
                  <a:moveTo>
                    <a:pt x="0" y="799967"/>
                  </a:moveTo>
                  <a:lnTo>
                    <a:pt x="141553" y="714256"/>
                  </a:lnTo>
                  <a:lnTo>
                    <a:pt x="283107" y="657115"/>
                  </a:lnTo>
                  <a:lnTo>
                    <a:pt x="424661" y="542834"/>
                  </a:lnTo>
                  <a:lnTo>
                    <a:pt x="566215" y="199991"/>
                  </a:lnTo>
                  <a:lnTo>
                    <a:pt x="707769" y="0"/>
                  </a:lnTo>
                  <a:lnTo>
                    <a:pt x="849323" y="0"/>
                  </a:lnTo>
                  <a:lnTo>
                    <a:pt x="990877" y="28570"/>
                  </a:lnTo>
                  <a:lnTo>
                    <a:pt x="1132431" y="228562"/>
                  </a:lnTo>
                  <a:lnTo>
                    <a:pt x="1273984" y="228562"/>
                  </a:lnTo>
                  <a:lnTo>
                    <a:pt x="1415538" y="428553"/>
                  </a:lnTo>
                  <a:lnTo>
                    <a:pt x="1557092" y="342843"/>
                  </a:lnTo>
                  <a:lnTo>
                    <a:pt x="1698646" y="485694"/>
                  </a:lnTo>
                  <a:lnTo>
                    <a:pt x="1840200" y="428553"/>
                  </a:lnTo>
                  <a:lnTo>
                    <a:pt x="1981754" y="485694"/>
                  </a:lnTo>
                  <a:lnTo>
                    <a:pt x="2123308" y="657115"/>
                  </a:lnTo>
                  <a:lnTo>
                    <a:pt x="2264862" y="485694"/>
                  </a:lnTo>
                  <a:lnTo>
                    <a:pt x="2406416" y="571405"/>
                  </a:lnTo>
                  <a:lnTo>
                    <a:pt x="2547969" y="314272"/>
                  </a:lnTo>
                  <a:lnTo>
                    <a:pt x="2689523" y="457124"/>
                  </a:lnTo>
                  <a:lnTo>
                    <a:pt x="2831077" y="514264"/>
                  </a:lnTo>
                  <a:lnTo>
                    <a:pt x="2972631" y="857107"/>
                  </a:lnTo>
                  <a:lnTo>
                    <a:pt x="3114185" y="799967"/>
                  </a:lnTo>
                  <a:lnTo>
                    <a:pt x="3255739" y="571405"/>
                  </a:lnTo>
                  <a:lnTo>
                    <a:pt x="3397293" y="714256"/>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285661"/>
            </a:xfrm>
            <a:custGeom>
              <a:avLst/>
              <a:pathLst>
                <a:path w="0" h="1285661">
                  <a:moveTo>
                    <a:pt x="0" y="0"/>
                  </a:moveTo>
                  <a:lnTo>
                    <a:pt x="0" y="1285661"/>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485694"/>
            </a:xfrm>
            <a:custGeom>
              <a:avLst/>
              <a:pathLst>
                <a:path w="0" h="485694">
                  <a:moveTo>
                    <a:pt x="0" y="0"/>
                  </a:moveTo>
                  <a:lnTo>
                    <a:pt x="0" y="485694"/>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914248"/>
            </a:xfrm>
            <a:custGeom>
              <a:avLst/>
              <a:pathLst>
                <a:path w="0" h="914248">
                  <a:moveTo>
                    <a:pt x="0" y="0"/>
                  </a:moveTo>
                  <a:lnTo>
                    <a:pt x="0" y="914248"/>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142810"/>
            </a:xfrm>
            <a:custGeom>
              <a:avLst/>
              <a:pathLst>
                <a:path w="0" h="1142810">
                  <a:moveTo>
                    <a:pt x="0" y="0"/>
                  </a:moveTo>
                  <a:lnTo>
                    <a:pt x="0" y="1142810"/>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942818"/>
            </a:xfrm>
            <a:custGeom>
              <a:avLst/>
              <a:pathLst>
                <a:path w="0" h="942818">
                  <a:moveTo>
                    <a:pt x="0" y="0"/>
                  </a:moveTo>
                  <a:lnTo>
                    <a:pt x="0" y="942818"/>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057099"/>
            </a:xfrm>
            <a:custGeom>
              <a:avLst/>
              <a:pathLst>
                <a:path w="0" h="1057099">
                  <a:moveTo>
                    <a:pt x="0" y="0"/>
                  </a:moveTo>
                  <a:lnTo>
                    <a:pt x="0" y="1057099"/>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199950"/>
            </a:xfrm>
            <a:custGeom>
              <a:avLst/>
              <a:pathLst>
                <a:path w="0" h="1199950">
                  <a:moveTo>
                    <a:pt x="0" y="0"/>
                  </a:moveTo>
                  <a:lnTo>
                    <a:pt x="0" y="1199950"/>
                  </a:lnTo>
                </a:path>
              </a:pathLst>
            </a:custGeom>
            <a:ln w="13550" cap="flat">
              <a:solidFill>
                <a:srgbClr val="0058AB">
                  <a:alpha val="100000"/>
                </a:srgbClr>
              </a:solidFill>
              <a:prstDash val="dot"/>
              <a:round/>
            </a:ln>
          </p:spPr>
          <p:txBody>
            <a:bodyPr/>
            <a:lstStyle/>
            <a:p/>
          </p:txBody>
        </p:sp>
        <p:sp>
          <p:nvSpPr>
            <p:cNvPr id="32" name="pl32"/>
            <p:cNvSpPr/>
            <p:nvPr/>
          </p:nvSpPr>
          <p:spPr>
            <a:xfrm>
              <a:off x="1120965" y="1437089"/>
              <a:ext cx="3397293" cy="857107"/>
            </a:xfrm>
            <a:custGeom>
              <a:avLst/>
              <a:pathLst>
                <a:path w="3397293" h="857107">
                  <a:moveTo>
                    <a:pt x="0" y="799967"/>
                  </a:moveTo>
                  <a:lnTo>
                    <a:pt x="141553" y="714256"/>
                  </a:lnTo>
                  <a:lnTo>
                    <a:pt x="283107" y="657115"/>
                  </a:lnTo>
                  <a:lnTo>
                    <a:pt x="424661" y="542834"/>
                  </a:lnTo>
                  <a:lnTo>
                    <a:pt x="566215" y="199991"/>
                  </a:lnTo>
                  <a:lnTo>
                    <a:pt x="707769" y="0"/>
                  </a:lnTo>
                  <a:lnTo>
                    <a:pt x="849323" y="0"/>
                  </a:lnTo>
                  <a:lnTo>
                    <a:pt x="990877" y="28570"/>
                  </a:lnTo>
                  <a:lnTo>
                    <a:pt x="1132431" y="228562"/>
                  </a:lnTo>
                  <a:lnTo>
                    <a:pt x="1273984" y="228562"/>
                  </a:lnTo>
                  <a:lnTo>
                    <a:pt x="1415538" y="428553"/>
                  </a:lnTo>
                  <a:lnTo>
                    <a:pt x="1557092" y="342843"/>
                  </a:lnTo>
                  <a:lnTo>
                    <a:pt x="1698646" y="485694"/>
                  </a:lnTo>
                  <a:lnTo>
                    <a:pt x="1840200" y="428553"/>
                  </a:lnTo>
                  <a:lnTo>
                    <a:pt x="1981754" y="485694"/>
                  </a:lnTo>
                  <a:lnTo>
                    <a:pt x="2123308" y="657115"/>
                  </a:lnTo>
                  <a:lnTo>
                    <a:pt x="2264862" y="485694"/>
                  </a:lnTo>
                  <a:lnTo>
                    <a:pt x="2406416" y="571405"/>
                  </a:lnTo>
                  <a:lnTo>
                    <a:pt x="2547969" y="314272"/>
                  </a:lnTo>
                  <a:lnTo>
                    <a:pt x="2689523" y="457124"/>
                  </a:lnTo>
                  <a:lnTo>
                    <a:pt x="2831077" y="514264"/>
                  </a:lnTo>
                  <a:lnTo>
                    <a:pt x="2972631" y="857107"/>
                  </a:lnTo>
                  <a:lnTo>
                    <a:pt x="3114185" y="799967"/>
                  </a:lnTo>
                  <a:lnTo>
                    <a:pt x="3255739" y="571405"/>
                  </a:lnTo>
                  <a:lnTo>
                    <a:pt x="3397293" y="714256"/>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7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57</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60</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5680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79</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56189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6189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89292"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51747"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28998" y="4804015"/>
              <a:ext cx="7687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Madagascar</a:t>
              </a:r>
            </a:p>
          </p:txBody>
        </p:sp>
        <p:sp>
          <p:nvSpPr>
            <p:cNvPr id="60" name="tx60"/>
            <p:cNvSpPr/>
            <p:nvPr/>
          </p:nvSpPr>
          <p:spPr>
            <a:xfrm>
              <a:off x="2956392"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718846" y="4830005"/>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421780" y="472419"/>
              <a:ext cx="2795661"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Madagascar, 2000-2024</a:t>
              </a:r>
            </a:p>
          </p:txBody>
        </p:sp>
        <p:sp>
          <p:nvSpPr>
            <p:cNvPr id="63" name="pl63"/>
            <p:cNvSpPr/>
            <p:nvPr/>
          </p:nvSpPr>
          <p:spPr>
            <a:xfrm>
              <a:off x="5267799" y="353948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88734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23519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5830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93089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21341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56126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90911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2569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1517831"/>
              <a:ext cx="3397293" cy="1956441"/>
            </a:xfrm>
            <a:custGeom>
              <a:avLst/>
              <a:pathLst>
                <a:path w="3397293" h="1956441">
                  <a:moveTo>
                    <a:pt x="0" y="1826011"/>
                  </a:moveTo>
                  <a:lnTo>
                    <a:pt x="141553" y="1630367"/>
                  </a:lnTo>
                  <a:lnTo>
                    <a:pt x="283107" y="1499938"/>
                  </a:lnTo>
                  <a:lnTo>
                    <a:pt x="424661" y="1239079"/>
                  </a:lnTo>
                  <a:lnTo>
                    <a:pt x="566215" y="456502"/>
                  </a:lnTo>
                  <a:lnTo>
                    <a:pt x="707769" y="0"/>
                  </a:lnTo>
                  <a:lnTo>
                    <a:pt x="849323" y="0"/>
                  </a:lnTo>
                  <a:lnTo>
                    <a:pt x="990877" y="65214"/>
                  </a:lnTo>
                  <a:lnTo>
                    <a:pt x="1132431" y="521717"/>
                  </a:lnTo>
                  <a:lnTo>
                    <a:pt x="1273984" y="521717"/>
                  </a:lnTo>
                  <a:lnTo>
                    <a:pt x="1415538" y="978220"/>
                  </a:lnTo>
                  <a:lnTo>
                    <a:pt x="1557092" y="782576"/>
                  </a:lnTo>
                  <a:lnTo>
                    <a:pt x="1698646" y="1108649"/>
                  </a:lnTo>
                  <a:lnTo>
                    <a:pt x="1840200" y="978220"/>
                  </a:lnTo>
                  <a:lnTo>
                    <a:pt x="1981754" y="1108649"/>
                  </a:lnTo>
                  <a:lnTo>
                    <a:pt x="2123308" y="1499938"/>
                  </a:lnTo>
                  <a:lnTo>
                    <a:pt x="2264862" y="1108649"/>
                  </a:lnTo>
                  <a:lnTo>
                    <a:pt x="2406416" y="1304294"/>
                  </a:lnTo>
                  <a:lnTo>
                    <a:pt x="2547969" y="717361"/>
                  </a:lnTo>
                  <a:lnTo>
                    <a:pt x="2689523" y="1043435"/>
                  </a:lnTo>
                  <a:lnTo>
                    <a:pt x="2831077" y="1173864"/>
                  </a:lnTo>
                  <a:lnTo>
                    <a:pt x="2972631" y="1956441"/>
                  </a:lnTo>
                  <a:lnTo>
                    <a:pt x="3114185" y="1826011"/>
                  </a:lnTo>
                  <a:lnTo>
                    <a:pt x="3255739" y="1304294"/>
                  </a:lnTo>
                  <a:lnTo>
                    <a:pt x="3397293" y="1630367"/>
                  </a:lnTo>
                </a:path>
              </a:pathLst>
            </a:custGeom>
            <a:ln w="27101" cap="flat">
              <a:solidFill>
                <a:srgbClr val="0058AB">
                  <a:alpha val="100000"/>
                </a:srgbClr>
              </a:solidFill>
              <a:prstDash val="solid"/>
              <a:round/>
            </a:ln>
          </p:spPr>
          <p:txBody>
            <a:bodyPr/>
            <a:lstStyle/>
            <a:p/>
          </p:txBody>
        </p:sp>
        <p:sp>
          <p:nvSpPr>
            <p:cNvPr id="81" name="pl81"/>
            <p:cNvSpPr/>
            <p:nvPr/>
          </p:nvSpPr>
          <p:spPr>
            <a:xfrm>
              <a:off x="5437664" y="2561266"/>
              <a:ext cx="3397293" cy="913005"/>
            </a:xfrm>
            <a:custGeom>
              <a:avLst/>
              <a:pathLst>
                <a:path w="3397293" h="913005">
                  <a:moveTo>
                    <a:pt x="0" y="913005"/>
                  </a:moveTo>
                  <a:lnTo>
                    <a:pt x="141553" y="913005"/>
                  </a:lnTo>
                  <a:lnTo>
                    <a:pt x="283107" y="913005"/>
                  </a:lnTo>
                  <a:lnTo>
                    <a:pt x="424661" y="782576"/>
                  </a:lnTo>
                  <a:lnTo>
                    <a:pt x="566215" y="652147"/>
                  </a:lnTo>
                  <a:lnTo>
                    <a:pt x="707769" y="586932"/>
                  </a:lnTo>
                  <a:lnTo>
                    <a:pt x="849323" y="521717"/>
                  </a:lnTo>
                  <a:lnTo>
                    <a:pt x="990877" y="521717"/>
                  </a:lnTo>
                  <a:lnTo>
                    <a:pt x="1132431" y="326073"/>
                  </a:lnTo>
                  <a:lnTo>
                    <a:pt x="1273984" y="195644"/>
                  </a:lnTo>
                  <a:lnTo>
                    <a:pt x="1415538" y="195644"/>
                  </a:lnTo>
                  <a:lnTo>
                    <a:pt x="1557092" y="130429"/>
                  </a:lnTo>
                  <a:lnTo>
                    <a:pt x="1698646" y="130429"/>
                  </a:lnTo>
                  <a:lnTo>
                    <a:pt x="1840200" y="195644"/>
                  </a:lnTo>
                  <a:lnTo>
                    <a:pt x="1981754" y="130429"/>
                  </a:lnTo>
                  <a:lnTo>
                    <a:pt x="2123308" y="65214"/>
                  </a:lnTo>
                  <a:lnTo>
                    <a:pt x="2264862" y="0"/>
                  </a:lnTo>
                  <a:lnTo>
                    <a:pt x="2406416" y="0"/>
                  </a:lnTo>
                  <a:lnTo>
                    <a:pt x="2547969" y="0"/>
                  </a:lnTo>
                  <a:lnTo>
                    <a:pt x="2689523" y="0"/>
                  </a:lnTo>
                  <a:lnTo>
                    <a:pt x="2831077" y="195644"/>
                  </a:lnTo>
                  <a:lnTo>
                    <a:pt x="2972631" y="260858"/>
                  </a:lnTo>
                  <a:lnTo>
                    <a:pt x="3114185" y="65214"/>
                  </a:lnTo>
                  <a:lnTo>
                    <a:pt x="3255739" y="130429"/>
                  </a:lnTo>
                  <a:lnTo>
                    <a:pt x="3397293" y="65214"/>
                  </a:lnTo>
                </a:path>
              </a:pathLst>
            </a:custGeom>
            <a:ln w="27101" cap="flat">
              <a:solidFill>
                <a:srgbClr val="80BD41">
                  <a:alpha val="100000"/>
                </a:srgbClr>
              </a:solidFill>
              <a:prstDash val="solid"/>
              <a:round/>
            </a:ln>
          </p:spPr>
          <p:txBody>
            <a:bodyPr/>
            <a:lstStyle/>
            <a:p/>
          </p:txBody>
        </p:sp>
        <p:sp>
          <p:nvSpPr>
            <p:cNvPr id="82" name="pl82"/>
            <p:cNvSpPr/>
            <p:nvPr/>
          </p:nvSpPr>
          <p:spPr>
            <a:xfrm>
              <a:off x="5437664" y="2561266"/>
              <a:ext cx="3397293" cy="1304294"/>
            </a:xfrm>
            <a:custGeom>
              <a:avLst/>
              <a:pathLst>
                <a:path w="3397293" h="1304294">
                  <a:moveTo>
                    <a:pt x="0" y="1304294"/>
                  </a:moveTo>
                  <a:lnTo>
                    <a:pt x="141553" y="1108649"/>
                  </a:lnTo>
                  <a:lnTo>
                    <a:pt x="283107" y="1043435"/>
                  </a:lnTo>
                  <a:lnTo>
                    <a:pt x="424661" y="913005"/>
                  </a:lnTo>
                  <a:lnTo>
                    <a:pt x="566215" y="847791"/>
                  </a:lnTo>
                  <a:lnTo>
                    <a:pt x="707769" y="717361"/>
                  </a:lnTo>
                  <a:lnTo>
                    <a:pt x="849323" y="586932"/>
                  </a:lnTo>
                  <a:lnTo>
                    <a:pt x="990877" y="521717"/>
                  </a:lnTo>
                  <a:lnTo>
                    <a:pt x="1132431" y="456502"/>
                  </a:lnTo>
                  <a:lnTo>
                    <a:pt x="1273984" y="326073"/>
                  </a:lnTo>
                  <a:lnTo>
                    <a:pt x="1415538" y="195644"/>
                  </a:lnTo>
                  <a:lnTo>
                    <a:pt x="1557092" y="130429"/>
                  </a:lnTo>
                  <a:lnTo>
                    <a:pt x="1698646" y="195644"/>
                  </a:lnTo>
                  <a:lnTo>
                    <a:pt x="1840200" y="195644"/>
                  </a:lnTo>
                  <a:lnTo>
                    <a:pt x="1981754" y="65214"/>
                  </a:lnTo>
                  <a:lnTo>
                    <a:pt x="2123308" y="65214"/>
                  </a:lnTo>
                  <a:lnTo>
                    <a:pt x="2264862" y="65214"/>
                  </a:lnTo>
                  <a:lnTo>
                    <a:pt x="2406416" y="65214"/>
                  </a:lnTo>
                  <a:lnTo>
                    <a:pt x="2547969" y="0"/>
                  </a:lnTo>
                  <a:lnTo>
                    <a:pt x="2689523" y="0"/>
                  </a:lnTo>
                  <a:lnTo>
                    <a:pt x="2831077" y="130429"/>
                  </a:lnTo>
                  <a:lnTo>
                    <a:pt x="2972631" y="195644"/>
                  </a:lnTo>
                  <a:lnTo>
                    <a:pt x="3114185" y="195644"/>
                  </a:lnTo>
                  <a:lnTo>
                    <a:pt x="3255739" y="0"/>
                  </a:lnTo>
                  <a:lnTo>
                    <a:pt x="3397293" y="0"/>
                  </a:lnTo>
                </a:path>
              </a:pathLst>
            </a:custGeom>
            <a:ln w="27101" cap="flat">
              <a:solidFill>
                <a:srgbClr val="961A49">
                  <a:alpha val="100000"/>
                </a:srgbClr>
              </a:solidFill>
              <a:prstDash val="solid"/>
              <a:round/>
            </a:ln>
          </p:spPr>
          <p:txBody>
            <a:bodyPr/>
            <a:lstStyle/>
            <a:p/>
          </p:txBody>
        </p:sp>
        <p:sp>
          <p:nvSpPr>
            <p:cNvPr id="83" name="pl83"/>
            <p:cNvSpPr/>
            <p:nvPr/>
          </p:nvSpPr>
          <p:spPr>
            <a:xfrm>
              <a:off x="5437664" y="2561266"/>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1517831"/>
              <a:ext cx="3397293" cy="1956441"/>
            </a:xfrm>
            <a:custGeom>
              <a:avLst/>
              <a:pathLst>
                <a:path w="3397293" h="1956441">
                  <a:moveTo>
                    <a:pt x="0" y="1826011"/>
                  </a:moveTo>
                  <a:lnTo>
                    <a:pt x="141553" y="1630367"/>
                  </a:lnTo>
                  <a:lnTo>
                    <a:pt x="283107" y="1499938"/>
                  </a:lnTo>
                  <a:lnTo>
                    <a:pt x="424661" y="1239079"/>
                  </a:lnTo>
                  <a:lnTo>
                    <a:pt x="566215" y="456502"/>
                  </a:lnTo>
                  <a:lnTo>
                    <a:pt x="707769" y="0"/>
                  </a:lnTo>
                  <a:lnTo>
                    <a:pt x="849323" y="0"/>
                  </a:lnTo>
                  <a:lnTo>
                    <a:pt x="990877" y="65214"/>
                  </a:lnTo>
                  <a:lnTo>
                    <a:pt x="1132431" y="521717"/>
                  </a:lnTo>
                  <a:lnTo>
                    <a:pt x="1273984" y="521717"/>
                  </a:lnTo>
                  <a:lnTo>
                    <a:pt x="1415538" y="978220"/>
                  </a:lnTo>
                  <a:lnTo>
                    <a:pt x="1557092" y="782576"/>
                  </a:lnTo>
                  <a:lnTo>
                    <a:pt x="1698646" y="1108649"/>
                  </a:lnTo>
                  <a:lnTo>
                    <a:pt x="1840200" y="978220"/>
                  </a:lnTo>
                  <a:lnTo>
                    <a:pt x="1981754" y="1108649"/>
                  </a:lnTo>
                  <a:lnTo>
                    <a:pt x="2123308" y="1499938"/>
                  </a:lnTo>
                  <a:lnTo>
                    <a:pt x="2264862" y="1108649"/>
                  </a:lnTo>
                  <a:lnTo>
                    <a:pt x="2406416" y="1304294"/>
                  </a:lnTo>
                  <a:lnTo>
                    <a:pt x="2547969" y="717361"/>
                  </a:lnTo>
                  <a:lnTo>
                    <a:pt x="2689523" y="1043435"/>
                  </a:lnTo>
                  <a:lnTo>
                    <a:pt x="2831077" y="1173864"/>
                  </a:lnTo>
                  <a:lnTo>
                    <a:pt x="2972631" y="1956441"/>
                  </a:lnTo>
                  <a:lnTo>
                    <a:pt x="3114185" y="1826011"/>
                  </a:lnTo>
                  <a:lnTo>
                    <a:pt x="3255739" y="1304294"/>
                  </a:lnTo>
                  <a:lnTo>
                    <a:pt x="3397293" y="1630367"/>
                  </a:lnTo>
                </a:path>
              </a:pathLst>
            </a:custGeom>
            <a:ln w="43362" cap="flat">
              <a:solidFill>
                <a:srgbClr val="000000">
                  <a:alpha val="100000"/>
                </a:srgbClr>
              </a:solidFill>
              <a:prstDash val="solid"/>
              <a:round/>
            </a:ln>
          </p:spPr>
          <p:txBody>
            <a:bodyPr/>
            <a:lstStyle/>
            <a:p/>
          </p:txBody>
        </p:sp>
        <p:sp>
          <p:nvSpPr>
            <p:cNvPr id="85" name="pl85"/>
            <p:cNvSpPr/>
            <p:nvPr/>
          </p:nvSpPr>
          <p:spPr>
            <a:xfrm>
              <a:off x="5437664" y="1087414"/>
              <a:ext cx="0" cy="2256428"/>
            </a:xfrm>
            <a:custGeom>
              <a:avLst/>
              <a:pathLst>
                <a:path w="0" h="2256428">
                  <a:moveTo>
                    <a:pt x="0" y="2256428"/>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45433" y="1087414"/>
              <a:ext cx="0" cy="430417"/>
            </a:xfrm>
            <a:custGeom>
              <a:avLst/>
              <a:pathLst>
                <a:path w="0" h="430417">
                  <a:moveTo>
                    <a:pt x="0" y="43041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853202" y="1087414"/>
              <a:ext cx="0" cy="1408637"/>
            </a:xfrm>
            <a:custGeom>
              <a:avLst/>
              <a:pathLst>
                <a:path w="0" h="1408637">
                  <a:moveTo>
                    <a:pt x="0" y="140863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560972" y="1087414"/>
              <a:ext cx="0" cy="1930355"/>
            </a:xfrm>
            <a:custGeom>
              <a:avLst/>
              <a:pathLst>
                <a:path w="0" h="1930355">
                  <a:moveTo>
                    <a:pt x="0" y="193035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127187" y="1087414"/>
              <a:ext cx="0" cy="1473852"/>
            </a:xfrm>
            <a:custGeom>
              <a:avLst/>
              <a:pathLst>
                <a:path w="0" h="1473852">
                  <a:moveTo>
                    <a:pt x="0" y="1473852"/>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3403" y="1087414"/>
              <a:ext cx="0" cy="1734711"/>
            </a:xfrm>
            <a:custGeom>
              <a:avLst/>
              <a:pathLst>
                <a:path w="0" h="1734711">
                  <a:moveTo>
                    <a:pt x="0" y="1734711"/>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1087414"/>
              <a:ext cx="0" cy="2060784"/>
            </a:xfrm>
            <a:custGeom>
              <a:avLst/>
              <a:pathLst>
                <a:path w="0" h="2060784">
                  <a:moveTo>
                    <a:pt x="0" y="2060784"/>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1517831"/>
              <a:ext cx="3397293" cy="1956441"/>
            </a:xfrm>
            <a:custGeom>
              <a:avLst/>
              <a:pathLst>
                <a:path w="3397293" h="1956441">
                  <a:moveTo>
                    <a:pt x="0" y="1826011"/>
                  </a:moveTo>
                  <a:lnTo>
                    <a:pt x="141553" y="1630367"/>
                  </a:lnTo>
                  <a:lnTo>
                    <a:pt x="283107" y="1499938"/>
                  </a:lnTo>
                  <a:lnTo>
                    <a:pt x="424661" y="1239079"/>
                  </a:lnTo>
                  <a:lnTo>
                    <a:pt x="566215" y="456502"/>
                  </a:lnTo>
                  <a:lnTo>
                    <a:pt x="707769" y="0"/>
                  </a:lnTo>
                  <a:lnTo>
                    <a:pt x="849323" y="0"/>
                  </a:lnTo>
                  <a:lnTo>
                    <a:pt x="990877" y="65214"/>
                  </a:lnTo>
                  <a:lnTo>
                    <a:pt x="1132431" y="521717"/>
                  </a:lnTo>
                  <a:lnTo>
                    <a:pt x="1273984" y="521717"/>
                  </a:lnTo>
                  <a:lnTo>
                    <a:pt x="1415538" y="978220"/>
                  </a:lnTo>
                  <a:lnTo>
                    <a:pt x="1557092" y="782576"/>
                  </a:lnTo>
                  <a:lnTo>
                    <a:pt x="1698646" y="1108649"/>
                  </a:lnTo>
                  <a:lnTo>
                    <a:pt x="1840200" y="978220"/>
                  </a:lnTo>
                  <a:lnTo>
                    <a:pt x="1981754" y="1108649"/>
                  </a:lnTo>
                  <a:lnTo>
                    <a:pt x="2123308" y="1499938"/>
                  </a:lnTo>
                  <a:lnTo>
                    <a:pt x="2264862" y="1108649"/>
                  </a:lnTo>
                  <a:lnTo>
                    <a:pt x="2406416" y="1304294"/>
                  </a:lnTo>
                  <a:lnTo>
                    <a:pt x="2547969" y="717361"/>
                  </a:lnTo>
                  <a:lnTo>
                    <a:pt x="2689523" y="1043435"/>
                  </a:lnTo>
                  <a:lnTo>
                    <a:pt x="2831077" y="1173864"/>
                  </a:lnTo>
                  <a:lnTo>
                    <a:pt x="2972631" y="1956441"/>
                  </a:lnTo>
                  <a:lnTo>
                    <a:pt x="3114185" y="1826011"/>
                  </a:lnTo>
                  <a:lnTo>
                    <a:pt x="3255739" y="1304294"/>
                  </a:lnTo>
                  <a:lnTo>
                    <a:pt x="3397293" y="1630367"/>
                  </a:lnTo>
                </a:path>
              </a:pathLst>
            </a:custGeom>
            <a:ln w="27101" cap="flat">
              <a:solidFill>
                <a:srgbClr val="0058AB">
                  <a:alpha val="100000"/>
                </a:srgbClr>
              </a:solidFill>
              <a:prstDash val="solid"/>
              <a:round/>
            </a:ln>
          </p:spPr>
          <p:txBody>
            <a:bodyPr/>
            <a:lstStyle/>
            <a:p/>
          </p:txBody>
        </p:sp>
        <p:sp>
          <p:nvSpPr>
            <p:cNvPr id="93" name="tx93"/>
            <p:cNvSpPr/>
            <p:nvPr/>
          </p:nvSpPr>
          <p:spPr>
            <a:xfrm>
              <a:off x="5359324" y="1022211"/>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4" name="tx94"/>
            <p:cNvSpPr/>
            <p:nvPr/>
          </p:nvSpPr>
          <p:spPr>
            <a:xfrm>
              <a:off x="6085143" y="10208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16</a:t>
              </a:r>
            </a:p>
          </p:txBody>
        </p:sp>
        <p:sp>
          <p:nvSpPr>
            <p:cNvPr id="95" name="tx95"/>
            <p:cNvSpPr/>
            <p:nvPr/>
          </p:nvSpPr>
          <p:spPr>
            <a:xfrm>
              <a:off x="6823058" y="102221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7512777" y="1023534"/>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7" name="tx97"/>
            <p:cNvSpPr/>
            <p:nvPr/>
          </p:nvSpPr>
          <p:spPr>
            <a:xfrm>
              <a:off x="8097042" y="102088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45208" y="1022529"/>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9" name="tx99"/>
            <p:cNvSpPr/>
            <p:nvPr/>
          </p:nvSpPr>
          <p:spPr>
            <a:xfrm>
              <a:off x="8786762" y="1020888"/>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100" name="tx100"/>
            <p:cNvSpPr/>
            <p:nvPr/>
          </p:nvSpPr>
          <p:spPr>
            <a:xfrm>
              <a:off x="8902429" y="258736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877160" y="252082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2" name="tx102"/>
            <p:cNvSpPr/>
            <p:nvPr/>
          </p:nvSpPr>
          <p:spPr>
            <a:xfrm>
              <a:off x="5003259" y="381344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a:off x="5003259" y="316129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127474" y="25091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049780" y="185700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49780" y="12048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7" name="tx107"/>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3" name="tx113"/>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4" name="tx114"/>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587859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587859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7005991"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768445"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145697" y="4804015"/>
              <a:ext cx="7687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Madagascar</a:t>
              </a:r>
            </a:p>
          </p:txBody>
        </p:sp>
        <p:sp>
          <p:nvSpPr>
            <p:cNvPr id="120" name="tx120"/>
            <p:cNvSpPr/>
            <p:nvPr/>
          </p:nvSpPr>
          <p:spPr>
            <a:xfrm>
              <a:off x="7273091"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8035545" y="4830005"/>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22" name="tx122"/>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25433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412865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600296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787728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19149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506581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694012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881444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317178" y="5825146"/>
              <a:ext cx="5302158" cy="149993"/>
            </a:xfrm>
            <a:prstGeom prst="rect">
              <a:avLst/>
            </a:prstGeom>
            <a:solidFill>
              <a:srgbClr val="1CABE2">
                <a:alpha val="80000"/>
              </a:srgbClr>
            </a:solidFill>
          </p:spPr>
          <p:txBody>
            <a:bodyPr/>
            <a:lstStyle/>
            <a:p/>
          </p:txBody>
        </p:sp>
        <p:sp>
          <p:nvSpPr>
            <p:cNvPr id="136" name="rc136"/>
            <p:cNvSpPr/>
            <p:nvPr/>
          </p:nvSpPr>
          <p:spPr>
            <a:xfrm>
              <a:off x="1317178" y="5637654"/>
              <a:ext cx="6323416" cy="149993"/>
            </a:xfrm>
            <a:prstGeom prst="rect">
              <a:avLst/>
            </a:prstGeom>
            <a:solidFill>
              <a:srgbClr val="1CABE2">
                <a:alpha val="80000"/>
              </a:srgbClr>
            </a:solidFill>
          </p:spPr>
          <p:txBody>
            <a:bodyPr/>
            <a:lstStyle/>
            <a:p/>
          </p:txBody>
        </p:sp>
        <p:sp>
          <p:nvSpPr>
            <p:cNvPr id="137" name="rc137"/>
            <p:cNvSpPr/>
            <p:nvPr/>
          </p:nvSpPr>
          <p:spPr>
            <a:xfrm>
              <a:off x="1317178" y="5450161"/>
              <a:ext cx="7321564" cy="149993"/>
            </a:xfrm>
            <a:prstGeom prst="rect">
              <a:avLst/>
            </a:prstGeom>
            <a:solidFill>
              <a:srgbClr val="1CABE2">
                <a:alpha val="80000"/>
              </a:srgbClr>
            </a:solidFill>
          </p:spPr>
          <p:txBody>
            <a:bodyPr/>
            <a:lstStyle/>
            <a:p/>
          </p:txBody>
        </p:sp>
        <p:sp>
          <p:nvSpPr>
            <p:cNvPr id="138" name="tx138"/>
            <p:cNvSpPr/>
            <p:nvPr/>
          </p:nvSpPr>
          <p:spPr>
            <a:xfrm>
              <a:off x="6109923" y="5845676"/>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283,000</a:t>
              </a:r>
            </a:p>
          </p:txBody>
        </p:sp>
        <p:sp>
          <p:nvSpPr>
            <p:cNvPr id="139" name="tx139"/>
            <p:cNvSpPr/>
            <p:nvPr/>
          </p:nvSpPr>
          <p:spPr>
            <a:xfrm>
              <a:off x="7131182" y="5658183"/>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337,000</a:t>
              </a:r>
            </a:p>
          </p:txBody>
        </p:sp>
        <p:sp>
          <p:nvSpPr>
            <p:cNvPr id="140" name="tx140"/>
            <p:cNvSpPr/>
            <p:nvPr/>
          </p:nvSpPr>
          <p:spPr>
            <a:xfrm>
              <a:off x="8129330" y="547069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391,000</a:t>
              </a:r>
            </a:p>
          </p:txBody>
        </p:sp>
        <p:sp>
          <p:nvSpPr>
            <p:cNvPr id="141" name="tx141"/>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2" name="tx142"/>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3" name="tx143"/>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4" name="tx144"/>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5" name="tx145"/>
            <p:cNvSpPr/>
            <p:nvPr/>
          </p:nvSpPr>
          <p:spPr>
            <a:xfrm>
              <a:off x="2686514"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6" name="tx146"/>
            <p:cNvSpPr/>
            <p:nvPr/>
          </p:nvSpPr>
          <p:spPr>
            <a:xfrm>
              <a:off x="4560830"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47" name="tx147"/>
            <p:cNvSpPr/>
            <p:nvPr/>
          </p:nvSpPr>
          <p:spPr>
            <a:xfrm>
              <a:off x="6435146"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300,000</a:t>
              </a:r>
            </a:p>
          </p:txBody>
        </p:sp>
        <p:sp>
          <p:nvSpPr>
            <p:cNvPr id="148" name="tx148"/>
            <p:cNvSpPr/>
            <p:nvPr/>
          </p:nvSpPr>
          <p:spPr>
            <a:xfrm>
              <a:off x="8309462"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400,000</a:t>
              </a:r>
            </a:p>
          </p:txBody>
        </p:sp>
        <p:sp>
          <p:nvSpPr>
            <p:cNvPr id="149" name="tx149"/>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50" name="tx150"/>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1" name="tx151"/>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Madagascar (60%) was 25 percentage points lower than the global average (85%) and 19 percentage points lower than the average across all ESAR countries (79%).
National DTP3 coverage was 9 percentage points lower than in 2019 (69%).
This equates to 391,000 un- and undervaccinated children in 2024 compared to 283,000 un- and undervaccinated children in 2019.</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21870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29752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37634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5516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6792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75811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8369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91575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945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2468459"/>
              <a:ext cx="351110" cy="2210834"/>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4" name="rc14"/>
            <p:cNvSpPr/>
            <p:nvPr/>
          </p:nvSpPr>
          <p:spPr>
            <a:xfrm>
              <a:off x="1252457" y="2321070"/>
              <a:ext cx="351110" cy="235822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42580" y="2099987"/>
              <a:ext cx="351110" cy="25793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32702" y="2099987"/>
              <a:ext cx="351110" cy="25793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422824" y="1989445"/>
              <a:ext cx="351110" cy="268984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989445"/>
              <a:ext cx="351110" cy="268984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593191" y="1952598"/>
              <a:ext cx="351110" cy="272669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203069" y="1952598"/>
              <a:ext cx="351110" cy="272669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983314" y="1915751"/>
              <a:ext cx="351110" cy="276354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373436" y="1620973"/>
              <a:ext cx="351110" cy="30583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763558" y="1584125"/>
              <a:ext cx="351110" cy="309516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153681" y="1510431"/>
              <a:ext cx="351110" cy="31688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543803" y="1399889"/>
              <a:ext cx="351110" cy="32794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6714170" y="1326195"/>
              <a:ext cx="351110" cy="33530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933925" y="1326195"/>
              <a:ext cx="351110" cy="33530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104293" y="1326195"/>
              <a:ext cx="351110" cy="33530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324048" y="1326195"/>
              <a:ext cx="351110" cy="33530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494415" y="1326195"/>
              <a:ext cx="351110" cy="33530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8274660" y="1178806"/>
              <a:ext cx="351110" cy="35004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884537" y="1178806"/>
              <a:ext cx="351110" cy="35004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64782" y="1068264"/>
              <a:ext cx="351110" cy="36110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62335" y="2468459"/>
              <a:ext cx="351110" cy="2210834"/>
            </a:xfrm>
            <a:prstGeom prst="rect">
              <a:avLst/>
            </a:prstGeom>
            <a:solidFill>
              <a:srgbClr val="F26A21">
                <a:alpha val="100000"/>
              </a:srgbClr>
            </a:solidFill>
          </p:spPr>
          <p:txBody>
            <a:bodyPr/>
            <a:lstStyle/>
            <a:p/>
          </p:txBody>
        </p:sp>
        <p:sp>
          <p:nvSpPr>
            <p:cNvPr id="35" name="rc35"/>
            <p:cNvSpPr/>
            <p:nvPr/>
          </p:nvSpPr>
          <p:spPr>
            <a:xfrm>
              <a:off x="1252457" y="2321070"/>
              <a:ext cx="351110" cy="2358223"/>
            </a:xfrm>
            <a:prstGeom prst="rect">
              <a:avLst/>
            </a:prstGeom>
            <a:solidFill>
              <a:srgbClr val="0083CF">
                <a:alpha val="100000"/>
              </a:srgbClr>
            </a:solidFill>
          </p:spPr>
          <p:txBody>
            <a:bodyPr/>
            <a:lstStyle/>
            <a:p/>
          </p:txBody>
        </p:sp>
        <p:sp>
          <p:nvSpPr>
            <p:cNvPr id="36" name="rc36"/>
            <p:cNvSpPr/>
            <p:nvPr/>
          </p:nvSpPr>
          <p:spPr>
            <a:xfrm>
              <a:off x="1642580" y="2099987"/>
              <a:ext cx="351110" cy="2579307"/>
            </a:xfrm>
            <a:prstGeom prst="rect">
              <a:avLst/>
            </a:prstGeom>
            <a:solidFill>
              <a:srgbClr val="0083CF">
                <a:alpha val="100000"/>
              </a:srgbClr>
            </a:solidFill>
          </p:spPr>
          <p:txBody>
            <a:bodyPr/>
            <a:lstStyle/>
            <a:p/>
          </p:txBody>
        </p:sp>
        <p:sp>
          <p:nvSpPr>
            <p:cNvPr id="37" name="rc37"/>
            <p:cNvSpPr/>
            <p:nvPr/>
          </p:nvSpPr>
          <p:spPr>
            <a:xfrm>
              <a:off x="2032702" y="2099987"/>
              <a:ext cx="351110" cy="2579307"/>
            </a:xfrm>
            <a:prstGeom prst="rect">
              <a:avLst/>
            </a:prstGeom>
            <a:solidFill>
              <a:srgbClr val="0083CF">
                <a:alpha val="100000"/>
              </a:srgbClr>
            </a:solidFill>
          </p:spPr>
          <p:txBody>
            <a:bodyPr/>
            <a:lstStyle/>
            <a:p/>
          </p:txBody>
        </p:sp>
        <p:sp>
          <p:nvSpPr>
            <p:cNvPr id="38" name="rc38"/>
            <p:cNvSpPr/>
            <p:nvPr/>
          </p:nvSpPr>
          <p:spPr>
            <a:xfrm>
              <a:off x="2422824" y="1989445"/>
              <a:ext cx="351110" cy="2689849"/>
            </a:xfrm>
            <a:prstGeom prst="rect">
              <a:avLst/>
            </a:prstGeom>
            <a:solidFill>
              <a:srgbClr val="0083CF">
                <a:alpha val="100000"/>
              </a:srgbClr>
            </a:solidFill>
          </p:spPr>
          <p:txBody>
            <a:bodyPr/>
            <a:lstStyle/>
            <a:p/>
          </p:txBody>
        </p:sp>
        <p:sp>
          <p:nvSpPr>
            <p:cNvPr id="39" name="rc39"/>
            <p:cNvSpPr/>
            <p:nvPr/>
          </p:nvSpPr>
          <p:spPr>
            <a:xfrm>
              <a:off x="2812947" y="1989445"/>
              <a:ext cx="351110" cy="2689849"/>
            </a:xfrm>
            <a:prstGeom prst="rect">
              <a:avLst/>
            </a:prstGeom>
            <a:solidFill>
              <a:srgbClr val="0083CF">
                <a:alpha val="100000"/>
              </a:srgbClr>
            </a:solidFill>
          </p:spPr>
          <p:txBody>
            <a:bodyPr/>
            <a:lstStyle/>
            <a:p/>
          </p:txBody>
        </p:sp>
        <p:sp>
          <p:nvSpPr>
            <p:cNvPr id="40" name="rc40"/>
            <p:cNvSpPr/>
            <p:nvPr/>
          </p:nvSpPr>
          <p:spPr>
            <a:xfrm>
              <a:off x="3593191" y="1952598"/>
              <a:ext cx="351110" cy="2726696"/>
            </a:xfrm>
            <a:prstGeom prst="rect">
              <a:avLst/>
            </a:prstGeom>
            <a:solidFill>
              <a:srgbClr val="0083CF">
                <a:alpha val="100000"/>
              </a:srgbClr>
            </a:solidFill>
          </p:spPr>
          <p:txBody>
            <a:bodyPr/>
            <a:lstStyle/>
            <a:p/>
          </p:txBody>
        </p:sp>
        <p:sp>
          <p:nvSpPr>
            <p:cNvPr id="41" name="rc41"/>
            <p:cNvSpPr/>
            <p:nvPr/>
          </p:nvSpPr>
          <p:spPr>
            <a:xfrm>
              <a:off x="4373436" y="1620973"/>
              <a:ext cx="351110" cy="3058321"/>
            </a:xfrm>
            <a:prstGeom prst="rect">
              <a:avLst/>
            </a:prstGeom>
            <a:solidFill>
              <a:srgbClr val="0083CF">
                <a:alpha val="100000"/>
              </a:srgbClr>
            </a:solidFill>
          </p:spPr>
          <p:txBody>
            <a:bodyPr/>
            <a:lstStyle/>
            <a:p/>
          </p:txBody>
        </p:sp>
        <p:sp>
          <p:nvSpPr>
            <p:cNvPr id="42" name="rc42"/>
            <p:cNvSpPr/>
            <p:nvPr/>
          </p:nvSpPr>
          <p:spPr>
            <a:xfrm>
              <a:off x="6714170" y="1326195"/>
              <a:ext cx="351110" cy="3353099"/>
            </a:xfrm>
            <a:prstGeom prst="rect">
              <a:avLst/>
            </a:prstGeom>
            <a:solidFill>
              <a:srgbClr val="0083CF">
                <a:alpha val="100000"/>
              </a:srgbClr>
            </a:solidFill>
          </p:spPr>
          <p:txBody>
            <a:bodyPr/>
            <a:lstStyle/>
            <a:p/>
          </p:txBody>
        </p:sp>
        <p:sp>
          <p:nvSpPr>
            <p:cNvPr id="43" name="rc43"/>
            <p:cNvSpPr/>
            <p:nvPr/>
          </p:nvSpPr>
          <p:spPr>
            <a:xfrm>
              <a:off x="5933925" y="1326195"/>
              <a:ext cx="351110" cy="3353099"/>
            </a:xfrm>
            <a:prstGeom prst="rect">
              <a:avLst/>
            </a:prstGeom>
            <a:solidFill>
              <a:srgbClr val="0083CF">
                <a:alpha val="100000"/>
              </a:srgbClr>
            </a:solidFill>
          </p:spPr>
          <p:txBody>
            <a:bodyPr/>
            <a:lstStyle/>
            <a:p/>
          </p:txBody>
        </p:sp>
        <p:sp>
          <p:nvSpPr>
            <p:cNvPr id="44" name="pg44"/>
            <p:cNvSpPr/>
            <p:nvPr/>
          </p:nvSpPr>
          <p:spPr>
            <a:xfrm>
              <a:off x="1113876" y="4579725"/>
              <a:ext cx="99569" cy="99569"/>
            </a:xfrm>
            <a:custGeom>
              <a:avLst/>
              <a:pathLst>
                <a:path w="99569" h="99569">
                  <a:moveTo>
                    <a:pt x="99569" y="0"/>
                  </a:moveTo>
                  <a:lnTo>
                    <a:pt x="99569" y="11908"/>
                  </a:lnTo>
                  <a:lnTo>
                    <a:pt x="11908" y="99569"/>
                  </a:lnTo>
                  <a:lnTo>
                    <a:pt x="0" y="99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94786" y="4460635"/>
              <a:ext cx="218659" cy="218659"/>
            </a:xfrm>
            <a:custGeom>
              <a:avLst/>
              <a:pathLst>
                <a:path w="218659" h="218659">
                  <a:moveTo>
                    <a:pt x="218659" y="0"/>
                  </a:moveTo>
                  <a:lnTo>
                    <a:pt x="218659" y="11908"/>
                  </a:lnTo>
                  <a:lnTo>
                    <a:pt x="11908" y="218659"/>
                  </a:lnTo>
                  <a:lnTo>
                    <a:pt x="0" y="218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75696" y="4341545"/>
              <a:ext cx="337749" cy="337749"/>
            </a:xfrm>
            <a:custGeom>
              <a:avLst/>
              <a:pathLst>
                <a:path w="337749" h="337749">
                  <a:moveTo>
                    <a:pt x="337749" y="0"/>
                  </a:moveTo>
                  <a:lnTo>
                    <a:pt x="337749" y="11908"/>
                  </a:lnTo>
                  <a:lnTo>
                    <a:pt x="11908" y="337749"/>
                  </a:lnTo>
                  <a:lnTo>
                    <a:pt x="0" y="3377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2335" y="422245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2335" y="41033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2335" y="398427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2335" y="386518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2335" y="374609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2335" y="36270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2335" y="35079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2335" y="33888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2335" y="32697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2335" y="315064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2335" y="303155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2335" y="29124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2335" y="27933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2335" y="26742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62335" y="255519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62335" y="2468459"/>
              <a:ext cx="330667" cy="330667"/>
            </a:xfrm>
            <a:custGeom>
              <a:avLst/>
              <a:pathLst>
                <a:path w="330667" h="330667">
                  <a:moveTo>
                    <a:pt x="318758" y="0"/>
                  </a:moveTo>
                  <a:lnTo>
                    <a:pt x="330667" y="0"/>
                  </a:lnTo>
                  <a:lnTo>
                    <a:pt x="0" y="330667"/>
                  </a:lnTo>
                  <a:lnTo>
                    <a:pt x="0" y="3187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62335" y="2468459"/>
              <a:ext cx="211577" cy="211577"/>
            </a:xfrm>
            <a:custGeom>
              <a:avLst/>
              <a:pathLst>
                <a:path w="211577" h="211577">
                  <a:moveTo>
                    <a:pt x="199668" y="0"/>
                  </a:moveTo>
                  <a:lnTo>
                    <a:pt x="211577" y="0"/>
                  </a:lnTo>
                  <a:lnTo>
                    <a:pt x="0" y="211577"/>
                  </a:lnTo>
                  <a:lnTo>
                    <a:pt x="0" y="199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62335" y="2468459"/>
              <a:ext cx="92487" cy="92487"/>
            </a:xfrm>
            <a:custGeom>
              <a:avLst/>
              <a:pathLst>
                <a:path w="92487" h="92487">
                  <a:moveTo>
                    <a:pt x="80579" y="0"/>
                  </a:moveTo>
                  <a:lnTo>
                    <a:pt x="92487" y="0"/>
                  </a:lnTo>
                  <a:lnTo>
                    <a:pt x="0" y="92487"/>
                  </a:lnTo>
                  <a:lnTo>
                    <a:pt x="0" y="805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590235" y="4665962"/>
              <a:ext cx="13332" cy="13332"/>
            </a:xfrm>
            <a:custGeom>
              <a:avLst/>
              <a:pathLst>
                <a:path w="13332" h="13332">
                  <a:moveTo>
                    <a:pt x="13332" y="0"/>
                  </a:moveTo>
                  <a:lnTo>
                    <a:pt x="13332" y="11908"/>
                  </a:lnTo>
                  <a:lnTo>
                    <a:pt x="11908" y="13332"/>
                  </a:lnTo>
                  <a:lnTo>
                    <a:pt x="0" y="133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471145" y="4546872"/>
              <a:ext cx="132422" cy="132422"/>
            </a:xfrm>
            <a:custGeom>
              <a:avLst/>
              <a:pathLst>
                <a:path w="132422" h="132422">
                  <a:moveTo>
                    <a:pt x="132422" y="0"/>
                  </a:moveTo>
                  <a:lnTo>
                    <a:pt x="132422" y="11908"/>
                  </a:lnTo>
                  <a:lnTo>
                    <a:pt x="11908" y="132422"/>
                  </a:lnTo>
                  <a:lnTo>
                    <a:pt x="0" y="132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352055" y="4427782"/>
              <a:ext cx="251512" cy="251512"/>
            </a:xfrm>
            <a:custGeom>
              <a:avLst/>
              <a:pathLst>
                <a:path w="251512" h="251512">
                  <a:moveTo>
                    <a:pt x="251512" y="0"/>
                  </a:moveTo>
                  <a:lnTo>
                    <a:pt x="251512" y="11908"/>
                  </a:lnTo>
                  <a:lnTo>
                    <a:pt x="11908" y="251512"/>
                  </a:lnTo>
                  <a:lnTo>
                    <a:pt x="0" y="2515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52457" y="43086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252457" y="41896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252457" y="407051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52457" y="39514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52457" y="38323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52457" y="371324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52457" y="359415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52457" y="34750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52457" y="33559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52457" y="323688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52457" y="311779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52457" y="299870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252457" y="287961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252457" y="276052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252457" y="264143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252457" y="252234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252457" y="240325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252457" y="2321070"/>
              <a:ext cx="326113" cy="326113"/>
            </a:xfrm>
            <a:custGeom>
              <a:avLst/>
              <a:pathLst>
                <a:path w="326113" h="326113">
                  <a:moveTo>
                    <a:pt x="314204" y="0"/>
                  </a:moveTo>
                  <a:lnTo>
                    <a:pt x="326113" y="0"/>
                  </a:lnTo>
                  <a:lnTo>
                    <a:pt x="0" y="326113"/>
                  </a:lnTo>
                  <a:lnTo>
                    <a:pt x="0" y="3142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252457" y="2321070"/>
              <a:ext cx="207024" cy="207024"/>
            </a:xfrm>
            <a:custGeom>
              <a:avLst/>
              <a:pathLst>
                <a:path w="207024" h="207024">
                  <a:moveTo>
                    <a:pt x="195115" y="0"/>
                  </a:moveTo>
                  <a:lnTo>
                    <a:pt x="207024" y="0"/>
                  </a:lnTo>
                  <a:lnTo>
                    <a:pt x="0" y="207024"/>
                  </a:lnTo>
                  <a:lnTo>
                    <a:pt x="0" y="1951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252457" y="2321070"/>
              <a:ext cx="87934" cy="87934"/>
            </a:xfrm>
            <a:custGeom>
              <a:avLst/>
              <a:pathLst>
                <a:path w="87934" h="87934">
                  <a:moveTo>
                    <a:pt x="76025" y="0"/>
                  </a:moveTo>
                  <a:lnTo>
                    <a:pt x="87934" y="0"/>
                  </a:lnTo>
                  <a:lnTo>
                    <a:pt x="0" y="87934"/>
                  </a:lnTo>
                  <a:lnTo>
                    <a:pt x="0" y="760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947504" y="4633109"/>
              <a:ext cx="46185" cy="46185"/>
            </a:xfrm>
            <a:custGeom>
              <a:avLst/>
              <a:pathLst>
                <a:path w="46185" h="46185">
                  <a:moveTo>
                    <a:pt x="46185" y="0"/>
                  </a:moveTo>
                  <a:lnTo>
                    <a:pt x="46185" y="11908"/>
                  </a:lnTo>
                  <a:lnTo>
                    <a:pt x="11908" y="46185"/>
                  </a:lnTo>
                  <a:lnTo>
                    <a:pt x="0" y="461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828415" y="4514019"/>
              <a:ext cx="165275" cy="165275"/>
            </a:xfrm>
            <a:custGeom>
              <a:avLst/>
              <a:pathLst>
                <a:path w="165275" h="165275">
                  <a:moveTo>
                    <a:pt x="165275" y="0"/>
                  </a:moveTo>
                  <a:lnTo>
                    <a:pt x="165275" y="11908"/>
                  </a:lnTo>
                  <a:lnTo>
                    <a:pt x="11908" y="165275"/>
                  </a:lnTo>
                  <a:lnTo>
                    <a:pt x="0" y="1652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709325" y="4394929"/>
              <a:ext cx="284364" cy="284364"/>
            </a:xfrm>
            <a:custGeom>
              <a:avLst/>
              <a:pathLst>
                <a:path w="284364" h="284364">
                  <a:moveTo>
                    <a:pt x="284364" y="0"/>
                  </a:moveTo>
                  <a:lnTo>
                    <a:pt x="284364" y="11908"/>
                  </a:lnTo>
                  <a:lnTo>
                    <a:pt x="11908" y="284364"/>
                  </a:lnTo>
                  <a:lnTo>
                    <a:pt x="0" y="2843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42580" y="42758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42580" y="415675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642580" y="40376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642580" y="39185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642580" y="37994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642580" y="36803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642580" y="35613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642580" y="34422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42580" y="33231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42580" y="320403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642580" y="30849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642580" y="29658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642580" y="28467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642580" y="27276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642580" y="260858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642580" y="24894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642580" y="23704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642580" y="225131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642580" y="21322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642580" y="2099987"/>
              <a:ext cx="276164" cy="276164"/>
            </a:xfrm>
            <a:custGeom>
              <a:avLst/>
              <a:pathLst>
                <a:path w="276164" h="276164">
                  <a:moveTo>
                    <a:pt x="264255" y="0"/>
                  </a:moveTo>
                  <a:lnTo>
                    <a:pt x="276164" y="0"/>
                  </a:lnTo>
                  <a:lnTo>
                    <a:pt x="0" y="276164"/>
                  </a:lnTo>
                  <a:lnTo>
                    <a:pt x="0" y="2642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642580" y="2099987"/>
              <a:ext cx="157075" cy="157075"/>
            </a:xfrm>
            <a:custGeom>
              <a:avLst/>
              <a:pathLst>
                <a:path w="157075" h="157075">
                  <a:moveTo>
                    <a:pt x="145166" y="0"/>
                  </a:moveTo>
                  <a:lnTo>
                    <a:pt x="157075" y="0"/>
                  </a:lnTo>
                  <a:lnTo>
                    <a:pt x="0" y="157075"/>
                  </a:lnTo>
                  <a:lnTo>
                    <a:pt x="0" y="1451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642580" y="2099987"/>
              <a:ext cx="37985" cy="37985"/>
            </a:xfrm>
            <a:custGeom>
              <a:avLst/>
              <a:pathLst>
                <a:path w="37985" h="37985">
                  <a:moveTo>
                    <a:pt x="26076" y="0"/>
                  </a:moveTo>
                  <a:lnTo>
                    <a:pt x="37985" y="0"/>
                  </a:lnTo>
                  <a:lnTo>
                    <a:pt x="0" y="37985"/>
                  </a:lnTo>
                  <a:lnTo>
                    <a:pt x="0" y="260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304774" y="4600256"/>
              <a:ext cx="79038" cy="79038"/>
            </a:xfrm>
            <a:custGeom>
              <a:avLst/>
              <a:pathLst>
                <a:path w="79038" h="79038">
                  <a:moveTo>
                    <a:pt x="79038" y="0"/>
                  </a:moveTo>
                  <a:lnTo>
                    <a:pt x="79038" y="11908"/>
                  </a:lnTo>
                  <a:lnTo>
                    <a:pt x="11908" y="79038"/>
                  </a:lnTo>
                  <a:lnTo>
                    <a:pt x="0" y="790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185684" y="4481166"/>
              <a:ext cx="198127" cy="198127"/>
            </a:xfrm>
            <a:custGeom>
              <a:avLst/>
              <a:pathLst>
                <a:path w="198127" h="198127">
                  <a:moveTo>
                    <a:pt x="198127" y="0"/>
                  </a:moveTo>
                  <a:lnTo>
                    <a:pt x="198127" y="11908"/>
                  </a:lnTo>
                  <a:lnTo>
                    <a:pt x="11908" y="198127"/>
                  </a:lnTo>
                  <a:lnTo>
                    <a:pt x="0" y="198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066594" y="4362076"/>
              <a:ext cx="317217" cy="317217"/>
            </a:xfrm>
            <a:custGeom>
              <a:avLst/>
              <a:pathLst>
                <a:path w="317217" h="317217">
                  <a:moveTo>
                    <a:pt x="317217" y="0"/>
                  </a:moveTo>
                  <a:lnTo>
                    <a:pt x="317217" y="11908"/>
                  </a:lnTo>
                  <a:lnTo>
                    <a:pt x="11908" y="317217"/>
                  </a:lnTo>
                  <a:lnTo>
                    <a:pt x="0" y="3172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032702" y="42429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032702" y="41238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032702" y="40048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32702" y="38857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032702" y="376662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032702" y="36475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032702" y="35284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032702" y="34093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032702" y="329026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032702" y="317117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032702" y="305208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032702" y="293299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032702" y="28139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032702" y="26948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032702" y="257572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032702" y="24566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032702" y="23375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032702" y="221845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032702" y="2099987"/>
              <a:ext cx="351110" cy="362401"/>
            </a:xfrm>
            <a:custGeom>
              <a:avLst/>
              <a:pathLst>
                <a:path w="351110" h="362401">
                  <a:moveTo>
                    <a:pt x="350492" y="0"/>
                  </a:moveTo>
                  <a:lnTo>
                    <a:pt x="351110" y="0"/>
                  </a:lnTo>
                  <a:lnTo>
                    <a:pt x="351110" y="11291"/>
                  </a:lnTo>
                  <a:lnTo>
                    <a:pt x="0" y="362401"/>
                  </a:lnTo>
                  <a:lnTo>
                    <a:pt x="0" y="3504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032702" y="2099987"/>
              <a:ext cx="243312" cy="243312"/>
            </a:xfrm>
            <a:custGeom>
              <a:avLst/>
              <a:pathLst>
                <a:path w="243312" h="243312">
                  <a:moveTo>
                    <a:pt x="231403" y="0"/>
                  </a:moveTo>
                  <a:lnTo>
                    <a:pt x="243312" y="0"/>
                  </a:lnTo>
                  <a:lnTo>
                    <a:pt x="0" y="243312"/>
                  </a:lnTo>
                  <a:lnTo>
                    <a:pt x="0" y="2314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032702" y="2099987"/>
              <a:ext cx="124222" cy="124222"/>
            </a:xfrm>
            <a:custGeom>
              <a:avLst/>
              <a:pathLst>
                <a:path w="124222" h="124222">
                  <a:moveTo>
                    <a:pt x="112313" y="0"/>
                  </a:moveTo>
                  <a:lnTo>
                    <a:pt x="124222" y="0"/>
                  </a:lnTo>
                  <a:lnTo>
                    <a:pt x="0" y="124222"/>
                  </a:lnTo>
                  <a:lnTo>
                    <a:pt x="0" y="1123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032702" y="2099987"/>
              <a:ext cx="5132" cy="5132"/>
            </a:xfrm>
            <a:custGeom>
              <a:avLst/>
              <a:pathLst>
                <a:path w="5132" h="5132">
                  <a:moveTo>
                    <a:pt x="0" y="5132"/>
                  </a:moveTo>
                  <a:lnTo>
                    <a:pt x="0" y="0"/>
                  </a:lnTo>
                  <a:lnTo>
                    <a:pt x="5132"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662043" y="4567403"/>
              <a:ext cx="111890" cy="111890"/>
            </a:xfrm>
            <a:custGeom>
              <a:avLst/>
              <a:pathLst>
                <a:path w="111890" h="111890">
                  <a:moveTo>
                    <a:pt x="111890" y="0"/>
                  </a:moveTo>
                  <a:lnTo>
                    <a:pt x="111890" y="11908"/>
                  </a:lnTo>
                  <a:lnTo>
                    <a:pt x="11908" y="111890"/>
                  </a:lnTo>
                  <a:lnTo>
                    <a:pt x="0" y="111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542954" y="4448313"/>
              <a:ext cx="230980" cy="230980"/>
            </a:xfrm>
            <a:custGeom>
              <a:avLst/>
              <a:pathLst>
                <a:path w="230980" h="230980">
                  <a:moveTo>
                    <a:pt x="230980" y="0"/>
                  </a:moveTo>
                  <a:lnTo>
                    <a:pt x="230980" y="11908"/>
                  </a:lnTo>
                  <a:lnTo>
                    <a:pt x="11908" y="230980"/>
                  </a:lnTo>
                  <a:lnTo>
                    <a:pt x="0" y="2309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423864" y="4329224"/>
              <a:ext cx="350070" cy="350070"/>
            </a:xfrm>
            <a:custGeom>
              <a:avLst/>
              <a:pathLst>
                <a:path w="350070" h="350070">
                  <a:moveTo>
                    <a:pt x="350070" y="0"/>
                  </a:moveTo>
                  <a:lnTo>
                    <a:pt x="350070" y="11908"/>
                  </a:lnTo>
                  <a:lnTo>
                    <a:pt x="11908" y="350070"/>
                  </a:lnTo>
                  <a:lnTo>
                    <a:pt x="0" y="3500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422824" y="421013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422824" y="409104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422824" y="397195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422824" y="385286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422824" y="37337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422824" y="361468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422824" y="349559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422824" y="337650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422824" y="325741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422824" y="313832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422824" y="301923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422824" y="290014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422824" y="278105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422824" y="266196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422824" y="254287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422824" y="242378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422824" y="230469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422824" y="21856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422824" y="20665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422824" y="1989445"/>
              <a:ext cx="321000" cy="321000"/>
            </a:xfrm>
            <a:custGeom>
              <a:avLst/>
              <a:pathLst>
                <a:path w="321000" h="321000">
                  <a:moveTo>
                    <a:pt x="309091" y="0"/>
                  </a:moveTo>
                  <a:lnTo>
                    <a:pt x="321000" y="0"/>
                  </a:lnTo>
                  <a:lnTo>
                    <a:pt x="0" y="321000"/>
                  </a:lnTo>
                  <a:lnTo>
                    <a:pt x="0" y="3090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422824" y="1989445"/>
              <a:ext cx="201911" cy="201911"/>
            </a:xfrm>
            <a:custGeom>
              <a:avLst/>
              <a:pathLst>
                <a:path w="201911" h="201911">
                  <a:moveTo>
                    <a:pt x="190002" y="0"/>
                  </a:moveTo>
                  <a:lnTo>
                    <a:pt x="201911" y="0"/>
                  </a:lnTo>
                  <a:lnTo>
                    <a:pt x="0" y="201911"/>
                  </a:lnTo>
                  <a:lnTo>
                    <a:pt x="0" y="1900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422824" y="1989445"/>
              <a:ext cx="82821" cy="82821"/>
            </a:xfrm>
            <a:custGeom>
              <a:avLst/>
              <a:pathLst>
                <a:path w="82821" h="82821">
                  <a:moveTo>
                    <a:pt x="70912" y="0"/>
                  </a:moveTo>
                  <a:lnTo>
                    <a:pt x="82821" y="0"/>
                  </a:lnTo>
                  <a:lnTo>
                    <a:pt x="0" y="82821"/>
                  </a:lnTo>
                  <a:lnTo>
                    <a:pt x="0" y="709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138403" y="4653640"/>
              <a:ext cx="25654" cy="25654"/>
            </a:xfrm>
            <a:custGeom>
              <a:avLst/>
              <a:pathLst>
                <a:path w="25654" h="25654">
                  <a:moveTo>
                    <a:pt x="25654" y="0"/>
                  </a:moveTo>
                  <a:lnTo>
                    <a:pt x="25654" y="11908"/>
                  </a:lnTo>
                  <a:lnTo>
                    <a:pt x="11908" y="25654"/>
                  </a:lnTo>
                  <a:lnTo>
                    <a:pt x="0" y="256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019313" y="4534550"/>
              <a:ext cx="144743" cy="144743"/>
            </a:xfrm>
            <a:custGeom>
              <a:avLst/>
              <a:pathLst>
                <a:path w="144743" h="144743">
                  <a:moveTo>
                    <a:pt x="144743" y="0"/>
                  </a:moveTo>
                  <a:lnTo>
                    <a:pt x="144743" y="11908"/>
                  </a:lnTo>
                  <a:lnTo>
                    <a:pt x="11908" y="144743"/>
                  </a:lnTo>
                  <a:lnTo>
                    <a:pt x="0" y="1447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900223" y="4415460"/>
              <a:ext cx="263833" cy="263833"/>
            </a:xfrm>
            <a:custGeom>
              <a:avLst/>
              <a:pathLst>
                <a:path w="263833" h="263833">
                  <a:moveTo>
                    <a:pt x="263833" y="0"/>
                  </a:moveTo>
                  <a:lnTo>
                    <a:pt x="263833" y="11908"/>
                  </a:lnTo>
                  <a:lnTo>
                    <a:pt x="11908" y="263833"/>
                  </a:lnTo>
                  <a:lnTo>
                    <a:pt x="0" y="2638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812947" y="42963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812947" y="417728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812947" y="40581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812947" y="393910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812947" y="38200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812947" y="37009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812947" y="35818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812947" y="34627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812947" y="33436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812947" y="322456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812947" y="31054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812947" y="298638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812947" y="286729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812947" y="274820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812947" y="262911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812947" y="25100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812947" y="23909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812947" y="227184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812947" y="215275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812947" y="203366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812947" y="1989445"/>
              <a:ext cx="288148" cy="288148"/>
            </a:xfrm>
            <a:custGeom>
              <a:avLst/>
              <a:pathLst>
                <a:path w="288148" h="288148">
                  <a:moveTo>
                    <a:pt x="276239" y="0"/>
                  </a:moveTo>
                  <a:lnTo>
                    <a:pt x="288148" y="0"/>
                  </a:lnTo>
                  <a:lnTo>
                    <a:pt x="0" y="288148"/>
                  </a:lnTo>
                  <a:lnTo>
                    <a:pt x="0" y="2762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812947" y="1989445"/>
              <a:ext cx="169058" cy="169058"/>
            </a:xfrm>
            <a:custGeom>
              <a:avLst/>
              <a:pathLst>
                <a:path w="169058" h="169058">
                  <a:moveTo>
                    <a:pt x="157149" y="0"/>
                  </a:moveTo>
                  <a:lnTo>
                    <a:pt x="169058" y="0"/>
                  </a:lnTo>
                  <a:lnTo>
                    <a:pt x="0" y="169058"/>
                  </a:lnTo>
                  <a:lnTo>
                    <a:pt x="0" y="1571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812947" y="1989445"/>
              <a:ext cx="49968" cy="49968"/>
            </a:xfrm>
            <a:custGeom>
              <a:avLst/>
              <a:pathLst>
                <a:path w="49968" h="49968">
                  <a:moveTo>
                    <a:pt x="38059" y="0"/>
                  </a:moveTo>
                  <a:lnTo>
                    <a:pt x="49968" y="0"/>
                  </a:lnTo>
                  <a:lnTo>
                    <a:pt x="0" y="49968"/>
                  </a:lnTo>
                  <a:lnTo>
                    <a:pt x="0" y="380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852942" y="4587934"/>
              <a:ext cx="91359" cy="91359"/>
            </a:xfrm>
            <a:custGeom>
              <a:avLst/>
              <a:pathLst>
                <a:path w="91359" h="91359">
                  <a:moveTo>
                    <a:pt x="91359" y="0"/>
                  </a:moveTo>
                  <a:lnTo>
                    <a:pt x="91359" y="11908"/>
                  </a:lnTo>
                  <a:lnTo>
                    <a:pt x="11908" y="91359"/>
                  </a:lnTo>
                  <a:lnTo>
                    <a:pt x="0" y="913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733852" y="4468845"/>
              <a:ext cx="210449" cy="210449"/>
            </a:xfrm>
            <a:custGeom>
              <a:avLst/>
              <a:pathLst>
                <a:path w="210449" h="210449">
                  <a:moveTo>
                    <a:pt x="210449" y="0"/>
                  </a:moveTo>
                  <a:lnTo>
                    <a:pt x="210449" y="11908"/>
                  </a:lnTo>
                  <a:lnTo>
                    <a:pt x="11908" y="210449"/>
                  </a:lnTo>
                  <a:lnTo>
                    <a:pt x="0" y="2104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614762" y="4349755"/>
              <a:ext cx="329539" cy="329539"/>
            </a:xfrm>
            <a:custGeom>
              <a:avLst/>
              <a:pathLst>
                <a:path w="329539" h="329539">
                  <a:moveTo>
                    <a:pt x="329539" y="0"/>
                  </a:moveTo>
                  <a:lnTo>
                    <a:pt x="329539" y="11908"/>
                  </a:lnTo>
                  <a:lnTo>
                    <a:pt x="11908" y="329539"/>
                  </a:lnTo>
                  <a:lnTo>
                    <a:pt x="0" y="3295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593191" y="42306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593191" y="411157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593191" y="399248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593191" y="387339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593191" y="37543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593191" y="36352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593191" y="35161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593191" y="339703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593191" y="327794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593191" y="315885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593191" y="30397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593191" y="29206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593191" y="28015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593191" y="26824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593191" y="25634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593191" y="24443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593191" y="232522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593191" y="22061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593191" y="20870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593191" y="19679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593191" y="1952598"/>
              <a:ext cx="259289" cy="259289"/>
            </a:xfrm>
            <a:custGeom>
              <a:avLst/>
              <a:pathLst>
                <a:path w="259289" h="259289">
                  <a:moveTo>
                    <a:pt x="247380" y="0"/>
                  </a:moveTo>
                  <a:lnTo>
                    <a:pt x="259289" y="0"/>
                  </a:lnTo>
                  <a:lnTo>
                    <a:pt x="0" y="259289"/>
                  </a:lnTo>
                  <a:lnTo>
                    <a:pt x="0" y="2473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593191" y="1952598"/>
              <a:ext cx="140199" cy="140199"/>
            </a:xfrm>
            <a:custGeom>
              <a:avLst/>
              <a:pathLst>
                <a:path w="140199" h="140199">
                  <a:moveTo>
                    <a:pt x="128290" y="0"/>
                  </a:moveTo>
                  <a:lnTo>
                    <a:pt x="140199" y="0"/>
                  </a:lnTo>
                  <a:lnTo>
                    <a:pt x="0" y="140199"/>
                  </a:lnTo>
                  <a:lnTo>
                    <a:pt x="0" y="1282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593191" y="1952598"/>
              <a:ext cx="21109" cy="21109"/>
            </a:xfrm>
            <a:custGeom>
              <a:avLst/>
              <a:pathLst>
                <a:path w="21109" h="21109">
                  <a:moveTo>
                    <a:pt x="9200" y="0"/>
                  </a:moveTo>
                  <a:lnTo>
                    <a:pt x="21109" y="0"/>
                  </a:lnTo>
                  <a:lnTo>
                    <a:pt x="0" y="21109"/>
                  </a:lnTo>
                  <a:lnTo>
                    <a:pt x="0" y="92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686571" y="4641319"/>
              <a:ext cx="37975" cy="37975"/>
            </a:xfrm>
            <a:custGeom>
              <a:avLst/>
              <a:pathLst>
                <a:path w="37975" h="37975">
                  <a:moveTo>
                    <a:pt x="37975" y="0"/>
                  </a:moveTo>
                  <a:lnTo>
                    <a:pt x="37975" y="11908"/>
                  </a:lnTo>
                  <a:lnTo>
                    <a:pt x="11908" y="37975"/>
                  </a:lnTo>
                  <a:lnTo>
                    <a:pt x="0" y="379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567481" y="4522229"/>
              <a:ext cx="157065" cy="157065"/>
            </a:xfrm>
            <a:custGeom>
              <a:avLst/>
              <a:pathLst>
                <a:path w="157065" h="157065">
                  <a:moveTo>
                    <a:pt x="157065" y="0"/>
                  </a:moveTo>
                  <a:lnTo>
                    <a:pt x="157065" y="11908"/>
                  </a:lnTo>
                  <a:lnTo>
                    <a:pt x="11908" y="157065"/>
                  </a:lnTo>
                  <a:lnTo>
                    <a:pt x="0" y="1570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448391" y="4403139"/>
              <a:ext cx="276155" cy="276155"/>
            </a:xfrm>
            <a:custGeom>
              <a:avLst/>
              <a:pathLst>
                <a:path w="276155" h="276155">
                  <a:moveTo>
                    <a:pt x="276155" y="0"/>
                  </a:moveTo>
                  <a:lnTo>
                    <a:pt x="276155" y="11908"/>
                  </a:lnTo>
                  <a:lnTo>
                    <a:pt x="11908" y="276155"/>
                  </a:lnTo>
                  <a:lnTo>
                    <a:pt x="0" y="2761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373436" y="42840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373436" y="416495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373436" y="404586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373436" y="39267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373436" y="38076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373436" y="36886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373436" y="356951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373436" y="345042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73436" y="333133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373436" y="32122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373436" y="30931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373436" y="29740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373436" y="28549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373436" y="273588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373436" y="26167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373436" y="24977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373436" y="237861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373436" y="22595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373436" y="21404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373436" y="20213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373436" y="19022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373436" y="17831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373436" y="166407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373436" y="1620973"/>
              <a:ext cx="287029" cy="287029"/>
            </a:xfrm>
            <a:custGeom>
              <a:avLst/>
              <a:pathLst>
                <a:path w="287029" h="287029">
                  <a:moveTo>
                    <a:pt x="275120" y="0"/>
                  </a:moveTo>
                  <a:lnTo>
                    <a:pt x="287029" y="0"/>
                  </a:lnTo>
                  <a:lnTo>
                    <a:pt x="0" y="287029"/>
                  </a:lnTo>
                  <a:lnTo>
                    <a:pt x="0" y="2751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373436" y="1620973"/>
              <a:ext cx="167939" cy="167939"/>
            </a:xfrm>
            <a:custGeom>
              <a:avLst/>
              <a:pathLst>
                <a:path w="167939" h="167939">
                  <a:moveTo>
                    <a:pt x="156030" y="0"/>
                  </a:moveTo>
                  <a:lnTo>
                    <a:pt x="167939" y="0"/>
                  </a:lnTo>
                  <a:lnTo>
                    <a:pt x="0" y="167939"/>
                  </a:lnTo>
                  <a:lnTo>
                    <a:pt x="0" y="1560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373436" y="1620973"/>
              <a:ext cx="48849" cy="48849"/>
            </a:xfrm>
            <a:custGeom>
              <a:avLst/>
              <a:pathLst>
                <a:path w="48849" h="48849">
                  <a:moveTo>
                    <a:pt x="36940" y="0"/>
                  </a:moveTo>
                  <a:lnTo>
                    <a:pt x="48849" y="0"/>
                  </a:lnTo>
                  <a:lnTo>
                    <a:pt x="0" y="48849"/>
                  </a:lnTo>
                  <a:lnTo>
                    <a:pt x="0" y="369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6949277" y="4563291"/>
              <a:ext cx="116002" cy="116002"/>
            </a:xfrm>
            <a:custGeom>
              <a:avLst/>
              <a:pathLst>
                <a:path w="116002" h="116002">
                  <a:moveTo>
                    <a:pt x="116002" y="0"/>
                  </a:moveTo>
                  <a:lnTo>
                    <a:pt x="116002" y="11908"/>
                  </a:lnTo>
                  <a:lnTo>
                    <a:pt x="11908" y="116002"/>
                  </a:lnTo>
                  <a:lnTo>
                    <a:pt x="0" y="1160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6830188" y="4444201"/>
              <a:ext cx="235092" cy="235092"/>
            </a:xfrm>
            <a:custGeom>
              <a:avLst/>
              <a:pathLst>
                <a:path w="235092" h="235092">
                  <a:moveTo>
                    <a:pt x="235092" y="0"/>
                  </a:moveTo>
                  <a:lnTo>
                    <a:pt x="235092" y="11908"/>
                  </a:lnTo>
                  <a:lnTo>
                    <a:pt x="11908" y="235092"/>
                  </a:lnTo>
                  <a:lnTo>
                    <a:pt x="0" y="2350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6714170" y="4325112"/>
              <a:ext cx="351110" cy="354182"/>
            </a:xfrm>
            <a:custGeom>
              <a:avLst/>
              <a:pathLst>
                <a:path w="351110" h="354182">
                  <a:moveTo>
                    <a:pt x="351110" y="0"/>
                  </a:moveTo>
                  <a:lnTo>
                    <a:pt x="351110" y="11908"/>
                  </a:lnTo>
                  <a:lnTo>
                    <a:pt x="8836" y="354182"/>
                  </a:lnTo>
                  <a:lnTo>
                    <a:pt x="0" y="354182"/>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6714170" y="42060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6714170" y="40869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6714170" y="39678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6714170" y="38487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6714170" y="372966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6714170" y="361057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6714170" y="349148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6714170" y="337239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6714170" y="325330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714170" y="313421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714170" y="30151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714170" y="289603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714170" y="277694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714170" y="265785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6714170" y="253876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6714170" y="24196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6714170" y="230058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6714170" y="218149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6714170" y="206240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714170" y="194331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714170" y="182422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714170" y="170513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714170" y="158604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714170" y="146695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714170" y="134786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714170" y="1326195"/>
              <a:ext cx="265600" cy="265600"/>
            </a:xfrm>
            <a:custGeom>
              <a:avLst/>
              <a:pathLst>
                <a:path w="265600" h="265600">
                  <a:moveTo>
                    <a:pt x="253691" y="0"/>
                  </a:moveTo>
                  <a:lnTo>
                    <a:pt x="265600" y="0"/>
                  </a:lnTo>
                  <a:lnTo>
                    <a:pt x="0" y="265600"/>
                  </a:lnTo>
                  <a:lnTo>
                    <a:pt x="0" y="2536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714170" y="1326195"/>
              <a:ext cx="146510" cy="146510"/>
            </a:xfrm>
            <a:custGeom>
              <a:avLst/>
              <a:pathLst>
                <a:path w="146510" h="146510">
                  <a:moveTo>
                    <a:pt x="134601" y="0"/>
                  </a:moveTo>
                  <a:lnTo>
                    <a:pt x="146510" y="0"/>
                  </a:lnTo>
                  <a:lnTo>
                    <a:pt x="0" y="146510"/>
                  </a:lnTo>
                  <a:lnTo>
                    <a:pt x="0" y="13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714170" y="1326195"/>
              <a:ext cx="27420" cy="27420"/>
            </a:xfrm>
            <a:custGeom>
              <a:avLst/>
              <a:pathLst>
                <a:path w="27420" h="27420">
                  <a:moveTo>
                    <a:pt x="15511" y="0"/>
                  </a:moveTo>
                  <a:lnTo>
                    <a:pt x="27420" y="0"/>
                  </a:lnTo>
                  <a:lnTo>
                    <a:pt x="0" y="27420"/>
                  </a:lnTo>
                  <a:lnTo>
                    <a:pt x="0" y="155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234738" y="4628997"/>
              <a:ext cx="50297" cy="50297"/>
            </a:xfrm>
            <a:custGeom>
              <a:avLst/>
              <a:pathLst>
                <a:path w="50297" h="50297">
                  <a:moveTo>
                    <a:pt x="50297" y="0"/>
                  </a:moveTo>
                  <a:lnTo>
                    <a:pt x="50297" y="11908"/>
                  </a:lnTo>
                  <a:lnTo>
                    <a:pt x="11908" y="50297"/>
                  </a:lnTo>
                  <a:lnTo>
                    <a:pt x="0" y="502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115649" y="4509907"/>
              <a:ext cx="169387" cy="169387"/>
            </a:xfrm>
            <a:custGeom>
              <a:avLst/>
              <a:pathLst>
                <a:path w="169387" h="169387">
                  <a:moveTo>
                    <a:pt x="169387" y="0"/>
                  </a:moveTo>
                  <a:lnTo>
                    <a:pt x="169387" y="11908"/>
                  </a:lnTo>
                  <a:lnTo>
                    <a:pt x="11908" y="169387"/>
                  </a:lnTo>
                  <a:lnTo>
                    <a:pt x="0" y="1693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996559" y="4390817"/>
              <a:ext cx="288476" cy="288476"/>
            </a:xfrm>
            <a:custGeom>
              <a:avLst/>
              <a:pathLst>
                <a:path w="288476" h="288476">
                  <a:moveTo>
                    <a:pt x="288476" y="0"/>
                  </a:moveTo>
                  <a:lnTo>
                    <a:pt x="288476" y="11908"/>
                  </a:lnTo>
                  <a:lnTo>
                    <a:pt x="11908" y="288476"/>
                  </a:lnTo>
                  <a:lnTo>
                    <a:pt x="0" y="2884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933925" y="427172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933925" y="41526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933925" y="40335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933925" y="39144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933925" y="379536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933925" y="367627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933925" y="355718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933925" y="343809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933925" y="33190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933925" y="31999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933925" y="308082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933925" y="29617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933925" y="28426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933925" y="27235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933925" y="26044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933925" y="24853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933925" y="23662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933925" y="22472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933925" y="212811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933925" y="20090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933925" y="188993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5933925" y="17708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5933925" y="16517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5933925" y="15326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5933925" y="14135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5933925" y="1326195"/>
              <a:ext cx="331306" cy="331306"/>
            </a:xfrm>
            <a:custGeom>
              <a:avLst/>
              <a:pathLst>
                <a:path w="331306" h="331306">
                  <a:moveTo>
                    <a:pt x="319397" y="0"/>
                  </a:moveTo>
                  <a:lnTo>
                    <a:pt x="331306" y="0"/>
                  </a:lnTo>
                  <a:lnTo>
                    <a:pt x="0" y="331306"/>
                  </a:lnTo>
                  <a:lnTo>
                    <a:pt x="0" y="3193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5933925" y="1326195"/>
              <a:ext cx="212216" cy="212216"/>
            </a:xfrm>
            <a:custGeom>
              <a:avLst/>
              <a:pathLst>
                <a:path w="212216" h="212216">
                  <a:moveTo>
                    <a:pt x="200307" y="0"/>
                  </a:moveTo>
                  <a:lnTo>
                    <a:pt x="212216" y="0"/>
                  </a:lnTo>
                  <a:lnTo>
                    <a:pt x="0" y="212216"/>
                  </a:lnTo>
                  <a:lnTo>
                    <a:pt x="0" y="200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5933925" y="1326195"/>
              <a:ext cx="93126" cy="93126"/>
            </a:xfrm>
            <a:custGeom>
              <a:avLst/>
              <a:pathLst>
                <a:path w="93126" h="93126">
                  <a:moveTo>
                    <a:pt x="81217" y="0"/>
                  </a:moveTo>
                  <a:lnTo>
                    <a:pt x="93126" y="0"/>
                  </a:lnTo>
                  <a:lnTo>
                    <a:pt x="0" y="93126"/>
                  </a:lnTo>
                  <a:lnTo>
                    <a:pt x="0" y="812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rc306"/>
            <p:cNvSpPr/>
            <p:nvPr/>
          </p:nvSpPr>
          <p:spPr>
            <a:xfrm>
              <a:off x="862335" y="2468459"/>
              <a:ext cx="351110" cy="2210834"/>
            </a:xfrm>
            <a:prstGeom prst="rect">
              <a:avLst/>
            </a:prstGeom>
            <a:ln w="1355" cap="flat">
              <a:solidFill>
                <a:srgbClr val="000000">
                  <a:alpha val="100000"/>
                </a:srgbClr>
              </a:solidFill>
              <a:prstDash val="solid"/>
              <a:miter/>
            </a:ln>
          </p:spPr>
          <p:txBody>
            <a:bodyPr/>
            <a:lstStyle/>
            <a:p/>
          </p:txBody>
        </p:sp>
        <p:sp>
          <p:nvSpPr>
            <p:cNvPr id="307" name="rc307"/>
            <p:cNvSpPr/>
            <p:nvPr/>
          </p:nvSpPr>
          <p:spPr>
            <a:xfrm>
              <a:off x="1252457" y="2321070"/>
              <a:ext cx="351110" cy="2358223"/>
            </a:xfrm>
            <a:prstGeom prst="rect">
              <a:avLst/>
            </a:prstGeom>
            <a:ln w="1355" cap="flat">
              <a:solidFill>
                <a:srgbClr val="000000">
                  <a:alpha val="100000"/>
                </a:srgbClr>
              </a:solidFill>
              <a:prstDash val="solid"/>
              <a:miter/>
            </a:ln>
          </p:spPr>
          <p:txBody>
            <a:bodyPr/>
            <a:lstStyle/>
            <a:p/>
          </p:txBody>
        </p:sp>
        <p:sp>
          <p:nvSpPr>
            <p:cNvPr id="308" name="rc308"/>
            <p:cNvSpPr/>
            <p:nvPr/>
          </p:nvSpPr>
          <p:spPr>
            <a:xfrm>
              <a:off x="1642580" y="2099987"/>
              <a:ext cx="351110" cy="2579307"/>
            </a:xfrm>
            <a:prstGeom prst="rect">
              <a:avLst/>
            </a:prstGeom>
            <a:ln w="1355" cap="flat">
              <a:solidFill>
                <a:srgbClr val="000000">
                  <a:alpha val="100000"/>
                </a:srgbClr>
              </a:solidFill>
              <a:prstDash val="solid"/>
              <a:miter/>
            </a:ln>
          </p:spPr>
          <p:txBody>
            <a:bodyPr/>
            <a:lstStyle/>
            <a:p/>
          </p:txBody>
        </p:sp>
        <p:sp>
          <p:nvSpPr>
            <p:cNvPr id="309" name="rc309"/>
            <p:cNvSpPr/>
            <p:nvPr/>
          </p:nvSpPr>
          <p:spPr>
            <a:xfrm>
              <a:off x="2032702" y="2099987"/>
              <a:ext cx="351110" cy="2579307"/>
            </a:xfrm>
            <a:prstGeom prst="rect">
              <a:avLst/>
            </a:prstGeom>
            <a:ln w="1355" cap="flat">
              <a:solidFill>
                <a:srgbClr val="000000">
                  <a:alpha val="100000"/>
                </a:srgbClr>
              </a:solidFill>
              <a:prstDash val="solid"/>
              <a:miter/>
            </a:ln>
          </p:spPr>
          <p:txBody>
            <a:bodyPr/>
            <a:lstStyle/>
            <a:p/>
          </p:txBody>
        </p:sp>
        <p:sp>
          <p:nvSpPr>
            <p:cNvPr id="310" name="rc310"/>
            <p:cNvSpPr/>
            <p:nvPr/>
          </p:nvSpPr>
          <p:spPr>
            <a:xfrm>
              <a:off x="2422824" y="1989445"/>
              <a:ext cx="351110" cy="2689849"/>
            </a:xfrm>
            <a:prstGeom prst="rect">
              <a:avLst/>
            </a:prstGeom>
            <a:ln w="1355" cap="flat">
              <a:solidFill>
                <a:srgbClr val="000000">
                  <a:alpha val="100000"/>
                </a:srgbClr>
              </a:solidFill>
              <a:prstDash val="solid"/>
              <a:miter/>
            </a:ln>
          </p:spPr>
          <p:txBody>
            <a:bodyPr/>
            <a:lstStyle/>
            <a:p/>
          </p:txBody>
        </p:sp>
        <p:sp>
          <p:nvSpPr>
            <p:cNvPr id="311" name="rc311"/>
            <p:cNvSpPr/>
            <p:nvPr/>
          </p:nvSpPr>
          <p:spPr>
            <a:xfrm>
              <a:off x="2812947" y="1989445"/>
              <a:ext cx="351110" cy="2689849"/>
            </a:xfrm>
            <a:prstGeom prst="rect">
              <a:avLst/>
            </a:prstGeom>
            <a:ln w="1355" cap="flat">
              <a:solidFill>
                <a:srgbClr val="000000">
                  <a:alpha val="100000"/>
                </a:srgbClr>
              </a:solidFill>
              <a:prstDash val="solid"/>
              <a:miter/>
            </a:ln>
          </p:spPr>
          <p:txBody>
            <a:bodyPr/>
            <a:lstStyle/>
            <a:p/>
          </p:txBody>
        </p:sp>
        <p:sp>
          <p:nvSpPr>
            <p:cNvPr id="312" name="rc312"/>
            <p:cNvSpPr/>
            <p:nvPr/>
          </p:nvSpPr>
          <p:spPr>
            <a:xfrm>
              <a:off x="3593191" y="1952598"/>
              <a:ext cx="351110" cy="2726696"/>
            </a:xfrm>
            <a:prstGeom prst="rect">
              <a:avLst/>
            </a:prstGeom>
            <a:ln w="1355" cap="flat">
              <a:solidFill>
                <a:srgbClr val="000000">
                  <a:alpha val="100000"/>
                </a:srgbClr>
              </a:solidFill>
              <a:prstDash val="solid"/>
              <a:miter/>
            </a:ln>
          </p:spPr>
          <p:txBody>
            <a:bodyPr/>
            <a:lstStyle/>
            <a:p/>
          </p:txBody>
        </p:sp>
        <p:sp>
          <p:nvSpPr>
            <p:cNvPr id="313" name="rc313"/>
            <p:cNvSpPr/>
            <p:nvPr/>
          </p:nvSpPr>
          <p:spPr>
            <a:xfrm>
              <a:off x="4373436" y="1620973"/>
              <a:ext cx="351110" cy="3058321"/>
            </a:xfrm>
            <a:prstGeom prst="rect">
              <a:avLst/>
            </a:prstGeom>
            <a:ln w="1355" cap="flat">
              <a:solidFill>
                <a:srgbClr val="000000">
                  <a:alpha val="100000"/>
                </a:srgbClr>
              </a:solidFill>
              <a:prstDash val="solid"/>
              <a:miter/>
            </a:ln>
          </p:spPr>
          <p:txBody>
            <a:bodyPr/>
            <a:lstStyle/>
            <a:p/>
          </p:txBody>
        </p:sp>
        <p:sp>
          <p:nvSpPr>
            <p:cNvPr id="314" name="rc314"/>
            <p:cNvSpPr/>
            <p:nvPr/>
          </p:nvSpPr>
          <p:spPr>
            <a:xfrm>
              <a:off x="6714170" y="1326195"/>
              <a:ext cx="351110" cy="3353099"/>
            </a:xfrm>
            <a:prstGeom prst="rect">
              <a:avLst/>
            </a:prstGeom>
            <a:ln w="1355" cap="flat">
              <a:solidFill>
                <a:srgbClr val="000000">
                  <a:alpha val="100000"/>
                </a:srgbClr>
              </a:solidFill>
              <a:prstDash val="solid"/>
              <a:miter/>
            </a:ln>
          </p:spPr>
          <p:txBody>
            <a:bodyPr/>
            <a:lstStyle/>
            <a:p/>
          </p:txBody>
        </p:sp>
        <p:sp>
          <p:nvSpPr>
            <p:cNvPr id="315" name="rc315"/>
            <p:cNvSpPr/>
            <p:nvPr/>
          </p:nvSpPr>
          <p:spPr>
            <a:xfrm>
              <a:off x="5933925" y="1326195"/>
              <a:ext cx="351110" cy="3353099"/>
            </a:xfrm>
            <a:prstGeom prst="rect">
              <a:avLst/>
            </a:prstGeom>
            <a:ln w="1355" cap="flat">
              <a:solidFill>
                <a:srgbClr val="000000">
                  <a:alpha val="100000"/>
                </a:srgbClr>
              </a:solidFill>
              <a:prstDash val="solid"/>
              <a:miter/>
            </a:ln>
          </p:spPr>
          <p:txBody>
            <a:bodyPr/>
            <a:lstStyle/>
            <a:p/>
          </p:txBody>
        </p:sp>
        <p:sp>
          <p:nvSpPr>
            <p:cNvPr id="316" name="tx316"/>
            <p:cNvSpPr/>
            <p:nvPr/>
          </p:nvSpPr>
          <p:spPr>
            <a:xfrm>
              <a:off x="957504" y="228188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60</a:t>
              </a:r>
            </a:p>
          </p:txBody>
        </p:sp>
        <p:sp>
          <p:nvSpPr>
            <p:cNvPr id="317" name="tx317"/>
            <p:cNvSpPr/>
            <p:nvPr/>
          </p:nvSpPr>
          <p:spPr>
            <a:xfrm>
              <a:off x="1347626" y="212565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64</a:t>
              </a:r>
            </a:p>
          </p:txBody>
        </p:sp>
        <p:sp>
          <p:nvSpPr>
            <p:cNvPr id="318" name="tx318"/>
            <p:cNvSpPr/>
            <p:nvPr/>
          </p:nvSpPr>
          <p:spPr>
            <a:xfrm>
              <a:off x="1737748" y="189130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a:t>
              </a:r>
            </a:p>
          </p:txBody>
        </p:sp>
        <p:sp>
          <p:nvSpPr>
            <p:cNvPr id="319" name="tx319"/>
            <p:cNvSpPr/>
            <p:nvPr/>
          </p:nvSpPr>
          <p:spPr>
            <a:xfrm>
              <a:off x="2127871" y="189130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a:t>
              </a:r>
            </a:p>
          </p:txBody>
        </p:sp>
        <p:sp>
          <p:nvSpPr>
            <p:cNvPr id="320" name="tx320"/>
            <p:cNvSpPr/>
            <p:nvPr/>
          </p:nvSpPr>
          <p:spPr>
            <a:xfrm>
              <a:off x="2517993" y="1774063"/>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73</a:t>
              </a:r>
            </a:p>
          </p:txBody>
        </p:sp>
        <p:sp>
          <p:nvSpPr>
            <p:cNvPr id="321" name="tx321"/>
            <p:cNvSpPr/>
            <p:nvPr/>
          </p:nvSpPr>
          <p:spPr>
            <a:xfrm>
              <a:off x="2908115" y="1774063"/>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73</a:t>
              </a:r>
            </a:p>
          </p:txBody>
        </p:sp>
        <p:sp>
          <p:nvSpPr>
            <p:cNvPr id="322" name="tx322"/>
            <p:cNvSpPr/>
            <p:nvPr/>
          </p:nvSpPr>
          <p:spPr>
            <a:xfrm>
              <a:off x="3688360" y="1737264"/>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74</a:t>
              </a:r>
            </a:p>
          </p:txBody>
        </p:sp>
        <p:sp>
          <p:nvSpPr>
            <p:cNvPr id="323" name="tx323"/>
            <p:cNvSpPr/>
            <p:nvPr/>
          </p:nvSpPr>
          <p:spPr>
            <a:xfrm>
              <a:off x="3298238" y="1737264"/>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74</a:t>
              </a:r>
            </a:p>
          </p:txBody>
        </p:sp>
        <p:sp>
          <p:nvSpPr>
            <p:cNvPr id="324" name="tx324"/>
            <p:cNvSpPr/>
            <p:nvPr/>
          </p:nvSpPr>
          <p:spPr>
            <a:xfrm>
              <a:off x="4078483" y="1697782"/>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325" name="tx325"/>
            <p:cNvSpPr/>
            <p:nvPr/>
          </p:nvSpPr>
          <p:spPr>
            <a:xfrm>
              <a:off x="4468605" y="1383482"/>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26" name="tx326"/>
            <p:cNvSpPr/>
            <p:nvPr/>
          </p:nvSpPr>
          <p:spPr>
            <a:xfrm>
              <a:off x="4858727" y="134449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27" name="tx327"/>
            <p:cNvSpPr/>
            <p:nvPr/>
          </p:nvSpPr>
          <p:spPr>
            <a:xfrm>
              <a:off x="5248850" y="126637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28" name="tx328"/>
            <p:cNvSpPr/>
            <p:nvPr/>
          </p:nvSpPr>
          <p:spPr>
            <a:xfrm>
              <a:off x="5638972" y="11492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29" name="tx329"/>
            <p:cNvSpPr/>
            <p:nvPr/>
          </p:nvSpPr>
          <p:spPr>
            <a:xfrm>
              <a:off x="6809339" y="10710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0" name="tx330"/>
            <p:cNvSpPr/>
            <p:nvPr/>
          </p:nvSpPr>
          <p:spPr>
            <a:xfrm>
              <a:off x="6029094" y="10710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1" name="tx331"/>
            <p:cNvSpPr/>
            <p:nvPr/>
          </p:nvSpPr>
          <p:spPr>
            <a:xfrm>
              <a:off x="7199461" y="10710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2" name="tx332"/>
            <p:cNvSpPr/>
            <p:nvPr/>
          </p:nvSpPr>
          <p:spPr>
            <a:xfrm>
              <a:off x="6419217" y="10710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3" name="tx333"/>
            <p:cNvSpPr/>
            <p:nvPr/>
          </p:nvSpPr>
          <p:spPr>
            <a:xfrm>
              <a:off x="7589584" y="10710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4" name="tx334"/>
            <p:cNvSpPr/>
            <p:nvPr/>
          </p:nvSpPr>
          <p:spPr>
            <a:xfrm>
              <a:off x="8369828" y="91485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35" name="tx335"/>
            <p:cNvSpPr/>
            <p:nvPr/>
          </p:nvSpPr>
          <p:spPr>
            <a:xfrm>
              <a:off x="7979706" y="91485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36" name="tx336"/>
            <p:cNvSpPr/>
            <p:nvPr/>
          </p:nvSpPr>
          <p:spPr>
            <a:xfrm>
              <a:off x="8759951" y="79768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37" name="pg337"/>
            <p:cNvSpPr/>
            <p:nvPr/>
          </p:nvSpPr>
          <p:spPr>
            <a:xfrm>
              <a:off x="975224" y="346570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8" name="tx338"/>
            <p:cNvSpPr/>
            <p:nvPr/>
          </p:nvSpPr>
          <p:spPr>
            <a:xfrm>
              <a:off x="1007745" y="3498230"/>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39" name="pg339"/>
            <p:cNvSpPr/>
            <p:nvPr/>
          </p:nvSpPr>
          <p:spPr>
            <a:xfrm>
              <a:off x="1365346" y="339201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0" name="tx340"/>
            <p:cNvSpPr/>
            <p:nvPr/>
          </p:nvSpPr>
          <p:spPr>
            <a:xfrm>
              <a:off x="1397867" y="342421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41" name="pg341"/>
            <p:cNvSpPr/>
            <p:nvPr/>
          </p:nvSpPr>
          <p:spPr>
            <a:xfrm>
              <a:off x="1755468" y="32814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2" name="tx342"/>
            <p:cNvSpPr/>
            <p:nvPr/>
          </p:nvSpPr>
          <p:spPr>
            <a:xfrm>
              <a:off x="1787990" y="331372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43" name="pg343"/>
            <p:cNvSpPr/>
            <p:nvPr/>
          </p:nvSpPr>
          <p:spPr>
            <a:xfrm>
              <a:off x="2145591" y="32814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4" name="tx344"/>
            <p:cNvSpPr/>
            <p:nvPr/>
          </p:nvSpPr>
          <p:spPr>
            <a:xfrm>
              <a:off x="2178112" y="3315000"/>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45" name="pg345"/>
            <p:cNvSpPr/>
            <p:nvPr/>
          </p:nvSpPr>
          <p:spPr>
            <a:xfrm>
              <a:off x="2535713" y="322620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6" name="tx346"/>
            <p:cNvSpPr/>
            <p:nvPr/>
          </p:nvSpPr>
          <p:spPr>
            <a:xfrm>
              <a:off x="2568234" y="325840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47" name="pg347"/>
            <p:cNvSpPr/>
            <p:nvPr/>
          </p:nvSpPr>
          <p:spPr>
            <a:xfrm>
              <a:off x="2895691" y="3226202"/>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8" name="tx348"/>
            <p:cNvSpPr/>
            <p:nvPr/>
          </p:nvSpPr>
          <p:spPr>
            <a:xfrm>
              <a:off x="2928212" y="325708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49" name="pg349"/>
            <p:cNvSpPr/>
            <p:nvPr/>
          </p:nvSpPr>
          <p:spPr>
            <a:xfrm>
              <a:off x="3706080" y="320777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0" name="tx350"/>
            <p:cNvSpPr/>
            <p:nvPr/>
          </p:nvSpPr>
          <p:spPr>
            <a:xfrm>
              <a:off x="3738602" y="323865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51" name="pg351"/>
            <p:cNvSpPr/>
            <p:nvPr/>
          </p:nvSpPr>
          <p:spPr>
            <a:xfrm>
              <a:off x="4486325" y="304196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2" name="tx352"/>
            <p:cNvSpPr/>
            <p:nvPr/>
          </p:nvSpPr>
          <p:spPr>
            <a:xfrm>
              <a:off x="4518846" y="307279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53" name="pg353"/>
            <p:cNvSpPr/>
            <p:nvPr/>
          </p:nvSpPr>
          <p:spPr>
            <a:xfrm>
              <a:off x="6827059" y="289457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4" name="tx354"/>
            <p:cNvSpPr/>
            <p:nvPr/>
          </p:nvSpPr>
          <p:spPr>
            <a:xfrm>
              <a:off x="6859580" y="29254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55" name="pg355"/>
            <p:cNvSpPr/>
            <p:nvPr/>
          </p:nvSpPr>
          <p:spPr>
            <a:xfrm>
              <a:off x="6046814" y="289457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6" name="tx356"/>
            <p:cNvSpPr/>
            <p:nvPr/>
          </p:nvSpPr>
          <p:spPr>
            <a:xfrm>
              <a:off x="6079336" y="29254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57" name="tx357"/>
            <p:cNvSpPr/>
            <p:nvPr/>
          </p:nvSpPr>
          <p:spPr>
            <a:xfrm>
              <a:off x="663492" y="46271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58" name="tx358"/>
            <p:cNvSpPr/>
            <p:nvPr/>
          </p:nvSpPr>
          <p:spPr>
            <a:xfrm>
              <a:off x="585797" y="370599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59" name="tx359"/>
            <p:cNvSpPr/>
            <p:nvPr/>
          </p:nvSpPr>
          <p:spPr>
            <a:xfrm>
              <a:off x="585797" y="27848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60" name="tx360"/>
            <p:cNvSpPr/>
            <p:nvPr/>
          </p:nvSpPr>
          <p:spPr>
            <a:xfrm>
              <a:off x="585797" y="186534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61" name="tx361"/>
            <p:cNvSpPr/>
            <p:nvPr/>
          </p:nvSpPr>
          <p:spPr>
            <a:xfrm>
              <a:off x="508103" y="9424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62" name="tx362"/>
            <p:cNvSpPr/>
            <p:nvPr/>
          </p:nvSpPr>
          <p:spPr>
            <a:xfrm rot="-5400000">
              <a:off x="638810" y="5252989"/>
              <a:ext cx="7687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Madagascar</a:t>
              </a:r>
            </a:p>
          </p:txBody>
        </p:sp>
        <p:sp>
          <p:nvSpPr>
            <p:cNvPr id="363" name="tx363"/>
            <p:cNvSpPr/>
            <p:nvPr/>
          </p:nvSpPr>
          <p:spPr>
            <a:xfrm rot="-5400000">
              <a:off x="1195816" y="5086106"/>
              <a:ext cx="43499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Angola</a:t>
              </a:r>
            </a:p>
          </p:txBody>
        </p:sp>
        <p:sp>
          <p:nvSpPr>
            <p:cNvPr id="364" name="tx364"/>
            <p:cNvSpPr/>
            <p:nvPr/>
          </p:nvSpPr>
          <p:spPr>
            <a:xfrm rot="-5400000">
              <a:off x="1404355" y="5269326"/>
              <a:ext cx="799796"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Mozambique</a:t>
              </a:r>
            </a:p>
          </p:txBody>
        </p:sp>
        <p:sp>
          <p:nvSpPr>
            <p:cNvPr id="365" name="tx365"/>
            <p:cNvSpPr/>
            <p:nvPr/>
          </p:nvSpPr>
          <p:spPr>
            <a:xfrm rot="-5400000">
              <a:off x="1954198" y="5133957"/>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Somalia</a:t>
              </a:r>
            </a:p>
          </p:txBody>
        </p:sp>
        <p:sp>
          <p:nvSpPr>
            <p:cNvPr id="366" name="tx366"/>
            <p:cNvSpPr/>
            <p:nvPr/>
          </p:nvSpPr>
          <p:spPr>
            <a:xfrm rot="-5400000">
              <a:off x="2332076" y="5121849"/>
              <a:ext cx="50484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Ethiopia</a:t>
              </a:r>
            </a:p>
          </p:txBody>
        </p:sp>
        <p:sp>
          <p:nvSpPr>
            <p:cNvPr id="367" name="tx367"/>
            <p:cNvSpPr/>
            <p:nvPr/>
          </p:nvSpPr>
          <p:spPr>
            <a:xfrm rot="-5400000">
              <a:off x="2582874" y="5285526"/>
              <a:ext cx="80784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Sudan</a:t>
              </a:r>
            </a:p>
          </p:txBody>
        </p:sp>
        <p:sp>
          <p:nvSpPr>
            <p:cNvPr id="368" name="tx368"/>
            <p:cNvSpPr/>
            <p:nvPr/>
          </p:nvSpPr>
          <p:spPr>
            <a:xfrm rot="-5400000">
              <a:off x="3121598" y="5138698"/>
              <a:ext cx="5124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Namibia</a:t>
              </a:r>
            </a:p>
          </p:txBody>
        </p:sp>
        <p:sp>
          <p:nvSpPr>
            <p:cNvPr id="369" name="tx369"/>
            <p:cNvSpPr/>
            <p:nvPr/>
          </p:nvSpPr>
          <p:spPr>
            <a:xfrm rot="-5400000">
              <a:off x="3386550" y="5262095"/>
              <a:ext cx="76098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Africa</a:t>
              </a:r>
            </a:p>
          </p:txBody>
        </p:sp>
        <p:sp>
          <p:nvSpPr>
            <p:cNvPr id="370" name="tx370"/>
            <p:cNvSpPr/>
            <p:nvPr/>
          </p:nvSpPr>
          <p:spPr>
            <a:xfrm rot="-5400000">
              <a:off x="3873807" y="5164960"/>
              <a:ext cx="5667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Comoros</a:t>
              </a:r>
            </a:p>
          </p:txBody>
        </p:sp>
        <p:sp>
          <p:nvSpPr>
            <p:cNvPr id="371" name="tx371"/>
            <p:cNvSpPr/>
            <p:nvPr/>
          </p:nvSpPr>
          <p:spPr>
            <a:xfrm rot="-5400000">
              <a:off x="4260826" y="5169837"/>
              <a:ext cx="5746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Tanzania</a:t>
              </a:r>
            </a:p>
          </p:txBody>
        </p:sp>
        <p:sp>
          <p:nvSpPr>
            <p:cNvPr id="372" name="tx372"/>
            <p:cNvSpPr/>
            <p:nvPr/>
          </p:nvSpPr>
          <p:spPr>
            <a:xfrm rot="-5400000">
              <a:off x="4678199" y="5142586"/>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Eswatini</a:t>
              </a:r>
            </a:p>
          </p:txBody>
        </p:sp>
        <p:sp>
          <p:nvSpPr>
            <p:cNvPr id="373" name="tx373"/>
            <p:cNvSpPr/>
            <p:nvPr/>
          </p:nvSpPr>
          <p:spPr>
            <a:xfrm rot="-5400000">
              <a:off x="5079850" y="5131058"/>
              <a:ext cx="49713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Lesotho</a:t>
              </a:r>
            </a:p>
          </p:txBody>
        </p:sp>
        <p:sp>
          <p:nvSpPr>
            <p:cNvPr id="374" name="tx374"/>
            <p:cNvSpPr/>
            <p:nvPr/>
          </p:nvSpPr>
          <p:spPr>
            <a:xfrm rot="-5400000">
              <a:off x="5477782" y="5123248"/>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Burundi</a:t>
              </a:r>
            </a:p>
          </p:txBody>
        </p:sp>
        <p:sp>
          <p:nvSpPr>
            <p:cNvPr id="375" name="tx375"/>
            <p:cNvSpPr/>
            <p:nvPr/>
          </p:nvSpPr>
          <p:spPr>
            <a:xfrm rot="-5400000">
              <a:off x="5896725" y="5066665"/>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Kenya</a:t>
              </a:r>
            </a:p>
          </p:txBody>
        </p:sp>
        <p:sp>
          <p:nvSpPr>
            <p:cNvPr id="376" name="tx376"/>
            <p:cNvSpPr/>
            <p:nvPr/>
          </p:nvSpPr>
          <p:spPr>
            <a:xfrm rot="-5400000">
              <a:off x="6281424" y="5099851"/>
              <a:ext cx="4347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Malawi</a:t>
              </a:r>
            </a:p>
          </p:txBody>
        </p:sp>
        <p:sp>
          <p:nvSpPr>
            <p:cNvPr id="377" name="tx377"/>
            <p:cNvSpPr/>
            <p:nvPr/>
          </p:nvSpPr>
          <p:spPr>
            <a:xfrm rot="-5400000">
              <a:off x="6630346" y="5113289"/>
              <a:ext cx="4893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Uganda</a:t>
              </a:r>
            </a:p>
          </p:txBody>
        </p:sp>
        <p:sp>
          <p:nvSpPr>
            <p:cNvPr id="378" name="tx378"/>
            <p:cNvSpPr/>
            <p:nvPr/>
          </p:nvSpPr>
          <p:spPr>
            <a:xfrm rot="-5400000">
              <a:off x="7046116" y="5115403"/>
              <a:ext cx="4658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Zambia</a:t>
              </a:r>
            </a:p>
          </p:txBody>
        </p:sp>
        <p:sp>
          <p:nvSpPr>
            <p:cNvPr id="379" name="tx379"/>
            <p:cNvSpPr/>
            <p:nvPr/>
          </p:nvSpPr>
          <p:spPr>
            <a:xfrm rot="-5400000">
              <a:off x="7346948" y="5204694"/>
              <a:ext cx="64440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Zimbabwe</a:t>
              </a:r>
            </a:p>
          </p:txBody>
        </p:sp>
        <p:sp>
          <p:nvSpPr>
            <p:cNvPr id="380" name="tx380"/>
            <p:cNvSpPr/>
            <p:nvPr/>
          </p:nvSpPr>
          <p:spPr>
            <a:xfrm rot="-5400000">
              <a:off x="7752520" y="5189244"/>
              <a:ext cx="61350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Botswana</a:t>
              </a:r>
            </a:p>
          </p:txBody>
        </p:sp>
        <p:sp>
          <p:nvSpPr>
            <p:cNvPr id="381" name="tx381"/>
            <p:cNvSpPr/>
            <p:nvPr/>
          </p:nvSpPr>
          <p:spPr>
            <a:xfrm rot="-5400000">
              <a:off x="8243666" y="5088220"/>
              <a:ext cx="41146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Eritrea</a:t>
              </a:r>
            </a:p>
          </p:txBody>
        </p:sp>
        <p:sp>
          <p:nvSpPr>
            <p:cNvPr id="382" name="tx382"/>
            <p:cNvSpPr/>
            <p:nvPr/>
          </p:nvSpPr>
          <p:spPr>
            <a:xfrm rot="-5400000">
              <a:off x="8583243" y="5138766"/>
              <a:ext cx="5125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Rwanda</a:t>
              </a:r>
            </a:p>
          </p:txBody>
        </p:sp>
        <p:sp>
          <p:nvSpPr>
            <p:cNvPr id="383" name="tx383"/>
            <p:cNvSpPr/>
            <p:nvPr/>
          </p:nvSpPr>
          <p:spPr>
            <a:xfrm rot="-5400000">
              <a:off x="-52544" y="2699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84" name="rc384"/>
            <p:cNvSpPr/>
            <p:nvPr/>
          </p:nvSpPr>
          <p:spPr>
            <a:xfrm>
              <a:off x="3788826" y="6114116"/>
              <a:ext cx="219455" cy="219455"/>
            </a:xfrm>
            <a:prstGeom prst="rect">
              <a:avLst/>
            </a:prstGeom>
            <a:solidFill>
              <a:srgbClr val="FFFFFF">
                <a:alpha val="100000"/>
              </a:srgbClr>
            </a:solidFill>
          </p:spPr>
          <p:txBody>
            <a:bodyPr/>
            <a:lstStyle/>
            <a:p/>
          </p:txBody>
        </p:sp>
        <p:sp>
          <p:nvSpPr>
            <p:cNvPr id="385" name="pg385"/>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6" name="pg386"/>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7" name="pg387"/>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8" name="pg388"/>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9" name="pg389"/>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0" name="rc390"/>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391" name="tx391"/>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392" name="tx392"/>
            <p:cNvSpPr/>
            <p:nvPr/>
          </p:nvSpPr>
          <p:spPr>
            <a:xfrm>
              <a:off x="803816" y="398022"/>
              <a:ext cx="666295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ESAR, 2024</a:t>
              </a:r>
            </a:p>
          </p:txBody>
        </p:sp>
        <p:sp>
          <p:nvSpPr>
            <p:cNvPr id="393" name="tx393"/>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94" name="tx394"/>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3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ESAR from lowest to highest coverage, and the rank of the top 10 countries with the most un- and undervaccinated children, based on absolute numbers.
In 2024, Madagascar ranked number 1 out of 21 countries for lowest DTP3 coverage (based on tied ranks).
Madagascar was in the top 10 countries with the most un- and undervaccinated children (rank=4).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647261"/>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2928412"/>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209563"/>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1490715"/>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400668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328783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2568988"/>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185013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989913" y="113129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 name="pl14"/>
            <p:cNvSpPr/>
            <p:nvPr/>
          </p:nvSpPr>
          <p:spPr>
            <a:xfrm>
              <a:off x="145744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3659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21575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9490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9822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7405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988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571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015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738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33322" y="3467548"/>
              <a:ext cx="248247" cy="539136"/>
            </a:xfrm>
            <a:prstGeom prst="rect">
              <a:avLst/>
            </a:prstGeom>
            <a:solidFill>
              <a:srgbClr val="80BD41">
                <a:alpha val="100000"/>
              </a:srgbClr>
            </a:solidFill>
          </p:spPr>
          <p:txBody>
            <a:bodyPr/>
            <a:lstStyle/>
            <a:p/>
          </p:txBody>
        </p:sp>
        <p:sp>
          <p:nvSpPr>
            <p:cNvPr id="25" name="rc25"/>
            <p:cNvSpPr/>
            <p:nvPr/>
          </p:nvSpPr>
          <p:spPr>
            <a:xfrm>
              <a:off x="1333322" y="3060838"/>
              <a:ext cx="248247" cy="406710"/>
            </a:xfrm>
            <a:prstGeom prst="rect">
              <a:avLst/>
            </a:prstGeom>
            <a:solidFill>
              <a:srgbClr val="1CABE2">
                <a:alpha val="100000"/>
              </a:srgbClr>
            </a:solidFill>
          </p:spPr>
          <p:txBody>
            <a:bodyPr/>
            <a:lstStyle/>
            <a:p/>
          </p:txBody>
        </p:sp>
        <p:sp>
          <p:nvSpPr>
            <p:cNvPr id="26" name="rc26"/>
            <p:cNvSpPr/>
            <p:nvPr/>
          </p:nvSpPr>
          <p:spPr>
            <a:xfrm>
              <a:off x="1609153" y="3432742"/>
              <a:ext cx="248247" cy="573943"/>
            </a:xfrm>
            <a:prstGeom prst="rect">
              <a:avLst/>
            </a:prstGeom>
            <a:solidFill>
              <a:srgbClr val="80BD41">
                <a:alpha val="100000"/>
              </a:srgbClr>
            </a:solidFill>
          </p:spPr>
          <p:txBody>
            <a:bodyPr/>
            <a:lstStyle/>
            <a:p/>
          </p:txBody>
        </p:sp>
        <p:sp>
          <p:nvSpPr>
            <p:cNvPr id="27" name="rc27"/>
            <p:cNvSpPr/>
            <p:nvPr/>
          </p:nvSpPr>
          <p:spPr>
            <a:xfrm>
              <a:off x="1609153" y="3050113"/>
              <a:ext cx="248247" cy="382628"/>
            </a:xfrm>
            <a:prstGeom prst="rect">
              <a:avLst/>
            </a:prstGeom>
            <a:solidFill>
              <a:srgbClr val="1CABE2">
                <a:alpha val="100000"/>
              </a:srgbClr>
            </a:solidFill>
          </p:spPr>
          <p:txBody>
            <a:bodyPr/>
            <a:lstStyle/>
            <a:p/>
          </p:txBody>
        </p:sp>
        <p:sp>
          <p:nvSpPr>
            <p:cNvPr id="28" name="rc28"/>
            <p:cNvSpPr/>
            <p:nvPr/>
          </p:nvSpPr>
          <p:spPr>
            <a:xfrm>
              <a:off x="1884983" y="3408315"/>
              <a:ext cx="248247" cy="598369"/>
            </a:xfrm>
            <a:prstGeom prst="rect">
              <a:avLst/>
            </a:prstGeom>
            <a:solidFill>
              <a:srgbClr val="80BD41">
                <a:alpha val="100000"/>
              </a:srgbClr>
            </a:solidFill>
          </p:spPr>
          <p:txBody>
            <a:bodyPr/>
            <a:lstStyle/>
            <a:p/>
          </p:txBody>
        </p:sp>
        <p:sp>
          <p:nvSpPr>
            <p:cNvPr id="29" name="rc29"/>
            <p:cNvSpPr/>
            <p:nvPr/>
          </p:nvSpPr>
          <p:spPr>
            <a:xfrm>
              <a:off x="1884983" y="3041573"/>
              <a:ext cx="248247" cy="366742"/>
            </a:xfrm>
            <a:prstGeom prst="rect">
              <a:avLst/>
            </a:prstGeom>
            <a:solidFill>
              <a:srgbClr val="1CABE2">
                <a:alpha val="100000"/>
              </a:srgbClr>
            </a:solidFill>
          </p:spPr>
          <p:txBody>
            <a:bodyPr/>
            <a:lstStyle/>
            <a:p/>
          </p:txBody>
        </p:sp>
        <p:sp>
          <p:nvSpPr>
            <p:cNvPr id="30" name="rc30"/>
            <p:cNvSpPr/>
            <p:nvPr/>
          </p:nvSpPr>
          <p:spPr>
            <a:xfrm>
              <a:off x="2160814" y="3361015"/>
              <a:ext cx="248247" cy="645669"/>
            </a:xfrm>
            <a:prstGeom prst="rect">
              <a:avLst/>
            </a:prstGeom>
            <a:solidFill>
              <a:srgbClr val="80BD41">
                <a:alpha val="100000"/>
              </a:srgbClr>
            </a:solidFill>
          </p:spPr>
          <p:txBody>
            <a:bodyPr/>
            <a:lstStyle/>
            <a:p/>
          </p:txBody>
        </p:sp>
        <p:sp>
          <p:nvSpPr>
            <p:cNvPr id="31" name="rc31"/>
            <p:cNvSpPr/>
            <p:nvPr/>
          </p:nvSpPr>
          <p:spPr>
            <a:xfrm>
              <a:off x="2160814" y="3028404"/>
              <a:ext cx="248247" cy="332611"/>
            </a:xfrm>
            <a:prstGeom prst="rect">
              <a:avLst/>
            </a:prstGeom>
            <a:solidFill>
              <a:srgbClr val="1CABE2">
                <a:alpha val="100000"/>
              </a:srgbClr>
            </a:solidFill>
          </p:spPr>
          <p:txBody>
            <a:bodyPr/>
            <a:lstStyle/>
            <a:p/>
          </p:txBody>
        </p:sp>
        <p:sp>
          <p:nvSpPr>
            <p:cNvPr id="32" name="rc32"/>
            <p:cNvSpPr/>
            <p:nvPr/>
          </p:nvSpPr>
          <p:spPr>
            <a:xfrm>
              <a:off x="2436645" y="3230630"/>
              <a:ext cx="248247" cy="776054"/>
            </a:xfrm>
            <a:prstGeom prst="rect">
              <a:avLst/>
            </a:prstGeom>
            <a:solidFill>
              <a:srgbClr val="80BD41">
                <a:alpha val="100000"/>
              </a:srgbClr>
            </a:solidFill>
          </p:spPr>
          <p:txBody>
            <a:bodyPr/>
            <a:lstStyle/>
            <a:p/>
          </p:txBody>
        </p:sp>
        <p:sp>
          <p:nvSpPr>
            <p:cNvPr id="33" name="rc33"/>
            <p:cNvSpPr/>
            <p:nvPr/>
          </p:nvSpPr>
          <p:spPr>
            <a:xfrm>
              <a:off x="2436645" y="3011741"/>
              <a:ext cx="248247" cy="218889"/>
            </a:xfrm>
            <a:prstGeom prst="rect">
              <a:avLst/>
            </a:prstGeom>
            <a:solidFill>
              <a:srgbClr val="1CABE2">
                <a:alpha val="100000"/>
              </a:srgbClr>
            </a:solidFill>
          </p:spPr>
          <p:txBody>
            <a:bodyPr/>
            <a:lstStyle/>
            <a:p/>
          </p:txBody>
        </p:sp>
        <p:sp>
          <p:nvSpPr>
            <p:cNvPr id="34" name="rc34"/>
            <p:cNvSpPr/>
            <p:nvPr/>
          </p:nvSpPr>
          <p:spPr>
            <a:xfrm>
              <a:off x="2712475" y="3146511"/>
              <a:ext cx="248247" cy="860174"/>
            </a:xfrm>
            <a:prstGeom prst="rect">
              <a:avLst/>
            </a:prstGeom>
            <a:solidFill>
              <a:srgbClr val="80BD41">
                <a:alpha val="100000"/>
              </a:srgbClr>
            </a:solidFill>
          </p:spPr>
          <p:txBody>
            <a:bodyPr/>
            <a:lstStyle/>
            <a:p/>
          </p:txBody>
        </p:sp>
        <p:sp>
          <p:nvSpPr>
            <p:cNvPr id="35" name="rc35"/>
            <p:cNvSpPr/>
            <p:nvPr/>
          </p:nvSpPr>
          <p:spPr>
            <a:xfrm>
              <a:off x="2712475" y="2994719"/>
              <a:ext cx="248247" cy="151792"/>
            </a:xfrm>
            <a:prstGeom prst="rect">
              <a:avLst/>
            </a:prstGeom>
            <a:solidFill>
              <a:srgbClr val="1CABE2">
                <a:alpha val="100000"/>
              </a:srgbClr>
            </a:solidFill>
          </p:spPr>
          <p:txBody>
            <a:bodyPr/>
            <a:lstStyle/>
            <a:p/>
          </p:txBody>
        </p:sp>
        <p:sp>
          <p:nvSpPr>
            <p:cNvPr id="36" name="rc36"/>
            <p:cNvSpPr/>
            <p:nvPr/>
          </p:nvSpPr>
          <p:spPr>
            <a:xfrm>
              <a:off x="2988306" y="3129891"/>
              <a:ext cx="248247" cy="876793"/>
            </a:xfrm>
            <a:prstGeom prst="rect">
              <a:avLst/>
            </a:prstGeom>
            <a:solidFill>
              <a:srgbClr val="80BD41">
                <a:alpha val="100000"/>
              </a:srgbClr>
            </a:solidFill>
          </p:spPr>
          <p:txBody>
            <a:bodyPr/>
            <a:lstStyle/>
            <a:p/>
          </p:txBody>
        </p:sp>
        <p:sp>
          <p:nvSpPr>
            <p:cNvPr id="37" name="rc37"/>
            <p:cNvSpPr/>
            <p:nvPr/>
          </p:nvSpPr>
          <p:spPr>
            <a:xfrm>
              <a:off x="2988306" y="2975166"/>
              <a:ext cx="248247" cy="154724"/>
            </a:xfrm>
            <a:prstGeom prst="rect">
              <a:avLst/>
            </a:prstGeom>
            <a:solidFill>
              <a:srgbClr val="1CABE2">
                <a:alpha val="100000"/>
              </a:srgbClr>
            </a:solidFill>
          </p:spPr>
          <p:txBody>
            <a:bodyPr/>
            <a:lstStyle/>
            <a:p/>
          </p:txBody>
        </p:sp>
        <p:sp>
          <p:nvSpPr>
            <p:cNvPr id="38" name="rc38"/>
            <p:cNvSpPr/>
            <p:nvPr/>
          </p:nvSpPr>
          <p:spPr>
            <a:xfrm>
              <a:off x="3264137" y="3119309"/>
              <a:ext cx="248247" cy="887375"/>
            </a:xfrm>
            <a:prstGeom prst="rect">
              <a:avLst/>
            </a:prstGeom>
            <a:solidFill>
              <a:srgbClr val="80BD41">
                <a:alpha val="100000"/>
              </a:srgbClr>
            </a:solidFill>
          </p:spPr>
          <p:txBody>
            <a:bodyPr/>
            <a:lstStyle/>
            <a:p/>
          </p:txBody>
        </p:sp>
        <p:sp>
          <p:nvSpPr>
            <p:cNvPr id="39" name="rc39"/>
            <p:cNvSpPr/>
            <p:nvPr/>
          </p:nvSpPr>
          <p:spPr>
            <a:xfrm>
              <a:off x="3264137" y="2950279"/>
              <a:ext cx="248247" cy="169030"/>
            </a:xfrm>
            <a:prstGeom prst="rect">
              <a:avLst/>
            </a:prstGeom>
            <a:solidFill>
              <a:srgbClr val="1CABE2">
                <a:alpha val="100000"/>
              </a:srgbClr>
            </a:solidFill>
          </p:spPr>
          <p:txBody>
            <a:bodyPr/>
            <a:lstStyle/>
            <a:p/>
          </p:txBody>
        </p:sp>
        <p:sp>
          <p:nvSpPr>
            <p:cNvPr id="40" name="rc40"/>
            <p:cNvSpPr/>
            <p:nvPr/>
          </p:nvSpPr>
          <p:spPr>
            <a:xfrm>
              <a:off x="3539967" y="3172979"/>
              <a:ext cx="248247" cy="833706"/>
            </a:xfrm>
            <a:prstGeom prst="rect">
              <a:avLst/>
            </a:prstGeom>
            <a:solidFill>
              <a:srgbClr val="80BD41">
                <a:alpha val="100000"/>
              </a:srgbClr>
            </a:solidFill>
          </p:spPr>
          <p:txBody>
            <a:bodyPr/>
            <a:lstStyle/>
            <a:p/>
          </p:txBody>
        </p:sp>
        <p:sp>
          <p:nvSpPr>
            <p:cNvPr id="41" name="rc41"/>
            <p:cNvSpPr/>
            <p:nvPr/>
          </p:nvSpPr>
          <p:spPr>
            <a:xfrm>
              <a:off x="3539967" y="2923941"/>
              <a:ext cx="248247" cy="249037"/>
            </a:xfrm>
            <a:prstGeom prst="rect">
              <a:avLst/>
            </a:prstGeom>
            <a:solidFill>
              <a:srgbClr val="1CABE2">
                <a:alpha val="100000"/>
              </a:srgbClr>
            </a:solidFill>
          </p:spPr>
          <p:txBody>
            <a:bodyPr/>
            <a:lstStyle/>
            <a:p/>
          </p:txBody>
        </p:sp>
        <p:sp>
          <p:nvSpPr>
            <p:cNvPr id="42" name="rc42"/>
            <p:cNvSpPr/>
            <p:nvPr/>
          </p:nvSpPr>
          <p:spPr>
            <a:xfrm>
              <a:off x="3815798" y="3150565"/>
              <a:ext cx="248247" cy="856119"/>
            </a:xfrm>
            <a:prstGeom prst="rect">
              <a:avLst/>
            </a:prstGeom>
            <a:solidFill>
              <a:srgbClr val="80BD41">
                <a:alpha val="100000"/>
              </a:srgbClr>
            </a:solidFill>
          </p:spPr>
          <p:txBody>
            <a:bodyPr/>
            <a:lstStyle/>
            <a:p/>
          </p:txBody>
        </p:sp>
        <p:sp>
          <p:nvSpPr>
            <p:cNvPr id="43" name="rc43"/>
            <p:cNvSpPr/>
            <p:nvPr/>
          </p:nvSpPr>
          <p:spPr>
            <a:xfrm>
              <a:off x="3815798" y="2894842"/>
              <a:ext cx="248247" cy="255723"/>
            </a:xfrm>
            <a:prstGeom prst="rect">
              <a:avLst/>
            </a:prstGeom>
            <a:solidFill>
              <a:srgbClr val="1CABE2">
                <a:alpha val="100000"/>
              </a:srgbClr>
            </a:solidFill>
          </p:spPr>
          <p:txBody>
            <a:bodyPr/>
            <a:lstStyle/>
            <a:p/>
          </p:txBody>
        </p:sp>
        <p:sp>
          <p:nvSpPr>
            <p:cNvPr id="44" name="rc44"/>
            <p:cNvSpPr/>
            <p:nvPr/>
          </p:nvSpPr>
          <p:spPr>
            <a:xfrm>
              <a:off x="4091628" y="3218697"/>
              <a:ext cx="248247" cy="787987"/>
            </a:xfrm>
            <a:prstGeom prst="rect">
              <a:avLst/>
            </a:prstGeom>
            <a:solidFill>
              <a:srgbClr val="80BD41">
                <a:alpha val="100000"/>
              </a:srgbClr>
            </a:solidFill>
          </p:spPr>
          <p:txBody>
            <a:bodyPr/>
            <a:lstStyle/>
            <a:p/>
          </p:txBody>
        </p:sp>
        <p:sp>
          <p:nvSpPr>
            <p:cNvPr id="45" name="rc45"/>
            <p:cNvSpPr/>
            <p:nvPr/>
          </p:nvSpPr>
          <p:spPr>
            <a:xfrm>
              <a:off x="4091628" y="2880982"/>
              <a:ext cx="248247" cy="337715"/>
            </a:xfrm>
            <a:prstGeom prst="rect">
              <a:avLst/>
            </a:prstGeom>
            <a:solidFill>
              <a:srgbClr val="1CABE2">
                <a:alpha val="100000"/>
              </a:srgbClr>
            </a:solidFill>
          </p:spPr>
          <p:txBody>
            <a:bodyPr/>
            <a:lstStyle/>
            <a:p/>
          </p:txBody>
        </p:sp>
        <p:sp>
          <p:nvSpPr>
            <p:cNvPr id="46" name="rc46"/>
            <p:cNvSpPr/>
            <p:nvPr/>
          </p:nvSpPr>
          <p:spPr>
            <a:xfrm>
              <a:off x="4367459" y="3183618"/>
              <a:ext cx="248247" cy="823067"/>
            </a:xfrm>
            <a:prstGeom prst="rect">
              <a:avLst/>
            </a:prstGeom>
            <a:solidFill>
              <a:srgbClr val="80BD41">
                <a:alpha val="100000"/>
              </a:srgbClr>
            </a:solidFill>
          </p:spPr>
          <p:txBody>
            <a:bodyPr/>
            <a:lstStyle/>
            <a:p/>
          </p:txBody>
        </p:sp>
        <p:sp>
          <p:nvSpPr>
            <p:cNvPr id="47" name="rc47"/>
            <p:cNvSpPr/>
            <p:nvPr/>
          </p:nvSpPr>
          <p:spPr>
            <a:xfrm>
              <a:off x="4367459" y="2879200"/>
              <a:ext cx="248247" cy="304417"/>
            </a:xfrm>
            <a:prstGeom prst="rect">
              <a:avLst/>
            </a:prstGeom>
            <a:solidFill>
              <a:srgbClr val="1CABE2">
                <a:alpha val="100000"/>
              </a:srgbClr>
            </a:solidFill>
          </p:spPr>
          <p:txBody>
            <a:bodyPr/>
            <a:lstStyle/>
            <a:p/>
          </p:txBody>
        </p:sp>
        <p:sp>
          <p:nvSpPr>
            <p:cNvPr id="48" name="rc48"/>
            <p:cNvSpPr/>
            <p:nvPr/>
          </p:nvSpPr>
          <p:spPr>
            <a:xfrm>
              <a:off x="4643290" y="3233290"/>
              <a:ext cx="248247" cy="773394"/>
            </a:xfrm>
            <a:prstGeom prst="rect">
              <a:avLst/>
            </a:prstGeom>
            <a:solidFill>
              <a:srgbClr val="80BD41">
                <a:alpha val="100000"/>
              </a:srgbClr>
            </a:solidFill>
          </p:spPr>
          <p:txBody>
            <a:bodyPr/>
            <a:lstStyle/>
            <a:p/>
          </p:txBody>
        </p:sp>
        <p:sp>
          <p:nvSpPr>
            <p:cNvPr id="49" name="rc49"/>
            <p:cNvSpPr/>
            <p:nvPr/>
          </p:nvSpPr>
          <p:spPr>
            <a:xfrm>
              <a:off x="4643290" y="2869337"/>
              <a:ext cx="248247" cy="363953"/>
            </a:xfrm>
            <a:prstGeom prst="rect">
              <a:avLst/>
            </a:prstGeom>
            <a:solidFill>
              <a:srgbClr val="1CABE2">
                <a:alpha val="100000"/>
              </a:srgbClr>
            </a:solidFill>
          </p:spPr>
          <p:txBody>
            <a:bodyPr/>
            <a:lstStyle/>
            <a:p/>
          </p:txBody>
        </p:sp>
        <p:sp>
          <p:nvSpPr>
            <p:cNvPr id="50" name="rc50"/>
            <p:cNvSpPr/>
            <p:nvPr/>
          </p:nvSpPr>
          <p:spPr>
            <a:xfrm>
              <a:off x="4919120" y="3197362"/>
              <a:ext cx="248247" cy="809322"/>
            </a:xfrm>
            <a:prstGeom prst="rect">
              <a:avLst/>
            </a:prstGeom>
            <a:solidFill>
              <a:srgbClr val="80BD41">
                <a:alpha val="100000"/>
              </a:srgbClr>
            </a:solidFill>
          </p:spPr>
          <p:txBody>
            <a:bodyPr/>
            <a:lstStyle/>
            <a:p/>
          </p:txBody>
        </p:sp>
        <p:sp>
          <p:nvSpPr>
            <p:cNvPr id="51" name="rc51"/>
            <p:cNvSpPr/>
            <p:nvPr/>
          </p:nvSpPr>
          <p:spPr>
            <a:xfrm>
              <a:off x="4919120" y="2850503"/>
              <a:ext cx="248247" cy="346858"/>
            </a:xfrm>
            <a:prstGeom prst="rect">
              <a:avLst/>
            </a:prstGeom>
            <a:solidFill>
              <a:srgbClr val="1CABE2">
                <a:alpha val="100000"/>
              </a:srgbClr>
            </a:solidFill>
          </p:spPr>
          <p:txBody>
            <a:bodyPr/>
            <a:lstStyle/>
            <a:p/>
          </p:txBody>
        </p:sp>
        <p:sp>
          <p:nvSpPr>
            <p:cNvPr id="52" name="rc52"/>
            <p:cNvSpPr/>
            <p:nvPr/>
          </p:nvSpPr>
          <p:spPr>
            <a:xfrm>
              <a:off x="5194951" y="3210359"/>
              <a:ext cx="248247" cy="796326"/>
            </a:xfrm>
            <a:prstGeom prst="rect">
              <a:avLst/>
            </a:prstGeom>
            <a:solidFill>
              <a:srgbClr val="80BD41">
                <a:alpha val="100000"/>
              </a:srgbClr>
            </a:solidFill>
          </p:spPr>
          <p:txBody>
            <a:bodyPr/>
            <a:lstStyle/>
            <a:p/>
          </p:txBody>
        </p:sp>
        <p:sp>
          <p:nvSpPr>
            <p:cNvPr id="53" name="rc53"/>
            <p:cNvSpPr/>
            <p:nvPr/>
          </p:nvSpPr>
          <p:spPr>
            <a:xfrm>
              <a:off x="5194951" y="2835623"/>
              <a:ext cx="248247" cy="374735"/>
            </a:xfrm>
            <a:prstGeom prst="rect">
              <a:avLst/>
            </a:prstGeom>
            <a:solidFill>
              <a:srgbClr val="1CABE2">
                <a:alpha val="100000"/>
              </a:srgbClr>
            </a:solidFill>
          </p:spPr>
          <p:txBody>
            <a:bodyPr/>
            <a:lstStyle/>
            <a:p/>
          </p:txBody>
        </p:sp>
        <p:sp>
          <p:nvSpPr>
            <p:cNvPr id="54" name="rc54"/>
            <p:cNvSpPr/>
            <p:nvPr/>
          </p:nvSpPr>
          <p:spPr>
            <a:xfrm>
              <a:off x="5470781" y="3270023"/>
              <a:ext cx="248247" cy="736661"/>
            </a:xfrm>
            <a:prstGeom prst="rect">
              <a:avLst/>
            </a:prstGeom>
            <a:solidFill>
              <a:srgbClr val="80BD41">
                <a:alpha val="100000"/>
              </a:srgbClr>
            </a:solidFill>
          </p:spPr>
          <p:txBody>
            <a:bodyPr/>
            <a:lstStyle/>
            <a:p/>
          </p:txBody>
        </p:sp>
        <p:sp>
          <p:nvSpPr>
            <p:cNvPr id="55" name="rc55"/>
            <p:cNvSpPr/>
            <p:nvPr/>
          </p:nvSpPr>
          <p:spPr>
            <a:xfrm>
              <a:off x="5470781" y="2818529"/>
              <a:ext cx="248247" cy="451494"/>
            </a:xfrm>
            <a:prstGeom prst="rect">
              <a:avLst/>
            </a:prstGeom>
            <a:solidFill>
              <a:srgbClr val="1CABE2">
                <a:alpha val="100000"/>
              </a:srgbClr>
            </a:solidFill>
          </p:spPr>
          <p:txBody>
            <a:bodyPr/>
            <a:lstStyle/>
            <a:p/>
          </p:txBody>
        </p:sp>
        <p:sp>
          <p:nvSpPr>
            <p:cNvPr id="56" name="rc56"/>
            <p:cNvSpPr/>
            <p:nvPr/>
          </p:nvSpPr>
          <p:spPr>
            <a:xfrm>
              <a:off x="5746612" y="3181130"/>
              <a:ext cx="248247" cy="825554"/>
            </a:xfrm>
            <a:prstGeom prst="rect">
              <a:avLst/>
            </a:prstGeom>
            <a:solidFill>
              <a:srgbClr val="80BD41">
                <a:alpha val="100000"/>
              </a:srgbClr>
            </a:solidFill>
          </p:spPr>
          <p:txBody>
            <a:bodyPr/>
            <a:lstStyle/>
            <a:p/>
          </p:txBody>
        </p:sp>
        <p:sp>
          <p:nvSpPr>
            <p:cNvPr id="57" name="rc57"/>
            <p:cNvSpPr/>
            <p:nvPr/>
          </p:nvSpPr>
          <p:spPr>
            <a:xfrm>
              <a:off x="5746612" y="2792636"/>
              <a:ext cx="248247" cy="388494"/>
            </a:xfrm>
            <a:prstGeom prst="rect">
              <a:avLst/>
            </a:prstGeom>
            <a:solidFill>
              <a:srgbClr val="1CABE2">
                <a:alpha val="100000"/>
              </a:srgbClr>
            </a:solidFill>
          </p:spPr>
          <p:txBody>
            <a:bodyPr/>
            <a:lstStyle/>
            <a:p/>
          </p:txBody>
        </p:sp>
        <p:sp>
          <p:nvSpPr>
            <p:cNvPr id="58" name="rc58"/>
            <p:cNvSpPr/>
            <p:nvPr/>
          </p:nvSpPr>
          <p:spPr>
            <a:xfrm>
              <a:off x="6022443" y="3197233"/>
              <a:ext cx="248247" cy="809452"/>
            </a:xfrm>
            <a:prstGeom prst="rect">
              <a:avLst/>
            </a:prstGeom>
            <a:solidFill>
              <a:srgbClr val="80BD41">
                <a:alpha val="100000"/>
              </a:srgbClr>
            </a:solidFill>
          </p:spPr>
          <p:txBody>
            <a:bodyPr/>
            <a:lstStyle/>
            <a:p/>
          </p:txBody>
        </p:sp>
        <p:sp>
          <p:nvSpPr>
            <p:cNvPr id="59" name="rc59"/>
            <p:cNvSpPr/>
            <p:nvPr/>
          </p:nvSpPr>
          <p:spPr>
            <a:xfrm>
              <a:off x="6022443" y="2761366"/>
              <a:ext cx="248247" cy="435866"/>
            </a:xfrm>
            <a:prstGeom prst="rect">
              <a:avLst/>
            </a:prstGeom>
            <a:solidFill>
              <a:srgbClr val="1CABE2">
                <a:alpha val="100000"/>
              </a:srgbClr>
            </a:solidFill>
          </p:spPr>
          <p:txBody>
            <a:bodyPr/>
            <a:lstStyle/>
            <a:p/>
          </p:txBody>
        </p:sp>
        <p:sp>
          <p:nvSpPr>
            <p:cNvPr id="60" name="rc60"/>
            <p:cNvSpPr/>
            <p:nvPr/>
          </p:nvSpPr>
          <p:spPr>
            <a:xfrm>
              <a:off x="6298273" y="3059185"/>
              <a:ext cx="248247" cy="947499"/>
            </a:xfrm>
            <a:prstGeom prst="rect">
              <a:avLst/>
            </a:prstGeom>
            <a:solidFill>
              <a:srgbClr val="80BD41">
                <a:alpha val="100000"/>
              </a:srgbClr>
            </a:solidFill>
          </p:spPr>
          <p:txBody>
            <a:bodyPr/>
            <a:lstStyle/>
            <a:p/>
          </p:txBody>
        </p:sp>
        <p:sp>
          <p:nvSpPr>
            <p:cNvPr id="61" name="rc61"/>
            <p:cNvSpPr/>
            <p:nvPr/>
          </p:nvSpPr>
          <p:spPr>
            <a:xfrm>
              <a:off x="6298273" y="2726286"/>
              <a:ext cx="248247" cy="332898"/>
            </a:xfrm>
            <a:prstGeom prst="rect">
              <a:avLst/>
            </a:prstGeom>
            <a:solidFill>
              <a:srgbClr val="1CABE2">
                <a:alpha val="100000"/>
              </a:srgbClr>
            </a:solidFill>
          </p:spPr>
          <p:txBody>
            <a:bodyPr/>
            <a:lstStyle/>
            <a:p/>
          </p:txBody>
        </p:sp>
        <p:sp>
          <p:nvSpPr>
            <p:cNvPr id="62" name="rc62"/>
            <p:cNvSpPr/>
            <p:nvPr/>
          </p:nvSpPr>
          <p:spPr>
            <a:xfrm>
              <a:off x="6574104" y="3101439"/>
              <a:ext cx="248247" cy="905245"/>
            </a:xfrm>
            <a:prstGeom prst="rect">
              <a:avLst/>
            </a:prstGeom>
            <a:solidFill>
              <a:srgbClr val="80BD41">
                <a:alpha val="100000"/>
              </a:srgbClr>
            </a:solidFill>
          </p:spPr>
          <p:txBody>
            <a:bodyPr/>
            <a:lstStyle/>
            <a:p/>
          </p:txBody>
        </p:sp>
        <p:sp>
          <p:nvSpPr>
            <p:cNvPr id="63" name="rc63"/>
            <p:cNvSpPr/>
            <p:nvPr/>
          </p:nvSpPr>
          <p:spPr>
            <a:xfrm>
              <a:off x="6574104" y="2694743"/>
              <a:ext cx="248247" cy="406695"/>
            </a:xfrm>
            <a:prstGeom prst="rect">
              <a:avLst/>
            </a:prstGeom>
            <a:solidFill>
              <a:srgbClr val="1CABE2">
                <a:alpha val="100000"/>
              </a:srgbClr>
            </a:solidFill>
          </p:spPr>
          <p:txBody>
            <a:bodyPr/>
            <a:lstStyle/>
            <a:p/>
          </p:txBody>
        </p:sp>
        <p:sp>
          <p:nvSpPr>
            <p:cNvPr id="64" name="rc64"/>
            <p:cNvSpPr/>
            <p:nvPr/>
          </p:nvSpPr>
          <p:spPr>
            <a:xfrm>
              <a:off x="6849934" y="3112437"/>
              <a:ext cx="248247" cy="894247"/>
            </a:xfrm>
            <a:prstGeom prst="rect">
              <a:avLst/>
            </a:prstGeom>
            <a:solidFill>
              <a:srgbClr val="80BD41">
                <a:alpha val="100000"/>
              </a:srgbClr>
            </a:solidFill>
          </p:spPr>
          <p:txBody>
            <a:bodyPr/>
            <a:lstStyle/>
            <a:p/>
          </p:txBody>
        </p:sp>
        <p:sp>
          <p:nvSpPr>
            <p:cNvPr id="65" name="rc65"/>
            <p:cNvSpPr/>
            <p:nvPr/>
          </p:nvSpPr>
          <p:spPr>
            <a:xfrm>
              <a:off x="6849934" y="2671984"/>
              <a:ext cx="248247" cy="440452"/>
            </a:xfrm>
            <a:prstGeom prst="rect">
              <a:avLst/>
            </a:prstGeom>
            <a:solidFill>
              <a:srgbClr val="1CABE2">
                <a:alpha val="100000"/>
              </a:srgbClr>
            </a:solidFill>
          </p:spPr>
          <p:txBody>
            <a:bodyPr/>
            <a:lstStyle/>
            <a:p/>
          </p:txBody>
        </p:sp>
        <p:sp>
          <p:nvSpPr>
            <p:cNvPr id="66" name="rc66"/>
            <p:cNvSpPr/>
            <p:nvPr/>
          </p:nvSpPr>
          <p:spPr>
            <a:xfrm>
              <a:off x="7125765" y="3262892"/>
              <a:ext cx="248247" cy="743792"/>
            </a:xfrm>
            <a:prstGeom prst="rect">
              <a:avLst/>
            </a:prstGeom>
            <a:solidFill>
              <a:srgbClr val="80BD41">
                <a:alpha val="100000"/>
              </a:srgbClr>
            </a:solidFill>
          </p:spPr>
          <p:txBody>
            <a:bodyPr/>
            <a:lstStyle/>
            <a:p/>
          </p:txBody>
        </p:sp>
        <p:sp>
          <p:nvSpPr>
            <p:cNvPr id="67" name="rc67"/>
            <p:cNvSpPr/>
            <p:nvPr/>
          </p:nvSpPr>
          <p:spPr>
            <a:xfrm>
              <a:off x="7125765" y="2654329"/>
              <a:ext cx="248247" cy="608562"/>
            </a:xfrm>
            <a:prstGeom prst="rect">
              <a:avLst/>
            </a:prstGeom>
            <a:solidFill>
              <a:srgbClr val="1CABE2">
                <a:alpha val="100000"/>
              </a:srgbClr>
            </a:solidFill>
          </p:spPr>
          <p:txBody>
            <a:bodyPr/>
            <a:lstStyle/>
            <a:p/>
          </p:txBody>
        </p:sp>
        <p:sp>
          <p:nvSpPr>
            <p:cNvPr id="68" name="rc68"/>
            <p:cNvSpPr/>
            <p:nvPr/>
          </p:nvSpPr>
          <p:spPr>
            <a:xfrm>
              <a:off x="7401596" y="3226375"/>
              <a:ext cx="248247" cy="780310"/>
            </a:xfrm>
            <a:prstGeom prst="rect">
              <a:avLst/>
            </a:prstGeom>
            <a:solidFill>
              <a:srgbClr val="80BD41">
                <a:alpha val="100000"/>
              </a:srgbClr>
            </a:solidFill>
          </p:spPr>
          <p:txBody>
            <a:bodyPr/>
            <a:lstStyle/>
            <a:p/>
          </p:txBody>
        </p:sp>
        <p:sp>
          <p:nvSpPr>
            <p:cNvPr id="69" name="rc69"/>
            <p:cNvSpPr/>
            <p:nvPr/>
          </p:nvSpPr>
          <p:spPr>
            <a:xfrm>
              <a:off x="7401596" y="2637724"/>
              <a:ext cx="248247" cy="588650"/>
            </a:xfrm>
            <a:prstGeom prst="rect">
              <a:avLst/>
            </a:prstGeom>
            <a:solidFill>
              <a:srgbClr val="1CABE2">
                <a:alpha val="100000"/>
              </a:srgbClr>
            </a:solidFill>
          </p:spPr>
          <p:txBody>
            <a:bodyPr/>
            <a:lstStyle/>
            <a:p/>
          </p:txBody>
        </p:sp>
        <p:sp>
          <p:nvSpPr>
            <p:cNvPr id="70" name="rc70"/>
            <p:cNvSpPr/>
            <p:nvPr/>
          </p:nvSpPr>
          <p:spPr>
            <a:xfrm>
              <a:off x="7677426" y="3105896"/>
              <a:ext cx="248247" cy="900789"/>
            </a:xfrm>
            <a:prstGeom prst="rect">
              <a:avLst/>
            </a:prstGeom>
            <a:solidFill>
              <a:srgbClr val="80BD41">
                <a:alpha val="100000"/>
              </a:srgbClr>
            </a:solidFill>
          </p:spPr>
          <p:txBody>
            <a:bodyPr/>
            <a:lstStyle/>
            <a:p/>
          </p:txBody>
        </p:sp>
        <p:sp>
          <p:nvSpPr>
            <p:cNvPr id="71" name="rc71"/>
            <p:cNvSpPr/>
            <p:nvPr/>
          </p:nvSpPr>
          <p:spPr>
            <a:xfrm>
              <a:off x="7677426" y="2620860"/>
              <a:ext cx="248247" cy="485035"/>
            </a:xfrm>
            <a:prstGeom prst="rect">
              <a:avLst/>
            </a:prstGeom>
            <a:solidFill>
              <a:srgbClr val="1CABE2">
                <a:alpha val="100000"/>
              </a:srgbClr>
            </a:solidFill>
          </p:spPr>
          <p:txBody>
            <a:bodyPr/>
            <a:lstStyle/>
            <a:p/>
          </p:txBody>
        </p:sp>
        <p:sp>
          <p:nvSpPr>
            <p:cNvPr id="72" name="rc72"/>
            <p:cNvSpPr/>
            <p:nvPr/>
          </p:nvSpPr>
          <p:spPr>
            <a:xfrm>
              <a:off x="7953257" y="3164281"/>
              <a:ext cx="248247" cy="842404"/>
            </a:xfrm>
            <a:prstGeom prst="rect">
              <a:avLst/>
            </a:prstGeom>
            <a:solidFill>
              <a:srgbClr val="80BD41">
                <a:alpha val="100000"/>
              </a:srgbClr>
            </a:solidFill>
          </p:spPr>
          <p:txBody>
            <a:bodyPr/>
            <a:lstStyle/>
            <a:p/>
          </p:txBody>
        </p:sp>
        <p:sp>
          <p:nvSpPr>
            <p:cNvPr id="73" name="rc73"/>
            <p:cNvSpPr/>
            <p:nvPr/>
          </p:nvSpPr>
          <p:spPr>
            <a:xfrm>
              <a:off x="7953257" y="2602673"/>
              <a:ext cx="248247" cy="561607"/>
            </a:xfrm>
            <a:prstGeom prst="rect">
              <a:avLst/>
            </a:prstGeom>
            <a:solidFill>
              <a:srgbClr val="1CABE2">
                <a:alpha val="100000"/>
              </a:srgbClr>
            </a:solidFill>
          </p:spPr>
          <p:txBody>
            <a:bodyPr/>
            <a:lstStyle/>
            <a:p/>
          </p:txBody>
        </p:sp>
        <p:sp>
          <p:nvSpPr>
            <p:cNvPr id="74" name="pl74"/>
            <p:cNvSpPr/>
            <p:nvPr/>
          </p:nvSpPr>
          <p:spPr>
            <a:xfrm>
              <a:off x="1457446" y="1619879"/>
              <a:ext cx="6619934" cy="842401"/>
            </a:xfrm>
            <a:custGeom>
              <a:avLst/>
              <a:pathLst>
                <a:path w="6619934" h="842401">
                  <a:moveTo>
                    <a:pt x="0" y="786241"/>
                  </a:moveTo>
                  <a:lnTo>
                    <a:pt x="275830" y="702001"/>
                  </a:lnTo>
                  <a:lnTo>
                    <a:pt x="551661" y="645841"/>
                  </a:lnTo>
                  <a:lnTo>
                    <a:pt x="827491" y="533521"/>
                  </a:lnTo>
                  <a:lnTo>
                    <a:pt x="1103322" y="196560"/>
                  </a:lnTo>
                  <a:lnTo>
                    <a:pt x="1379153" y="0"/>
                  </a:lnTo>
                  <a:lnTo>
                    <a:pt x="1654983" y="0"/>
                  </a:lnTo>
                  <a:lnTo>
                    <a:pt x="1930814" y="28080"/>
                  </a:lnTo>
                  <a:lnTo>
                    <a:pt x="2206644" y="224640"/>
                  </a:lnTo>
                  <a:lnTo>
                    <a:pt x="2482475" y="224640"/>
                  </a:lnTo>
                  <a:lnTo>
                    <a:pt x="2758306" y="421200"/>
                  </a:lnTo>
                  <a:lnTo>
                    <a:pt x="3034136" y="336960"/>
                  </a:lnTo>
                  <a:lnTo>
                    <a:pt x="3309967" y="477361"/>
                  </a:lnTo>
                  <a:lnTo>
                    <a:pt x="3585797" y="421200"/>
                  </a:lnTo>
                  <a:lnTo>
                    <a:pt x="3861628" y="477361"/>
                  </a:lnTo>
                  <a:lnTo>
                    <a:pt x="4137459" y="645841"/>
                  </a:lnTo>
                  <a:lnTo>
                    <a:pt x="4413289" y="477361"/>
                  </a:lnTo>
                  <a:lnTo>
                    <a:pt x="4689120" y="561601"/>
                  </a:lnTo>
                  <a:lnTo>
                    <a:pt x="4964950" y="308880"/>
                  </a:lnTo>
                  <a:lnTo>
                    <a:pt x="5240781" y="449281"/>
                  </a:lnTo>
                  <a:lnTo>
                    <a:pt x="5516612" y="505441"/>
                  </a:lnTo>
                  <a:lnTo>
                    <a:pt x="5792442" y="842401"/>
                  </a:lnTo>
                  <a:lnTo>
                    <a:pt x="6068273" y="786241"/>
                  </a:lnTo>
                  <a:lnTo>
                    <a:pt x="6344103" y="561601"/>
                  </a:lnTo>
                  <a:lnTo>
                    <a:pt x="6619934" y="702001"/>
                  </a:lnTo>
                </a:path>
              </a:pathLst>
            </a:custGeom>
            <a:ln w="27101" cap="flat">
              <a:solidFill>
                <a:srgbClr val="0058AB">
                  <a:alpha val="100000"/>
                </a:srgbClr>
              </a:solidFill>
              <a:prstDash val="solid"/>
              <a:round/>
            </a:ln>
          </p:spPr>
          <p:txBody>
            <a:bodyPr/>
            <a:lstStyle/>
            <a:p/>
          </p:txBody>
        </p:sp>
        <p:sp>
          <p:nvSpPr>
            <p:cNvPr id="75" name="tx75"/>
            <p:cNvSpPr/>
            <p:nvPr/>
          </p:nvSpPr>
          <p:spPr>
            <a:xfrm>
              <a:off x="1397156" y="106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57</a:t>
              </a:r>
            </a:p>
          </p:txBody>
        </p:sp>
        <p:sp>
          <p:nvSpPr>
            <p:cNvPr id="76" name="tx76"/>
            <p:cNvSpPr/>
            <p:nvPr/>
          </p:nvSpPr>
          <p:spPr>
            <a:xfrm>
              <a:off x="277630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77" name="tx77"/>
            <p:cNvSpPr/>
            <p:nvPr/>
          </p:nvSpPr>
          <p:spPr>
            <a:xfrm>
              <a:off x="415546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78" name="tx78"/>
            <p:cNvSpPr/>
            <p:nvPr/>
          </p:nvSpPr>
          <p:spPr>
            <a:xfrm>
              <a:off x="553461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79" name="tx79"/>
            <p:cNvSpPr/>
            <p:nvPr/>
          </p:nvSpPr>
          <p:spPr>
            <a:xfrm>
              <a:off x="663793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80" name="tx80"/>
            <p:cNvSpPr/>
            <p:nvPr/>
          </p:nvSpPr>
          <p:spPr>
            <a:xfrm>
              <a:off x="691376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81" name="tx81"/>
            <p:cNvSpPr/>
            <p:nvPr/>
          </p:nvSpPr>
          <p:spPr>
            <a:xfrm>
              <a:off x="7189599" y="1064655"/>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55</a:t>
              </a:r>
            </a:p>
          </p:txBody>
        </p:sp>
        <p:sp>
          <p:nvSpPr>
            <p:cNvPr id="82" name="tx82"/>
            <p:cNvSpPr/>
            <p:nvPr/>
          </p:nvSpPr>
          <p:spPr>
            <a:xfrm>
              <a:off x="7465430" y="106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57</a:t>
              </a:r>
            </a:p>
          </p:txBody>
        </p:sp>
        <p:sp>
          <p:nvSpPr>
            <p:cNvPr id="83" name="tx83"/>
            <p:cNvSpPr/>
            <p:nvPr/>
          </p:nvSpPr>
          <p:spPr>
            <a:xfrm>
              <a:off x="77412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84" name="tx84"/>
            <p:cNvSpPr/>
            <p:nvPr/>
          </p:nvSpPr>
          <p:spPr>
            <a:xfrm>
              <a:off x="801709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60</a:t>
              </a:r>
            </a:p>
          </p:txBody>
        </p:sp>
        <p:sp>
          <p:nvSpPr>
            <p:cNvPr id="85" name="tx85"/>
            <p:cNvSpPr/>
            <p:nvPr/>
          </p:nvSpPr>
          <p:spPr>
            <a:xfrm>
              <a:off x="1339893" y="292491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657.9</a:t>
              </a:r>
            </a:p>
          </p:txBody>
        </p:sp>
        <p:sp>
          <p:nvSpPr>
            <p:cNvPr id="86" name="tx86"/>
            <p:cNvSpPr/>
            <p:nvPr/>
          </p:nvSpPr>
          <p:spPr>
            <a:xfrm>
              <a:off x="2719046" y="285874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703.9</a:t>
              </a:r>
            </a:p>
          </p:txBody>
        </p:sp>
        <p:sp>
          <p:nvSpPr>
            <p:cNvPr id="87" name="tx87"/>
            <p:cNvSpPr/>
            <p:nvPr/>
          </p:nvSpPr>
          <p:spPr>
            <a:xfrm>
              <a:off x="4137375" y="2745025"/>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783</a:t>
              </a:r>
            </a:p>
          </p:txBody>
        </p:sp>
        <p:sp>
          <p:nvSpPr>
            <p:cNvPr id="88" name="tx88"/>
            <p:cNvSpPr/>
            <p:nvPr/>
          </p:nvSpPr>
          <p:spPr>
            <a:xfrm>
              <a:off x="5477352" y="268260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826.4</a:t>
              </a:r>
            </a:p>
          </p:txBody>
        </p:sp>
        <p:sp>
          <p:nvSpPr>
            <p:cNvPr id="89" name="tx89"/>
            <p:cNvSpPr/>
            <p:nvPr/>
          </p:nvSpPr>
          <p:spPr>
            <a:xfrm>
              <a:off x="6580674" y="255881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912.5</a:t>
              </a:r>
            </a:p>
          </p:txBody>
        </p:sp>
        <p:sp>
          <p:nvSpPr>
            <p:cNvPr id="90" name="tx90"/>
            <p:cNvSpPr/>
            <p:nvPr/>
          </p:nvSpPr>
          <p:spPr>
            <a:xfrm>
              <a:off x="6856505" y="253605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928.4</a:t>
              </a:r>
            </a:p>
          </p:txBody>
        </p:sp>
        <p:sp>
          <p:nvSpPr>
            <p:cNvPr id="91" name="tx91"/>
            <p:cNvSpPr/>
            <p:nvPr/>
          </p:nvSpPr>
          <p:spPr>
            <a:xfrm>
              <a:off x="7132335" y="251841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940.6</a:t>
              </a:r>
            </a:p>
          </p:txBody>
        </p:sp>
        <p:sp>
          <p:nvSpPr>
            <p:cNvPr id="92" name="tx92"/>
            <p:cNvSpPr/>
            <p:nvPr/>
          </p:nvSpPr>
          <p:spPr>
            <a:xfrm>
              <a:off x="7408166" y="250179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952.2</a:t>
              </a:r>
            </a:p>
          </p:txBody>
        </p:sp>
        <p:sp>
          <p:nvSpPr>
            <p:cNvPr id="93" name="tx93"/>
            <p:cNvSpPr/>
            <p:nvPr/>
          </p:nvSpPr>
          <p:spPr>
            <a:xfrm>
              <a:off x="7683997" y="248488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963.9</a:t>
              </a:r>
            </a:p>
          </p:txBody>
        </p:sp>
        <p:sp>
          <p:nvSpPr>
            <p:cNvPr id="94" name="tx94"/>
            <p:cNvSpPr/>
            <p:nvPr/>
          </p:nvSpPr>
          <p:spPr>
            <a:xfrm>
              <a:off x="7959827" y="246676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976.6</a:t>
              </a:r>
            </a:p>
          </p:txBody>
        </p:sp>
        <p:sp>
          <p:nvSpPr>
            <p:cNvPr id="95" name="pl95"/>
            <p:cNvSpPr/>
            <p:nvPr/>
          </p:nvSpPr>
          <p:spPr>
            <a:xfrm>
              <a:off x="1457446" y="1198678"/>
              <a:ext cx="0" cy="1207442"/>
            </a:xfrm>
            <a:custGeom>
              <a:avLst/>
              <a:pathLst>
                <a:path w="0" h="1207442">
                  <a:moveTo>
                    <a:pt x="0" y="1207442"/>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36599" y="1198678"/>
              <a:ext cx="0" cy="421200"/>
            </a:xfrm>
            <a:custGeom>
              <a:avLst/>
              <a:pathLst>
                <a:path w="0" h="421200">
                  <a:moveTo>
                    <a:pt x="0" y="42120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215752" y="1198678"/>
              <a:ext cx="0" cy="842401"/>
            </a:xfrm>
            <a:custGeom>
              <a:avLst/>
              <a:pathLst>
                <a:path w="0" h="842401">
                  <a:moveTo>
                    <a:pt x="0" y="84240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94905" y="1198678"/>
              <a:ext cx="0" cy="1067042"/>
            </a:xfrm>
            <a:custGeom>
              <a:avLst/>
              <a:pathLst>
                <a:path w="0" h="1067042">
                  <a:moveTo>
                    <a:pt x="0" y="1067042"/>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98228" y="1198678"/>
              <a:ext cx="0" cy="870482"/>
            </a:xfrm>
            <a:custGeom>
              <a:avLst/>
              <a:pathLst>
                <a:path w="0" h="870482">
                  <a:moveTo>
                    <a:pt x="0" y="870482"/>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74058" y="1198678"/>
              <a:ext cx="0" cy="926642"/>
            </a:xfrm>
            <a:custGeom>
              <a:avLst/>
              <a:pathLst>
                <a:path w="0" h="926642">
                  <a:moveTo>
                    <a:pt x="0" y="926642"/>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9889" y="1198678"/>
              <a:ext cx="0" cy="1263602"/>
            </a:xfrm>
            <a:custGeom>
              <a:avLst/>
              <a:pathLst>
                <a:path w="0" h="1263602">
                  <a:moveTo>
                    <a:pt x="0" y="1263602"/>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5719" y="1198678"/>
              <a:ext cx="0" cy="1207442"/>
            </a:xfrm>
            <a:custGeom>
              <a:avLst/>
              <a:pathLst>
                <a:path w="0" h="1207442">
                  <a:moveTo>
                    <a:pt x="0" y="1207442"/>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801550" y="1198678"/>
              <a:ext cx="0" cy="982802"/>
            </a:xfrm>
            <a:custGeom>
              <a:avLst/>
              <a:pathLst>
                <a:path w="0" h="982802">
                  <a:moveTo>
                    <a:pt x="0" y="982802"/>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7381" y="1198678"/>
              <a:ext cx="0" cy="1123202"/>
            </a:xfrm>
            <a:custGeom>
              <a:avLst/>
              <a:pathLst>
                <a:path w="0" h="1123202">
                  <a:moveTo>
                    <a:pt x="0" y="1123202"/>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79069" y="3702023"/>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375</a:t>
              </a:r>
            </a:p>
          </p:txBody>
        </p:sp>
        <p:sp>
          <p:nvSpPr>
            <p:cNvPr id="106" name="tx106"/>
            <p:cNvSpPr/>
            <p:nvPr/>
          </p:nvSpPr>
          <p:spPr>
            <a:xfrm>
              <a:off x="1339893" y="322914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282.9</a:t>
              </a:r>
            </a:p>
          </p:txBody>
        </p:sp>
        <p:sp>
          <p:nvSpPr>
            <p:cNvPr id="107" name="tx107"/>
            <p:cNvSpPr/>
            <p:nvPr/>
          </p:nvSpPr>
          <p:spPr>
            <a:xfrm>
              <a:off x="2719046" y="354150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598.3</a:t>
              </a:r>
            </a:p>
          </p:txBody>
        </p:sp>
        <p:sp>
          <p:nvSpPr>
            <p:cNvPr id="108" name="tx108"/>
            <p:cNvSpPr/>
            <p:nvPr/>
          </p:nvSpPr>
          <p:spPr>
            <a:xfrm>
              <a:off x="2719046" y="303556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105.6</a:t>
              </a:r>
            </a:p>
          </p:txBody>
        </p:sp>
        <p:sp>
          <p:nvSpPr>
            <p:cNvPr id="109" name="tx109"/>
            <p:cNvSpPr/>
            <p:nvPr/>
          </p:nvSpPr>
          <p:spPr>
            <a:xfrm>
              <a:off x="4098199" y="357764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548.1</a:t>
              </a:r>
            </a:p>
          </p:txBody>
        </p:sp>
        <p:sp>
          <p:nvSpPr>
            <p:cNvPr id="110" name="tx110"/>
            <p:cNvSpPr/>
            <p:nvPr/>
          </p:nvSpPr>
          <p:spPr>
            <a:xfrm>
              <a:off x="4098199" y="301474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234.9</a:t>
              </a:r>
            </a:p>
          </p:txBody>
        </p:sp>
        <p:sp>
          <p:nvSpPr>
            <p:cNvPr id="111" name="tx111"/>
            <p:cNvSpPr/>
            <p:nvPr/>
          </p:nvSpPr>
          <p:spPr>
            <a:xfrm>
              <a:off x="5477352" y="360330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512.4</a:t>
              </a:r>
            </a:p>
          </p:txBody>
        </p:sp>
        <p:sp>
          <p:nvSpPr>
            <p:cNvPr id="112" name="tx112"/>
            <p:cNvSpPr/>
            <p:nvPr/>
          </p:nvSpPr>
          <p:spPr>
            <a:xfrm>
              <a:off x="5516529" y="3009182"/>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314</a:t>
              </a:r>
            </a:p>
          </p:txBody>
        </p:sp>
        <p:sp>
          <p:nvSpPr>
            <p:cNvPr id="113" name="tx113"/>
            <p:cNvSpPr/>
            <p:nvPr/>
          </p:nvSpPr>
          <p:spPr>
            <a:xfrm>
              <a:off x="6580674" y="351901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629.6</a:t>
              </a:r>
            </a:p>
          </p:txBody>
        </p:sp>
        <p:sp>
          <p:nvSpPr>
            <p:cNvPr id="114" name="tx114"/>
            <p:cNvSpPr/>
            <p:nvPr/>
          </p:nvSpPr>
          <p:spPr>
            <a:xfrm>
              <a:off x="6580674" y="286304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282.9</a:t>
              </a:r>
            </a:p>
          </p:txBody>
        </p:sp>
        <p:sp>
          <p:nvSpPr>
            <p:cNvPr id="115" name="tx115"/>
            <p:cNvSpPr/>
            <p:nvPr/>
          </p:nvSpPr>
          <p:spPr>
            <a:xfrm>
              <a:off x="6895682" y="3524513"/>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622</a:t>
              </a:r>
            </a:p>
          </p:txBody>
        </p:sp>
        <p:sp>
          <p:nvSpPr>
            <p:cNvPr id="116" name="tx116"/>
            <p:cNvSpPr/>
            <p:nvPr/>
          </p:nvSpPr>
          <p:spPr>
            <a:xfrm>
              <a:off x="6856505" y="285711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306.4</a:t>
              </a:r>
            </a:p>
          </p:txBody>
        </p:sp>
        <p:sp>
          <p:nvSpPr>
            <p:cNvPr id="117" name="tx117"/>
            <p:cNvSpPr/>
            <p:nvPr/>
          </p:nvSpPr>
          <p:spPr>
            <a:xfrm>
              <a:off x="7132335" y="359974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517.4</a:t>
              </a:r>
            </a:p>
          </p:txBody>
        </p:sp>
        <p:sp>
          <p:nvSpPr>
            <p:cNvPr id="118" name="tx118"/>
            <p:cNvSpPr/>
            <p:nvPr/>
          </p:nvSpPr>
          <p:spPr>
            <a:xfrm>
              <a:off x="7132335" y="292351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423.3</a:t>
              </a:r>
            </a:p>
          </p:txBody>
        </p:sp>
        <p:sp>
          <p:nvSpPr>
            <p:cNvPr id="119" name="tx119"/>
            <p:cNvSpPr/>
            <p:nvPr/>
          </p:nvSpPr>
          <p:spPr>
            <a:xfrm>
              <a:off x="7408166" y="358148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542.8</a:t>
              </a:r>
            </a:p>
          </p:txBody>
        </p:sp>
        <p:sp>
          <p:nvSpPr>
            <p:cNvPr id="120" name="tx120"/>
            <p:cNvSpPr/>
            <p:nvPr/>
          </p:nvSpPr>
          <p:spPr>
            <a:xfrm>
              <a:off x="7408166" y="289700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409.4</a:t>
              </a:r>
            </a:p>
          </p:txBody>
        </p:sp>
        <p:sp>
          <p:nvSpPr>
            <p:cNvPr id="121" name="tx121"/>
            <p:cNvSpPr/>
            <p:nvPr/>
          </p:nvSpPr>
          <p:spPr>
            <a:xfrm>
              <a:off x="7683997" y="352124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626.5</a:t>
              </a:r>
            </a:p>
          </p:txBody>
        </p:sp>
        <p:sp>
          <p:nvSpPr>
            <p:cNvPr id="122" name="tx122"/>
            <p:cNvSpPr/>
            <p:nvPr/>
          </p:nvSpPr>
          <p:spPr>
            <a:xfrm>
              <a:off x="7683997" y="282828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337.4</a:t>
              </a:r>
            </a:p>
          </p:txBody>
        </p:sp>
        <p:sp>
          <p:nvSpPr>
            <p:cNvPr id="123" name="tx123"/>
            <p:cNvSpPr/>
            <p:nvPr/>
          </p:nvSpPr>
          <p:spPr>
            <a:xfrm>
              <a:off x="7959827" y="355043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585.9</a:t>
              </a:r>
            </a:p>
          </p:txBody>
        </p:sp>
        <p:sp>
          <p:nvSpPr>
            <p:cNvPr id="124" name="tx124"/>
            <p:cNvSpPr/>
            <p:nvPr/>
          </p:nvSpPr>
          <p:spPr>
            <a:xfrm>
              <a:off x="7959827" y="284838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390.6</a:t>
              </a:r>
            </a:p>
          </p:txBody>
        </p:sp>
        <p:sp>
          <p:nvSpPr>
            <p:cNvPr id="125" name="tx125"/>
            <p:cNvSpPr/>
            <p:nvPr/>
          </p:nvSpPr>
          <p:spPr>
            <a:xfrm>
              <a:off x="849589"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694200" y="323572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27" name="tx127"/>
            <p:cNvSpPr/>
            <p:nvPr/>
          </p:nvSpPr>
          <p:spPr>
            <a:xfrm>
              <a:off x="577692" y="249879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28" name="tx128"/>
            <p:cNvSpPr/>
            <p:nvPr/>
          </p:nvSpPr>
          <p:spPr>
            <a:xfrm>
              <a:off x="577692" y="1779948"/>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29" name="tx129"/>
            <p:cNvSpPr/>
            <p:nvPr/>
          </p:nvSpPr>
          <p:spPr>
            <a:xfrm>
              <a:off x="577692" y="1061100"/>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0" name="tx130"/>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301000"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8015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5930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3845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4178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1761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934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927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5070"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2093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6" name="tx146"/>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l147"/>
            <p:cNvSpPr/>
            <p:nvPr/>
          </p:nvSpPr>
          <p:spPr>
            <a:xfrm>
              <a:off x="2927691"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3194790"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9" name="rc149"/>
            <p:cNvSpPr/>
            <p:nvPr/>
          </p:nvSpPr>
          <p:spPr>
            <a:xfrm>
              <a:off x="4452747" y="4909475"/>
              <a:ext cx="201456" cy="201456"/>
            </a:xfrm>
            <a:prstGeom prst="rect">
              <a:avLst/>
            </a:prstGeom>
            <a:solidFill>
              <a:srgbClr val="1CABE2">
                <a:alpha val="100000"/>
              </a:srgbClr>
            </a:solidFill>
          </p:spPr>
          <p:txBody>
            <a:bodyPr/>
            <a:lstStyle/>
            <a:p/>
          </p:txBody>
        </p:sp>
        <p:sp>
          <p:nvSpPr>
            <p:cNvPr id="150" name="rc150"/>
            <p:cNvSpPr/>
            <p:nvPr/>
          </p:nvSpPr>
          <p:spPr>
            <a:xfrm>
              <a:off x="5657835" y="4909475"/>
              <a:ext cx="201456" cy="201456"/>
            </a:xfrm>
            <a:prstGeom prst="rect">
              <a:avLst/>
            </a:prstGeom>
            <a:solidFill>
              <a:srgbClr val="80BD41">
                <a:alpha val="100000"/>
              </a:srgbClr>
            </a:solidFill>
          </p:spPr>
          <p:txBody>
            <a:bodyPr/>
            <a:lstStyle/>
            <a:p/>
          </p:txBody>
        </p:sp>
        <p:sp>
          <p:nvSpPr>
            <p:cNvPr id="151" name="tx151"/>
            <p:cNvSpPr/>
            <p:nvPr/>
          </p:nvSpPr>
          <p:spPr>
            <a:xfrm>
              <a:off x="4732793"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2" name="tx152"/>
            <p:cNvSpPr/>
            <p:nvPr/>
          </p:nvSpPr>
          <p:spPr>
            <a:xfrm>
              <a:off x="5937880"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3" name="tx153"/>
            <p:cNvSpPr/>
            <p:nvPr/>
          </p:nvSpPr>
          <p:spPr>
            <a:xfrm>
              <a:off x="989913"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4" name="tx154"/>
            <p:cNvSpPr/>
            <p:nvPr/>
          </p:nvSpPr>
          <p:spPr>
            <a:xfrm>
              <a:off x="989913" y="650218"/>
              <a:ext cx="1817355"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Madagascar, 2000-2024</a:t>
              </a:r>
            </a:p>
          </p:txBody>
        </p:sp>
        <p:sp>
          <p:nvSpPr>
            <p:cNvPr id="155" name="pl155"/>
            <p:cNvSpPr/>
            <p:nvPr/>
          </p:nvSpPr>
          <p:spPr>
            <a:xfrm>
              <a:off x="217058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384512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551965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719418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989913" y="585572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0" name="pl160"/>
            <p:cNvSpPr/>
            <p:nvPr/>
          </p:nvSpPr>
          <p:spPr>
            <a:xfrm>
              <a:off x="989913" y="565302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1" name="pl161"/>
            <p:cNvSpPr/>
            <p:nvPr/>
          </p:nvSpPr>
          <p:spPr>
            <a:xfrm>
              <a:off x="989913" y="545032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2" name="pl162"/>
            <p:cNvSpPr/>
            <p:nvPr/>
          </p:nvSpPr>
          <p:spPr>
            <a:xfrm>
              <a:off x="133332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300785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468238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635692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03145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7" name="rc167"/>
            <p:cNvSpPr/>
            <p:nvPr/>
          </p:nvSpPr>
          <p:spPr>
            <a:xfrm>
              <a:off x="1333322" y="5774644"/>
              <a:ext cx="4217477" cy="162162"/>
            </a:xfrm>
            <a:prstGeom prst="rect">
              <a:avLst/>
            </a:prstGeom>
            <a:solidFill>
              <a:srgbClr val="80BD41">
                <a:alpha val="100000"/>
              </a:srgbClr>
            </a:solidFill>
          </p:spPr>
          <p:txBody>
            <a:bodyPr/>
            <a:lstStyle/>
            <a:p/>
          </p:txBody>
        </p:sp>
        <p:sp>
          <p:nvSpPr>
            <p:cNvPr id="168" name="rc168"/>
            <p:cNvSpPr/>
            <p:nvPr/>
          </p:nvSpPr>
          <p:spPr>
            <a:xfrm>
              <a:off x="5550800" y="5774644"/>
              <a:ext cx="1894767" cy="162162"/>
            </a:xfrm>
            <a:prstGeom prst="rect">
              <a:avLst/>
            </a:prstGeom>
            <a:solidFill>
              <a:srgbClr val="1CABE2">
                <a:alpha val="100000"/>
              </a:srgbClr>
            </a:solidFill>
          </p:spPr>
          <p:txBody>
            <a:bodyPr/>
            <a:lstStyle/>
            <a:p/>
          </p:txBody>
        </p:sp>
        <p:sp>
          <p:nvSpPr>
            <p:cNvPr id="169" name="rc169"/>
            <p:cNvSpPr/>
            <p:nvPr/>
          </p:nvSpPr>
          <p:spPr>
            <a:xfrm>
              <a:off x="1333322" y="5571941"/>
              <a:ext cx="4196713" cy="162162"/>
            </a:xfrm>
            <a:prstGeom prst="rect">
              <a:avLst/>
            </a:prstGeom>
            <a:solidFill>
              <a:srgbClr val="80BD41">
                <a:alpha val="100000"/>
              </a:srgbClr>
            </a:solidFill>
          </p:spPr>
          <p:txBody>
            <a:bodyPr/>
            <a:lstStyle/>
            <a:p/>
          </p:txBody>
        </p:sp>
        <p:sp>
          <p:nvSpPr>
            <p:cNvPr id="170" name="rc170"/>
            <p:cNvSpPr/>
            <p:nvPr/>
          </p:nvSpPr>
          <p:spPr>
            <a:xfrm>
              <a:off x="5530036" y="5571941"/>
              <a:ext cx="2259748" cy="162162"/>
            </a:xfrm>
            <a:prstGeom prst="rect">
              <a:avLst/>
            </a:prstGeom>
            <a:solidFill>
              <a:srgbClr val="1CABE2">
                <a:alpha val="100000"/>
              </a:srgbClr>
            </a:solidFill>
          </p:spPr>
          <p:txBody>
            <a:bodyPr/>
            <a:lstStyle/>
            <a:p/>
          </p:txBody>
        </p:sp>
        <p:sp>
          <p:nvSpPr>
            <p:cNvPr id="171" name="rc171"/>
            <p:cNvSpPr/>
            <p:nvPr/>
          </p:nvSpPr>
          <p:spPr>
            <a:xfrm>
              <a:off x="1333322" y="5369238"/>
              <a:ext cx="3924702" cy="162162"/>
            </a:xfrm>
            <a:prstGeom prst="rect">
              <a:avLst/>
            </a:prstGeom>
            <a:solidFill>
              <a:srgbClr val="80BD41">
                <a:alpha val="100000"/>
              </a:srgbClr>
            </a:solidFill>
          </p:spPr>
          <p:txBody>
            <a:bodyPr/>
            <a:lstStyle/>
            <a:p/>
          </p:txBody>
        </p:sp>
        <p:sp>
          <p:nvSpPr>
            <p:cNvPr id="172" name="rc172"/>
            <p:cNvSpPr/>
            <p:nvPr/>
          </p:nvSpPr>
          <p:spPr>
            <a:xfrm>
              <a:off x="5258025" y="5369238"/>
              <a:ext cx="2616490" cy="162162"/>
            </a:xfrm>
            <a:prstGeom prst="rect">
              <a:avLst/>
            </a:prstGeom>
            <a:solidFill>
              <a:srgbClr val="1CABE2">
                <a:alpha val="100000"/>
              </a:srgbClr>
            </a:solidFill>
          </p:spPr>
          <p:txBody>
            <a:bodyPr/>
            <a:lstStyle/>
            <a:p/>
          </p:txBody>
        </p:sp>
        <p:sp>
          <p:nvSpPr>
            <p:cNvPr id="173" name="tx173"/>
            <p:cNvSpPr/>
            <p:nvPr/>
          </p:nvSpPr>
          <p:spPr>
            <a:xfrm>
              <a:off x="7606498" y="581258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912.5</a:t>
              </a:r>
            </a:p>
          </p:txBody>
        </p:sp>
        <p:sp>
          <p:nvSpPr>
            <p:cNvPr id="174" name="tx174"/>
            <p:cNvSpPr/>
            <p:nvPr/>
          </p:nvSpPr>
          <p:spPr>
            <a:xfrm>
              <a:off x="7967926" y="560983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963.9</a:t>
              </a:r>
            </a:p>
          </p:txBody>
        </p:sp>
        <p:sp>
          <p:nvSpPr>
            <p:cNvPr id="175" name="tx175"/>
            <p:cNvSpPr/>
            <p:nvPr/>
          </p:nvSpPr>
          <p:spPr>
            <a:xfrm>
              <a:off x="8056823" y="540718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976.6</a:t>
              </a:r>
            </a:p>
          </p:txBody>
        </p:sp>
        <p:sp>
          <p:nvSpPr>
            <p:cNvPr id="176" name="tx176"/>
            <p:cNvSpPr/>
            <p:nvPr/>
          </p:nvSpPr>
          <p:spPr>
            <a:xfrm>
              <a:off x="3306422" y="581528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629.6</a:t>
              </a:r>
            </a:p>
          </p:txBody>
        </p:sp>
        <p:sp>
          <p:nvSpPr>
            <p:cNvPr id="177" name="tx177"/>
            <p:cNvSpPr/>
            <p:nvPr/>
          </p:nvSpPr>
          <p:spPr>
            <a:xfrm>
              <a:off x="6362545" y="581528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282.9</a:t>
              </a:r>
            </a:p>
          </p:txBody>
        </p:sp>
        <p:sp>
          <p:nvSpPr>
            <p:cNvPr id="178" name="tx178"/>
            <p:cNvSpPr/>
            <p:nvPr/>
          </p:nvSpPr>
          <p:spPr>
            <a:xfrm>
              <a:off x="3296040" y="5612582"/>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626.5</a:t>
              </a:r>
            </a:p>
          </p:txBody>
        </p:sp>
        <p:sp>
          <p:nvSpPr>
            <p:cNvPr id="179" name="tx179"/>
            <p:cNvSpPr/>
            <p:nvPr/>
          </p:nvSpPr>
          <p:spPr>
            <a:xfrm>
              <a:off x="6524271" y="561253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337.4</a:t>
              </a:r>
            </a:p>
          </p:txBody>
        </p:sp>
        <p:sp>
          <p:nvSpPr>
            <p:cNvPr id="180" name="tx180"/>
            <p:cNvSpPr/>
            <p:nvPr/>
          </p:nvSpPr>
          <p:spPr>
            <a:xfrm>
              <a:off x="3160035" y="5409879"/>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585.9</a:t>
              </a:r>
            </a:p>
          </p:txBody>
        </p:sp>
        <p:sp>
          <p:nvSpPr>
            <p:cNvPr id="181" name="tx181"/>
            <p:cNvSpPr/>
            <p:nvPr/>
          </p:nvSpPr>
          <p:spPr>
            <a:xfrm>
              <a:off x="6430631" y="5409827"/>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390.6</a:t>
              </a:r>
            </a:p>
          </p:txBody>
        </p:sp>
        <p:sp>
          <p:nvSpPr>
            <p:cNvPr id="182" name="tx182"/>
            <p:cNvSpPr/>
            <p:nvPr/>
          </p:nvSpPr>
          <p:spPr>
            <a:xfrm>
              <a:off x="616505"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3" name="tx183"/>
            <p:cNvSpPr/>
            <p:nvPr/>
          </p:nvSpPr>
          <p:spPr>
            <a:xfrm>
              <a:off x="616505"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4" name="tx184"/>
            <p:cNvSpPr/>
            <p:nvPr/>
          </p:nvSpPr>
          <p:spPr>
            <a:xfrm>
              <a:off x="616505"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5" name="tx185"/>
            <p:cNvSpPr/>
            <p:nvPr/>
          </p:nvSpPr>
          <p:spPr>
            <a:xfrm>
              <a:off x="1294475"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6" name="tx186"/>
            <p:cNvSpPr/>
            <p:nvPr/>
          </p:nvSpPr>
          <p:spPr>
            <a:xfrm>
              <a:off x="2891313"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87" name="tx187"/>
            <p:cNvSpPr/>
            <p:nvPr/>
          </p:nvSpPr>
          <p:spPr>
            <a:xfrm>
              <a:off x="4565846"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88" name="tx188"/>
            <p:cNvSpPr/>
            <p:nvPr/>
          </p:nvSpPr>
          <p:spPr>
            <a:xfrm>
              <a:off x="6240378"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89" name="tx189"/>
            <p:cNvSpPr/>
            <p:nvPr/>
          </p:nvSpPr>
          <p:spPr>
            <a:xfrm>
              <a:off x="7856657" y="601978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90" name="tx190"/>
            <p:cNvSpPr/>
            <p:nvPr/>
          </p:nvSpPr>
          <p:spPr>
            <a:xfrm>
              <a:off x="4037467"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1" name="tx191"/>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2" name="tx192"/>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(60%) was lower than in 2019 (69%).
The number of children vaccinated with DTP3 decreased 7% compared to in 2019.
The number of surviving infants increased approximately 7% compared to in 2019.
In 2024, fewer children were vaccinated than in 2019.
In 2024, there were 100,000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83092" y="3628291"/>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6" name="pl6"/>
            <p:cNvSpPr/>
            <p:nvPr/>
          </p:nvSpPr>
          <p:spPr>
            <a:xfrm>
              <a:off x="1083092" y="2871502"/>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7" name="pl7"/>
            <p:cNvSpPr/>
            <p:nvPr/>
          </p:nvSpPr>
          <p:spPr>
            <a:xfrm>
              <a:off x="1083092" y="2114714"/>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8" name="pl8"/>
            <p:cNvSpPr/>
            <p:nvPr/>
          </p:nvSpPr>
          <p:spPr>
            <a:xfrm>
              <a:off x="1083092" y="1357926"/>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9" name="pl9"/>
            <p:cNvSpPr/>
            <p:nvPr/>
          </p:nvSpPr>
          <p:spPr>
            <a:xfrm>
              <a:off x="1083092" y="4006685"/>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0" name="pl10"/>
            <p:cNvSpPr/>
            <p:nvPr/>
          </p:nvSpPr>
          <p:spPr>
            <a:xfrm>
              <a:off x="1083092" y="3249896"/>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1" name="pl11"/>
            <p:cNvSpPr/>
            <p:nvPr/>
          </p:nvSpPr>
          <p:spPr>
            <a:xfrm>
              <a:off x="1083092" y="2493108"/>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2" name="pl12"/>
            <p:cNvSpPr/>
            <p:nvPr/>
          </p:nvSpPr>
          <p:spPr>
            <a:xfrm>
              <a:off x="1083092" y="1736320"/>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3" name="pl13"/>
            <p:cNvSpPr/>
            <p:nvPr/>
          </p:nvSpPr>
          <p:spPr>
            <a:xfrm>
              <a:off x="1083092" y="979531"/>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4" name="pl14"/>
            <p:cNvSpPr/>
            <p:nvPr/>
          </p:nvSpPr>
          <p:spPr>
            <a:xfrm>
              <a:off x="154485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90700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26914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63128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2100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9343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6586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3828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071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83147"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422266" y="3578503"/>
              <a:ext cx="245185" cy="428181"/>
            </a:xfrm>
            <a:prstGeom prst="rect">
              <a:avLst/>
            </a:prstGeom>
            <a:solidFill>
              <a:srgbClr val="E2231A">
                <a:alpha val="100000"/>
              </a:srgbClr>
            </a:solidFill>
          </p:spPr>
          <p:txBody>
            <a:bodyPr/>
            <a:lstStyle/>
            <a:p/>
          </p:txBody>
        </p:sp>
        <p:sp>
          <p:nvSpPr>
            <p:cNvPr id="25" name="rc25"/>
            <p:cNvSpPr/>
            <p:nvPr/>
          </p:nvSpPr>
          <p:spPr>
            <a:xfrm>
              <a:off x="1694694" y="3593795"/>
              <a:ext cx="245185" cy="412890"/>
            </a:xfrm>
            <a:prstGeom prst="rect">
              <a:avLst/>
            </a:prstGeom>
            <a:solidFill>
              <a:srgbClr val="E2231A">
                <a:alpha val="100000"/>
              </a:srgbClr>
            </a:solidFill>
          </p:spPr>
          <p:txBody>
            <a:bodyPr/>
            <a:lstStyle/>
            <a:p/>
          </p:txBody>
        </p:sp>
        <p:sp>
          <p:nvSpPr>
            <p:cNvPr id="26" name="rc26"/>
            <p:cNvSpPr/>
            <p:nvPr/>
          </p:nvSpPr>
          <p:spPr>
            <a:xfrm>
              <a:off x="1967123" y="3610427"/>
              <a:ext cx="245185" cy="396257"/>
            </a:xfrm>
            <a:prstGeom prst="rect">
              <a:avLst/>
            </a:prstGeom>
            <a:solidFill>
              <a:srgbClr val="E2231A">
                <a:alpha val="100000"/>
              </a:srgbClr>
            </a:solidFill>
          </p:spPr>
          <p:txBody>
            <a:bodyPr/>
            <a:lstStyle/>
            <a:p/>
          </p:txBody>
        </p:sp>
        <p:sp>
          <p:nvSpPr>
            <p:cNvPr id="27" name="rc27"/>
            <p:cNvSpPr/>
            <p:nvPr/>
          </p:nvSpPr>
          <p:spPr>
            <a:xfrm>
              <a:off x="2239552" y="3646213"/>
              <a:ext cx="245185" cy="360471"/>
            </a:xfrm>
            <a:prstGeom prst="rect">
              <a:avLst/>
            </a:prstGeom>
            <a:solidFill>
              <a:srgbClr val="E2231A">
                <a:alpha val="100000"/>
              </a:srgbClr>
            </a:solidFill>
          </p:spPr>
          <p:txBody>
            <a:bodyPr/>
            <a:lstStyle/>
            <a:p/>
          </p:txBody>
        </p:sp>
        <p:sp>
          <p:nvSpPr>
            <p:cNvPr id="28" name="rc28"/>
            <p:cNvSpPr/>
            <p:nvPr/>
          </p:nvSpPr>
          <p:spPr>
            <a:xfrm>
              <a:off x="2511980" y="3786721"/>
              <a:ext cx="245185" cy="219963"/>
            </a:xfrm>
            <a:prstGeom prst="rect">
              <a:avLst/>
            </a:prstGeom>
            <a:solidFill>
              <a:srgbClr val="E2231A">
                <a:alpha val="100000"/>
              </a:srgbClr>
            </a:solidFill>
          </p:spPr>
          <p:txBody>
            <a:bodyPr/>
            <a:lstStyle/>
            <a:p/>
          </p:txBody>
        </p:sp>
        <p:sp>
          <p:nvSpPr>
            <p:cNvPr id="29" name="rc29"/>
            <p:cNvSpPr/>
            <p:nvPr/>
          </p:nvSpPr>
          <p:spPr>
            <a:xfrm>
              <a:off x="2784409" y="3729687"/>
              <a:ext cx="245185" cy="276998"/>
            </a:xfrm>
            <a:prstGeom prst="rect">
              <a:avLst/>
            </a:prstGeom>
            <a:solidFill>
              <a:srgbClr val="E2231A">
                <a:alpha val="100000"/>
              </a:srgbClr>
            </a:solidFill>
          </p:spPr>
          <p:txBody>
            <a:bodyPr/>
            <a:lstStyle/>
            <a:p/>
          </p:txBody>
        </p:sp>
        <p:sp>
          <p:nvSpPr>
            <p:cNvPr id="30" name="rc30"/>
            <p:cNvSpPr/>
            <p:nvPr/>
          </p:nvSpPr>
          <p:spPr>
            <a:xfrm>
              <a:off x="3056838" y="3691755"/>
              <a:ext cx="245185" cy="314929"/>
            </a:xfrm>
            <a:prstGeom prst="rect">
              <a:avLst/>
            </a:prstGeom>
            <a:solidFill>
              <a:srgbClr val="E2231A">
                <a:alpha val="100000"/>
              </a:srgbClr>
            </a:solidFill>
          </p:spPr>
          <p:txBody>
            <a:bodyPr/>
            <a:lstStyle/>
            <a:p/>
          </p:txBody>
        </p:sp>
        <p:sp>
          <p:nvSpPr>
            <p:cNvPr id="31" name="rc31"/>
            <p:cNvSpPr/>
            <p:nvPr/>
          </p:nvSpPr>
          <p:spPr>
            <a:xfrm>
              <a:off x="3329266" y="3795374"/>
              <a:ext cx="245185" cy="211310"/>
            </a:xfrm>
            <a:prstGeom prst="rect">
              <a:avLst/>
            </a:prstGeom>
            <a:solidFill>
              <a:srgbClr val="E2231A">
                <a:alpha val="100000"/>
              </a:srgbClr>
            </a:solidFill>
          </p:spPr>
          <p:txBody>
            <a:bodyPr/>
            <a:lstStyle/>
            <a:p/>
          </p:txBody>
        </p:sp>
        <p:sp>
          <p:nvSpPr>
            <p:cNvPr id="32" name="rc32"/>
            <p:cNvSpPr/>
            <p:nvPr/>
          </p:nvSpPr>
          <p:spPr>
            <a:xfrm>
              <a:off x="3601695" y="3664718"/>
              <a:ext cx="245185" cy="341966"/>
            </a:xfrm>
            <a:prstGeom prst="rect">
              <a:avLst/>
            </a:prstGeom>
            <a:solidFill>
              <a:srgbClr val="E2231A">
                <a:alpha val="100000"/>
              </a:srgbClr>
            </a:solidFill>
          </p:spPr>
          <p:txBody>
            <a:bodyPr/>
            <a:lstStyle/>
            <a:p/>
          </p:txBody>
        </p:sp>
        <p:sp>
          <p:nvSpPr>
            <p:cNvPr id="33" name="rc33"/>
            <p:cNvSpPr/>
            <p:nvPr/>
          </p:nvSpPr>
          <p:spPr>
            <a:xfrm>
              <a:off x="3874124" y="3573588"/>
              <a:ext cx="245185" cy="433096"/>
            </a:xfrm>
            <a:prstGeom prst="rect">
              <a:avLst/>
            </a:prstGeom>
            <a:solidFill>
              <a:srgbClr val="E2231A">
                <a:alpha val="100000"/>
              </a:srgbClr>
            </a:solidFill>
          </p:spPr>
          <p:txBody>
            <a:bodyPr/>
            <a:lstStyle/>
            <a:p/>
          </p:txBody>
        </p:sp>
        <p:sp>
          <p:nvSpPr>
            <p:cNvPr id="34" name="rc34"/>
            <p:cNvSpPr/>
            <p:nvPr/>
          </p:nvSpPr>
          <p:spPr>
            <a:xfrm>
              <a:off x="4146552" y="3603749"/>
              <a:ext cx="245185" cy="402935"/>
            </a:xfrm>
            <a:prstGeom prst="rect">
              <a:avLst/>
            </a:prstGeom>
            <a:solidFill>
              <a:srgbClr val="E2231A">
                <a:alpha val="100000"/>
              </a:srgbClr>
            </a:solidFill>
          </p:spPr>
          <p:txBody>
            <a:bodyPr/>
            <a:lstStyle/>
            <a:p/>
          </p:txBody>
        </p:sp>
        <p:sp>
          <p:nvSpPr>
            <p:cNvPr id="35" name="rc35"/>
            <p:cNvSpPr/>
            <p:nvPr/>
          </p:nvSpPr>
          <p:spPr>
            <a:xfrm>
              <a:off x="4418981" y="3555624"/>
              <a:ext cx="245185" cy="451061"/>
            </a:xfrm>
            <a:prstGeom prst="rect">
              <a:avLst/>
            </a:prstGeom>
            <a:solidFill>
              <a:srgbClr val="E2231A">
                <a:alpha val="100000"/>
              </a:srgbClr>
            </a:solidFill>
          </p:spPr>
          <p:txBody>
            <a:bodyPr/>
            <a:lstStyle/>
            <a:p/>
          </p:txBody>
        </p:sp>
        <p:sp>
          <p:nvSpPr>
            <p:cNvPr id="36" name="rc36"/>
            <p:cNvSpPr/>
            <p:nvPr/>
          </p:nvSpPr>
          <p:spPr>
            <a:xfrm>
              <a:off x="4691410" y="3563659"/>
              <a:ext cx="245185" cy="443025"/>
            </a:xfrm>
            <a:prstGeom prst="rect">
              <a:avLst/>
            </a:prstGeom>
            <a:solidFill>
              <a:srgbClr val="E2231A">
                <a:alpha val="100000"/>
              </a:srgbClr>
            </a:solidFill>
          </p:spPr>
          <p:txBody>
            <a:bodyPr/>
            <a:lstStyle/>
            <a:p/>
          </p:txBody>
        </p:sp>
        <p:sp>
          <p:nvSpPr>
            <p:cNvPr id="37" name="rc37"/>
            <p:cNvSpPr/>
            <p:nvPr/>
          </p:nvSpPr>
          <p:spPr>
            <a:xfrm>
              <a:off x="4963838" y="3568494"/>
              <a:ext cx="245185" cy="438191"/>
            </a:xfrm>
            <a:prstGeom prst="rect">
              <a:avLst/>
            </a:prstGeom>
            <a:solidFill>
              <a:srgbClr val="E2231A">
                <a:alpha val="100000"/>
              </a:srgbClr>
            </a:solidFill>
          </p:spPr>
          <p:txBody>
            <a:bodyPr/>
            <a:lstStyle/>
            <a:p/>
          </p:txBody>
        </p:sp>
        <p:sp>
          <p:nvSpPr>
            <p:cNvPr id="38" name="rc38"/>
            <p:cNvSpPr/>
            <p:nvPr/>
          </p:nvSpPr>
          <p:spPr>
            <a:xfrm>
              <a:off x="5236267" y="3587510"/>
              <a:ext cx="245185" cy="419174"/>
            </a:xfrm>
            <a:prstGeom prst="rect">
              <a:avLst/>
            </a:prstGeom>
            <a:solidFill>
              <a:srgbClr val="E2231A">
                <a:alpha val="100000"/>
              </a:srgbClr>
            </a:solidFill>
          </p:spPr>
          <p:txBody>
            <a:bodyPr/>
            <a:lstStyle/>
            <a:p/>
          </p:txBody>
        </p:sp>
        <p:sp>
          <p:nvSpPr>
            <p:cNvPr id="39" name="rc39"/>
            <p:cNvSpPr/>
            <p:nvPr/>
          </p:nvSpPr>
          <p:spPr>
            <a:xfrm>
              <a:off x="5508696" y="3506336"/>
              <a:ext cx="245185" cy="500349"/>
            </a:xfrm>
            <a:prstGeom prst="rect">
              <a:avLst/>
            </a:prstGeom>
            <a:solidFill>
              <a:srgbClr val="E2231A">
                <a:alpha val="100000"/>
              </a:srgbClr>
            </a:solidFill>
          </p:spPr>
          <p:txBody>
            <a:bodyPr/>
            <a:lstStyle/>
            <a:p/>
          </p:txBody>
        </p:sp>
        <p:sp>
          <p:nvSpPr>
            <p:cNvPr id="40" name="rc40"/>
            <p:cNvSpPr/>
            <p:nvPr/>
          </p:nvSpPr>
          <p:spPr>
            <a:xfrm>
              <a:off x="5781125" y="3520993"/>
              <a:ext cx="245185" cy="485691"/>
            </a:xfrm>
            <a:prstGeom prst="rect">
              <a:avLst/>
            </a:prstGeom>
            <a:solidFill>
              <a:srgbClr val="E2231A">
                <a:alpha val="100000"/>
              </a:srgbClr>
            </a:solidFill>
          </p:spPr>
          <p:txBody>
            <a:bodyPr/>
            <a:lstStyle/>
            <a:p/>
          </p:txBody>
        </p:sp>
        <p:sp>
          <p:nvSpPr>
            <p:cNvPr id="41" name="rc41"/>
            <p:cNvSpPr/>
            <p:nvPr/>
          </p:nvSpPr>
          <p:spPr>
            <a:xfrm>
              <a:off x="6053553" y="3416712"/>
              <a:ext cx="245185" cy="589972"/>
            </a:xfrm>
            <a:prstGeom prst="rect">
              <a:avLst/>
            </a:prstGeom>
            <a:solidFill>
              <a:srgbClr val="E2231A">
                <a:alpha val="100000"/>
              </a:srgbClr>
            </a:solidFill>
          </p:spPr>
          <p:txBody>
            <a:bodyPr/>
            <a:lstStyle/>
            <a:p/>
          </p:txBody>
        </p:sp>
        <p:sp>
          <p:nvSpPr>
            <p:cNvPr id="42" name="rc42"/>
            <p:cNvSpPr/>
            <p:nvPr/>
          </p:nvSpPr>
          <p:spPr>
            <a:xfrm>
              <a:off x="6325982" y="3575332"/>
              <a:ext cx="245185" cy="431352"/>
            </a:xfrm>
            <a:prstGeom prst="rect">
              <a:avLst/>
            </a:prstGeom>
            <a:solidFill>
              <a:srgbClr val="E2231A">
                <a:alpha val="100000"/>
              </a:srgbClr>
            </a:solidFill>
          </p:spPr>
          <p:txBody>
            <a:bodyPr/>
            <a:lstStyle/>
            <a:p/>
          </p:txBody>
        </p:sp>
        <p:sp>
          <p:nvSpPr>
            <p:cNvPr id="43" name="rc43"/>
            <p:cNvSpPr/>
            <p:nvPr/>
          </p:nvSpPr>
          <p:spPr>
            <a:xfrm>
              <a:off x="6598411" y="3454210"/>
              <a:ext cx="245185" cy="552475"/>
            </a:xfrm>
            <a:prstGeom prst="rect">
              <a:avLst/>
            </a:prstGeom>
            <a:solidFill>
              <a:srgbClr val="E2231A">
                <a:alpha val="100000"/>
              </a:srgbClr>
            </a:solidFill>
          </p:spPr>
          <p:txBody>
            <a:bodyPr/>
            <a:lstStyle/>
            <a:p/>
          </p:txBody>
        </p:sp>
        <p:sp>
          <p:nvSpPr>
            <p:cNvPr id="44" name="rc44"/>
            <p:cNvSpPr/>
            <p:nvPr/>
          </p:nvSpPr>
          <p:spPr>
            <a:xfrm>
              <a:off x="6870839" y="3374371"/>
              <a:ext cx="245185" cy="632313"/>
            </a:xfrm>
            <a:prstGeom prst="rect">
              <a:avLst/>
            </a:prstGeom>
            <a:solidFill>
              <a:srgbClr val="E2231A">
                <a:alpha val="100000"/>
              </a:srgbClr>
            </a:solidFill>
          </p:spPr>
          <p:txBody>
            <a:bodyPr/>
            <a:lstStyle/>
            <a:p/>
          </p:txBody>
        </p:sp>
        <p:sp>
          <p:nvSpPr>
            <p:cNvPr id="45" name="rc45"/>
            <p:cNvSpPr/>
            <p:nvPr/>
          </p:nvSpPr>
          <p:spPr>
            <a:xfrm>
              <a:off x="7143268" y="3195164"/>
              <a:ext cx="245185" cy="811520"/>
            </a:xfrm>
            <a:prstGeom prst="rect">
              <a:avLst/>
            </a:prstGeom>
            <a:solidFill>
              <a:srgbClr val="E2231A">
                <a:alpha val="100000"/>
              </a:srgbClr>
            </a:solidFill>
          </p:spPr>
          <p:txBody>
            <a:bodyPr/>
            <a:lstStyle/>
            <a:p/>
          </p:txBody>
        </p:sp>
        <p:sp>
          <p:nvSpPr>
            <p:cNvPr id="46" name="rc46"/>
            <p:cNvSpPr/>
            <p:nvPr/>
          </p:nvSpPr>
          <p:spPr>
            <a:xfrm>
              <a:off x="7415697" y="3199605"/>
              <a:ext cx="245185" cy="807079"/>
            </a:xfrm>
            <a:prstGeom prst="rect">
              <a:avLst/>
            </a:prstGeom>
            <a:solidFill>
              <a:srgbClr val="E2231A">
                <a:alpha val="100000"/>
              </a:srgbClr>
            </a:solidFill>
          </p:spPr>
          <p:txBody>
            <a:bodyPr/>
            <a:lstStyle/>
            <a:p/>
          </p:txBody>
        </p:sp>
        <p:sp>
          <p:nvSpPr>
            <p:cNvPr id="47" name="rc47"/>
            <p:cNvSpPr/>
            <p:nvPr/>
          </p:nvSpPr>
          <p:spPr>
            <a:xfrm>
              <a:off x="7688125" y="3291791"/>
              <a:ext cx="245185" cy="714894"/>
            </a:xfrm>
            <a:prstGeom prst="rect">
              <a:avLst/>
            </a:prstGeom>
            <a:solidFill>
              <a:srgbClr val="E2231A">
                <a:alpha val="100000"/>
              </a:srgbClr>
            </a:solidFill>
          </p:spPr>
          <p:txBody>
            <a:bodyPr/>
            <a:lstStyle/>
            <a:p/>
          </p:txBody>
        </p:sp>
        <p:sp>
          <p:nvSpPr>
            <p:cNvPr id="48" name="rc48"/>
            <p:cNvSpPr/>
            <p:nvPr/>
          </p:nvSpPr>
          <p:spPr>
            <a:xfrm>
              <a:off x="7960554" y="3208508"/>
              <a:ext cx="245185" cy="798177"/>
            </a:xfrm>
            <a:prstGeom prst="rect">
              <a:avLst/>
            </a:prstGeom>
            <a:solidFill>
              <a:srgbClr val="E2231A">
                <a:alpha val="100000"/>
              </a:srgbClr>
            </a:solidFill>
          </p:spPr>
          <p:txBody>
            <a:bodyPr/>
            <a:lstStyle/>
            <a:p/>
          </p:txBody>
        </p:sp>
        <p:sp>
          <p:nvSpPr>
            <p:cNvPr id="49" name="rc49"/>
            <p:cNvSpPr/>
            <p:nvPr/>
          </p:nvSpPr>
          <p:spPr>
            <a:xfrm>
              <a:off x="6870839" y="2883482"/>
              <a:ext cx="245185" cy="490889"/>
            </a:xfrm>
            <a:prstGeom prst="rect">
              <a:avLst/>
            </a:prstGeom>
            <a:solidFill>
              <a:srgbClr val="B3B3B3">
                <a:alpha val="100000"/>
              </a:srgbClr>
            </a:solidFill>
          </p:spPr>
          <p:txBody>
            <a:bodyPr/>
            <a:lstStyle/>
            <a:p/>
          </p:txBody>
        </p:sp>
        <p:sp>
          <p:nvSpPr>
            <p:cNvPr id="50" name="rc50"/>
            <p:cNvSpPr/>
            <p:nvPr/>
          </p:nvSpPr>
          <p:spPr>
            <a:xfrm>
              <a:off x="7143268" y="2987880"/>
              <a:ext cx="245185" cy="207284"/>
            </a:xfrm>
            <a:prstGeom prst="rect">
              <a:avLst/>
            </a:prstGeom>
            <a:solidFill>
              <a:srgbClr val="B3B3B3">
                <a:alpha val="100000"/>
              </a:srgbClr>
            </a:solidFill>
          </p:spPr>
          <p:txBody>
            <a:bodyPr/>
            <a:lstStyle/>
            <a:p/>
          </p:txBody>
        </p:sp>
        <p:sp>
          <p:nvSpPr>
            <p:cNvPr id="51" name="rc51"/>
            <p:cNvSpPr/>
            <p:nvPr/>
          </p:nvSpPr>
          <p:spPr>
            <a:xfrm>
              <a:off x="7415697" y="3075982"/>
              <a:ext cx="245185" cy="123622"/>
            </a:xfrm>
            <a:prstGeom prst="rect">
              <a:avLst/>
            </a:prstGeom>
            <a:solidFill>
              <a:srgbClr val="B3B3B3">
                <a:alpha val="100000"/>
              </a:srgbClr>
            </a:solidFill>
          </p:spPr>
          <p:txBody>
            <a:bodyPr/>
            <a:lstStyle/>
            <a:p/>
          </p:txBody>
        </p:sp>
        <p:sp>
          <p:nvSpPr>
            <p:cNvPr id="52" name="rc52"/>
            <p:cNvSpPr/>
            <p:nvPr/>
          </p:nvSpPr>
          <p:spPr>
            <a:xfrm>
              <a:off x="7688125" y="3270233"/>
              <a:ext cx="245185" cy="21557"/>
            </a:xfrm>
            <a:prstGeom prst="rect">
              <a:avLst/>
            </a:prstGeom>
            <a:solidFill>
              <a:srgbClr val="B3B3B3">
                <a:alpha val="100000"/>
              </a:srgbClr>
            </a:solidFill>
          </p:spPr>
          <p:txBody>
            <a:bodyPr/>
            <a:lstStyle/>
            <a:p/>
          </p:txBody>
        </p:sp>
        <p:sp>
          <p:nvSpPr>
            <p:cNvPr id="53" name="pl53"/>
            <p:cNvSpPr/>
            <p:nvPr/>
          </p:nvSpPr>
          <p:spPr>
            <a:xfrm>
              <a:off x="1544859" y="1732200"/>
              <a:ext cx="6538288" cy="1067042"/>
            </a:xfrm>
            <a:custGeom>
              <a:avLst/>
              <a:pathLst>
                <a:path w="6538288" h="1067042">
                  <a:moveTo>
                    <a:pt x="0" y="673921"/>
                  </a:moveTo>
                  <a:lnTo>
                    <a:pt x="272428" y="617761"/>
                  </a:lnTo>
                  <a:lnTo>
                    <a:pt x="544857" y="561601"/>
                  </a:lnTo>
                  <a:lnTo>
                    <a:pt x="817286" y="449281"/>
                  </a:lnTo>
                  <a:lnTo>
                    <a:pt x="1089714" y="56160"/>
                  </a:lnTo>
                  <a:lnTo>
                    <a:pt x="1362143" y="196560"/>
                  </a:lnTo>
                  <a:lnTo>
                    <a:pt x="1634572" y="280800"/>
                  </a:lnTo>
                  <a:lnTo>
                    <a:pt x="1907000" y="0"/>
                  </a:lnTo>
                  <a:lnTo>
                    <a:pt x="2179429" y="308880"/>
                  </a:lnTo>
                  <a:lnTo>
                    <a:pt x="2451858" y="505441"/>
                  </a:lnTo>
                  <a:lnTo>
                    <a:pt x="2724286" y="421200"/>
                  </a:lnTo>
                  <a:lnTo>
                    <a:pt x="2996715" y="533521"/>
                  </a:lnTo>
                  <a:lnTo>
                    <a:pt x="3269144" y="505441"/>
                  </a:lnTo>
                  <a:lnTo>
                    <a:pt x="3541572" y="477361"/>
                  </a:lnTo>
                  <a:lnTo>
                    <a:pt x="3814001" y="421200"/>
                  </a:lnTo>
                  <a:lnTo>
                    <a:pt x="4086430" y="589681"/>
                  </a:lnTo>
                  <a:lnTo>
                    <a:pt x="4358858" y="533521"/>
                  </a:lnTo>
                  <a:lnTo>
                    <a:pt x="4631287" y="730081"/>
                  </a:lnTo>
                  <a:lnTo>
                    <a:pt x="4903716" y="365040"/>
                  </a:lnTo>
                  <a:lnTo>
                    <a:pt x="5176144" y="589681"/>
                  </a:lnTo>
                  <a:lnTo>
                    <a:pt x="5448573" y="730081"/>
                  </a:lnTo>
                  <a:lnTo>
                    <a:pt x="5721002" y="1067042"/>
                  </a:lnTo>
                  <a:lnTo>
                    <a:pt x="5993430" y="1038962"/>
                  </a:lnTo>
                  <a:lnTo>
                    <a:pt x="6265859" y="842401"/>
                  </a:lnTo>
                  <a:lnTo>
                    <a:pt x="6538288" y="982802"/>
                  </a:lnTo>
                </a:path>
              </a:pathLst>
            </a:custGeom>
            <a:ln w="27101" cap="flat">
              <a:solidFill>
                <a:srgbClr val="0058AB">
                  <a:alpha val="100000"/>
                </a:srgbClr>
              </a:solidFill>
              <a:prstDash val="solid"/>
              <a:round/>
            </a:ln>
          </p:spPr>
          <p:txBody>
            <a:bodyPr/>
            <a:lstStyle/>
            <a:p/>
          </p:txBody>
        </p:sp>
        <p:sp>
          <p:nvSpPr>
            <p:cNvPr id="54" name="pl54"/>
            <p:cNvSpPr/>
            <p:nvPr/>
          </p:nvSpPr>
          <p:spPr>
            <a:xfrm>
              <a:off x="6993432" y="2686922"/>
              <a:ext cx="1089714" cy="926642"/>
            </a:xfrm>
            <a:custGeom>
              <a:avLst/>
              <a:pathLst>
                <a:path w="1089714" h="926642">
                  <a:moveTo>
                    <a:pt x="0" y="926642"/>
                  </a:moveTo>
                  <a:lnTo>
                    <a:pt x="272428" y="645841"/>
                  </a:lnTo>
                  <a:lnTo>
                    <a:pt x="544857" y="421200"/>
                  </a:lnTo>
                  <a:lnTo>
                    <a:pt x="817286" y="0"/>
                  </a:lnTo>
                  <a:lnTo>
                    <a:pt x="1089714" y="28080"/>
                  </a:lnTo>
                </a:path>
              </a:pathLst>
            </a:custGeom>
            <a:ln w="27101" cap="flat">
              <a:solidFill>
                <a:srgbClr val="333333">
                  <a:alpha val="100000"/>
                </a:srgbClr>
              </a:solidFill>
              <a:prstDash val="solid"/>
              <a:round/>
            </a:ln>
          </p:spPr>
          <p:txBody>
            <a:bodyPr/>
            <a:lstStyle/>
            <a:p/>
          </p:txBody>
        </p:sp>
        <p:sp>
          <p:nvSpPr>
            <p:cNvPr id="55" name="tx55"/>
            <p:cNvSpPr/>
            <p:nvPr/>
          </p:nvSpPr>
          <p:spPr>
            <a:xfrm>
              <a:off x="6650665" y="213890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60</a:t>
              </a:r>
            </a:p>
          </p:txBody>
        </p:sp>
        <p:sp>
          <p:nvSpPr>
            <p:cNvPr id="56" name="tx56"/>
            <p:cNvSpPr/>
            <p:nvPr/>
          </p:nvSpPr>
          <p:spPr>
            <a:xfrm>
              <a:off x="6923094" y="2280909"/>
              <a:ext cx="140675" cy="9084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55</a:t>
              </a:r>
            </a:p>
          </p:txBody>
        </p:sp>
        <p:sp>
          <p:nvSpPr>
            <p:cNvPr id="57" name="tx57"/>
            <p:cNvSpPr/>
            <p:nvPr/>
          </p:nvSpPr>
          <p:spPr>
            <a:xfrm>
              <a:off x="7195523" y="261620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43</a:t>
              </a:r>
            </a:p>
          </p:txBody>
        </p:sp>
        <p:sp>
          <p:nvSpPr>
            <p:cNvPr id="58" name="tx58"/>
            <p:cNvSpPr/>
            <p:nvPr/>
          </p:nvSpPr>
          <p:spPr>
            <a:xfrm>
              <a:off x="7467952" y="2590099"/>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44</a:t>
              </a:r>
            </a:p>
          </p:txBody>
        </p:sp>
        <p:sp>
          <p:nvSpPr>
            <p:cNvPr id="59" name="tx59"/>
            <p:cNvSpPr/>
            <p:nvPr/>
          </p:nvSpPr>
          <p:spPr>
            <a:xfrm>
              <a:off x="7740380" y="239162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51</a:t>
              </a:r>
            </a:p>
          </p:txBody>
        </p:sp>
        <p:sp>
          <p:nvSpPr>
            <p:cNvPr id="60" name="tx60"/>
            <p:cNvSpPr/>
            <p:nvPr/>
          </p:nvSpPr>
          <p:spPr>
            <a:xfrm>
              <a:off x="8012809" y="253202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46</a:t>
              </a:r>
            </a:p>
          </p:txBody>
        </p:sp>
        <p:sp>
          <p:nvSpPr>
            <p:cNvPr id="61" name="tx61"/>
            <p:cNvSpPr/>
            <p:nvPr/>
          </p:nvSpPr>
          <p:spPr>
            <a:xfrm>
              <a:off x="6923094" y="3676565"/>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14</a:t>
              </a:r>
            </a:p>
          </p:txBody>
        </p:sp>
        <p:sp>
          <p:nvSpPr>
            <p:cNvPr id="62" name="tx62"/>
            <p:cNvSpPr/>
            <p:nvPr/>
          </p:nvSpPr>
          <p:spPr>
            <a:xfrm>
              <a:off x="7195523" y="3395765"/>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24</a:t>
              </a:r>
            </a:p>
          </p:txBody>
        </p:sp>
        <p:sp>
          <p:nvSpPr>
            <p:cNvPr id="63" name="tx63"/>
            <p:cNvSpPr/>
            <p:nvPr/>
          </p:nvSpPr>
          <p:spPr>
            <a:xfrm>
              <a:off x="7467952" y="316951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32</a:t>
              </a:r>
            </a:p>
          </p:txBody>
        </p:sp>
        <p:sp>
          <p:nvSpPr>
            <p:cNvPr id="64" name="tx64"/>
            <p:cNvSpPr/>
            <p:nvPr/>
          </p:nvSpPr>
          <p:spPr>
            <a:xfrm>
              <a:off x="7740380" y="2750294"/>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47</a:t>
              </a:r>
            </a:p>
          </p:txBody>
        </p:sp>
        <p:sp>
          <p:nvSpPr>
            <p:cNvPr id="65" name="tx65"/>
            <p:cNvSpPr/>
            <p:nvPr/>
          </p:nvSpPr>
          <p:spPr>
            <a:xfrm>
              <a:off x="8012809" y="277646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46</a:t>
              </a:r>
            </a:p>
          </p:txBody>
        </p:sp>
        <p:sp>
          <p:nvSpPr>
            <p:cNvPr id="66" name="tx66"/>
            <p:cNvSpPr/>
            <p:nvPr/>
          </p:nvSpPr>
          <p:spPr>
            <a:xfrm>
              <a:off x="1454424" y="3752101"/>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283</a:t>
              </a:r>
            </a:p>
          </p:txBody>
        </p:sp>
        <p:sp>
          <p:nvSpPr>
            <p:cNvPr id="67" name="tx67"/>
            <p:cNvSpPr/>
            <p:nvPr/>
          </p:nvSpPr>
          <p:spPr>
            <a:xfrm>
              <a:off x="2816567" y="3827693"/>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183</a:t>
              </a:r>
            </a:p>
          </p:txBody>
        </p:sp>
        <p:sp>
          <p:nvSpPr>
            <p:cNvPr id="68" name="tx68"/>
            <p:cNvSpPr/>
            <p:nvPr/>
          </p:nvSpPr>
          <p:spPr>
            <a:xfrm>
              <a:off x="4178711" y="376477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266</a:t>
              </a:r>
            </a:p>
          </p:txBody>
        </p:sp>
        <p:sp>
          <p:nvSpPr>
            <p:cNvPr id="69" name="tx69"/>
            <p:cNvSpPr/>
            <p:nvPr/>
          </p:nvSpPr>
          <p:spPr>
            <a:xfrm>
              <a:off x="5540854" y="3716017"/>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331</a:t>
              </a:r>
            </a:p>
          </p:txBody>
        </p:sp>
        <p:sp>
          <p:nvSpPr>
            <p:cNvPr id="70" name="tx70"/>
            <p:cNvSpPr/>
            <p:nvPr/>
          </p:nvSpPr>
          <p:spPr>
            <a:xfrm>
              <a:off x="6630569" y="3689954"/>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365</a:t>
              </a:r>
            </a:p>
          </p:txBody>
        </p:sp>
        <p:sp>
          <p:nvSpPr>
            <p:cNvPr id="71" name="tx71"/>
            <p:cNvSpPr/>
            <p:nvPr/>
          </p:nvSpPr>
          <p:spPr>
            <a:xfrm>
              <a:off x="6902998" y="365008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418</a:t>
              </a:r>
            </a:p>
          </p:txBody>
        </p:sp>
        <p:sp>
          <p:nvSpPr>
            <p:cNvPr id="72" name="tx72"/>
            <p:cNvSpPr/>
            <p:nvPr/>
          </p:nvSpPr>
          <p:spPr>
            <a:xfrm>
              <a:off x="7175426" y="3560431"/>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536</a:t>
              </a:r>
            </a:p>
          </p:txBody>
        </p:sp>
        <p:sp>
          <p:nvSpPr>
            <p:cNvPr id="73" name="tx73"/>
            <p:cNvSpPr/>
            <p:nvPr/>
          </p:nvSpPr>
          <p:spPr>
            <a:xfrm>
              <a:off x="7447855" y="3562652"/>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533</a:t>
              </a:r>
            </a:p>
          </p:txBody>
        </p:sp>
        <p:sp>
          <p:nvSpPr>
            <p:cNvPr id="74" name="tx74"/>
            <p:cNvSpPr/>
            <p:nvPr/>
          </p:nvSpPr>
          <p:spPr>
            <a:xfrm>
              <a:off x="7720284" y="3610121"/>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472</a:t>
              </a:r>
            </a:p>
          </p:txBody>
        </p:sp>
        <p:sp>
          <p:nvSpPr>
            <p:cNvPr id="75" name="tx75"/>
            <p:cNvSpPr/>
            <p:nvPr/>
          </p:nvSpPr>
          <p:spPr>
            <a:xfrm>
              <a:off x="7992712" y="356715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527</a:t>
              </a:r>
            </a:p>
          </p:txBody>
        </p:sp>
        <p:sp>
          <p:nvSpPr>
            <p:cNvPr id="76" name="tx76"/>
            <p:cNvSpPr/>
            <p:nvPr/>
          </p:nvSpPr>
          <p:spPr>
            <a:xfrm>
              <a:off x="6902998" y="3088434"/>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324</a:t>
              </a:r>
            </a:p>
          </p:txBody>
        </p:sp>
        <p:sp>
          <p:nvSpPr>
            <p:cNvPr id="77" name="tx77"/>
            <p:cNvSpPr/>
            <p:nvPr/>
          </p:nvSpPr>
          <p:spPr>
            <a:xfrm>
              <a:off x="7175426" y="3051029"/>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137</a:t>
              </a:r>
            </a:p>
          </p:txBody>
        </p:sp>
        <p:sp>
          <p:nvSpPr>
            <p:cNvPr id="78" name="tx78"/>
            <p:cNvSpPr/>
            <p:nvPr/>
          </p:nvSpPr>
          <p:spPr>
            <a:xfrm>
              <a:off x="7478000" y="30973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82</a:t>
              </a:r>
            </a:p>
          </p:txBody>
        </p:sp>
        <p:sp>
          <p:nvSpPr>
            <p:cNvPr id="79" name="tx79"/>
            <p:cNvSpPr/>
            <p:nvPr/>
          </p:nvSpPr>
          <p:spPr>
            <a:xfrm>
              <a:off x="7750428" y="324189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80" name="tx80"/>
            <p:cNvSpPr/>
            <p:nvPr/>
          </p:nvSpPr>
          <p:spPr>
            <a:xfrm>
              <a:off x="6912041" y="2778438"/>
              <a:ext cx="162782"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742</a:t>
              </a:r>
            </a:p>
          </p:txBody>
        </p:sp>
        <p:sp>
          <p:nvSpPr>
            <p:cNvPr id="81" name="tx81"/>
            <p:cNvSpPr/>
            <p:nvPr/>
          </p:nvSpPr>
          <p:spPr>
            <a:xfrm>
              <a:off x="7184470" y="2881597"/>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673</a:t>
              </a:r>
            </a:p>
          </p:txBody>
        </p:sp>
        <p:sp>
          <p:nvSpPr>
            <p:cNvPr id="82" name="tx82"/>
            <p:cNvSpPr/>
            <p:nvPr/>
          </p:nvSpPr>
          <p:spPr>
            <a:xfrm>
              <a:off x="7456898" y="2969747"/>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615</a:t>
              </a:r>
            </a:p>
          </p:txBody>
        </p:sp>
        <p:sp>
          <p:nvSpPr>
            <p:cNvPr id="83" name="tx83"/>
            <p:cNvSpPr/>
            <p:nvPr/>
          </p:nvSpPr>
          <p:spPr>
            <a:xfrm>
              <a:off x="7729327" y="3163998"/>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487</a:t>
              </a:r>
            </a:p>
          </p:txBody>
        </p:sp>
        <p:sp>
          <p:nvSpPr>
            <p:cNvPr id="84" name="tx84"/>
            <p:cNvSpPr/>
            <p:nvPr/>
          </p:nvSpPr>
          <p:spPr>
            <a:xfrm>
              <a:off x="849589"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85" name="tx85"/>
            <p:cNvSpPr/>
            <p:nvPr/>
          </p:nvSpPr>
          <p:spPr>
            <a:xfrm>
              <a:off x="694200" y="319778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86" name="tx86"/>
            <p:cNvSpPr/>
            <p:nvPr/>
          </p:nvSpPr>
          <p:spPr>
            <a:xfrm>
              <a:off x="577692" y="2440993"/>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1 000K</a:t>
              </a:r>
            </a:p>
          </p:txBody>
        </p:sp>
        <p:sp>
          <p:nvSpPr>
            <p:cNvPr id="87" name="tx87"/>
            <p:cNvSpPr/>
            <p:nvPr/>
          </p:nvSpPr>
          <p:spPr>
            <a:xfrm>
              <a:off x="577692" y="1684205"/>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1 500K</a:t>
              </a:r>
            </a:p>
          </p:txBody>
        </p:sp>
        <p:sp>
          <p:nvSpPr>
            <p:cNvPr id="88" name="tx88"/>
            <p:cNvSpPr/>
            <p:nvPr/>
          </p:nvSpPr>
          <p:spPr>
            <a:xfrm>
              <a:off x="577692" y="927417"/>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2 000K</a:t>
              </a:r>
            </a:p>
          </p:txBody>
        </p:sp>
        <p:sp>
          <p:nvSpPr>
            <p:cNvPr id="89" name="tx89"/>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0" name="tx90"/>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1" name="tx91"/>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92" name="tx92"/>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93" name="tx93"/>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94" name="tx94"/>
            <p:cNvSpPr/>
            <p:nvPr/>
          </p:nvSpPr>
          <p:spPr>
            <a:xfrm rot="-5400000">
              <a:off x="138841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275055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411269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54748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656455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683698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0" name="tx100"/>
            <p:cNvSpPr/>
            <p:nvPr/>
          </p:nvSpPr>
          <p:spPr>
            <a:xfrm rot="-5400000">
              <a:off x="710941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1" name="tx101"/>
            <p:cNvSpPr/>
            <p:nvPr/>
          </p:nvSpPr>
          <p:spPr>
            <a:xfrm rot="-5400000">
              <a:off x="738184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2" name="tx102"/>
            <p:cNvSpPr/>
            <p:nvPr/>
          </p:nvSpPr>
          <p:spPr>
            <a:xfrm rot="-5400000">
              <a:off x="7654238"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792670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4" name="tx104"/>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05" name="tx105"/>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06" name="pl106"/>
            <p:cNvSpPr/>
            <p:nvPr/>
          </p:nvSpPr>
          <p:spPr>
            <a:xfrm>
              <a:off x="305543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7" name="pl107"/>
            <p:cNvSpPr/>
            <p:nvPr/>
          </p:nvSpPr>
          <p:spPr>
            <a:xfrm>
              <a:off x="3802199"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08" name="tx108"/>
            <p:cNvSpPr/>
            <p:nvPr/>
          </p:nvSpPr>
          <p:spPr>
            <a:xfrm>
              <a:off x="332253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09" name="tx109"/>
            <p:cNvSpPr/>
            <p:nvPr/>
          </p:nvSpPr>
          <p:spPr>
            <a:xfrm>
              <a:off x="4069299"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10" name="rc110"/>
            <p:cNvSpPr/>
            <p:nvPr/>
          </p:nvSpPr>
          <p:spPr>
            <a:xfrm>
              <a:off x="4744786" y="4909475"/>
              <a:ext cx="201456" cy="201456"/>
            </a:xfrm>
            <a:prstGeom prst="rect">
              <a:avLst/>
            </a:prstGeom>
            <a:solidFill>
              <a:srgbClr val="E2231A">
                <a:alpha val="100000"/>
              </a:srgbClr>
            </a:solidFill>
          </p:spPr>
          <p:txBody>
            <a:bodyPr/>
            <a:lstStyle/>
            <a:p/>
          </p:txBody>
        </p:sp>
        <p:sp>
          <p:nvSpPr>
            <p:cNvPr id="111" name="rc111"/>
            <p:cNvSpPr/>
            <p:nvPr/>
          </p:nvSpPr>
          <p:spPr>
            <a:xfrm>
              <a:off x="5708946" y="4909475"/>
              <a:ext cx="201456" cy="201456"/>
            </a:xfrm>
            <a:prstGeom prst="rect">
              <a:avLst/>
            </a:prstGeom>
            <a:solidFill>
              <a:srgbClr val="B3B3B3">
                <a:alpha val="100000"/>
              </a:srgbClr>
            </a:solidFill>
          </p:spPr>
          <p:txBody>
            <a:bodyPr/>
            <a:lstStyle/>
            <a:p/>
          </p:txBody>
        </p:sp>
        <p:sp>
          <p:nvSpPr>
            <p:cNvPr id="112" name="tx112"/>
            <p:cNvSpPr/>
            <p:nvPr/>
          </p:nvSpPr>
          <p:spPr>
            <a:xfrm>
              <a:off x="5024831"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13" name="tx113"/>
            <p:cNvSpPr/>
            <p:nvPr/>
          </p:nvSpPr>
          <p:spPr>
            <a:xfrm>
              <a:off x="5988991"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14" name="tx114"/>
            <p:cNvSpPr/>
            <p:nvPr/>
          </p:nvSpPr>
          <p:spPr>
            <a:xfrm>
              <a:off x="1083092"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15" name="tx115"/>
            <p:cNvSpPr/>
            <p:nvPr/>
          </p:nvSpPr>
          <p:spPr>
            <a:xfrm>
              <a:off x="1083092" y="650218"/>
              <a:ext cx="1817355"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Madagascar, 2000-2024</a:t>
              </a:r>
            </a:p>
          </p:txBody>
        </p:sp>
        <p:sp>
          <p:nvSpPr>
            <p:cNvPr id="116" name="pl116"/>
            <p:cNvSpPr/>
            <p:nvPr/>
          </p:nvSpPr>
          <p:spPr>
            <a:xfrm>
              <a:off x="270861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7" name="pl117"/>
            <p:cNvSpPr/>
            <p:nvPr/>
          </p:nvSpPr>
          <p:spPr>
            <a:xfrm>
              <a:off x="528130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785398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1083092" y="5855726"/>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20" name="pl120"/>
            <p:cNvSpPr/>
            <p:nvPr/>
          </p:nvSpPr>
          <p:spPr>
            <a:xfrm>
              <a:off x="1083092" y="5653023"/>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21" name="pl121"/>
            <p:cNvSpPr/>
            <p:nvPr/>
          </p:nvSpPr>
          <p:spPr>
            <a:xfrm>
              <a:off x="1083092" y="5450320"/>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22" name="pl122"/>
            <p:cNvSpPr/>
            <p:nvPr/>
          </p:nvSpPr>
          <p:spPr>
            <a:xfrm>
              <a:off x="142226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399495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656764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5" name="rc125"/>
            <p:cNvSpPr/>
            <p:nvPr/>
          </p:nvSpPr>
          <p:spPr>
            <a:xfrm>
              <a:off x="1422266" y="5774644"/>
              <a:ext cx="4695325" cy="162162"/>
            </a:xfrm>
            <a:prstGeom prst="rect">
              <a:avLst/>
            </a:prstGeom>
            <a:solidFill>
              <a:srgbClr val="E2231A">
                <a:alpha val="100000"/>
              </a:srgbClr>
            </a:solidFill>
          </p:spPr>
          <p:txBody>
            <a:bodyPr/>
            <a:lstStyle/>
            <a:p/>
          </p:txBody>
        </p:sp>
        <p:sp>
          <p:nvSpPr>
            <p:cNvPr id="126" name="rc126"/>
            <p:cNvSpPr/>
            <p:nvPr/>
          </p:nvSpPr>
          <p:spPr>
            <a:xfrm>
              <a:off x="1422266" y="5571941"/>
              <a:ext cx="6075675" cy="162162"/>
            </a:xfrm>
            <a:prstGeom prst="rect">
              <a:avLst/>
            </a:prstGeom>
            <a:solidFill>
              <a:srgbClr val="E2231A">
                <a:alpha val="100000"/>
              </a:srgbClr>
            </a:solidFill>
          </p:spPr>
          <p:txBody>
            <a:bodyPr/>
            <a:lstStyle/>
            <a:p/>
          </p:txBody>
        </p:sp>
        <p:sp>
          <p:nvSpPr>
            <p:cNvPr id="127" name="rc127"/>
            <p:cNvSpPr/>
            <p:nvPr/>
          </p:nvSpPr>
          <p:spPr>
            <a:xfrm>
              <a:off x="1422266" y="5369238"/>
              <a:ext cx="6783474" cy="162162"/>
            </a:xfrm>
            <a:prstGeom prst="rect">
              <a:avLst/>
            </a:prstGeom>
            <a:solidFill>
              <a:srgbClr val="E2231A">
                <a:alpha val="100000"/>
              </a:srgbClr>
            </a:solidFill>
          </p:spPr>
          <p:txBody>
            <a:bodyPr/>
            <a:lstStyle/>
            <a:p/>
          </p:txBody>
        </p:sp>
        <p:sp>
          <p:nvSpPr>
            <p:cNvPr id="128" name="rc128"/>
            <p:cNvSpPr/>
            <p:nvPr/>
          </p:nvSpPr>
          <p:spPr>
            <a:xfrm>
              <a:off x="7497941" y="5571941"/>
              <a:ext cx="183214" cy="162162"/>
            </a:xfrm>
            <a:prstGeom prst="rect">
              <a:avLst/>
            </a:prstGeom>
            <a:solidFill>
              <a:srgbClr val="B3B3B3">
                <a:alpha val="100000"/>
              </a:srgbClr>
            </a:solidFill>
          </p:spPr>
          <p:txBody>
            <a:bodyPr/>
            <a:lstStyle/>
            <a:p/>
          </p:txBody>
        </p:sp>
        <p:sp>
          <p:nvSpPr>
            <p:cNvPr id="129" name="tx129"/>
            <p:cNvSpPr/>
            <p:nvPr/>
          </p:nvSpPr>
          <p:spPr>
            <a:xfrm>
              <a:off x="7825837" y="560988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486.6</a:t>
              </a:r>
            </a:p>
          </p:txBody>
        </p:sp>
        <p:sp>
          <p:nvSpPr>
            <p:cNvPr id="130" name="tx130"/>
            <p:cNvSpPr/>
            <p:nvPr/>
          </p:nvSpPr>
          <p:spPr>
            <a:xfrm>
              <a:off x="3673465" y="5812533"/>
              <a:ext cx="192927"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365</a:t>
              </a:r>
            </a:p>
          </p:txBody>
        </p:sp>
        <p:sp>
          <p:nvSpPr>
            <p:cNvPr id="131" name="tx131"/>
            <p:cNvSpPr/>
            <p:nvPr/>
          </p:nvSpPr>
          <p:spPr>
            <a:xfrm>
              <a:off x="4315422" y="560983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472.3</a:t>
              </a:r>
            </a:p>
          </p:txBody>
        </p:sp>
        <p:sp>
          <p:nvSpPr>
            <p:cNvPr id="132" name="tx132"/>
            <p:cNvSpPr/>
            <p:nvPr/>
          </p:nvSpPr>
          <p:spPr>
            <a:xfrm>
              <a:off x="4669322" y="5407127"/>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527.3</a:t>
              </a:r>
            </a:p>
          </p:txBody>
        </p:sp>
        <p:sp>
          <p:nvSpPr>
            <p:cNvPr id="133" name="tx133"/>
            <p:cNvSpPr/>
            <p:nvPr/>
          </p:nvSpPr>
          <p:spPr>
            <a:xfrm>
              <a:off x="7477022" y="5611298"/>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14.2</a:t>
              </a:r>
            </a:p>
          </p:txBody>
        </p:sp>
        <p:sp>
          <p:nvSpPr>
            <p:cNvPr id="134" name="tx134"/>
            <p:cNvSpPr/>
            <p:nvPr/>
          </p:nvSpPr>
          <p:spPr>
            <a:xfrm>
              <a:off x="709684"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709684"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6" name="tx136"/>
            <p:cNvSpPr/>
            <p:nvPr/>
          </p:nvSpPr>
          <p:spPr>
            <a:xfrm>
              <a:off x="709684"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1336829"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8" name="tx138"/>
            <p:cNvSpPr/>
            <p:nvPr/>
          </p:nvSpPr>
          <p:spPr>
            <a:xfrm>
              <a:off x="3831824"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39" name="tx139"/>
            <p:cNvSpPr/>
            <p:nvPr/>
          </p:nvSpPr>
          <p:spPr>
            <a:xfrm>
              <a:off x="6404513"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40" name="tx140"/>
            <p:cNvSpPr/>
            <p:nvPr/>
          </p:nvSpPr>
          <p:spPr>
            <a:xfrm>
              <a:off x="3563729"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41" name="tx141"/>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2" name="tx142"/>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declined at 46%. This is lower than in 2019, where coverage was 60%.
527,000 children missed their routine first dose of measles vaccine.
MCV2 is typically administered to children between 18 months and five years old. MCV2 coverage remained relatively constant (within 1%) at 46% in 2024.</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551370"/>
              <a:ext cx="3397293" cy="1085669"/>
            </a:xfrm>
            <a:custGeom>
              <a:avLst/>
              <a:pathLst>
                <a:path w="3397293" h="1085669">
                  <a:moveTo>
                    <a:pt x="0" y="685686"/>
                  </a:moveTo>
                  <a:lnTo>
                    <a:pt x="141553" y="628545"/>
                  </a:lnTo>
                  <a:lnTo>
                    <a:pt x="283107" y="571405"/>
                  </a:lnTo>
                  <a:lnTo>
                    <a:pt x="424661" y="457124"/>
                  </a:lnTo>
                  <a:lnTo>
                    <a:pt x="566215" y="57140"/>
                  </a:lnTo>
                  <a:lnTo>
                    <a:pt x="707769" y="199991"/>
                  </a:lnTo>
                  <a:lnTo>
                    <a:pt x="849323" y="285702"/>
                  </a:lnTo>
                  <a:lnTo>
                    <a:pt x="990877" y="0"/>
                  </a:lnTo>
                  <a:lnTo>
                    <a:pt x="1132431" y="314272"/>
                  </a:lnTo>
                  <a:lnTo>
                    <a:pt x="1273984" y="514264"/>
                  </a:lnTo>
                  <a:lnTo>
                    <a:pt x="1415538" y="428553"/>
                  </a:lnTo>
                  <a:lnTo>
                    <a:pt x="1557092" y="542834"/>
                  </a:lnTo>
                  <a:lnTo>
                    <a:pt x="1698646" y="514264"/>
                  </a:lnTo>
                  <a:lnTo>
                    <a:pt x="1840200" y="485694"/>
                  </a:lnTo>
                  <a:lnTo>
                    <a:pt x="1981754" y="428553"/>
                  </a:lnTo>
                  <a:lnTo>
                    <a:pt x="2123308" y="599975"/>
                  </a:lnTo>
                  <a:lnTo>
                    <a:pt x="2264862" y="542834"/>
                  </a:lnTo>
                  <a:lnTo>
                    <a:pt x="2406416" y="742826"/>
                  </a:lnTo>
                  <a:lnTo>
                    <a:pt x="2547969" y="371413"/>
                  </a:lnTo>
                  <a:lnTo>
                    <a:pt x="2689523" y="599975"/>
                  </a:lnTo>
                  <a:lnTo>
                    <a:pt x="2831077" y="742826"/>
                  </a:lnTo>
                  <a:lnTo>
                    <a:pt x="2972631" y="1085669"/>
                  </a:lnTo>
                  <a:lnTo>
                    <a:pt x="3114185" y="1057099"/>
                  </a:lnTo>
                  <a:lnTo>
                    <a:pt x="3255739" y="857107"/>
                  </a:lnTo>
                  <a:lnTo>
                    <a:pt x="3397293" y="999958"/>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665651"/>
              <a:ext cx="3397293" cy="542834"/>
            </a:xfrm>
            <a:custGeom>
              <a:avLst/>
              <a:pathLst>
                <a:path w="3397293" h="542834">
                  <a:moveTo>
                    <a:pt x="0" y="542834"/>
                  </a:moveTo>
                  <a:lnTo>
                    <a:pt x="141553" y="457124"/>
                  </a:lnTo>
                  <a:lnTo>
                    <a:pt x="283107" y="399983"/>
                  </a:lnTo>
                  <a:lnTo>
                    <a:pt x="424661" y="371413"/>
                  </a:lnTo>
                  <a:lnTo>
                    <a:pt x="566215" y="342843"/>
                  </a:lnTo>
                  <a:lnTo>
                    <a:pt x="707769" y="342843"/>
                  </a:lnTo>
                  <a:lnTo>
                    <a:pt x="849323" y="257132"/>
                  </a:lnTo>
                  <a:lnTo>
                    <a:pt x="990877" y="199991"/>
                  </a:lnTo>
                  <a:lnTo>
                    <a:pt x="1132431" y="142851"/>
                  </a:lnTo>
                  <a:lnTo>
                    <a:pt x="1273984" y="57140"/>
                  </a:lnTo>
                  <a:lnTo>
                    <a:pt x="1415538" y="28570"/>
                  </a:lnTo>
                  <a:lnTo>
                    <a:pt x="1557092" y="0"/>
                  </a:lnTo>
                  <a:lnTo>
                    <a:pt x="1698646" y="0"/>
                  </a:lnTo>
                  <a:lnTo>
                    <a:pt x="1840200" y="28570"/>
                  </a:lnTo>
                  <a:lnTo>
                    <a:pt x="1981754" y="28570"/>
                  </a:lnTo>
                  <a:lnTo>
                    <a:pt x="2123308" y="28570"/>
                  </a:lnTo>
                  <a:lnTo>
                    <a:pt x="2264862" y="85710"/>
                  </a:lnTo>
                  <a:lnTo>
                    <a:pt x="2406416" y="85710"/>
                  </a:lnTo>
                  <a:lnTo>
                    <a:pt x="2547969" y="57140"/>
                  </a:lnTo>
                  <a:lnTo>
                    <a:pt x="2689523" y="28570"/>
                  </a:lnTo>
                  <a:lnTo>
                    <a:pt x="2831077" y="85710"/>
                  </a:lnTo>
                  <a:lnTo>
                    <a:pt x="2972631" y="114281"/>
                  </a:lnTo>
                  <a:lnTo>
                    <a:pt x="3114185" y="85710"/>
                  </a:lnTo>
                  <a:lnTo>
                    <a:pt x="3255739" y="28570"/>
                  </a:lnTo>
                  <a:lnTo>
                    <a:pt x="3397293" y="285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551370"/>
              <a:ext cx="3397293" cy="1085669"/>
            </a:xfrm>
            <a:custGeom>
              <a:avLst/>
              <a:pathLst>
                <a:path w="3397293" h="1085669">
                  <a:moveTo>
                    <a:pt x="0" y="685686"/>
                  </a:moveTo>
                  <a:lnTo>
                    <a:pt x="141553" y="628545"/>
                  </a:lnTo>
                  <a:lnTo>
                    <a:pt x="283107" y="571405"/>
                  </a:lnTo>
                  <a:lnTo>
                    <a:pt x="424661" y="457124"/>
                  </a:lnTo>
                  <a:lnTo>
                    <a:pt x="566215" y="57140"/>
                  </a:lnTo>
                  <a:lnTo>
                    <a:pt x="707769" y="199991"/>
                  </a:lnTo>
                  <a:lnTo>
                    <a:pt x="849323" y="285702"/>
                  </a:lnTo>
                  <a:lnTo>
                    <a:pt x="990877" y="0"/>
                  </a:lnTo>
                  <a:lnTo>
                    <a:pt x="1132431" y="314272"/>
                  </a:lnTo>
                  <a:lnTo>
                    <a:pt x="1273984" y="514264"/>
                  </a:lnTo>
                  <a:lnTo>
                    <a:pt x="1415538" y="428553"/>
                  </a:lnTo>
                  <a:lnTo>
                    <a:pt x="1557092" y="542834"/>
                  </a:lnTo>
                  <a:lnTo>
                    <a:pt x="1698646" y="514264"/>
                  </a:lnTo>
                  <a:lnTo>
                    <a:pt x="1840200" y="485694"/>
                  </a:lnTo>
                  <a:lnTo>
                    <a:pt x="1981754" y="428553"/>
                  </a:lnTo>
                  <a:lnTo>
                    <a:pt x="2123308" y="599975"/>
                  </a:lnTo>
                  <a:lnTo>
                    <a:pt x="2264862" y="542834"/>
                  </a:lnTo>
                  <a:lnTo>
                    <a:pt x="2406416" y="742826"/>
                  </a:lnTo>
                  <a:lnTo>
                    <a:pt x="2547969" y="371413"/>
                  </a:lnTo>
                  <a:lnTo>
                    <a:pt x="2689523" y="599975"/>
                  </a:lnTo>
                  <a:lnTo>
                    <a:pt x="2831077" y="742826"/>
                  </a:lnTo>
                  <a:lnTo>
                    <a:pt x="2972631" y="1085669"/>
                  </a:lnTo>
                  <a:lnTo>
                    <a:pt x="3114185" y="1057099"/>
                  </a:lnTo>
                  <a:lnTo>
                    <a:pt x="3255739" y="857107"/>
                  </a:lnTo>
                  <a:lnTo>
                    <a:pt x="3397293" y="999958"/>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285661"/>
            </a:xfrm>
            <a:custGeom>
              <a:avLst/>
              <a:pathLst>
                <a:path w="0" h="1285661">
                  <a:moveTo>
                    <a:pt x="0" y="0"/>
                  </a:moveTo>
                  <a:lnTo>
                    <a:pt x="0" y="1285661"/>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799967"/>
            </a:xfrm>
            <a:custGeom>
              <a:avLst/>
              <a:pathLst>
                <a:path w="0" h="799967">
                  <a:moveTo>
                    <a:pt x="0" y="0"/>
                  </a:moveTo>
                  <a:lnTo>
                    <a:pt x="0" y="799967"/>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028529"/>
            </a:xfrm>
            <a:custGeom>
              <a:avLst/>
              <a:pathLst>
                <a:path w="0" h="1028529">
                  <a:moveTo>
                    <a:pt x="0" y="0"/>
                  </a:moveTo>
                  <a:lnTo>
                    <a:pt x="0" y="1028529"/>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199950"/>
            </a:xfrm>
            <a:custGeom>
              <a:avLst/>
              <a:pathLst>
                <a:path w="0" h="1199950">
                  <a:moveTo>
                    <a:pt x="0" y="0"/>
                  </a:moveTo>
                  <a:lnTo>
                    <a:pt x="0" y="1199950"/>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199950"/>
            </a:xfrm>
            <a:custGeom>
              <a:avLst/>
              <a:pathLst>
                <a:path w="0" h="1199950">
                  <a:moveTo>
                    <a:pt x="0" y="0"/>
                  </a:moveTo>
                  <a:lnTo>
                    <a:pt x="0" y="1199950"/>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457082"/>
            </a:xfrm>
            <a:custGeom>
              <a:avLst/>
              <a:pathLst>
                <a:path w="0" h="1457082">
                  <a:moveTo>
                    <a:pt x="0" y="0"/>
                  </a:moveTo>
                  <a:lnTo>
                    <a:pt x="0" y="1457082"/>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599934"/>
            </a:xfrm>
            <a:custGeom>
              <a:avLst/>
              <a:pathLst>
                <a:path w="0" h="1599934">
                  <a:moveTo>
                    <a:pt x="0" y="0"/>
                  </a:moveTo>
                  <a:lnTo>
                    <a:pt x="0" y="1599934"/>
                  </a:lnTo>
                </a:path>
              </a:pathLst>
            </a:custGeom>
            <a:ln w="13550" cap="flat">
              <a:solidFill>
                <a:srgbClr val="0058AB">
                  <a:alpha val="100000"/>
                </a:srgbClr>
              </a:solidFill>
              <a:prstDash val="dot"/>
              <a:round/>
            </a:ln>
          </p:spPr>
          <p:txBody>
            <a:bodyPr/>
            <a:lstStyle/>
            <a:p/>
          </p:txBody>
        </p:sp>
        <p:sp>
          <p:nvSpPr>
            <p:cNvPr id="32" name="pl32"/>
            <p:cNvSpPr/>
            <p:nvPr/>
          </p:nvSpPr>
          <p:spPr>
            <a:xfrm>
              <a:off x="1120965" y="1551370"/>
              <a:ext cx="3397293" cy="1085669"/>
            </a:xfrm>
            <a:custGeom>
              <a:avLst/>
              <a:pathLst>
                <a:path w="3397293" h="1085669">
                  <a:moveTo>
                    <a:pt x="0" y="685686"/>
                  </a:moveTo>
                  <a:lnTo>
                    <a:pt x="141553" y="628545"/>
                  </a:lnTo>
                  <a:lnTo>
                    <a:pt x="283107" y="571405"/>
                  </a:lnTo>
                  <a:lnTo>
                    <a:pt x="424661" y="457124"/>
                  </a:lnTo>
                  <a:lnTo>
                    <a:pt x="566215" y="57140"/>
                  </a:lnTo>
                  <a:lnTo>
                    <a:pt x="707769" y="199991"/>
                  </a:lnTo>
                  <a:lnTo>
                    <a:pt x="849323" y="285702"/>
                  </a:lnTo>
                  <a:lnTo>
                    <a:pt x="990877" y="0"/>
                  </a:lnTo>
                  <a:lnTo>
                    <a:pt x="1132431" y="314272"/>
                  </a:lnTo>
                  <a:lnTo>
                    <a:pt x="1273984" y="514264"/>
                  </a:lnTo>
                  <a:lnTo>
                    <a:pt x="1415538" y="428553"/>
                  </a:lnTo>
                  <a:lnTo>
                    <a:pt x="1557092" y="542834"/>
                  </a:lnTo>
                  <a:lnTo>
                    <a:pt x="1698646" y="514264"/>
                  </a:lnTo>
                  <a:lnTo>
                    <a:pt x="1840200" y="485694"/>
                  </a:lnTo>
                  <a:lnTo>
                    <a:pt x="1981754" y="428553"/>
                  </a:lnTo>
                  <a:lnTo>
                    <a:pt x="2123308" y="599975"/>
                  </a:lnTo>
                  <a:lnTo>
                    <a:pt x="2264862" y="542834"/>
                  </a:lnTo>
                  <a:lnTo>
                    <a:pt x="2406416" y="742826"/>
                  </a:lnTo>
                  <a:lnTo>
                    <a:pt x="2547969" y="371413"/>
                  </a:lnTo>
                  <a:lnTo>
                    <a:pt x="2689523" y="599975"/>
                  </a:lnTo>
                  <a:lnTo>
                    <a:pt x="2831077" y="742826"/>
                  </a:lnTo>
                  <a:lnTo>
                    <a:pt x="2972631" y="1085669"/>
                  </a:lnTo>
                  <a:lnTo>
                    <a:pt x="3114185" y="1057099"/>
                  </a:lnTo>
                  <a:lnTo>
                    <a:pt x="3255739" y="857107"/>
                  </a:lnTo>
                  <a:lnTo>
                    <a:pt x="3397293" y="999958"/>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7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57</a:t>
              </a:r>
            </a:p>
          </p:txBody>
        </p:sp>
        <p:sp>
          <p:nvSpPr>
            <p:cNvPr id="34" name="tx34"/>
            <p:cNvSpPr/>
            <p:nvPr/>
          </p:nvSpPr>
          <p:spPr>
            <a:xfrm>
              <a:off x="1768444" y="83781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66</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60</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60</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51</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46</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6537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76</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56189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6189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89292"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51747"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28998" y="4804015"/>
              <a:ext cx="7687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Madagascar</a:t>
              </a:r>
            </a:p>
          </p:txBody>
        </p:sp>
        <p:sp>
          <p:nvSpPr>
            <p:cNvPr id="60" name="tx60"/>
            <p:cNvSpPr/>
            <p:nvPr/>
          </p:nvSpPr>
          <p:spPr>
            <a:xfrm>
              <a:off x="2956392"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718846" y="4830005"/>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404851" y="471005"/>
              <a:ext cx="282952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Madagascar, 2000-2024</a:t>
              </a:r>
            </a:p>
          </p:txBody>
        </p:sp>
        <p:sp>
          <p:nvSpPr>
            <p:cNvPr id="63" name="pl63"/>
            <p:cNvSpPr/>
            <p:nvPr/>
          </p:nvSpPr>
          <p:spPr>
            <a:xfrm>
              <a:off x="5267799" y="368189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6967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45745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8452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23301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9880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37578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76356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15134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53912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92690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1477904"/>
              <a:ext cx="3397293" cy="2326434"/>
            </a:xfrm>
            <a:custGeom>
              <a:avLst/>
              <a:pathLst>
                <a:path w="3397293" h="2326434">
                  <a:moveTo>
                    <a:pt x="0" y="1469327"/>
                  </a:moveTo>
                  <a:lnTo>
                    <a:pt x="141553" y="1346883"/>
                  </a:lnTo>
                  <a:lnTo>
                    <a:pt x="283107" y="1224439"/>
                  </a:lnTo>
                  <a:lnTo>
                    <a:pt x="424661" y="979551"/>
                  </a:lnTo>
                  <a:lnTo>
                    <a:pt x="566215" y="122443"/>
                  </a:lnTo>
                  <a:lnTo>
                    <a:pt x="707769" y="428553"/>
                  </a:lnTo>
                  <a:lnTo>
                    <a:pt x="849323" y="612219"/>
                  </a:lnTo>
                  <a:lnTo>
                    <a:pt x="990877" y="0"/>
                  </a:lnTo>
                  <a:lnTo>
                    <a:pt x="1132431" y="673441"/>
                  </a:lnTo>
                  <a:lnTo>
                    <a:pt x="1273984" y="1101995"/>
                  </a:lnTo>
                  <a:lnTo>
                    <a:pt x="1415538" y="918329"/>
                  </a:lnTo>
                  <a:lnTo>
                    <a:pt x="1557092" y="1163217"/>
                  </a:lnTo>
                  <a:lnTo>
                    <a:pt x="1698646" y="1101995"/>
                  </a:lnTo>
                  <a:lnTo>
                    <a:pt x="1840200" y="1040773"/>
                  </a:lnTo>
                  <a:lnTo>
                    <a:pt x="1981754" y="918329"/>
                  </a:lnTo>
                  <a:lnTo>
                    <a:pt x="2123308" y="1285661"/>
                  </a:lnTo>
                  <a:lnTo>
                    <a:pt x="2264862" y="1163217"/>
                  </a:lnTo>
                  <a:lnTo>
                    <a:pt x="2406416" y="1591771"/>
                  </a:lnTo>
                  <a:lnTo>
                    <a:pt x="2547969" y="795885"/>
                  </a:lnTo>
                  <a:lnTo>
                    <a:pt x="2689523" y="1285661"/>
                  </a:lnTo>
                  <a:lnTo>
                    <a:pt x="2831077" y="1591771"/>
                  </a:lnTo>
                  <a:lnTo>
                    <a:pt x="2972631" y="2326434"/>
                  </a:lnTo>
                  <a:lnTo>
                    <a:pt x="3114185" y="2265212"/>
                  </a:lnTo>
                  <a:lnTo>
                    <a:pt x="3255739" y="1836658"/>
                  </a:lnTo>
                  <a:lnTo>
                    <a:pt x="3397293" y="2142768"/>
                  </a:lnTo>
                </a:path>
              </a:pathLst>
            </a:custGeom>
            <a:ln w="27101" cap="flat">
              <a:solidFill>
                <a:srgbClr val="0058AB">
                  <a:alpha val="100000"/>
                </a:srgbClr>
              </a:solidFill>
              <a:prstDash val="solid"/>
              <a:round/>
            </a:ln>
          </p:spPr>
          <p:txBody>
            <a:bodyPr/>
            <a:lstStyle/>
            <a:p/>
          </p:txBody>
        </p:sp>
        <p:sp>
          <p:nvSpPr>
            <p:cNvPr id="82" name="pl82"/>
            <p:cNvSpPr/>
            <p:nvPr/>
          </p:nvSpPr>
          <p:spPr>
            <a:xfrm>
              <a:off x="5437664" y="2763565"/>
              <a:ext cx="3397293" cy="918329"/>
            </a:xfrm>
            <a:custGeom>
              <a:avLst/>
              <a:pathLst>
                <a:path w="3397293" h="918329">
                  <a:moveTo>
                    <a:pt x="0" y="918329"/>
                  </a:moveTo>
                  <a:lnTo>
                    <a:pt x="141553" y="857107"/>
                  </a:lnTo>
                  <a:lnTo>
                    <a:pt x="283107" y="857107"/>
                  </a:lnTo>
                  <a:lnTo>
                    <a:pt x="424661" y="795885"/>
                  </a:lnTo>
                  <a:lnTo>
                    <a:pt x="566215" y="673441"/>
                  </a:lnTo>
                  <a:lnTo>
                    <a:pt x="707769" y="550997"/>
                  </a:lnTo>
                  <a:lnTo>
                    <a:pt x="849323" y="428553"/>
                  </a:lnTo>
                  <a:lnTo>
                    <a:pt x="990877" y="428553"/>
                  </a:lnTo>
                  <a:lnTo>
                    <a:pt x="1132431" y="306109"/>
                  </a:lnTo>
                  <a:lnTo>
                    <a:pt x="1273984" y="183665"/>
                  </a:lnTo>
                  <a:lnTo>
                    <a:pt x="1415538" y="122443"/>
                  </a:lnTo>
                  <a:lnTo>
                    <a:pt x="1557092" y="122443"/>
                  </a:lnTo>
                  <a:lnTo>
                    <a:pt x="1698646" y="122443"/>
                  </a:lnTo>
                  <a:lnTo>
                    <a:pt x="1840200" y="122443"/>
                  </a:lnTo>
                  <a:lnTo>
                    <a:pt x="1981754" y="122443"/>
                  </a:lnTo>
                  <a:lnTo>
                    <a:pt x="2123308" y="122443"/>
                  </a:lnTo>
                  <a:lnTo>
                    <a:pt x="2264862" y="61221"/>
                  </a:lnTo>
                  <a:lnTo>
                    <a:pt x="2406416" y="61221"/>
                  </a:lnTo>
                  <a:lnTo>
                    <a:pt x="2547969" y="0"/>
                  </a:lnTo>
                  <a:lnTo>
                    <a:pt x="2689523" y="0"/>
                  </a:lnTo>
                  <a:lnTo>
                    <a:pt x="2831077" y="183665"/>
                  </a:lnTo>
                  <a:lnTo>
                    <a:pt x="2972631" y="306109"/>
                  </a:lnTo>
                  <a:lnTo>
                    <a:pt x="3114185" y="183665"/>
                  </a:lnTo>
                  <a:lnTo>
                    <a:pt x="3255739" y="183665"/>
                  </a:lnTo>
                  <a:lnTo>
                    <a:pt x="3397293" y="122443"/>
                  </a:lnTo>
                </a:path>
              </a:pathLst>
            </a:custGeom>
            <a:ln w="27101" cap="flat">
              <a:solidFill>
                <a:srgbClr val="80BD41">
                  <a:alpha val="100000"/>
                </a:srgbClr>
              </a:solidFill>
              <a:prstDash val="solid"/>
              <a:round/>
            </a:ln>
          </p:spPr>
          <p:txBody>
            <a:bodyPr/>
            <a:lstStyle/>
            <a:p/>
          </p:txBody>
        </p:sp>
        <p:sp>
          <p:nvSpPr>
            <p:cNvPr id="83" name="pl83"/>
            <p:cNvSpPr/>
            <p:nvPr/>
          </p:nvSpPr>
          <p:spPr>
            <a:xfrm>
              <a:off x="5437664" y="2702343"/>
              <a:ext cx="3397293" cy="1163217"/>
            </a:xfrm>
            <a:custGeom>
              <a:avLst/>
              <a:pathLst>
                <a:path w="3397293" h="1163217">
                  <a:moveTo>
                    <a:pt x="0" y="1163217"/>
                  </a:moveTo>
                  <a:lnTo>
                    <a:pt x="141553" y="979551"/>
                  </a:lnTo>
                  <a:lnTo>
                    <a:pt x="283107" y="857107"/>
                  </a:lnTo>
                  <a:lnTo>
                    <a:pt x="424661" y="795885"/>
                  </a:lnTo>
                  <a:lnTo>
                    <a:pt x="566215" y="734663"/>
                  </a:lnTo>
                  <a:lnTo>
                    <a:pt x="707769" y="734663"/>
                  </a:lnTo>
                  <a:lnTo>
                    <a:pt x="849323" y="550997"/>
                  </a:lnTo>
                  <a:lnTo>
                    <a:pt x="990877" y="428553"/>
                  </a:lnTo>
                  <a:lnTo>
                    <a:pt x="1132431" y="306109"/>
                  </a:lnTo>
                  <a:lnTo>
                    <a:pt x="1273984" y="122443"/>
                  </a:lnTo>
                  <a:lnTo>
                    <a:pt x="1415538" y="61221"/>
                  </a:lnTo>
                  <a:lnTo>
                    <a:pt x="1557092" y="0"/>
                  </a:lnTo>
                  <a:lnTo>
                    <a:pt x="1698646" y="0"/>
                  </a:lnTo>
                  <a:lnTo>
                    <a:pt x="1840200" y="61221"/>
                  </a:lnTo>
                  <a:lnTo>
                    <a:pt x="1981754" y="61221"/>
                  </a:lnTo>
                  <a:lnTo>
                    <a:pt x="2123308" y="61221"/>
                  </a:lnTo>
                  <a:lnTo>
                    <a:pt x="2264862" y="183665"/>
                  </a:lnTo>
                  <a:lnTo>
                    <a:pt x="2406416" y="183665"/>
                  </a:lnTo>
                  <a:lnTo>
                    <a:pt x="2547969" y="122443"/>
                  </a:lnTo>
                  <a:lnTo>
                    <a:pt x="2689523" y="61221"/>
                  </a:lnTo>
                  <a:lnTo>
                    <a:pt x="2831077" y="183665"/>
                  </a:lnTo>
                  <a:lnTo>
                    <a:pt x="2972631" y="244887"/>
                  </a:lnTo>
                  <a:lnTo>
                    <a:pt x="3114185" y="183665"/>
                  </a:lnTo>
                  <a:lnTo>
                    <a:pt x="3255739" y="61221"/>
                  </a:lnTo>
                  <a:lnTo>
                    <a:pt x="3397293" y="61221"/>
                  </a:lnTo>
                </a:path>
              </a:pathLst>
            </a:custGeom>
            <a:ln w="27101" cap="flat">
              <a:solidFill>
                <a:srgbClr val="961A49">
                  <a:alpha val="100000"/>
                </a:srgbClr>
              </a:solidFill>
              <a:prstDash val="solid"/>
              <a:round/>
            </a:ln>
          </p:spPr>
          <p:txBody>
            <a:bodyPr/>
            <a:lstStyle/>
            <a:p/>
          </p:txBody>
        </p:sp>
        <p:sp>
          <p:nvSpPr>
            <p:cNvPr id="84" name="pl84"/>
            <p:cNvSpPr/>
            <p:nvPr/>
          </p:nvSpPr>
          <p:spPr>
            <a:xfrm>
              <a:off x="5437664" y="2763565"/>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1477904"/>
              <a:ext cx="3397293" cy="2326434"/>
            </a:xfrm>
            <a:custGeom>
              <a:avLst/>
              <a:pathLst>
                <a:path w="3397293" h="2326434">
                  <a:moveTo>
                    <a:pt x="0" y="1469327"/>
                  </a:moveTo>
                  <a:lnTo>
                    <a:pt x="141553" y="1346883"/>
                  </a:lnTo>
                  <a:lnTo>
                    <a:pt x="283107" y="1224439"/>
                  </a:lnTo>
                  <a:lnTo>
                    <a:pt x="424661" y="979551"/>
                  </a:lnTo>
                  <a:lnTo>
                    <a:pt x="566215" y="122443"/>
                  </a:lnTo>
                  <a:lnTo>
                    <a:pt x="707769" y="428553"/>
                  </a:lnTo>
                  <a:lnTo>
                    <a:pt x="849323" y="612219"/>
                  </a:lnTo>
                  <a:lnTo>
                    <a:pt x="990877" y="0"/>
                  </a:lnTo>
                  <a:lnTo>
                    <a:pt x="1132431" y="673441"/>
                  </a:lnTo>
                  <a:lnTo>
                    <a:pt x="1273984" y="1101995"/>
                  </a:lnTo>
                  <a:lnTo>
                    <a:pt x="1415538" y="918329"/>
                  </a:lnTo>
                  <a:lnTo>
                    <a:pt x="1557092" y="1163217"/>
                  </a:lnTo>
                  <a:lnTo>
                    <a:pt x="1698646" y="1101995"/>
                  </a:lnTo>
                  <a:lnTo>
                    <a:pt x="1840200" y="1040773"/>
                  </a:lnTo>
                  <a:lnTo>
                    <a:pt x="1981754" y="918329"/>
                  </a:lnTo>
                  <a:lnTo>
                    <a:pt x="2123308" y="1285661"/>
                  </a:lnTo>
                  <a:lnTo>
                    <a:pt x="2264862" y="1163217"/>
                  </a:lnTo>
                  <a:lnTo>
                    <a:pt x="2406416" y="1591771"/>
                  </a:lnTo>
                  <a:lnTo>
                    <a:pt x="2547969" y="795885"/>
                  </a:lnTo>
                  <a:lnTo>
                    <a:pt x="2689523" y="1285661"/>
                  </a:lnTo>
                  <a:lnTo>
                    <a:pt x="2831077" y="1591771"/>
                  </a:lnTo>
                  <a:lnTo>
                    <a:pt x="2972631" y="2326434"/>
                  </a:lnTo>
                  <a:lnTo>
                    <a:pt x="3114185" y="2265212"/>
                  </a:lnTo>
                  <a:lnTo>
                    <a:pt x="3255739" y="1836658"/>
                  </a:lnTo>
                  <a:lnTo>
                    <a:pt x="3397293" y="2142768"/>
                  </a:lnTo>
                </a:path>
              </a:pathLst>
            </a:custGeom>
            <a:ln w="43362" cap="flat">
              <a:solidFill>
                <a:srgbClr val="000000">
                  <a:alpha val="100000"/>
                </a:srgbClr>
              </a:solidFill>
              <a:prstDash val="solid"/>
              <a:round/>
            </a:ln>
          </p:spPr>
          <p:txBody>
            <a:bodyPr/>
            <a:lstStyle/>
            <a:p/>
          </p:txBody>
        </p:sp>
        <p:sp>
          <p:nvSpPr>
            <p:cNvPr id="86" name="pl86"/>
            <p:cNvSpPr/>
            <p:nvPr/>
          </p:nvSpPr>
          <p:spPr>
            <a:xfrm>
              <a:off x="5437664" y="1379948"/>
              <a:ext cx="0" cy="1567282"/>
            </a:xfrm>
            <a:custGeom>
              <a:avLst/>
              <a:pathLst>
                <a:path w="0" h="1567282">
                  <a:moveTo>
                    <a:pt x="0" y="1567282"/>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45433" y="1379948"/>
              <a:ext cx="0" cy="526508"/>
            </a:xfrm>
            <a:custGeom>
              <a:avLst/>
              <a:pathLst>
                <a:path w="0" h="526508">
                  <a:moveTo>
                    <a:pt x="0" y="52650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853202" y="1379948"/>
              <a:ext cx="0" cy="1016284"/>
            </a:xfrm>
            <a:custGeom>
              <a:avLst/>
              <a:pathLst>
                <a:path w="0" h="1016284">
                  <a:moveTo>
                    <a:pt x="0" y="101628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560972" y="1379948"/>
              <a:ext cx="0" cy="1383616"/>
            </a:xfrm>
            <a:custGeom>
              <a:avLst/>
              <a:pathLst>
                <a:path w="0" h="1383616">
                  <a:moveTo>
                    <a:pt x="0" y="1383616"/>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127187" y="1379948"/>
              <a:ext cx="0" cy="1383616"/>
            </a:xfrm>
            <a:custGeom>
              <a:avLst/>
              <a:pathLst>
                <a:path w="0" h="1383616">
                  <a:moveTo>
                    <a:pt x="0" y="1383616"/>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3403" y="1379948"/>
              <a:ext cx="0" cy="1934614"/>
            </a:xfrm>
            <a:custGeom>
              <a:avLst/>
              <a:pathLst>
                <a:path w="0" h="1934614">
                  <a:moveTo>
                    <a:pt x="0" y="1934614"/>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1379948"/>
              <a:ext cx="0" cy="2240723"/>
            </a:xfrm>
            <a:custGeom>
              <a:avLst/>
              <a:pathLst>
                <a:path w="0" h="2240723">
                  <a:moveTo>
                    <a:pt x="0" y="2240723"/>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1477904"/>
              <a:ext cx="3397293" cy="2326434"/>
            </a:xfrm>
            <a:custGeom>
              <a:avLst/>
              <a:pathLst>
                <a:path w="3397293" h="2326434">
                  <a:moveTo>
                    <a:pt x="0" y="1469327"/>
                  </a:moveTo>
                  <a:lnTo>
                    <a:pt x="141553" y="1346883"/>
                  </a:lnTo>
                  <a:lnTo>
                    <a:pt x="283107" y="1224439"/>
                  </a:lnTo>
                  <a:lnTo>
                    <a:pt x="424661" y="979551"/>
                  </a:lnTo>
                  <a:lnTo>
                    <a:pt x="566215" y="122443"/>
                  </a:lnTo>
                  <a:lnTo>
                    <a:pt x="707769" y="428553"/>
                  </a:lnTo>
                  <a:lnTo>
                    <a:pt x="849323" y="612219"/>
                  </a:lnTo>
                  <a:lnTo>
                    <a:pt x="990877" y="0"/>
                  </a:lnTo>
                  <a:lnTo>
                    <a:pt x="1132431" y="673441"/>
                  </a:lnTo>
                  <a:lnTo>
                    <a:pt x="1273984" y="1101995"/>
                  </a:lnTo>
                  <a:lnTo>
                    <a:pt x="1415538" y="918329"/>
                  </a:lnTo>
                  <a:lnTo>
                    <a:pt x="1557092" y="1163217"/>
                  </a:lnTo>
                  <a:lnTo>
                    <a:pt x="1698646" y="1101995"/>
                  </a:lnTo>
                  <a:lnTo>
                    <a:pt x="1840200" y="1040773"/>
                  </a:lnTo>
                  <a:lnTo>
                    <a:pt x="1981754" y="918329"/>
                  </a:lnTo>
                  <a:lnTo>
                    <a:pt x="2123308" y="1285661"/>
                  </a:lnTo>
                  <a:lnTo>
                    <a:pt x="2264862" y="1163217"/>
                  </a:lnTo>
                  <a:lnTo>
                    <a:pt x="2406416" y="1591771"/>
                  </a:lnTo>
                  <a:lnTo>
                    <a:pt x="2547969" y="795885"/>
                  </a:lnTo>
                  <a:lnTo>
                    <a:pt x="2689523" y="1285661"/>
                  </a:lnTo>
                  <a:lnTo>
                    <a:pt x="2831077" y="1591771"/>
                  </a:lnTo>
                  <a:lnTo>
                    <a:pt x="2972631" y="2326434"/>
                  </a:lnTo>
                  <a:lnTo>
                    <a:pt x="3114185" y="2265212"/>
                  </a:lnTo>
                  <a:lnTo>
                    <a:pt x="3255739" y="1836658"/>
                  </a:lnTo>
                  <a:lnTo>
                    <a:pt x="3397293" y="2142768"/>
                  </a:lnTo>
                </a:path>
              </a:pathLst>
            </a:custGeom>
            <a:ln w="27101" cap="flat">
              <a:solidFill>
                <a:srgbClr val="0058AB">
                  <a:alpha val="100000"/>
                </a:srgbClr>
              </a:solidFill>
              <a:prstDash val="solid"/>
              <a:round/>
            </a:ln>
          </p:spPr>
          <p:txBody>
            <a:bodyPr/>
            <a:lstStyle/>
            <a:p/>
          </p:txBody>
        </p:sp>
        <p:sp>
          <p:nvSpPr>
            <p:cNvPr id="94" name="tx94"/>
            <p:cNvSpPr/>
            <p:nvPr/>
          </p:nvSpPr>
          <p:spPr>
            <a:xfrm>
              <a:off x="5389469" y="1314967"/>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5" name="tx95"/>
            <p:cNvSpPr/>
            <p:nvPr/>
          </p:nvSpPr>
          <p:spPr>
            <a:xfrm>
              <a:off x="6085143" y="131634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14</a:t>
              </a:r>
            </a:p>
          </p:txBody>
        </p:sp>
        <p:sp>
          <p:nvSpPr>
            <p:cNvPr id="96" name="tx96"/>
            <p:cNvSpPr/>
            <p:nvPr/>
          </p:nvSpPr>
          <p:spPr>
            <a:xfrm>
              <a:off x="6823058" y="131502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7" name="tx97"/>
            <p:cNvSpPr/>
            <p:nvPr/>
          </p:nvSpPr>
          <p:spPr>
            <a:xfrm>
              <a:off x="7530827" y="131502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097042" y="131502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45208" y="1315020"/>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100" name="tx100"/>
            <p:cNvSpPr/>
            <p:nvPr/>
          </p:nvSpPr>
          <p:spPr>
            <a:xfrm>
              <a:off x="8756617" y="1316343"/>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-14</a:t>
              </a:r>
            </a:p>
          </p:txBody>
        </p:sp>
        <p:sp>
          <p:nvSpPr>
            <p:cNvPr id="101" name="tx101"/>
            <p:cNvSpPr/>
            <p:nvPr/>
          </p:nvSpPr>
          <p:spPr>
            <a:xfrm>
              <a:off x="8902429" y="284689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2" name="tx102"/>
            <p:cNvSpPr/>
            <p:nvPr/>
          </p:nvSpPr>
          <p:spPr>
            <a:xfrm>
              <a:off x="8877160" y="272312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3" name="tx103"/>
            <p:cNvSpPr/>
            <p:nvPr/>
          </p:nvSpPr>
          <p:spPr>
            <a:xfrm>
              <a:off x="5003259" y="393589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a:off x="5003259" y="332367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127474" y="271145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5049780" y="2099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a:off x="5049780" y="148701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8" name="tx108"/>
            <p:cNvSpPr/>
            <p:nvPr/>
          </p:nvSpPr>
          <p:spPr>
            <a:xfrm>
              <a:off x="5049780" y="874723"/>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9" name="tx109"/>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5" name="tx115"/>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587859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587859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7005991"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768445"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6145697" y="4804015"/>
              <a:ext cx="7687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Madagascar</a:t>
              </a:r>
            </a:p>
          </p:txBody>
        </p:sp>
        <p:sp>
          <p:nvSpPr>
            <p:cNvPr id="122" name="tx122"/>
            <p:cNvSpPr/>
            <p:nvPr/>
          </p:nvSpPr>
          <p:spPr>
            <a:xfrm>
              <a:off x="7273091"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8035545" y="4830005"/>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24" name="tx124"/>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5" name="pl125"/>
            <p:cNvSpPr/>
            <p:nvPr/>
          </p:nvSpPr>
          <p:spPr>
            <a:xfrm>
              <a:off x="270556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548232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825909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409394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687070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317178" y="5825146"/>
              <a:ext cx="5067776" cy="149993"/>
            </a:xfrm>
            <a:prstGeom prst="rect">
              <a:avLst/>
            </a:prstGeom>
            <a:solidFill>
              <a:srgbClr val="E2231A">
                <a:alpha val="80000"/>
              </a:srgbClr>
            </a:solidFill>
          </p:spPr>
          <p:txBody>
            <a:bodyPr/>
            <a:lstStyle/>
            <a:p/>
          </p:txBody>
        </p:sp>
        <p:sp>
          <p:nvSpPr>
            <p:cNvPr id="135" name="rc135"/>
            <p:cNvSpPr/>
            <p:nvPr/>
          </p:nvSpPr>
          <p:spPr>
            <a:xfrm>
              <a:off x="1317178" y="5637654"/>
              <a:ext cx="6557621" cy="149993"/>
            </a:xfrm>
            <a:prstGeom prst="rect">
              <a:avLst/>
            </a:prstGeom>
            <a:solidFill>
              <a:srgbClr val="E2231A">
                <a:alpha val="80000"/>
              </a:srgbClr>
            </a:solidFill>
          </p:spPr>
          <p:txBody>
            <a:bodyPr/>
            <a:lstStyle/>
            <a:p/>
          </p:txBody>
        </p:sp>
        <p:sp>
          <p:nvSpPr>
            <p:cNvPr id="136" name="rc136"/>
            <p:cNvSpPr/>
            <p:nvPr/>
          </p:nvSpPr>
          <p:spPr>
            <a:xfrm>
              <a:off x="1317178" y="5450161"/>
              <a:ext cx="7321564" cy="149993"/>
            </a:xfrm>
            <a:prstGeom prst="rect">
              <a:avLst/>
            </a:prstGeom>
            <a:solidFill>
              <a:srgbClr val="E2231A">
                <a:alpha val="80000"/>
              </a:srgbClr>
            </a:solidFill>
          </p:spPr>
          <p:txBody>
            <a:bodyPr/>
            <a:lstStyle/>
            <a:p/>
          </p:txBody>
        </p:sp>
        <p:sp>
          <p:nvSpPr>
            <p:cNvPr id="137" name="tx137"/>
            <p:cNvSpPr/>
            <p:nvPr/>
          </p:nvSpPr>
          <p:spPr>
            <a:xfrm>
              <a:off x="5875541" y="5845676"/>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365,000</a:t>
              </a:r>
            </a:p>
          </p:txBody>
        </p:sp>
        <p:sp>
          <p:nvSpPr>
            <p:cNvPr id="138" name="tx138"/>
            <p:cNvSpPr/>
            <p:nvPr/>
          </p:nvSpPr>
          <p:spPr>
            <a:xfrm>
              <a:off x="7365386" y="5658183"/>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472,000</a:t>
              </a:r>
            </a:p>
          </p:txBody>
        </p:sp>
        <p:sp>
          <p:nvSpPr>
            <p:cNvPr id="139" name="tx139"/>
            <p:cNvSpPr/>
            <p:nvPr/>
          </p:nvSpPr>
          <p:spPr>
            <a:xfrm>
              <a:off x="8129330" y="547069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527,000</a:t>
              </a:r>
            </a:p>
          </p:txBody>
        </p:sp>
        <p:sp>
          <p:nvSpPr>
            <p:cNvPr id="140" name="tx140"/>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4" name="tx144"/>
            <p:cNvSpPr/>
            <p:nvPr/>
          </p:nvSpPr>
          <p:spPr>
            <a:xfrm>
              <a:off x="3588963"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45" name="tx145"/>
            <p:cNvSpPr/>
            <p:nvPr/>
          </p:nvSpPr>
          <p:spPr>
            <a:xfrm>
              <a:off x="6365728"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400,000</a:t>
              </a:r>
            </a:p>
          </p:txBody>
        </p:sp>
        <p:sp>
          <p:nvSpPr>
            <p:cNvPr id="146" name="tx146"/>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7" name="tx147"/>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8" name="tx148"/>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Madagascar (46%) was 38 percentage points lower than the global average (84%) and 30 percentage points lower than the average across all ESAR countries (76%).
National MCV1 coverage was 14 percentage points lower than in 2019 (60%).
This equates to 527,000 unvaccinated children in 2024 compared to 365,000 unvaccinated children in 2019.</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213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28327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3525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2192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6792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7486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81793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88726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565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2966847"/>
              <a:ext cx="351110" cy="1712447"/>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4" name="rc14"/>
            <p:cNvSpPr/>
            <p:nvPr/>
          </p:nvSpPr>
          <p:spPr>
            <a:xfrm>
              <a:off x="1252457" y="2706257"/>
              <a:ext cx="351110" cy="197303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42580" y="2296759"/>
              <a:ext cx="351110" cy="23825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32702" y="2259532"/>
              <a:ext cx="351110" cy="241976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422824" y="2073396"/>
              <a:ext cx="351110" cy="260589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998942"/>
              <a:ext cx="351110" cy="26803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203069" y="1998942"/>
              <a:ext cx="351110" cy="26803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593191" y="1850033"/>
              <a:ext cx="351110" cy="2829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983314" y="1738352"/>
              <a:ext cx="351110" cy="294094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373436" y="1552216"/>
              <a:ext cx="351110" cy="312707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763558" y="1514989"/>
              <a:ext cx="351110" cy="31643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153681" y="1477762"/>
              <a:ext cx="351110" cy="32015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543803" y="1403308"/>
              <a:ext cx="351110" cy="327598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933925" y="1403308"/>
              <a:ext cx="351110" cy="327598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324048" y="1366081"/>
              <a:ext cx="351110" cy="331321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104293" y="1328854"/>
              <a:ext cx="351110" cy="33504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7494415" y="1328854"/>
              <a:ext cx="351110" cy="33504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714170" y="1328854"/>
              <a:ext cx="351110" cy="33504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884537" y="1217172"/>
              <a:ext cx="351110" cy="34621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664782" y="1068264"/>
              <a:ext cx="351110" cy="36110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274660" y="1068264"/>
              <a:ext cx="351110" cy="36110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62335" y="2966847"/>
              <a:ext cx="351110" cy="1712447"/>
            </a:xfrm>
            <a:prstGeom prst="rect">
              <a:avLst/>
            </a:prstGeom>
            <a:solidFill>
              <a:srgbClr val="F26A21">
                <a:alpha val="100000"/>
              </a:srgbClr>
            </a:solidFill>
          </p:spPr>
          <p:txBody>
            <a:bodyPr/>
            <a:lstStyle/>
            <a:p/>
          </p:txBody>
        </p:sp>
        <p:sp>
          <p:nvSpPr>
            <p:cNvPr id="35" name="rc35"/>
            <p:cNvSpPr/>
            <p:nvPr/>
          </p:nvSpPr>
          <p:spPr>
            <a:xfrm>
              <a:off x="1252457" y="2706257"/>
              <a:ext cx="351110" cy="1973037"/>
            </a:xfrm>
            <a:prstGeom prst="rect">
              <a:avLst/>
            </a:prstGeom>
            <a:solidFill>
              <a:srgbClr val="0083CF">
                <a:alpha val="100000"/>
              </a:srgbClr>
            </a:solidFill>
          </p:spPr>
          <p:txBody>
            <a:bodyPr/>
            <a:lstStyle/>
            <a:p/>
          </p:txBody>
        </p:sp>
        <p:sp>
          <p:nvSpPr>
            <p:cNvPr id="36" name="rc36"/>
            <p:cNvSpPr/>
            <p:nvPr/>
          </p:nvSpPr>
          <p:spPr>
            <a:xfrm>
              <a:off x="1642580" y="2296759"/>
              <a:ext cx="351110" cy="2382535"/>
            </a:xfrm>
            <a:prstGeom prst="rect">
              <a:avLst/>
            </a:prstGeom>
            <a:solidFill>
              <a:srgbClr val="0083CF">
                <a:alpha val="100000"/>
              </a:srgbClr>
            </a:solidFill>
          </p:spPr>
          <p:txBody>
            <a:bodyPr/>
            <a:lstStyle/>
            <a:p/>
          </p:txBody>
        </p:sp>
        <p:sp>
          <p:nvSpPr>
            <p:cNvPr id="37" name="rc37"/>
            <p:cNvSpPr/>
            <p:nvPr/>
          </p:nvSpPr>
          <p:spPr>
            <a:xfrm>
              <a:off x="2032702" y="2259532"/>
              <a:ext cx="351110" cy="2419762"/>
            </a:xfrm>
            <a:prstGeom prst="rect">
              <a:avLst/>
            </a:prstGeom>
            <a:solidFill>
              <a:srgbClr val="0083CF">
                <a:alpha val="100000"/>
              </a:srgbClr>
            </a:solidFill>
          </p:spPr>
          <p:txBody>
            <a:bodyPr/>
            <a:lstStyle/>
            <a:p/>
          </p:txBody>
        </p:sp>
        <p:sp>
          <p:nvSpPr>
            <p:cNvPr id="38" name="rc38"/>
            <p:cNvSpPr/>
            <p:nvPr/>
          </p:nvSpPr>
          <p:spPr>
            <a:xfrm>
              <a:off x="2812947" y="1998942"/>
              <a:ext cx="351110" cy="2680352"/>
            </a:xfrm>
            <a:prstGeom prst="rect">
              <a:avLst/>
            </a:prstGeom>
            <a:solidFill>
              <a:srgbClr val="0083CF">
                <a:alpha val="100000"/>
              </a:srgbClr>
            </a:solidFill>
          </p:spPr>
          <p:txBody>
            <a:bodyPr/>
            <a:lstStyle/>
            <a:p/>
          </p:txBody>
        </p:sp>
        <p:sp>
          <p:nvSpPr>
            <p:cNvPr id="39" name="rc39"/>
            <p:cNvSpPr/>
            <p:nvPr/>
          </p:nvSpPr>
          <p:spPr>
            <a:xfrm>
              <a:off x="3203069" y="1998942"/>
              <a:ext cx="351110" cy="2680352"/>
            </a:xfrm>
            <a:prstGeom prst="rect">
              <a:avLst/>
            </a:prstGeom>
            <a:solidFill>
              <a:srgbClr val="0083CF">
                <a:alpha val="100000"/>
              </a:srgbClr>
            </a:solidFill>
          </p:spPr>
          <p:txBody>
            <a:bodyPr/>
            <a:lstStyle/>
            <a:p/>
          </p:txBody>
        </p:sp>
        <p:sp>
          <p:nvSpPr>
            <p:cNvPr id="40" name="rc40"/>
            <p:cNvSpPr/>
            <p:nvPr/>
          </p:nvSpPr>
          <p:spPr>
            <a:xfrm>
              <a:off x="3593191" y="1850033"/>
              <a:ext cx="351110" cy="2829260"/>
            </a:xfrm>
            <a:prstGeom prst="rect">
              <a:avLst/>
            </a:prstGeom>
            <a:solidFill>
              <a:srgbClr val="0083CF">
                <a:alpha val="100000"/>
              </a:srgbClr>
            </a:solidFill>
          </p:spPr>
          <p:txBody>
            <a:bodyPr/>
            <a:lstStyle/>
            <a:p/>
          </p:txBody>
        </p:sp>
        <p:sp>
          <p:nvSpPr>
            <p:cNvPr id="41" name="rc41"/>
            <p:cNvSpPr/>
            <p:nvPr/>
          </p:nvSpPr>
          <p:spPr>
            <a:xfrm>
              <a:off x="4373436" y="1552216"/>
              <a:ext cx="351110" cy="3127077"/>
            </a:xfrm>
            <a:prstGeom prst="rect">
              <a:avLst/>
            </a:prstGeom>
            <a:solidFill>
              <a:srgbClr val="0083CF">
                <a:alpha val="100000"/>
              </a:srgbClr>
            </a:solidFill>
          </p:spPr>
          <p:txBody>
            <a:bodyPr/>
            <a:lstStyle/>
            <a:p/>
          </p:txBody>
        </p:sp>
        <p:sp>
          <p:nvSpPr>
            <p:cNvPr id="42" name="rc42"/>
            <p:cNvSpPr/>
            <p:nvPr/>
          </p:nvSpPr>
          <p:spPr>
            <a:xfrm>
              <a:off x="5543803" y="1403308"/>
              <a:ext cx="351110" cy="3275986"/>
            </a:xfrm>
            <a:prstGeom prst="rect">
              <a:avLst/>
            </a:prstGeom>
            <a:solidFill>
              <a:srgbClr val="0083CF">
                <a:alpha val="100000"/>
              </a:srgbClr>
            </a:solidFill>
          </p:spPr>
          <p:txBody>
            <a:bodyPr/>
            <a:lstStyle/>
            <a:p/>
          </p:txBody>
        </p:sp>
        <p:sp>
          <p:nvSpPr>
            <p:cNvPr id="43" name="rc43"/>
            <p:cNvSpPr/>
            <p:nvPr/>
          </p:nvSpPr>
          <p:spPr>
            <a:xfrm>
              <a:off x="7104293" y="1328854"/>
              <a:ext cx="351110" cy="3350440"/>
            </a:xfrm>
            <a:prstGeom prst="rect">
              <a:avLst/>
            </a:prstGeom>
            <a:solidFill>
              <a:srgbClr val="0083CF">
                <a:alpha val="100000"/>
              </a:srgbClr>
            </a:solidFill>
          </p:spPr>
          <p:txBody>
            <a:bodyPr/>
            <a:lstStyle/>
            <a:p/>
          </p:txBody>
        </p:sp>
        <p:sp>
          <p:nvSpPr>
            <p:cNvPr id="44" name="pg44"/>
            <p:cNvSpPr/>
            <p:nvPr/>
          </p:nvSpPr>
          <p:spPr>
            <a:xfrm>
              <a:off x="1113876" y="4579725"/>
              <a:ext cx="99569" cy="99569"/>
            </a:xfrm>
            <a:custGeom>
              <a:avLst/>
              <a:pathLst>
                <a:path w="99569" h="99569">
                  <a:moveTo>
                    <a:pt x="99569" y="0"/>
                  </a:moveTo>
                  <a:lnTo>
                    <a:pt x="99569" y="11908"/>
                  </a:lnTo>
                  <a:lnTo>
                    <a:pt x="11908" y="99569"/>
                  </a:lnTo>
                  <a:lnTo>
                    <a:pt x="0" y="99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94786" y="4460635"/>
              <a:ext cx="218659" cy="218659"/>
            </a:xfrm>
            <a:custGeom>
              <a:avLst/>
              <a:pathLst>
                <a:path w="218659" h="218659">
                  <a:moveTo>
                    <a:pt x="218659" y="0"/>
                  </a:moveTo>
                  <a:lnTo>
                    <a:pt x="218659" y="11908"/>
                  </a:lnTo>
                  <a:lnTo>
                    <a:pt x="11908" y="218659"/>
                  </a:lnTo>
                  <a:lnTo>
                    <a:pt x="0" y="218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75696" y="4341545"/>
              <a:ext cx="337749" cy="337749"/>
            </a:xfrm>
            <a:custGeom>
              <a:avLst/>
              <a:pathLst>
                <a:path w="337749" h="337749">
                  <a:moveTo>
                    <a:pt x="337749" y="0"/>
                  </a:moveTo>
                  <a:lnTo>
                    <a:pt x="337749" y="11908"/>
                  </a:lnTo>
                  <a:lnTo>
                    <a:pt x="11908" y="337749"/>
                  </a:lnTo>
                  <a:lnTo>
                    <a:pt x="0" y="3377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2335" y="422245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2335" y="41033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2335" y="398427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2335" y="386518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2335" y="374609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2335" y="36270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2335" y="35079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2335" y="33888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2335" y="32697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2335" y="315064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2335" y="303155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2335" y="2966847"/>
              <a:ext cx="308639" cy="308639"/>
            </a:xfrm>
            <a:custGeom>
              <a:avLst/>
              <a:pathLst>
                <a:path w="308639" h="308639">
                  <a:moveTo>
                    <a:pt x="296730" y="0"/>
                  </a:moveTo>
                  <a:lnTo>
                    <a:pt x="308639" y="0"/>
                  </a:lnTo>
                  <a:lnTo>
                    <a:pt x="0" y="308639"/>
                  </a:lnTo>
                  <a:lnTo>
                    <a:pt x="0" y="2967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2335" y="2966847"/>
              <a:ext cx="189549" cy="189549"/>
            </a:xfrm>
            <a:custGeom>
              <a:avLst/>
              <a:pathLst>
                <a:path w="189549" h="189549">
                  <a:moveTo>
                    <a:pt x="177640" y="0"/>
                  </a:moveTo>
                  <a:lnTo>
                    <a:pt x="189549" y="0"/>
                  </a:lnTo>
                  <a:lnTo>
                    <a:pt x="0" y="189549"/>
                  </a:lnTo>
                  <a:lnTo>
                    <a:pt x="0" y="1776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2335" y="2966847"/>
              <a:ext cx="70459" cy="70459"/>
            </a:xfrm>
            <a:custGeom>
              <a:avLst/>
              <a:pathLst>
                <a:path w="70459" h="70459">
                  <a:moveTo>
                    <a:pt x="58550" y="0"/>
                  </a:moveTo>
                  <a:lnTo>
                    <a:pt x="70459" y="0"/>
                  </a:lnTo>
                  <a:lnTo>
                    <a:pt x="0" y="70459"/>
                  </a:lnTo>
                  <a:lnTo>
                    <a:pt x="0" y="585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1590235" y="4665962"/>
              <a:ext cx="13332" cy="13332"/>
            </a:xfrm>
            <a:custGeom>
              <a:avLst/>
              <a:pathLst>
                <a:path w="13332" h="13332">
                  <a:moveTo>
                    <a:pt x="13332" y="0"/>
                  </a:moveTo>
                  <a:lnTo>
                    <a:pt x="13332" y="11908"/>
                  </a:lnTo>
                  <a:lnTo>
                    <a:pt x="11908" y="13332"/>
                  </a:lnTo>
                  <a:lnTo>
                    <a:pt x="0" y="133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471145" y="4546872"/>
              <a:ext cx="132422" cy="132422"/>
            </a:xfrm>
            <a:custGeom>
              <a:avLst/>
              <a:pathLst>
                <a:path w="132422" h="132422">
                  <a:moveTo>
                    <a:pt x="132422" y="0"/>
                  </a:moveTo>
                  <a:lnTo>
                    <a:pt x="132422" y="11908"/>
                  </a:lnTo>
                  <a:lnTo>
                    <a:pt x="11908" y="132422"/>
                  </a:lnTo>
                  <a:lnTo>
                    <a:pt x="0" y="132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352055" y="4427782"/>
              <a:ext cx="251512" cy="251512"/>
            </a:xfrm>
            <a:custGeom>
              <a:avLst/>
              <a:pathLst>
                <a:path w="251512" h="251512">
                  <a:moveTo>
                    <a:pt x="251512" y="0"/>
                  </a:moveTo>
                  <a:lnTo>
                    <a:pt x="251512" y="11908"/>
                  </a:lnTo>
                  <a:lnTo>
                    <a:pt x="11908" y="251512"/>
                  </a:lnTo>
                  <a:lnTo>
                    <a:pt x="0" y="2515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252457" y="43086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52457" y="41896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52457" y="407051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252457" y="39514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52457" y="38323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252457" y="371324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252457" y="359415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52457" y="34750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52457" y="33559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52457" y="323688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52457" y="311779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52457" y="299870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52457" y="287961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52457" y="276052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52457" y="2706257"/>
              <a:ext cx="298196" cy="298196"/>
            </a:xfrm>
            <a:custGeom>
              <a:avLst/>
              <a:pathLst>
                <a:path w="298196" h="298196">
                  <a:moveTo>
                    <a:pt x="286287" y="0"/>
                  </a:moveTo>
                  <a:lnTo>
                    <a:pt x="298196" y="0"/>
                  </a:lnTo>
                  <a:lnTo>
                    <a:pt x="0" y="298196"/>
                  </a:lnTo>
                  <a:lnTo>
                    <a:pt x="0" y="2862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52457" y="2706257"/>
              <a:ext cx="179106" cy="179106"/>
            </a:xfrm>
            <a:custGeom>
              <a:avLst/>
              <a:pathLst>
                <a:path w="179106" h="179106">
                  <a:moveTo>
                    <a:pt x="167197" y="0"/>
                  </a:moveTo>
                  <a:lnTo>
                    <a:pt x="179106" y="0"/>
                  </a:lnTo>
                  <a:lnTo>
                    <a:pt x="0" y="179106"/>
                  </a:lnTo>
                  <a:lnTo>
                    <a:pt x="0" y="1671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252457" y="2706257"/>
              <a:ext cx="60017" cy="60017"/>
            </a:xfrm>
            <a:custGeom>
              <a:avLst/>
              <a:pathLst>
                <a:path w="60017" h="60017">
                  <a:moveTo>
                    <a:pt x="48108" y="0"/>
                  </a:moveTo>
                  <a:lnTo>
                    <a:pt x="60017" y="0"/>
                  </a:lnTo>
                  <a:lnTo>
                    <a:pt x="0" y="60017"/>
                  </a:lnTo>
                  <a:lnTo>
                    <a:pt x="0" y="481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947504" y="4633109"/>
              <a:ext cx="46185" cy="46185"/>
            </a:xfrm>
            <a:custGeom>
              <a:avLst/>
              <a:pathLst>
                <a:path w="46185" h="46185">
                  <a:moveTo>
                    <a:pt x="46185" y="0"/>
                  </a:moveTo>
                  <a:lnTo>
                    <a:pt x="46185" y="11908"/>
                  </a:lnTo>
                  <a:lnTo>
                    <a:pt x="11908" y="46185"/>
                  </a:lnTo>
                  <a:lnTo>
                    <a:pt x="0" y="461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828415" y="4514019"/>
              <a:ext cx="165275" cy="165275"/>
            </a:xfrm>
            <a:custGeom>
              <a:avLst/>
              <a:pathLst>
                <a:path w="165275" h="165275">
                  <a:moveTo>
                    <a:pt x="165275" y="0"/>
                  </a:moveTo>
                  <a:lnTo>
                    <a:pt x="165275" y="11908"/>
                  </a:lnTo>
                  <a:lnTo>
                    <a:pt x="11908" y="165275"/>
                  </a:lnTo>
                  <a:lnTo>
                    <a:pt x="0" y="1652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709325" y="4394929"/>
              <a:ext cx="284364" cy="284364"/>
            </a:xfrm>
            <a:custGeom>
              <a:avLst/>
              <a:pathLst>
                <a:path w="284364" h="284364">
                  <a:moveTo>
                    <a:pt x="284364" y="0"/>
                  </a:moveTo>
                  <a:lnTo>
                    <a:pt x="284364" y="11908"/>
                  </a:lnTo>
                  <a:lnTo>
                    <a:pt x="11908" y="284364"/>
                  </a:lnTo>
                  <a:lnTo>
                    <a:pt x="0" y="2843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42580" y="42758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42580" y="415675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42580" y="40376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42580" y="39185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42580" y="37994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42580" y="36803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42580" y="35613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42580" y="34422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42580" y="33231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642580" y="320403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642580" y="30849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642580" y="29658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642580" y="28467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642580" y="27276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642580" y="260858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42580" y="24894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42580" y="23704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642580" y="2296759"/>
              <a:ext cx="317572" cy="317572"/>
            </a:xfrm>
            <a:custGeom>
              <a:avLst/>
              <a:pathLst>
                <a:path w="317572" h="317572">
                  <a:moveTo>
                    <a:pt x="305663" y="0"/>
                  </a:moveTo>
                  <a:lnTo>
                    <a:pt x="317572" y="0"/>
                  </a:lnTo>
                  <a:lnTo>
                    <a:pt x="0" y="317572"/>
                  </a:lnTo>
                  <a:lnTo>
                    <a:pt x="0" y="3056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642580" y="2296759"/>
              <a:ext cx="198482" cy="198482"/>
            </a:xfrm>
            <a:custGeom>
              <a:avLst/>
              <a:pathLst>
                <a:path w="198482" h="198482">
                  <a:moveTo>
                    <a:pt x="186573" y="0"/>
                  </a:moveTo>
                  <a:lnTo>
                    <a:pt x="198482" y="0"/>
                  </a:lnTo>
                  <a:lnTo>
                    <a:pt x="0" y="198482"/>
                  </a:lnTo>
                  <a:lnTo>
                    <a:pt x="0" y="1865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642580" y="2296759"/>
              <a:ext cx="79393" cy="79393"/>
            </a:xfrm>
            <a:custGeom>
              <a:avLst/>
              <a:pathLst>
                <a:path w="79393" h="79393">
                  <a:moveTo>
                    <a:pt x="67484" y="0"/>
                  </a:moveTo>
                  <a:lnTo>
                    <a:pt x="79393" y="0"/>
                  </a:lnTo>
                  <a:lnTo>
                    <a:pt x="0" y="79393"/>
                  </a:lnTo>
                  <a:lnTo>
                    <a:pt x="0" y="674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304774" y="4600256"/>
              <a:ext cx="79038" cy="79038"/>
            </a:xfrm>
            <a:custGeom>
              <a:avLst/>
              <a:pathLst>
                <a:path w="79038" h="79038">
                  <a:moveTo>
                    <a:pt x="79038" y="0"/>
                  </a:moveTo>
                  <a:lnTo>
                    <a:pt x="79038" y="11908"/>
                  </a:lnTo>
                  <a:lnTo>
                    <a:pt x="11908" y="79038"/>
                  </a:lnTo>
                  <a:lnTo>
                    <a:pt x="0" y="790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185684" y="4481166"/>
              <a:ext cx="198127" cy="198127"/>
            </a:xfrm>
            <a:custGeom>
              <a:avLst/>
              <a:pathLst>
                <a:path w="198127" h="198127">
                  <a:moveTo>
                    <a:pt x="198127" y="0"/>
                  </a:moveTo>
                  <a:lnTo>
                    <a:pt x="198127" y="11908"/>
                  </a:lnTo>
                  <a:lnTo>
                    <a:pt x="11908" y="198127"/>
                  </a:lnTo>
                  <a:lnTo>
                    <a:pt x="0" y="198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066594" y="4362076"/>
              <a:ext cx="317217" cy="317217"/>
            </a:xfrm>
            <a:custGeom>
              <a:avLst/>
              <a:pathLst>
                <a:path w="317217" h="317217">
                  <a:moveTo>
                    <a:pt x="317217" y="0"/>
                  </a:moveTo>
                  <a:lnTo>
                    <a:pt x="317217" y="11908"/>
                  </a:lnTo>
                  <a:lnTo>
                    <a:pt x="11908" y="317217"/>
                  </a:lnTo>
                  <a:lnTo>
                    <a:pt x="0" y="3172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032702" y="42429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032702" y="41238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032702" y="40048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032702" y="38857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032702" y="376662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032702" y="36475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032702" y="35284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032702" y="34093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032702" y="329026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032702" y="317117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032702" y="305208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032702" y="293299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32702" y="28139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032702" y="26948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032702" y="257572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032702" y="24566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032702" y="23375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032702" y="2259532"/>
              <a:ext cx="321946" cy="321946"/>
            </a:xfrm>
            <a:custGeom>
              <a:avLst/>
              <a:pathLst>
                <a:path w="321946" h="321946">
                  <a:moveTo>
                    <a:pt x="310037" y="0"/>
                  </a:moveTo>
                  <a:lnTo>
                    <a:pt x="321946" y="0"/>
                  </a:lnTo>
                  <a:lnTo>
                    <a:pt x="0" y="321946"/>
                  </a:lnTo>
                  <a:lnTo>
                    <a:pt x="0" y="3100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032702" y="2259532"/>
              <a:ext cx="202857" cy="202857"/>
            </a:xfrm>
            <a:custGeom>
              <a:avLst/>
              <a:pathLst>
                <a:path w="202857" h="202857">
                  <a:moveTo>
                    <a:pt x="190948" y="0"/>
                  </a:moveTo>
                  <a:lnTo>
                    <a:pt x="202857" y="0"/>
                  </a:lnTo>
                  <a:lnTo>
                    <a:pt x="0" y="202857"/>
                  </a:lnTo>
                  <a:lnTo>
                    <a:pt x="0" y="1909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032702" y="2259532"/>
              <a:ext cx="83767" cy="83767"/>
            </a:xfrm>
            <a:custGeom>
              <a:avLst/>
              <a:pathLst>
                <a:path w="83767" h="83767">
                  <a:moveTo>
                    <a:pt x="71858" y="0"/>
                  </a:moveTo>
                  <a:lnTo>
                    <a:pt x="83767" y="0"/>
                  </a:lnTo>
                  <a:lnTo>
                    <a:pt x="0" y="83767"/>
                  </a:lnTo>
                  <a:lnTo>
                    <a:pt x="0" y="718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3138403" y="4653640"/>
              <a:ext cx="25654" cy="25654"/>
            </a:xfrm>
            <a:custGeom>
              <a:avLst/>
              <a:pathLst>
                <a:path w="25654" h="25654">
                  <a:moveTo>
                    <a:pt x="25654" y="0"/>
                  </a:moveTo>
                  <a:lnTo>
                    <a:pt x="25654" y="11908"/>
                  </a:lnTo>
                  <a:lnTo>
                    <a:pt x="11908" y="25654"/>
                  </a:lnTo>
                  <a:lnTo>
                    <a:pt x="0" y="256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3019313" y="4534550"/>
              <a:ext cx="144743" cy="144743"/>
            </a:xfrm>
            <a:custGeom>
              <a:avLst/>
              <a:pathLst>
                <a:path w="144743" h="144743">
                  <a:moveTo>
                    <a:pt x="144743" y="0"/>
                  </a:moveTo>
                  <a:lnTo>
                    <a:pt x="144743" y="11908"/>
                  </a:lnTo>
                  <a:lnTo>
                    <a:pt x="11908" y="144743"/>
                  </a:lnTo>
                  <a:lnTo>
                    <a:pt x="0" y="1447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900223" y="4415460"/>
              <a:ext cx="263833" cy="263833"/>
            </a:xfrm>
            <a:custGeom>
              <a:avLst/>
              <a:pathLst>
                <a:path w="263833" h="263833">
                  <a:moveTo>
                    <a:pt x="263833" y="0"/>
                  </a:moveTo>
                  <a:lnTo>
                    <a:pt x="263833" y="11908"/>
                  </a:lnTo>
                  <a:lnTo>
                    <a:pt x="11908" y="263833"/>
                  </a:lnTo>
                  <a:lnTo>
                    <a:pt x="0" y="2638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812947" y="42963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812947" y="417728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812947" y="40581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812947" y="393910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812947" y="38200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812947" y="37009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812947" y="35818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812947" y="34627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812947" y="33436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812947" y="322456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812947" y="31054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812947" y="298638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812947" y="286729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812947" y="274820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812947" y="262911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812947" y="25100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812947" y="23909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812947" y="227184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812947" y="215275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812947" y="203366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812947" y="1998942"/>
              <a:ext cx="278651" cy="278651"/>
            </a:xfrm>
            <a:custGeom>
              <a:avLst/>
              <a:pathLst>
                <a:path w="278651" h="278651">
                  <a:moveTo>
                    <a:pt x="266742" y="0"/>
                  </a:moveTo>
                  <a:lnTo>
                    <a:pt x="278651" y="0"/>
                  </a:lnTo>
                  <a:lnTo>
                    <a:pt x="0" y="278651"/>
                  </a:lnTo>
                  <a:lnTo>
                    <a:pt x="0" y="266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812947" y="1998942"/>
              <a:ext cx="159561" cy="159561"/>
            </a:xfrm>
            <a:custGeom>
              <a:avLst/>
              <a:pathLst>
                <a:path w="159561" h="159561">
                  <a:moveTo>
                    <a:pt x="147652" y="0"/>
                  </a:moveTo>
                  <a:lnTo>
                    <a:pt x="159561" y="0"/>
                  </a:lnTo>
                  <a:lnTo>
                    <a:pt x="0" y="159561"/>
                  </a:lnTo>
                  <a:lnTo>
                    <a:pt x="0" y="1476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812947" y="1998942"/>
              <a:ext cx="40471" cy="40471"/>
            </a:xfrm>
            <a:custGeom>
              <a:avLst/>
              <a:pathLst>
                <a:path w="40471" h="40471">
                  <a:moveTo>
                    <a:pt x="28562" y="0"/>
                  </a:moveTo>
                  <a:lnTo>
                    <a:pt x="40471" y="0"/>
                  </a:lnTo>
                  <a:lnTo>
                    <a:pt x="0" y="40471"/>
                  </a:lnTo>
                  <a:lnTo>
                    <a:pt x="0" y="285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495672" y="4620787"/>
              <a:ext cx="58506" cy="58506"/>
            </a:xfrm>
            <a:custGeom>
              <a:avLst/>
              <a:pathLst>
                <a:path w="58506" h="58506">
                  <a:moveTo>
                    <a:pt x="58506" y="0"/>
                  </a:moveTo>
                  <a:lnTo>
                    <a:pt x="58506" y="11908"/>
                  </a:lnTo>
                  <a:lnTo>
                    <a:pt x="11908" y="58506"/>
                  </a:lnTo>
                  <a:lnTo>
                    <a:pt x="0" y="585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376582" y="4501697"/>
              <a:ext cx="177596" cy="177596"/>
            </a:xfrm>
            <a:custGeom>
              <a:avLst/>
              <a:pathLst>
                <a:path w="177596" h="177596">
                  <a:moveTo>
                    <a:pt x="177596" y="0"/>
                  </a:moveTo>
                  <a:lnTo>
                    <a:pt x="177596" y="11908"/>
                  </a:lnTo>
                  <a:lnTo>
                    <a:pt x="11908" y="177596"/>
                  </a:lnTo>
                  <a:lnTo>
                    <a:pt x="0" y="1775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257493" y="4382608"/>
              <a:ext cx="296686" cy="296686"/>
            </a:xfrm>
            <a:custGeom>
              <a:avLst/>
              <a:pathLst>
                <a:path w="296686" h="296686">
                  <a:moveTo>
                    <a:pt x="296686" y="0"/>
                  </a:moveTo>
                  <a:lnTo>
                    <a:pt x="296686" y="11908"/>
                  </a:lnTo>
                  <a:lnTo>
                    <a:pt x="11908" y="296686"/>
                  </a:lnTo>
                  <a:lnTo>
                    <a:pt x="0" y="2966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203069" y="426351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203069" y="414442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203069" y="40253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203069" y="39062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203069" y="37871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203069" y="366806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203069" y="354897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203069" y="342988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203069" y="331079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203069" y="31917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203069" y="30726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203069" y="295353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203069" y="283444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203069" y="271535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203069" y="25962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203069" y="24771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203069" y="23580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203069" y="22389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203069" y="211990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203069" y="20008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203069" y="1998942"/>
              <a:ext cx="245798" cy="245798"/>
            </a:xfrm>
            <a:custGeom>
              <a:avLst/>
              <a:pathLst>
                <a:path w="245798" h="245798">
                  <a:moveTo>
                    <a:pt x="233889" y="0"/>
                  </a:moveTo>
                  <a:lnTo>
                    <a:pt x="245798" y="0"/>
                  </a:lnTo>
                  <a:lnTo>
                    <a:pt x="0" y="245798"/>
                  </a:lnTo>
                  <a:lnTo>
                    <a:pt x="0" y="2338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203069" y="1998942"/>
              <a:ext cx="126708" cy="126708"/>
            </a:xfrm>
            <a:custGeom>
              <a:avLst/>
              <a:pathLst>
                <a:path w="126708" h="126708">
                  <a:moveTo>
                    <a:pt x="114799" y="0"/>
                  </a:moveTo>
                  <a:lnTo>
                    <a:pt x="126708" y="0"/>
                  </a:lnTo>
                  <a:lnTo>
                    <a:pt x="0" y="126708"/>
                  </a:lnTo>
                  <a:lnTo>
                    <a:pt x="0" y="1147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203069" y="1998942"/>
              <a:ext cx="7618" cy="7618"/>
            </a:xfrm>
            <a:custGeom>
              <a:avLst/>
              <a:pathLst>
                <a:path w="7618" h="7618">
                  <a:moveTo>
                    <a:pt x="0" y="7618"/>
                  </a:moveTo>
                  <a:lnTo>
                    <a:pt x="0" y="0"/>
                  </a:lnTo>
                  <a:lnTo>
                    <a:pt x="7618"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852942" y="4587934"/>
              <a:ext cx="91359" cy="91359"/>
            </a:xfrm>
            <a:custGeom>
              <a:avLst/>
              <a:pathLst>
                <a:path w="91359" h="91359">
                  <a:moveTo>
                    <a:pt x="91359" y="0"/>
                  </a:moveTo>
                  <a:lnTo>
                    <a:pt x="91359" y="11908"/>
                  </a:lnTo>
                  <a:lnTo>
                    <a:pt x="11908" y="91359"/>
                  </a:lnTo>
                  <a:lnTo>
                    <a:pt x="0" y="913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733852" y="4468845"/>
              <a:ext cx="210449" cy="210449"/>
            </a:xfrm>
            <a:custGeom>
              <a:avLst/>
              <a:pathLst>
                <a:path w="210449" h="210449">
                  <a:moveTo>
                    <a:pt x="210449" y="0"/>
                  </a:moveTo>
                  <a:lnTo>
                    <a:pt x="210449" y="11908"/>
                  </a:lnTo>
                  <a:lnTo>
                    <a:pt x="11908" y="210449"/>
                  </a:lnTo>
                  <a:lnTo>
                    <a:pt x="0" y="2104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614762" y="4349755"/>
              <a:ext cx="329539" cy="329539"/>
            </a:xfrm>
            <a:custGeom>
              <a:avLst/>
              <a:pathLst>
                <a:path w="329539" h="329539">
                  <a:moveTo>
                    <a:pt x="329539" y="0"/>
                  </a:moveTo>
                  <a:lnTo>
                    <a:pt x="329539" y="11908"/>
                  </a:lnTo>
                  <a:lnTo>
                    <a:pt x="11908" y="329539"/>
                  </a:lnTo>
                  <a:lnTo>
                    <a:pt x="0" y="3295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593191" y="42306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593191" y="411157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593191" y="399248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593191" y="387339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593191" y="37543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593191" y="36352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593191" y="35161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593191" y="339703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593191" y="327794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593191" y="315885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593191" y="30397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593191" y="29206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593191" y="28015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593191" y="26824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593191" y="25634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593191" y="24443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593191" y="232522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593191" y="22061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593191" y="20870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593191" y="19679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593191" y="1850033"/>
              <a:ext cx="351110" cy="361854"/>
            </a:xfrm>
            <a:custGeom>
              <a:avLst/>
              <a:pathLst>
                <a:path w="351110" h="361854">
                  <a:moveTo>
                    <a:pt x="349945" y="0"/>
                  </a:moveTo>
                  <a:lnTo>
                    <a:pt x="351110" y="0"/>
                  </a:lnTo>
                  <a:lnTo>
                    <a:pt x="351110" y="10743"/>
                  </a:lnTo>
                  <a:lnTo>
                    <a:pt x="0" y="361854"/>
                  </a:lnTo>
                  <a:lnTo>
                    <a:pt x="0" y="3499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593191" y="1850033"/>
              <a:ext cx="242764" cy="242764"/>
            </a:xfrm>
            <a:custGeom>
              <a:avLst/>
              <a:pathLst>
                <a:path w="242764" h="242764">
                  <a:moveTo>
                    <a:pt x="230855" y="0"/>
                  </a:moveTo>
                  <a:lnTo>
                    <a:pt x="242764" y="0"/>
                  </a:lnTo>
                  <a:lnTo>
                    <a:pt x="0" y="242764"/>
                  </a:lnTo>
                  <a:lnTo>
                    <a:pt x="0" y="2308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593191" y="1850033"/>
              <a:ext cx="123674" cy="123674"/>
            </a:xfrm>
            <a:custGeom>
              <a:avLst/>
              <a:pathLst>
                <a:path w="123674" h="123674">
                  <a:moveTo>
                    <a:pt x="111765" y="0"/>
                  </a:moveTo>
                  <a:lnTo>
                    <a:pt x="123674" y="0"/>
                  </a:lnTo>
                  <a:lnTo>
                    <a:pt x="0" y="123674"/>
                  </a:lnTo>
                  <a:lnTo>
                    <a:pt x="0" y="1117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593191" y="1850033"/>
              <a:ext cx="4584" cy="4584"/>
            </a:xfrm>
            <a:custGeom>
              <a:avLst/>
              <a:pathLst>
                <a:path w="4584" h="4584">
                  <a:moveTo>
                    <a:pt x="0" y="4584"/>
                  </a:moveTo>
                  <a:lnTo>
                    <a:pt x="0" y="0"/>
                  </a:lnTo>
                  <a:lnTo>
                    <a:pt x="4584"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686571" y="4641319"/>
              <a:ext cx="37975" cy="37975"/>
            </a:xfrm>
            <a:custGeom>
              <a:avLst/>
              <a:pathLst>
                <a:path w="37975" h="37975">
                  <a:moveTo>
                    <a:pt x="37975" y="0"/>
                  </a:moveTo>
                  <a:lnTo>
                    <a:pt x="37975" y="11908"/>
                  </a:lnTo>
                  <a:lnTo>
                    <a:pt x="11908" y="37975"/>
                  </a:lnTo>
                  <a:lnTo>
                    <a:pt x="0" y="379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567481" y="4522229"/>
              <a:ext cx="157065" cy="157065"/>
            </a:xfrm>
            <a:custGeom>
              <a:avLst/>
              <a:pathLst>
                <a:path w="157065" h="157065">
                  <a:moveTo>
                    <a:pt x="157065" y="0"/>
                  </a:moveTo>
                  <a:lnTo>
                    <a:pt x="157065" y="11908"/>
                  </a:lnTo>
                  <a:lnTo>
                    <a:pt x="11908" y="157065"/>
                  </a:lnTo>
                  <a:lnTo>
                    <a:pt x="0" y="1570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448391" y="4403139"/>
              <a:ext cx="276155" cy="276155"/>
            </a:xfrm>
            <a:custGeom>
              <a:avLst/>
              <a:pathLst>
                <a:path w="276155" h="276155">
                  <a:moveTo>
                    <a:pt x="276155" y="0"/>
                  </a:moveTo>
                  <a:lnTo>
                    <a:pt x="276155" y="11908"/>
                  </a:lnTo>
                  <a:lnTo>
                    <a:pt x="11908" y="276155"/>
                  </a:lnTo>
                  <a:lnTo>
                    <a:pt x="0" y="2761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373436" y="42840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373436" y="416495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373436" y="404586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373436" y="39267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373436" y="38076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373436" y="36886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373436" y="356951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373436" y="345042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373436" y="333133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373436" y="32122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373436" y="30931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373436" y="29740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373436" y="28549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373436" y="273588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373436" y="26167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373436" y="24977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373436" y="237861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73436" y="22595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373436" y="21404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373436" y="20213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373436" y="19022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373436" y="17831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373436" y="166407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373436" y="1552216"/>
              <a:ext cx="351110" cy="355785"/>
            </a:xfrm>
            <a:custGeom>
              <a:avLst/>
              <a:pathLst>
                <a:path w="351110" h="355785">
                  <a:moveTo>
                    <a:pt x="343876" y="0"/>
                  </a:moveTo>
                  <a:lnTo>
                    <a:pt x="351110" y="0"/>
                  </a:lnTo>
                  <a:lnTo>
                    <a:pt x="351110" y="4675"/>
                  </a:lnTo>
                  <a:lnTo>
                    <a:pt x="0" y="355785"/>
                  </a:lnTo>
                  <a:lnTo>
                    <a:pt x="0" y="3438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373436" y="1552216"/>
              <a:ext cx="236695" cy="236695"/>
            </a:xfrm>
            <a:custGeom>
              <a:avLst/>
              <a:pathLst>
                <a:path w="236695" h="236695">
                  <a:moveTo>
                    <a:pt x="224786" y="0"/>
                  </a:moveTo>
                  <a:lnTo>
                    <a:pt x="236695" y="0"/>
                  </a:lnTo>
                  <a:lnTo>
                    <a:pt x="0" y="236695"/>
                  </a:lnTo>
                  <a:lnTo>
                    <a:pt x="0" y="2247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373436" y="1552216"/>
              <a:ext cx="117606" cy="117606"/>
            </a:xfrm>
            <a:custGeom>
              <a:avLst/>
              <a:pathLst>
                <a:path w="117606" h="117606">
                  <a:moveTo>
                    <a:pt x="105697" y="0"/>
                  </a:moveTo>
                  <a:lnTo>
                    <a:pt x="117606" y="0"/>
                  </a:lnTo>
                  <a:lnTo>
                    <a:pt x="0" y="117606"/>
                  </a:lnTo>
                  <a:lnTo>
                    <a:pt x="0" y="1056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877469" y="4661850"/>
              <a:ext cx="17444" cy="17444"/>
            </a:xfrm>
            <a:custGeom>
              <a:avLst/>
              <a:pathLst>
                <a:path w="17444" h="17444">
                  <a:moveTo>
                    <a:pt x="17444" y="0"/>
                  </a:moveTo>
                  <a:lnTo>
                    <a:pt x="17444" y="11908"/>
                  </a:lnTo>
                  <a:lnTo>
                    <a:pt x="11908" y="17444"/>
                  </a:lnTo>
                  <a:lnTo>
                    <a:pt x="0" y="174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758379" y="4542760"/>
              <a:ext cx="136534" cy="136534"/>
            </a:xfrm>
            <a:custGeom>
              <a:avLst/>
              <a:pathLst>
                <a:path w="136534" h="136534">
                  <a:moveTo>
                    <a:pt x="136534" y="0"/>
                  </a:moveTo>
                  <a:lnTo>
                    <a:pt x="136534" y="11908"/>
                  </a:lnTo>
                  <a:lnTo>
                    <a:pt x="11908" y="136534"/>
                  </a:lnTo>
                  <a:lnTo>
                    <a:pt x="0" y="1365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639289" y="4423670"/>
              <a:ext cx="255624" cy="255624"/>
            </a:xfrm>
            <a:custGeom>
              <a:avLst/>
              <a:pathLst>
                <a:path w="255624" h="255624">
                  <a:moveTo>
                    <a:pt x="255624" y="0"/>
                  </a:moveTo>
                  <a:lnTo>
                    <a:pt x="255624" y="11908"/>
                  </a:lnTo>
                  <a:lnTo>
                    <a:pt x="11908" y="255624"/>
                  </a:lnTo>
                  <a:lnTo>
                    <a:pt x="0" y="2556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543803" y="43045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543803" y="41854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543803" y="406640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543803" y="39473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543803" y="38282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543803" y="370913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543803" y="35900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543803" y="34709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543803" y="335186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543803" y="32327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543803" y="311368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543803" y="29945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543803" y="28755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543803" y="275641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543803" y="26373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543803" y="25182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543803" y="239914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543803" y="228005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543803" y="21609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543803" y="204187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543803" y="192278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543803" y="180369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543803" y="168460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543803" y="156551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543803" y="144642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543803" y="1403308"/>
              <a:ext cx="287045" cy="287045"/>
            </a:xfrm>
            <a:custGeom>
              <a:avLst/>
              <a:pathLst>
                <a:path w="287045" h="287045">
                  <a:moveTo>
                    <a:pt x="275136" y="0"/>
                  </a:moveTo>
                  <a:lnTo>
                    <a:pt x="287045" y="0"/>
                  </a:lnTo>
                  <a:lnTo>
                    <a:pt x="0" y="287045"/>
                  </a:lnTo>
                  <a:lnTo>
                    <a:pt x="0" y="2751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543803" y="1403308"/>
              <a:ext cx="167955" cy="167955"/>
            </a:xfrm>
            <a:custGeom>
              <a:avLst/>
              <a:pathLst>
                <a:path w="167955" h="167955">
                  <a:moveTo>
                    <a:pt x="156046" y="0"/>
                  </a:moveTo>
                  <a:lnTo>
                    <a:pt x="167955" y="0"/>
                  </a:lnTo>
                  <a:lnTo>
                    <a:pt x="0" y="167955"/>
                  </a:lnTo>
                  <a:lnTo>
                    <a:pt x="0" y="1560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543803" y="1403308"/>
              <a:ext cx="48866" cy="48866"/>
            </a:xfrm>
            <a:custGeom>
              <a:avLst/>
              <a:pathLst>
                <a:path w="48866" h="48866">
                  <a:moveTo>
                    <a:pt x="36957" y="0"/>
                  </a:moveTo>
                  <a:lnTo>
                    <a:pt x="48866" y="0"/>
                  </a:lnTo>
                  <a:lnTo>
                    <a:pt x="0" y="48866"/>
                  </a:lnTo>
                  <a:lnTo>
                    <a:pt x="0" y="369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7425637" y="4649528"/>
              <a:ext cx="29765" cy="29765"/>
            </a:xfrm>
            <a:custGeom>
              <a:avLst/>
              <a:pathLst>
                <a:path w="29765" h="29765">
                  <a:moveTo>
                    <a:pt x="29765" y="0"/>
                  </a:moveTo>
                  <a:lnTo>
                    <a:pt x="29765" y="11908"/>
                  </a:lnTo>
                  <a:lnTo>
                    <a:pt x="11908" y="29765"/>
                  </a:lnTo>
                  <a:lnTo>
                    <a:pt x="0" y="297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7306547" y="4530438"/>
              <a:ext cx="148855" cy="148855"/>
            </a:xfrm>
            <a:custGeom>
              <a:avLst/>
              <a:pathLst>
                <a:path w="148855" h="148855">
                  <a:moveTo>
                    <a:pt x="148855" y="0"/>
                  </a:moveTo>
                  <a:lnTo>
                    <a:pt x="148855" y="11908"/>
                  </a:lnTo>
                  <a:lnTo>
                    <a:pt x="11908" y="148855"/>
                  </a:lnTo>
                  <a:lnTo>
                    <a:pt x="0" y="1488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7187457" y="4411349"/>
              <a:ext cx="267945" cy="267945"/>
            </a:xfrm>
            <a:custGeom>
              <a:avLst/>
              <a:pathLst>
                <a:path w="267945" h="267945">
                  <a:moveTo>
                    <a:pt x="267945" y="0"/>
                  </a:moveTo>
                  <a:lnTo>
                    <a:pt x="267945" y="11908"/>
                  </a:lnTo>
                  <a:lnTo>
                    <a:pt x="11908" y="267945"/>
                  </a:lnTo>
                  <a:lnTo>
                    <a:pt x="0" y="2679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7104293" y="429225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7104293" y="417316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7104293" y="405407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7104293" y="393498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7104293" y="381589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7104293" y="369681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7104293" y="357772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7104293" y="345863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7104293" y="333954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7104293" y="322045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7104293" y="31013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7104293" y="29822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7104293" y="286318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7104293" y="27440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7104293" y="262500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7104293" y="25059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7104293" y="23868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7104293" y="22677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104293" y="21486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104293" y="20295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104293" y="191046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104293" y="17913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104293" y="167228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104293" y="155319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104293" y="143410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104293" y="1328854"/>
              <a:ext cx="349178" cy="349178"/>
            </a:xfrm>
            <a:custGeom>
              <a:avLst/>
              <a:pathLst>
                <a:path w="349178" h="349178">
                  <a:moveTo>
                    <a:pt x="337269" y="0"/>
                  </a:moveTo>
                  <a:lnTo>
                    <a:pt x="349178" y="0"/>
                  </a:lnTo>
                  <a:lnTo>
                    <a:pt x="0" y="349178"/>
                  </a:lnTo>
                  <a:lnTo>
                    <a:pt x="0" y="3372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104293" y="1328854"/>
              <a:ext cx="230088" cy="230088"/>
            </a:xfrm>
            <a:custGeom>
              <a:avLst/>
              <a:pathLst>
                <a:path w="230088" h="230088">
                  <a:moveTo>
                    <a:pt x="218179" y="0"/>
                  </a:moveTo>
                  <a:lnTo>
                    <a:pt x="230088" y="0"/>
                  </a:lnTo>
                  <a:lnTo>
                    <a:pt x="0" y="230088"/>
                  </a:lnTo>
                  <a:lnTo>
                    <a:pt x="0" y="2181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104293" y="1328854"/>
              <a:ext cx="110998" cy="110998"/>
            </a:xfrm>
            <a:custGeom>
              <a:avLst/>
              <a:pathLst>
                <a:path w="110998" h="110998">
                  <a:moveTo>
                    <a:pt x="99089" y="0"/>
                  </a:moveTo>
                  <a:lnTo>
                    <a:pt x="110998" y="0"/>
                  </a:lnTo>
                  <a:lnTo>
                    <a:pt x="0" y="110998"/>
                  </a:lnTo>
                  <a:lnTo>
                    <a:pt x="0" y="990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rc297"/>
            <p:cNvSpPr/>
            <p:nvPr/>
          </p:nvSpPr>
          <p:spPr>
            <a:xfrm>
              <a:off x="862335" y="2966847"/>
              <a:ext cx="351110" cy="1712447"/>
            </a:xfrm>
            <a:prstGeom prst="rect">
              <a:avLst/>
            </a:prstGeom>
            <a:ln w="1355" cap="flat">
              <a:solidFill>
                <a:srgbClr val="000000">
                  <a:alpha val="100000"/>
                </a:srgbClr>
              </a:solidFill>
              <a:prstDash val="solid"/>
              <a:miter/>
            </a:ln>
          </p:spPr>
          <p:txBody>
            <a:bodyPr/>
            <a:lstStyle/>
            <a:p/>
          </p:txBody>
        </p:sp>
        <p:sp>
          <p:nvSpPr>
            <p:cNvPr id="298" name="rc298"/>
            <p:cNvSpPr/>
            <p:nvPr/>
          </p:nvSpPr>
          <p:spPr>
            <a:xfrm>
              <a:off x="1252457" y="2706257"/>
              <a:ext cx="351110" cy="1973037"/>
            </a:xfrm>
            <a:prstGeom prst="rect">
              <a:avLst/>
            </a:prstGeom>
            <a:ln w="1355" cap="flat">
              <a:solidFill>
                <a:srgbClr val="000000">
                  <a:alpha val="100000"/>
                </a:srgbClr>
              </a:solidFill>
              <a:prstDash val="solid"/>
              <a:miter/>
            </a:ln>
          </p:spPr>
          <p:txBody>
            <a:bodyPr/>
            <a:lstStyle/>
            <a:p/>
          </p:txBody>
        </p:sp>
        <p:sp>
          <p:nvSpPr>
            <p:cNvPr id="299" name="rc299"/>
            <p:cNvSpPr/>
            <p:nvPr/>
          </p:nvSpPr>
          <p:spPr>
            <a:xfrm>
              <a:off x="1642580" y="2296759"/>
              <a:ext cx="351110" cy="2382535"/>
            </a:xfrm>
            <a:prstGeom prst="rect">
              <a:avLst/>
            </a:prstGeom>
            <a:ln w="1355" cap="flat">
              <a:solidFill>
                <a:srgbClr val="000000">
                  <a:alpha val="100000"/>
                </a:srgbClr>
              </a:solidFill>
              <a:prstDash val="solid"/>
              <a:miter/>
            </a:ln>
          </p:spPr>
          <p:txBody>
            <a:bodyPr/>
            <a:lstStyle/>
            <a:p/>
          </p:txBody>
        </p:sp>
        <p:sp>
          <p:nvSpPr>
            <p:cNvPr id="300" name="rc300"/>
            <p:cNvSpPr/>
            <p:nvPr/>
          </p:nvSpPr>
          <p:spPr>
            <a:xfrm>
              <a:off x="2032702" y="2259532"/>
              <a:ext cx="351110" cy="2419762"/>
            </a:xfrm>
            <a:prstGeom prst="rect">
              <a:avLst/>
            </a:prstGeom>
            <a:ln w="1355" cap="flat">
              <a:solidFill>
                <a:srgbClr val="000000">
                  <a:alpha val="100000"/>
                </a:srgbClr>
              </a:solidFill>
              <a:prstDash val="solid"/>
              <a:miter/>
            </a:ln>
          </p:spPr>
          <p:txBody>
            <a:bodyPr/>
            <a:lstStyle/>
            <a:p/>
          </p:txBody>
        </p:sp>
        <p:sp>
          <p:nvSpPr>
            <p:cNvPr id="301" name="rc301"/>
            <p:cNvSpPr/>
            <p:nvPr/>
          </p:nvSpPr>
          <p:spPr>
            <a:xfrm>
              <a:off x="2812947" y="1998942"/>
              <a:ext cx="351110" cy="2680352"/>
            </a:xfrm>
            <a:prstGeom prst="rect">
              <a:avLst/>
            </a:prstGeom>
            <a:ln w="1355" cap="flat">
              <a:solidFill>
                <a:srgbClr val="000000">
                  <a:alpha val="100000"/>
                </a:srgbClr>
              </a:solidFill>
              <a:prstDash val="solid"/>
              <a:miter/>
            </a:ln>
          </p:spPr>
          <p:txBody>
            <a:bodyPr/>
            <a:lstStyle/>
            <a:p/>
          </p:txBody>
        </p:sp>
        <p:sp>
          <p:nvSpPr>
            <p:cNvPr id="302" name="rc302"/>
            <p:cNvSpPr/>
            <p:nvPr/>
          </p:nvSpPr>
          <p:spPr>
            <a:xfrm>
              <a:off x="3203069" y="1998942"/>
              <a:ext cx="351110" cy="2680352"/>
            </a:xfrm>
            <a:prstGeom prst="rect">
              <a:avLst/>
            </a:prstGeom>
            <a:ln w="1355" cap="flat">
              <a:solidFill>
                <a:srgbClr val="000000">
                  <a:alpha val="100000"/>
                </a:srgbClr>
              </a:solidFill>
              <a:prstDash val="solid"/>
              <a:miter/>
            </a:ln>
          </p:spPr>
          <p:txBody>
            <a:bodyPr/>
            <a:lstStyle/>
            <a:p/>
          </p:txBody>
        </p:sp>
        <p:sp>
          <p:nvSpPr>
            <p:cNvPr id="303" name="rc303"/>
            <p:cNvSpPr/>
            <p:nvPr/>
          </p:nvSpPr>
          <p:spPr>
            <a:xfrm>
              <a:off x="3593191" y="1850033"/>
              <a:ext cx="351110" cy="2829260"/>
            </a:xfrm>
            <a:prstGeom prst="rect">
              <a:avLst/>
            </a:prstGeom>
            <a:ln w="1355" cap="flat">
              <a:solidFill>
                <a:srgbClr val="000000">
                  <a:alpha val="100000"/>
                </a:srgbClr>
              </a:solidFill>
              <a:prstDash val="solid"/>
              <a:miter/>
            </a:ln>
          </p:spPr>
          <p:txBody>
            <a:bodyPr/>
            <a:lstStyle/>
            <a:p/>
          </p:txBody>
        </p:sp>
        <p:sp>
          <p:nvSpPr>
            <p:cNvPr id="304" name="rc304"/>
            <p:cNvSpPr/>
            <p:nvPr/>
          </p:nvSpPr>
          <p:spPr>
            <a:xfrm>
              <a:off x="4373436" y="1552216"/>
              <a:ext cx="351110" cy="3127077"/>
            </a:xfrm>
            <a:prstGeom prst="rect">
              <a:avLst/>
            </a:prstGeom>
            <a:ln w="1355" cap="flat">
              <a:solidFill>
                <a:srgbClr val="000000">
                  <a:alpha val="100000"/>
                </a:srgbClr>
              </a:solidFill>
              <a:prstDash val="solid"/>
              <a:miter/>
            </a:ln>
          </p:spPr>
          <p:txBody>
            <a:bodyPr/>
            <a:lstStyle/>
            <a:p/>
          </p:txBody>
        </p:sp>
        <p:sp>
          <p:nvSpPr>
            <p:cNvPr id="305" name="rc305"/>
            <p:cNvSpPr/>
            <p:nvPr/>
          </p:nvSpPr>
          <p:spPr>
            <a:xfrm>
              <a:off x="5543803" y="1403308"/>
              <a:ext cx="351110" cy="3275986"/>
            </a:xfrm>
            <a:prstGeom prst="rect">
              <a:avLst/>
            </a:prstGeom>
            <a:ln w="1355" cap="flat">
              <a:solidFill>
                <a:srgbClr val="000000">
                  <a:alpha val="100000"/>
                </a:srgbClr>
              </a:solidFill>
              <a:prstDash val="solid"/>
              <a:miter/>
            </a:ln>
          </p:spPr>
          <p:txBody>
            <a:bodyPr/>
            <a:lstStyle/>
            <a:p/>
          </p:txBody>
        </p:sp>
        <p:sp>
          <p:nvSpPr>
            <p:cNvPr id="306" name="rc306"/>
            <p:cNvSpPr/>
            <p:nvPr/>
          </p:nvSpPr>
          <p:spPr>
            <a:xfrm>
              <a:off x="7104293" y="1328854"/>
              <a:ext cx="351110" cy="3350440"/>
            </a:xfrm>
            <a:prstGeom prst="rect">
              <a:avLst/>
            </a:prstGeom>
            <a:ln w="1355" cap="flat">
              <a:solidFill>
                <a:srgbClr val="000000">
                  <a:alpha val="100000"/>
                </a:srgbClr>
              </a:solidFill>
              <a:prstDash val="solid"/>
              <a:miter/>
            </a:ln>
          </p:spPr>
          <p:txBody>
            <a:bodyPr/>
            <a:lstStyle/>
            <a:p/>
          </p:txBody>
        </p:sp>
        <p:sp>
          <p:nvSpPr>
            <p:cNvPr id="307" name="tx307"/>
            <p:cNvSpPr/>
            <p:nvPr/>
          </p:nvSpPr>
          <p:spPr>
            <a:xfrm>
              <a:off x="957504" y="281018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46</a:t>
              </a:r>
            </a:p>
          </p:txBody>
        </p:sp>
        <p:sp>
          <p:nvSpPr>
            <p:cNvPr id="308" name="tx308"/>
            <p:cNvSpPr/>
            <p:nvPr/>
          </p:nvSpPr>
          <p:spPr>
            <a:xfrm>
              <a:off x="1347626" y="2533884"/>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53</a:t>
              </a:r>
            </a:p>
          </p:txBody>
        </p:sp>
        <p:sp>
          <p:nvSpPr>
            <p:cNvPr id="309" name="tx309"/>
            <p:cNvSpPr/>
            <p:nvPr/>
          </p:nvSpPr>
          <p:spPr>
            <a:xfrm>
              <a:off x="1737748" y="209988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64</a:t>
              </a:r>
            </a:p>
          </p:txBody>
        </p:sp>
        <p:sp>
          <p:nvSpPr>
            <p:cNvPr id="310" name="tx310"/>
            <p:cNvSpPr/>
            <p:nvPr/>
          </p:nvSpPr>
          <p:spPr>
            <a:xfrm>
              <a:off x="2127871" y="206042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65</a:t>
              </a:r>
            </a:p>
          </p:txBody>
        </p:sp>
        <p:sp>
          <p:nvSpPr>
            <p:cNvPr id="311" name="tx311"/>
            <p:cNvSpPr/>
            <p:nvPr/>
          </p:nvSpPr>
          <p:spPr>
            <a:xfrm>
              <a:off x="2517993" y="18631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a:t>
              </a:r>
            </a:p>
          </p:txBody>
        </p:sp>
        <p:sp>
          <p:nvSpPr>
            <p:cNvPr id="312" name="tx312"/>
            <p:cNvSpPr/>
            <p:nvPr/>
          </p:nvSpPr>
          <p:spPr>
            <a:xfrm>
              <a:off x="2908115" y="1785965"/>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313" name="tx313"/>
            <p:cNvSpPr/>
            <p:nvPr/>
          </p:nvSpPr>
          <p:spPr>
            <a:xfrm>
              <a:off x="3298238" y="1785965"/>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314" name="tx314"/>
            <p:cNvSpPr/>
            <p:nvPr/>
          </p:nvSpPr>
          <p:spPr>
            <a:xfrm>
              <a:off x="3688360" y="162635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15" name="tx315"/>
            <p:cNvSpPr/>
            <p:nvPr/>
          </p:nvSpPr>
          <p:spPr>
            <a:xfrm>
              <a:off x="4078483" y="150797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16" name="tx316"/>
            <p:cNvSpPr/>
            <p:nvPr/>
          </p:nvSpPr>
          <p:spPr>
            <a:xfrm>
              <a:off x="4468605" y="13106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17" name="tx317"/>
            <p:cNvSpPr/>
            <p:nvPr/>
          </p:nvSpPr>
          <p:spPr>
            <a:xfrm>
              <a:off x="4858727" y="127121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18" name="tx318"/>
            <p:cNvSpPr/>
            <p:nvPr/>
          </p:nvSpPr>
          <p:spPr>
            <a:xfrm>
              <a:off x="5248850" y="123175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19" name="tx319"/>
            <p:cNvSpPr/>
            <p:nvPr/>
          </p:nvSpPr>
          <p:spPr>
            <a:xfrm>
              <a:off x="5638972" y="11528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20" name="tx320"/>
            <p:cNvSpPr/>
            <p:nvPr/>
          </p:nvSpPr>
          <p:spPr>
            <a:xfrm>
              <a:off x="6029094" y="11528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21" name="tx321"/>
            <p:cNvSpPr/>
            <p:nvPr/>
          </p:nvSpPr>
          <p:spPr>
            <a:xfrm>
              <a:off x="6419217" y="111336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22" name="tx322"/>
            <p:cNvSpPr/>
            <p:nvPr/>
          </p:nvSpPr>
          <p:spPr>
            <a:xfrm>
              <a:off x="7199461" y="10739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23" name="tx323"/>
            <p:cNvSpPr/>
            <p:nvPr/>
          </p:nvSpPr>
          <p:spPr>
            <a:xfrm>
              <a:off x="7589584" y="10739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24" name="tx324"/>
            <p:cNvSpPr/>
            <p:nvPr/>
          </p:nvSpPr>
          <p:spPr>
            <a:xfrm>
              <a:off x="6809339" y="10739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25" name="tx325"/>
            <p:cNvSpPr/>
            <p:nvPr/>
          </p:nvSpPr>
          <p:spPr>
            <a:xfrm>
              <a:off x="7979706" y="955454"/>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26" name="tx326"/>
            <p:cNvSpPr/>
            <p:nvPr/>
          </p:nvSpPr>
          <p:spPr>
            <a:xfrm>
              <a:off x="8759951" y="79768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27" name="tx327"/>
            <p:cNvSpPr/>
            <p:nvPr/>
          </p:nvSpPr>
          <p:spPr>
            <a:xfrm>
              <a:off x="8369828" y="79768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28" name="pg328"/>
            <p:cNvSpPr/>
            <p:nvPr/>
          </p:nvSpPr>
          <p:spPr>
            <a:xfrm>
              <a:off x="975224" y="371452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9" name="tx329"/>
            <p:cNvSpPr/>
            <p:nvPr/>
          </p:nvSpPr>
          <p:spPr>
            <a:xfrm>
              <a:off x="1007745" y="374535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30" name="pg330"/>
            <p:cNvSpPr/>
            <p:nvPr/>
          </p:nvSpPr>
          <p:spPr>
            <a:xfrm>
              <a:off x="1365346" y="358422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1" name="tx331"/>
            <p:cNvSpPr/>
            <p:nvPr/>
          </p:nvSpPr>
          <p:spPr>
            <a:xfrm>
              <a:off x="1397867" y="361643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32" name="pg332"/>
            <p:cNvSpPr/>
            <p:nvPr/>
          </p:nvSpPr>
          <p:spPr>
            <a:xfrm>
              <a:off x="1755468" y="337947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3" name="tx333"/>
            <p:cNvSpPr/>
            <p:nvPr/>
          </p:nvSpPr>
          <p:spPr>
            <a:xfrm>
              <a:off x="1787990" y="3413006"/>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34" name="pg334"/>
            <p:cNvSpPr/>
            <p:nvPr/>
          </p:nvSpPr>
          <p:spPr>
            <a:xfrm>
              <a:off x="2145591" y="336086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5" name="tx335"/>
            <p:cNvSpPr/>
            <p:nvPr/>
          </p:nvSpPr>
          <p:spPr>
            <a:xfrm>
              <a:off x="2178112" y="339338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36" name="pg336"/>
            <p:cNvSpPr/>
            <p:nvPr/>
          </p:nvSpPr>
          <p:spPr>
            <a:xfrm>
              <a:off x="2925835" y="323057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7" name="tx337"/>
            <p:cNvSpPr/>
            <p:nvPr/>
          </p:nvSpPr>
          <p:spPr>
            <a:xfrm>
              <a:off x="2958357" y="326277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38" name="pg338"/>
            <p:cNvSpPr/>
            <p:nvPr/>
          </p:nvSpPr>
          <p:spPr>
            <a:xfrm>
              <a:off x="3285813" y="3230570"/>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9" name="tx339"/>
            <p:cNvSpPr/>
            <p:nvPr/>
          </p:nvSpPr>
          <p:spPr>
            <a:xfrm>
              <a:off x="3318334" y="32614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40" name="pg340"/>
            <p:cNvSpPr/>
            <p:nvPr/>
          </p:nvSpPr>
          <p:spPr>
            <a:xfrm>
              <a:off x="3706080" y="315611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1" name="tx341"/>
            <p:cNvSpPr/>
            <p:nvPr/>
          </p:nvSpPr>
          <p:spPr>
            <a:xfrm>
              <a:off x="3738602" y="31869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42" name="pg342"/>
            <p:cNvSpPr/>
            <p:nvPr/>
          </p:nvSpPr>
          <p:spPr>
            <a:xfrm>
              <a:off x="4486325" y="300720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3" name="tx343"/>
            <p:cNvSpPr/>
            <p:nvPr/>
          </p:nvSpPr>
          <p:spPr>
            <a:xfrm>
              <a:off x="4518846" y="303946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44" name="pg344"/>
            <p:cNvSpPr/>
            <p:nvPr/>
          </p:nvSpPr>
          <p:spPr>
            <a:xfrm>
              <a:off x="5656692" y="293275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5" name="tx345"/>
            <p:cNvSpPr/>
            <p:nvPr/>
          </p:nvSpPr>
          <p:spPr>
            <a:xfrm>
              <a:off x="5689213" y="296363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46" name="pg346"/>
            <p:cNvSpPr/>
            <p:nvPr/>
          </p:nvSpPr>
          <p:spPr>
            <a:xfrm>
              <a:off x="7217181" y="289552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7" name="tx347"/>
            <p:cNvSpPr/>
            <p:nvPr/>
          </p:nvSpPr>
          <p:spPr>
            <a:xfrm>
              <a:off x="7249703" y="292640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48" name="tx348"/>
            <p:cNvSpPr/>
            <p:nvPr/>
          </p:nvSpPr>
          <p:spPr>
            <a:xfrm>
              <a:off x="663492" y="46271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49" name="tx349"/>
            <p:cNvSpPr/>
            <p:nvPr/>
          </p:nvSpPr>
          <p:spPr>
            <a:xfrm>
              <a:off x="585797" y="369650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50" name="tx350"/>
            <p:cNvSpPr/>
            <p:nvPr/>
          </p:nvSpPr>
          <p:spPr>
            <a:xfrm>
              <a:off x="585797" y="276582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51" name="tx351"/>
            <p:cNvSpPr/>
            <p:nvPr/>
          </p:nvSpPr>
          <p:spPr>
            <a:xfrm>
              <a:off x="585797" y="183685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52" name="tx352"/>
            <p:cNvSpPr/>
            <p:nvPr/>
          </p:nvSpPr>
          <p:spPr>
            <a:xfrm>
              <a:off x="508103" y="90446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53" name="tx353"/>
            <p:cNvSpPr/>
            <p:nvPr/>
          </p:nvSpPr>
          <p:spPr>
            <a:xfrm rot="-5400000">
              <a:off x="638810" y="5252989"/>
              <a:ext cx="7687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Madagascar</a:t>
              </a:r>
            </a:p>
          </p:txBody>
        </p:sp>
        <p:sp>
          <p:nvSpPr>
            <p:cNvPr id="354" name="tx354"/>
            <p:cNvSpPr/>
            <p:nvPr/>
          </p:nvSpPr>
          <p:spPr>
            <a:xfrm rot="-5400000">
              <a:off x="1195816" y="5086106"/>
              <a:ext cx="43499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Angola</a:t>
              </a:r>
            </a:p>
          </p:txBody>
        </p:sp>
        <p:sp>
          <p:nvSpPr>
            <p:cNvPr id="355" name="tx355"/>
            <p:cNvSpPr/>
            <p:nvPr/>
          </p:nvSpPr>
          <p:spPr>
            <a:xfrm rot="-5400000">
              <a:off x="1564076" y="5133957"/>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Somalia</a:t>
              </a:r>
            </a:p>
          </p:txBody>
        </p:sp>
        <p:sp>
          <p:nvSpPr>
            <p:cNvPr id="356" name="tx356"/>
            <p:cNvSpPr/>
            <p:nvPr/>
          </p:nvSpPr>
          <p:spPr>
            <a:xfrm rot="-5400000">
              <a:off x="1794478" y="5269326"/>
              <a:ext cx="799796"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Mozambique</a:t>
              </a:r>
            </a:p>
          </p:txBody>
        </p:sp>
        <p:sp>
          <p:nvSpPr>
            <p:cNvPr id="357" name="tx357"/>
            <p:cNvSpPr/>
            <p:nvPr/>
          </p:nvSpPr>
          <p:spPr>
            <a:xfrm rot="-5400000">
              <a:off x="2313318" y="5164960"/>
              <a:ext cx="5667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Comoros</a:t>
              </a:r>
            </a:p>
          </p:txBody>
        </p:sp>
        <p:sp>
          <p:nvSpPr>
            <p:cNvPr id="358" name="tx358"/>
            <p:cNvSpPr/>
            <p:nvPr/>
          </p:nvSpPr>
          <p:spPr>
            <a:xfrm rot="-5400000">
              <a:off x="2722199" y="5121849"/>
              <a:ext cx="50484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Ethiopia</a:t>
              </a:r>
            </a:p>
          </p:txBody>
        </p:sp>
        <p:sp>
          <p:nvSpPr>
            <p:cNvPr id="359" name="tx359"/>
            <p:cNvSpPr/>
            <p:nvPr/>
          </p:nvSpPr>
          <p:spPr>
            <a:xfrm rot="-5400000">
              <a:off x="2972996" y="5285526"/>
              <a:ext cx="80784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Sudan</a:t>
              </a:r>
            </a:p>
          </p:txBody>
        </p:sp>
        <p:sp>
          <p:nvSpPr>
            <p:cNvPr id="360" name="tx360"/>
            <p:cNvSpPr/>
            <p:nvPr/>
          </p:nvSpPr>
          <p:spPr>
            <a:xfrm rot="-5400000">
              <a:off x="3386550" y="5262095"/>
              <a:ext cx="76098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Africa</a:t>
              </a:r>
            </a:p>
          </p:txBody>
        </p:sp>
        <p:sp>
          <p:nvSpPr>
            <p:cNvPr id="361" name="tx361"/>
            <p:cNvSpPr/>
            <p:nvPr/>
          </p:nvSpPr>
          <p:spPr>
            <a:xfrm rot="-5400000">
              <a:off x="3901843" y="5138698"/>
              <a:ext cx="5124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Namibia</a:t>
              </a:r>
            </a:p>
          </p:txBody>
        </p:sp>
        <p:sp>
          <p:nvSpPr>
            <p:cNvPr id="362" name="tx362"/>
            <p:cNvSpPr/>
            <p:nvPr/>
          </p:nvSpPr>
          <p:spPr>
            <a:xfrm rot="-5400000">
              <a:off x="4260826" y="5169837"/>
              <a:ext cx="5746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Tanzania</a:t>
              </a:r>
            </a:p>
          </p:txBody>
        </p:sp>
        <p:sp>
          <p:nvSpPr>
            <p:cNvPr id="363" name="tx363"/>
            <p:cNvSpPr/>
            <p:nvPr/>
          </p:nvSpPr>
          <p:spPr>
            <a:xfrm rot="-5400000">
              <a:off x="4678199" y="5142586"/>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Eswatini</a:t>
              </a:r>
            </a:p>
          </p:txBody>
        </p:sp>
        <p:sp>
          <p:nvSpPr>
            <p:cNvPr id="364" name="tx364"/>
            <p:cNvSpPr/>
            <p:nvPr/>
          </p:nvSpPr>
          <p:spPr>
            <a:xfrm rot="-5400000">
              <a:off x="5087660" y="5123248"/>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Burundi</a:t>
              </a:r>
            </a:p>
          </p:txBody>
        </p:sp>
        <p:sp>
          <p:nvSpPr>
            <p:cNvPr id="365" name="tx365"/>
            <p:cNvSpPr/>
            <p:nvPr/>
          </p:nvSpPr>
          <p:spPr>
            <a:xfrm rot="-5400000">
              <a:off x="5506602" y="5066665"/>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Kenya</a:t>
              </a:r>
            </a:p>
          </p:txBody>
        </p:sp>
        <p:sp>
          <p:nvSpPr>
            <p:cNvPr id="366" name="tx366"/>
            <p:cNvSpPr/>
            <p:nvPr/>
          </p:nvSpPr>
          <p:spPr>
            <a:xfrm rot="-5400000">
              <a:off x="5875749" y="5115403"/>
              <a:ext cx="4658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Zambia</a:t>
              </a:r>
            </a:p>
          </p:txBody>
        </p:sp>
        <p:sp>
          <p:nvSpPr>
            <p:cNvPr id="367" name="tx367"/>
            <p:cNvSpPr/>
            <p:nvPr/>
          </p:nvSpPr>
          <p:spPr>
            <a:xfrm rot="-5400000">
              <a:off x="6281424" y="5099851"/>
              <a:ext cx="4347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Malawi</a:t>
              </a:r>
            </a:p>
          </p:txBody>
        </p:sp>
        <p:sp>
          <p:nvSpPr>
            <p:cNvPr id="368" name="tx368"/>
            <p:cNvSpPr/>
            <p:nvPr/>
          </p:nvSpPr>
          <p:spPr>
            <a:xfrm rot="-5400000">
              <a:off x="6640339" y="5131058"/>
              <a:ext cx="49713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Lesotho</a:t>
              </a:r>
            </a:p>
          </p:txBody>
        </p:sp>
        <p:sp>
          <p:nvSpPr>
            <p:cNvPr id="369" name="tx369"/>
            <p:cNvSpPr/>
            <p:nvPr/>
          </p:nvSpPr>
          <p:spPr>
            <a:xfrm rot="-5400000">
              <a:off x="7020468" y="5113289"/>
              <a:ext cx="4893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Uganda</a:t>
              </a:r>
            </a:p>
          </p:txBody>
        </p:sp>
        <p:sp>
          <p:nvSpPr>
            <p:cNvPr id="370" name="tx370"/>
            <p:cNvSpPr/>
            <p:nvPr/>
          </p:nvSpPr>
          <p:spPr>
            <a:xfrm rot="-5400000">
              <a:off x="7346948" y="5204694"/>
              <a:ext cx="64440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Zimbabwe</a:t>
              </a:r>
            </a:p>
          </p:txBody>
        </p:sp>
        <p:sp>
          <p:nvSpPr>
            <p:cNvPr id="371" name="tx371"/>
            <p:cNvSpPr/>
            <p:nvPr/>
          </p:nvSpPr>
          <p:spPr>
            <a:xfrm rot="-5400000">
              <a:off x="7853544" y="5088220"/>
              <a:ext cx="41146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Eritrea</a:t>
              </a:r>
            </a:p>
          </p:txBody>
        </p:sp>
        <p:sp>
          <p:nvSpPr>
            <p:cNvPr id="372" name="tx372"/>
            <p:cNvSpPr/>
            <p:nvPr/>
          </p:nvSpPr>
          <p:spPr>
            <a:xfrm rot="-5400000">
              <a:off x="8142643" y="5189244"/>
              <a:ext cx="61350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Botswana</a:t>
              </a:r>
            </a:p>
          </p:txBody>
        </p:sp>
        <p:sp>
          <p:nvSpPr>
            <p:cNvPr id="373" name="tx373"/>
            <p:cNvSpPr/>
            <p:nvPr/>
          </p:nvSpPr>
          <p:spPr>
            <a:xfrm rot="-5400000">
              <a:off x="8583243" y="5138766"/>
              <a:ext cx="5125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Rwanda</a:t>
              </a:r>
            </a:p>
          </p:txBody>
        </p:sp>
        <p:sp>
          <p:nvSpPr>
            <p:cNvPr id="374" name="tx374"/>
            <p:cNvSpPr/>
            <p:nvPr/>
          </p:nvSpPr>
          <p:spPr>
            <a:xfrm rot="-5400000">
              <a:off x="-52544" y="2699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75" name="rc375"/>
            <p:cNvSpPr/>
            <p:nvPr/>
          </p:nvSpPr>
          <p:spPr>
            <a:xfrm>
              <a:off x="4146091" y="6114116"/>
              <a:ext cx="219455" cy="219455"/>
            </a:xfrm>
            <a:prstGeom prst="rect">
              <a:avLst/>
            </a:prstGeom>
            <a:solidFill>
              <a:srgbClr val="FFFFFF">
                <a:alpha val="100000"/>
              </a:srgbClr>
            </a:solidFill>
          </p:spPr>
          <p:txBody>
            <a:bodyPr/>
            <a:lstStyle/>
            <a:p/>
          </p:txBody>
        </p:sp>
        <p:sp>
          <p:nvSpPr>
            <p:cNvPr id="376" name="pg376"/>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7" name="pg377"/>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8" name="pg378"/>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9" name="pg379"/>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0" name="pg380"/>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1" name="rc381"/>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382" name="tx382"/>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383" name="tx383"/>
            <p:cNvSpPr/>
            <p:nvPr/>
          </p:nvSpPr>
          <p:spPr>
            <a:xfrm>
              <a:off x="803816" y="398022"/>
              <a:ext cx="58427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ESAR, 2024</a:t>
              </a:r>
            </a:p>
          </p:txBody>
        </p:sp>
        <p:sp>
          <p:nvSpPr>
            <p:cNvPr id="384" name="tx38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85" name="tx385"/>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38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ESAR from lowest to highest coverage, and the rank of the top 10 countries with the most unvaccinated children, based on absolute numbers.
In 2024, Madagascar ranked number 1 out of 21 countries for lowest MCV1 coverage (based on tied ranks).
Madagascar was in the top 10 countries with the most unvaccinated children (rank=3).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732126"/>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2990983"/>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249841"/>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1508698"/>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410269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336155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2620412"/>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187926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989913" y="113812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 name="pl14"/>
            <p:cNvSpPr/>
            <p:nvPr/>
          </p:nvSpPr>
          <p:spPr>
            <a:xfrm>
              <a:off x="145744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3659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215752"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9490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9822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7405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988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571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015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738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33322" y="3546840"/>
              <a:ext cx="248247" cy="555856"/>
            </a:xfrm>
            <a:prstGeom prst="rect">
              <a:avLst/>
            </a:prstGeom>
            <a:solidFill>
              <a:srgbClr val="80BD41">
                <a:alpha val="100000"/>
              </a:srgbClr>
            </a:solidFill>
          </p:spPr>
          <p:txBody>
            <a:bodyPr/>
            <a:lstStyle/>
            <a:p/>
          </p:txBody>
        </p:sp>
        <p:sp>
          <p:nvSpPr>
            <p:cNvPr id="25" name="rc25"/>
            <p:cNvSpPr/>
            <p:nvPr/>
          </p:nvSpPr>
          <p:spPr>
            <a:xfrm>
              <a:off x="1333322" y="3127516"/>
              <a:ext cx="248247" cy="419323"/>
            </a:xfrm>
            <a:prstGeom prst="rect">
              <a:avLst/>
            </a:prstGeom>
            <a:solidFill>
              <a:srgbClr val="E2231A">
                <a:alpha val="100000"/>
              </a:srgbClr>
            </a:solidFill>
          </p:spPr>
          <p:txBody>
            <a:bodyPr/>
            <a:lstStyle/>
            <a:p/>
          </p:txBody>
        </p:sp>
        <p:sp>
          <p:nvSpPr>
            <p:cNvPr id="26" name="rc26"/>
            <p:cNvSpPr/>
            <p:nvPr/>
          </p:nvSpPr>
          <p:spPr>
            <a:xfrm>
              <a:off x="1609153" y="3520826"/>
              <a:ext cx="248247" cy="581870"/>
            </a:xfrm>
            <a:prstGeom prst="rect">
              <a:avLst/>
            </a:prstGeom>
            <a:solidFill>
              <a:srgbClr val="80BD41">
                <a:alpha val="100000"/>
              </a:srgbClr>
            </a:solidFill>
          </p:spPr>
          <p:txBody>
            <a:bodyPr/>
            <a:lstStyle/>
            <a:p/>
          </p:txBody>
        </p:sp>
        <p:sp>
          <p:nvSpPr>
            <p:cNvPr id="27" name="rc27"/>
            <p:cNvSpPr/>
            <p:nvPr/>
          </p:nvSpPr>
          <p:spPr>
            <a:xfrm>
              <a:off x="1609153" y="3116473"/>
              <a:ext cx="248247" cy="404352"/>
            </a:xfrm>
            <a:prstGeom prst="rect">
              <a:avLst/>
            </a:prstGeom>
            <a:solidFill>
              <a:srgbClr val="E2231A">
                <a:alpha val="100000"/>
              </a:srgbClr>
            </a:solidFill>
          </p:spPr>
          <p:txBody>
            <a:bodyPr/>
            <a:lstStyle/>
            <a:p/>
          </p:txBody>
        </p:sp>
        <p:sp>
          <p:nvSpPr>
            <p:cNvPr id="28" name="rc28"/>
            <p:cNvSpPr/>
            <p:nvPr/>
          </p:nvSpPr>
          <p:spPr>
            <a:xfrm>
              <a:off x="1884983" y="3495731"/>
              <a:ext cx="248247" cy="606966"/>
            </a:xfrm>
            <a:prstGeom prst="rect">
              <a:avLst/>
            </a:prstGeom>
            <a:solidFill>
              <a:srgbClr val="80BD41">
                <a:alpha val="100000"/>
              </a:srgbClr>
            </a:solidFill>
          </p:spPr>
          <p:txBody>
            <a:bodyPr/>
            <a:lstStyle/>
            <a:p/>
          </p:txBody>
        </p:sp>
        <p:sp>
          <p:nvSpPr>
            <p:cNvPr id="29" name="rc29"/>
            <p:cNvSpPr/>
            <p:nvPr/>
          </p:nvSpPr>
          <p:spPr>
            <a:xfrm>
              <a:off x="1884983" y="3107669"/>
              <a:ext cx="248247" cy="388062"/>
            </a:xfrm>
            <a:prstGeom prst="rect">
              <a:avLst/>
            </a:prstGeom>
            <a:solidFill>
              <a:srgbClr val="E2231A">
                <a:alpha val="100000"/>
              </a:srgbClr>
            </a:solidFill>
          </p:spPr>
          <p:txBody>
            <a:bodyPr/>
            <a:lstStyle/>
            <a:p/>
          </p:txBody>
        </p:sp>
        <p:sp>
          <p:nvSpPr>
            <p:cNvPr id="30" name="rc30"/>
            <p:cNvSpPr/>
            <p:nvPr/>
          </p:nvSpPr>
          <p:spPr>
            <a:xfrm>
              <a:off x="2160814" y="3447097"/>
              <a:ext cx="248247" cy="655599"/>
            </a:xfrm>
            <a:prstGeom prst="rect">
              <a:avLst/>
            </a:prstGeom>
            <a:solidFill>
              <a:srgbClr val="80BD41">
                <a:alpha val="100000"/>
              </a:srgbClr>
            </a:solidFill>
          </p:spPr>
          <p:txBody>
            <a:bodyPr/>
            <a:lstStyle/>
            <a:p/>
          </p:txBody>
        </p:sp>
        <p:sp>
          <p:nvSpPr>
            <p:cNvPr id="31" name="rc31"/>
            <p:cNvSpPr/>
            <p:nvPr/>
          </p:nvSpPr>
          <p:spPr>
            <a:xfrm>
              <a:off x="2160814" y="3094076"/>
              <a:ext cx="248247" cy="353020"/>
            </a:xfrm>
            <a:prstGeom prst="rect">
              <a:avLst/>
            </a:prstGeom>
            <a:solidFill>
              <a:srgbClr val="E2231A">
                <a:alpha val="100000"/>
              </a:srgbClr>
            </a:solidFill>
          </p:spPr>
          <p:txBody>
            <a:bodyPr/>
            <a:lstStyle/>
            <a:p/>
          </p:txBody>
        </p:sp>
        <p:sp>
          <p:nvSpPr>
            <p:cNvPr id="32" name="rc32"/>
            <p:cNvSpPr/>
            <p:nvPr/>
          </p:nvSpPr>
          <p:spPr>
            <a:xfrm>
              <a:off x="2436645" y="3292317"/>
              <a:ext cx="248247" cy="810379"/>
            </a:xfrm>
            <a:prstGeom prst="rect">
              <a:avLst/>
            </a:prstGeom>
            <a:solidFill>
              <a:srgbClr val="80BD41">
                <a:alpha val="100000"/>
              </a:srgbClr>
            </a:solidFill>
          </p:spPr>
          <p:txBody>
            <a:bodyPr/>
            <a:lstStyle/>
            <a:p/>
          </p:txBody>
        </p:sp>
        <p:sp>
          <p:nvSpPr>
            <p:cNvPr id="33" name="rc33"/>
            <p:cNvSpPr/>
            <p:nvPr/>
          </p:nvSpPr>
          <p:spPr>
            <a:xfrm>
              <a:off x="2436645" y="3076896"/>
              <a:ext cx="248247" cy="215420"/>
            </a:xfrm>
            <a:prstGeom prst="rect">
              <a:avLst/>
            </a:prstGeom>
            <a:solidFill>
              <a:srgbClr val="E2231A">
                <a:alpha val="100000"/>
              </a:srgbClr>
            </a:solidFill>
          </p:spPr>
          <p:txBody>
            <a:bodyPr/>
            <a:lstStyle/>
            <a:p/>
          </p:txBody>
        </p:sp>
        <p:sp>
          <p:nvSpPr>
            <p:cNvPr id="34" name="rc34"/>
            <p:cNvSpPr/>
            <p:nvPr/>
          </p:nvSpPr>
          <p:spPr>
            <a:xfrm>
              <a:off x="2712475" y="3330619"/>
              <a:ext cx="248247" cy="772077"/>
            </a:xfrm>
            <a:prstGeom prst="rect">
              <a:avLst/>
            </a:prstGeom>
            <a:solidFill>
              <a:srgbClr val="80BD41">
                <a:alpha val="100000"/>
              </a:srgbClr>
            </a:solidFill>
          </p:spPr>
          <p:txBody>
            <a:bodyPr/>
            <a:lstStyle/>
            <a:p/>
          </p:txBody>
        </p:sp>
        <p:sp>
          <p:nvSpPr>
            <p:cNvPr id="35" name="rc35"/>
            <p:cNvSpPr/>
            <p:nvPr/>
          </p:nvSpPr>
          <p:spPr>
            <a:xfrm>
              <a:off x="2712475" y="3059346"/>
              <a:ext cx="248247" cy="271272"/>
            </a:xfrm>
            <a:prstGeom prst="rect">
              <a:avLst/>
            </a:prstGeom>
            <a:solidFill>
              <a:srgbClr val="E2231A">
                <a:alpha val="100000"/>
              </a:srgbClr>
            </a:solidFill>
          </p:spPr>
          <p:txBody>
            <a:bodyPr/>
            <a:lstStyle/>
            <a:p/>
          </p:txBody>
        </p:sp>
        <p:sp>
          <p:nvSpPr>
            <p:cNvPr id="36" name="rc36"/>
            <p:cNvSpPr/>
            <p:nvPr/>
          </p:nvSpPr>
          <p:spPr>
            <a:xfrm>
              <a:off x="2988306" y="3347606"/>
              <a:ext cx="248247" cy="755090"/>
            </a:xfrm>
            <a:prstGeom prst="rect">
              <a:avLst/>
            </a:prstGeom>
            <a:solidFill>
              <a:srgbClr val="80BD41">
                <a:alpha val="100000"/>
              </a:srgbClr>
            </a:solidFill>
          </p:spPr>
          <p:txBody>
            <a:bodyPr/>
            <a:lstStyle/>
            <a:p/>
          </p:txBody>
        </p:sp>
        <p:sp>
          <p:nvSpPr>
            <p:cNvPr id="37" name="rc37"/>
            <p:cNvSpPr/>
            <p:nvPr/>
          </p:nvSpPr>
          <p:spPr>
            <a:xfrm>
              <a:off x="2988306" y="3039187"/>
              <a:ext cx="248247" cy="308419"/>
            </a:xfrm>
            <a:prstGeom prst="rect">
              <a:avLst/>
            </a:prstGeom>
            <a:solidFill>
              <a:srgbClr val="E2231A">
                <a:alpha val="100000"/>
              </a:srgbClr>
            </a:solidFill>
          </p:spPr>
          <p:txBody>
            <a:bodyPr/>
            <a:lstStyle/>
            <a:p/>
          </p:txBody>
        </p:sp>
        <p:sp>
          <p:nvSpPr>
            <p:cNvPr id="38" name="rc38"/>
            <p:cNvSpPr/>
            <p:nvPr/>
          </p:nvSpPr>
          <p:spPr>
            <a:xfrm>
              <a:off x="3264137" y="3220470"/>
              <a:ext cx="248247" cy="882226"/>
            </a:xfrm>
            <a:prstGeom prst="rect">
              <a:avLst/>
            </a:prstGeom>
            <a:solidFill>
              <a:srgbClr val="80BD41">
                <a:alpha val="100000"/>
              </a:srgbClr>
            </a:solidFill>
          </p:spPr>
          <p:txBody>
            <a:bodyPr/>
            <a:lstStyle/>
            <a:p/>
          </p:txBody>
        </p:sp>
        <p:sp>
          <p:nvSpPr>
            <p:cNvPr id="39" name="rc39"/>
            <p:cNvSpPr/>
            <p:nvPr/>
          </p:nvSpPr>
          <p:spPr>
            <a:xfrm>
              <a:off x="3264137" y="3013529"/>
              <a:ext cx="248247" cy="206941"/>
            </a:xfrm>
            <a:prstGeom prst="rect">
              <a:avLst/>
            </a:prstGeom>
            <a:solidFill>
              <a:srgbClr val="E2231A">
                <a:alpha val="100000"/>
              </a:srgbClr>
            </a:solidFill>
          </p:spPr>
          <p:txBody>
            <a:bodyPr/>
            <a:lstStyle/>
            <a:p/>
          </p:txBody>
        </p:sp>
        <p:sp>
          <p:nvSpPr>
            <p:cNvPr id="40" name="rc40"/>
            <p:cNvSpPr/>
            <p:nvPr/>
          </p:nvSpPr>
          <p:spPr>
            <a:xfrm>
              <a:off x="3539967" y="3321266"/>
              <a:ext cx="248247" cy="781430"/>
            </a:xfrm>
            <a:prstGeom prst="rect">
              <a:avLst/>
            </a:prstGeom>
            <a:solidFill>
              <a:srgbClr val="80BD41">
                <a:alpha val="100000"/>
              </a:srgbClr>
            </a:solidFill>
          </p:spPr>
          <p:txBody>
            <a:bodyPr/>
            <a:lstStyle/>
            <a:p/>
          </p:txBody>
        </p:sp>
        <p:sp>
          <p:nvSpPr>
            <p:cNvPr id="41" name="rc41"/>
            <p:cNvSpPr/>
            <p:nvPr/>
          </p:nvSpPr>
          <p:spPr>
            <a:xfrm>
              <a:off x="3539967" y="2986373"/>
              <a:ext cx="248247" cy="334892"/>
            </a:xfrm>
            <a:prstGeom prst="rect">
              <a:avLst/>
            </a:prstGeom>
            <a:solidFill>
              <a:srgbClr val="E2231A">
                <a:alpha val="100000"/>
              </a:srgbClr>
            </a:solidFill>
          </p:spPr>
          <p:txBody>
            <a:bodyPr/>
            <a:lstStyle/>
            <a:p/>
          </p:txBody>
        </p:sp>
        <p:sp>
          <p:nvSpPr>
            <p:cNvPr id="42" name="rc42"/>
            <p:cNvSpPr/>
            <p:nvPr/>
          </p:nvSpPr>
          <p:spPr>
            <a:xfrm>
              <a:off x="3815798" y="3380513"/>
              <a:ext cx="248247" cy="722184"/>
            </a:xfrm>
            <a:prstGeom prst="rect">
              <a:avLst/>
            </a:prstGeom>
            <a:solidFill>
              <a:srgbClr val="80BD41">
                <a:alpha val="100000"/>
              </a:srgbClr>
            </a:solidFill>
          </p:spPr>
          <p:txBody>
            <a:bodyPr/>
            <a:lstStyle/>
            <a:p/>
          </p:txBody>
        </p:sp>
        <p:sp>
          <p:nvSpPr>
            <p:cNvPr id="43" name="rc43"/>
            <p:cNvSpPr/>
            <p:nvPr/>
          </p:nvSpPr>
          <p:spPr>
            <a:xfrm>
              <a:off x="3815798" y="2956372"/>
              <a:ext cx="248247" cy="424141"/>
            </a:xfrm>
            <a:prstGeom prst="rect">
              <a:avLst/>
            </a:prstGeom>
            <a:solidFill>
              <a:srgbClr val="E2231A">
                <a:alpha val="100000"/>
              </a:srgbClr>
            </a:solidFill>
          </p:spPr>
          <p:txBody>
            <a:bodyPr/>
            <a:lstStyle/>
            <a:p/>
          </p:txBody>
        </p:sp>
        <p:sp>
          <p:nvSpPr>
            <p:cNvPr id="44" name="rc44"/>
            <p:cNvSpPr/>
            <p:nvPr/>
          </p:nvSpPr>
          <p:spPr>
            <a:xfrm>
              <a:off x="4091628" y="3336696"/>
              <a:ext cx="248247" cy="766000"/>
            </a:xfrm>
            <a:prstGeom prst="rect">
              <a:avLst/>
            </a:prstGeom>
            <a:solidFill>
              <a:srgbClr val="80BD41">
                <a:alpha val="100000"/>
              </a:srgbClr>
            </a:solidFill>
          </p:spPr>
          <p:txBody>
            <a:bodyPr/>
            <a:lstStyle/>
            <a:p/>
          </p:txBody>
        </p:sp>
        <p:sp>
          <p:nvSpPr>
            <p:cNvPr id="45" name="rc45"/>
            <p:cNvSpPr/>
            <p:nvPr/>
          </p:nvSpPr>
          <p:spPr>
            <a:xfrm>
              <a:off x="4091628" y="2942097"/>
              <a:ext cx="248247" cy="394599"/>
            </a:xfrm>
            <a:prstGeom prst="rect">
              <a:avLst/>
            </a:prstGeom>
            <a:solidFill>
              <a:srgbClr val="E2231A">
                <a:alpha val="100000"/>
              </a:srgbClr>
            </a:solidFill>
          </p:spPr>
          <p:txBody>
            <a:bodyPr/>
            <a:lstStyle/>
            <a:p/>
          </p:txBody>
        </p:sp>
        <p:sp>
          <p:nvSpPr>
            <p:cNvPr id="46" name="rc46"/>
            <p:cNvSpPr/>
            <p:nvPr/>
          </p:nvSpPr>
          <p:spPr>
            <a:xfrm>
              <a:off x="4367459" y="3381965"/>
              <a:ext cx="248247" cy="720731"/>
            </a:xfrm>
            <a:prstGeom prst="rect">
              <a:avLst/>
            </a:prstGeom>
            <a:solidFill>
              <a:srgbClr val="80BD41">
                <a:alpha val="100000"/>
              </a:srgbClr>
            </a:solidFill>
          </p:spPr>
          <p:txBody>
            <a:bodyPr/>
            <a:lstStyle/>
            <a:p/>
          </p:txBody>
        </p:sp>
        <p:sp>
          <p:nvSpPr>
            <p:cNvPr id="47" name="rc47"/>
            <p:cNvSpPr/>
            <p:nvPr/>
          </p:nvSpPr>
          <p:spPr>
            <a:xfrm>
              <a:off x="4367459" y="2940230"/>
              <a:ext cx="248247" cy="441735"/>
            </a:xfrm>
            <a:prstGeom prst="rect">
              <a:avLst/>
            </a:prstGeom>
            <a:solidFill>
              <a:srgbClr val="E2231A">
                <a:alpha val="100000"/>
              </a:srgbClr>
            </a:solidFill>
          </p:spPr>
          <p:txBody>
            <a:bodyPr/>
            <a:lstStyle/>
            <a:p/>
          </p:txBody>
        </p:sp>
        <p:sp>
          <p:nvSpPr>
            <p:cNvPr id="48" name="rc48"/>
            <p:cNvSpPr/>
            <p:nvPr/>
          </p:nvSpPr>
          <p:spPr>
            <a:xfrm>
              <a:off x="4643290" y="3363956"/>
              <a:ext cx="248247" cy="738741"/>
            </a:xfrm>
            <a:prstGeom prst="rect">
              <a:avLst/>
            </a:prstGeom>
            <a:solidFill>
              <a:srgbClr val="80BD41">
                <a:alpha val="100000"/>
              </a:srgbClr>
            </a:solidFill>
          </p:spPr>
          <p:txBody>
            <a:bodyPr/>
            <a:lstStyle/>
            <a:p/>
          </p:txBody>
        </p:sp>
        <p:sp>
          <p:nvSpPr>
            <p:cNvPr id="49" name="rc49"/>
            <p:cNvSpPr/>
            <p:nvPr/>
          </p:nvSpPr>
          <p:spPr>
            <a:xfrm>
              <a:off x="4643290" y="2930091"/>
              <a:ext cx="248247" cy="433864"/>
            </a:xfrm>
            <a:prstGeom prst="rect">
              <a:avLst/>
            </a:prstGeom>
            <a:solidFill>
              <a:srgbClr val="E2231A">
                <a:alpha val="100000"/>
              </a:srgbClr>
            </a:solidFill>
          </p:spPr>
          <p:txBody>
            <a:bodyPr/>
            <a:lstStyle/>
            <a:p/>
          </p:txBody>
        </p:sp>
        <p:sp>
          <p:nvSpPr>
            <p:cNvPr id="50" name="rc50"/>
            <p:cNvSpPr/>
            <p:nvPr/>
          </p:nvSpPr>
          <p:spPr>
            <a:xfrm>
              <a:off x="4919120" y="3339794"/>
              <a:ext cx="248247" cy="762902"/>
            </a:xfrm>
            <a:prstGeom prst="rect">
              <a:avLst/>
            </a:prstGeom>
            <a:solidFill>
              <a:srgbClr val="80BD41">
                <a:alpha val="100000"/>
              </a:srgbClr>
            </a:solidFill>
          </p:spPr>
          <p:txBody>
            <a:bodyPr/>
            <a:lstStyle/>
            <a:p/>
          </p:txBody>
        </p:sp>
        <p:sp>
          <p:nvSpPr>
            <p:cNvPr id="51" name="rc51"/>
            <p:cNvSpPr/>
            <p:nvPr/>
          </p:nvSpPr>
          <p:spPr>
            <a:xfrm>
              <a:off x="4919120" y="2910658"/>
              <a:ext cx="248247" cy="429136"/>
            </a:xfrm>
            <a:prstGeom prst="rect">
              <a:avLst/>
            </a:prstGeom>
            <a:solidFill>
              <a:srgbClr val="E2231A">
                <a:alpha val="100000"/>
              </a:srgbClr>
            </a:solidFill>
          </p:spPr>
          <p:txBody>
            <a:bodyPr/>
            <a:lstStyle/>
            <a:p/>
          </p:txBody>
        </p:sp>
        <p:sp>
          <p:nvSpPr>
            <p:cNvPr id="52" name="rc52"/>
            <p:cNvSpPr/>
            <p:nvPr/>
          </p:nvSpPr>
          <p:spPr>
            <a:xfrm>
              <a:off x="5194951" y="3305820"/>
              <a:ext cx="248247" cy="796876"/>
            </a:xfrm>
            <a:prstGeom prst="rect">
              <a:avLst/>
            </a:prstGeom>
            <a:solidFill>
              <a:srgbClr val="80BD41">
                <a:alpha val="100000"/>
              </a:srgbClr>
            </a:solidFill>
          </p:spPr>
          <p:txBody>
            <a:bodyPr/>
            <a:lstStyle/>
            <a:p/>
          </p:txBody>
        </p:sp>
        <p:sp>
          <p:nvSpPr>
            <p:cNvPr id="53" name="rc53"/>
            <p:cNvSpPr/>
            <p:nvPr/>
          </p:nvSpPr>
          <p:spPr>
            <a:xfrm>
              <a:off x="5194951" y="2895316"/>
              <a:ext cx="248247" cy="410503"/>
            </a:xfrm>
            <a:prstGeom prst="rect">
              <a:avLst/>
            </a:prstGeom>
            <a:solidFill>
              <a:srgbClr val="E2231A">
                <a:alpha val="100000"/>
              </a:srgbClr>
            </a:solidFill>
          </p:spPr>
          <p:txBody>
            <a:bodyPr/>
            <a:lstStyle/>
            <a:p/>
          </p:txBody>
        </p:sp>
        <p:sp>
          <p:nvSpPr>
            <p:cNvPr id="54" name="rc54"/>
            <p:cNvSpPr/>
            <p:nvPr/>
          </p:nvSpPr>
          <p:spPr>
            <a:xfrm>
              <a:off x="5470781" y="3367691"/>
              <a:ext cx="248247" cy="735005"/>
            </a:xfrm>
            <a:prstGeom prst="rect">
              <a:avLst/>
            </a:prstGeom>
            <a:solidFill>
              <a:srgbClr val="80BD41">
                <a:alpha val="100000"/>
              </a:srgbClr>
            </a:solidFill>
          </p:spPr>
          <p:txBody>
            <a:bodyPr/>
            <a:lstStyle/>
            <a:p/>
          </p:txBody>
        </p:sp>
        <p:sp>
          <p:nvSpPr>
            <p:cNvPr id="55" name="rc55"/>
            <p:cNvSpPr/>
            <p:nvPr/>
          </p:nvSpPr>
          <p:spPr>
            <a:xfrm>
              <a:off x="5470781" y="2877692"/>
              <a:ext cx="248247" cy="489998"/>
            </a:xfrm>
            <a:prstGeom prst="rect">
              <a:avLst/>
            </a:prstGeom>
            <a:solidFill>
              <a:srgbClr val="E2231A">
                <a:alpha val="100000"/>
              </a:srgbClr>
            </a:solidFill>
          </p:spPr>
          <p:txBody>
            <a:bodyPr/>
            <a:lstStyle/>
            <a:p/>
          </p:txBody>
        </p:sp>
        <p:sp>
          <p:nvSpPr>
            <p:cNvPr id="56" name="rc56"/>
            <p:cNvSpPr/>
            <p:nvPr/>
          </p:nvSpPr>
          <p:spPr>
            <a:xfrm>
              <a:off x="5746612" y="3326632"/>
              <a:ext cx="248247" cy="776065"/>
            </a:xfrm>
            <a:prstGeom prst="rect">
              <a:avLst/>
            </a:prstGeom>
            <a:solidFill>
              <a:srgbClr val="80BD41">
                <a:alpha val="100000"/>
              </a:srgbClr>
            </a:solidFill>
          </p:spPr>
          <p:txBody>
            <a:bodyPr/>
            <a:lstStyle/>
            <a:p/>
          </p:txBody>
        </p:sp>
        <p:sp>
          <p:nvSpPr>
            <p:cNvPr id="57" name="rc57"/>
            <p:cNvSpPr/>
            <p:nvPr/>
          </p:nvSpPr>
          <p:spPr>
            <a:xfrm>
              <a:off x="5746612" y="2850981"/>
              <a:ext cx="248247" cy="475650"/>
            </a:xfrm>
            <a:prstGeom prst="rect">
              <a:avLst/>
            </a:prstGeom>
            <a:solidFill>
              <a:srgbClr val="E2231A">
                <a:alpha val="100000"/>
              </a:srgbClr>
            </a:solidFill>
          </p:spPr>
          <p:txBody>
            <a:bodyPr/>
            <a:lstStyle/>
            <a:p/>
          </p:txBody>
        </p:sp>
        <p:sp>
          <p:nvSpPr>
            <p:cNvPr id="58" name="rc58"/>
            <p:cNvSpPr/>
            <p:nvPr/>
          </p:nvSpPr>
          <p:spPr>
            <a:xfrm>
              <a:off x="6022443" y="3396521"/>
              <a:ext cx="248247" cy="706175"/>
            </a:xfrm>
            <a:prstGeom prst="rect">
              <a:avLst/>
            </a:prstGeom>
            <a:solidFill>
              <a:srgbClr val="80BD41">
                <a:alpha val="100000"/>
              </a:srgbClr>
            </a:solidFill>
          </p:spPr>
          <p:txBody>
            <a:bodyPr/>
            <a:lstStyle/>
            <a:p/>
          </p:txBody>
        </p:sp>
        <p:sp>
          <p:nvSpPr>
            <p:cNvPr id="59" name="rc59"/>
            <p:cNvSpPr/>
            <p:nvPr/>
          </p:nvSpPr>
          <p:spPr>
            <a:xfrm>
              <a:off x="6022443" y="2818742"/>
              <a:ext cx="248247" cy="577779"/>
            </a:xfrm>
            <a:prstGeom prst="rect">
              <a:avLst/>
            </a:prstGeom>
            <a:solidFill>
              <a:srgbClr val="E2231A">
                <a:alpha val="100000"/>
              </a:srgbClr>
            </a:solidFill>
          </p:spPr>
          <p:txBody>
            <a:bodyPr/>
            <a:lstStyle/>
            <a:p/>
          </p:txBody>
        </p:sp>
        <p:sp>
          <p:nvSpPr>
            <p:cNvPr id="60" name="rc60"/>
            <p:cNvSpPr/>
            <p:nvPr/>
          </p:nvSpPr>
          <p:spPr>
            <a:xfrm>
              <a:off x="6298273" y="3205025"/>
              <a:ext cx="248247" cy="897671"/>
            </a:xfrm>
            <a:prstGeom prst="rect">
              <a:avLst/>
            </a:prstGeom>
            <a:solidFill>
              <a:srgbClr val="80BD41">
                <a:alpha val="100000"/>
              </a:srgbClr>
            </a:solidFill>
          </p:spPr>
          <p:txBody>
            <a:bodyPr/>
            <a:lstStyle/>
            <a:p/>
          </p:txBody>
        </p:sp>
        <p:sp>
          <p:nvSpPr>
            <p:cNvPr id="61" name="rc61"/>
            <p:cNvSpPr/>
            <p:nvPr/>
          </p:nvSpPr>
          <p:spPr>
            <a:xfrm>
              <a:off x="6298273" y="2782589"/>
              <a:ext cx="248247" cy="422436"/>
            </a:xfrm>
            <a:prstGeom prst="rect">
              <a:avLst/>
            </a:prstGeom>
            <a:solidFill>
              <a:srgbClr val="E2231A">
                <a:alpha val="100000"/>
              </a:srgbClr>
            </a:solidFill>
          </p:spPr>
          <p:txBody>
            <a:bodyPr/>
            <a:lstStyle/>
            <a:p/>
          </p:txBody>
        </p:sp>
        <p:sp>
          <p:nvSpPr>
            <p:cNvPr id="62" name="rc62"/>
            <p:cNvSpPr/>
            <p:nvPr/>
          </p:nvSpPr>
          <p:spPr>
            <a:xfrm>
              <a:off x="6574104" y="3291116"/>
              <a:ext cx="248247" cy="811580"/>
            </a:xfrm>
            <a:prstGeom prst="rect">
              <a:avLst/>
            </a:prstGeom>
            <a:solidFill>
              <a:srgbClr val="80BD41">
                <a:alpha val="100000"/>
              </a:srgbClr>
            </a:solidFill>
          </p:spPr>
          <p:txBody>
            <a:bodyPr/>
            <a:lstStyle/>
            <a:p/>
          </p:txBody>
        </p:sp>
        <p:sp>
          <p:nvSpPr>
            <p:cNvPr id="63" name="rc63"/>
            <p:cNvSpPr/>
            <p:nvPr/>
          </p:nvSpPr>
          <p:spPr>
            <a:xfrm>
              <a:off x="6574104" y="2750067"/>
              <a:ext cx="248247" cy="541048"/>
            </a:xfrm>
            <a:prstGeom prst="rect">
              <a:avLst/>
            </a:prstGeom>
            <a:solidFill>
              <a:srgbClr val="E2231A">
                <a:alpha val="100000"/>
              </a:srgbClr>
            </a:solidFill>
          </p:spPr>
          <p:txBody>
            <a:bodyPr/>
            <a:lstStyle/>
            <a:p/>
          </p:txBody>
        </p:sp>
        <p:sp>
          <p:nvSpPr>
            <p:cNvPr id="64" name="rc64"/>
            <p:cNvSpPr/>
            <p:nvPr/>
          </p:nvSpPr>
          <p:spPr>
            <a:xfrm>
              <a:off x="6849934" y="3345842"/>
              <a:ext cx="248247" cy="756854"/>
            </a:xfrm>
            <a:prstGeom prst="rect">
              <a:avLst/>
            </a:prstGeom>
            <a:solidFill>
              <a:srgbClr val="80BD41">
                <a:alpha val="100000"/>
              </a:srgbClr>
            </a:solidFill>
          </p:spPr>
          <p:txBody>
            <a:bodyPr/>
            <a:lstStyle/>
            <a:p/>
          </p:txBody>
        </p:sp>
        <p:sp>
          <p:nvSpPr>
            <p:cNvPr id="65" name="rc65"/>
            <p:cNvSpPr/>
            <p:nvPr/>
          </p:nvSpPr>
          <p:spPr>
            <a:xfrm>
              <a:off x="6849934" y="2726603"/>
              <a:ext cx="248247" cy="619239"/>
            </a:xfrm>
            <a:prstGeom prst="rect">
              <a:avLst/>
            </a:prstGeom>
            <a:solidFill>
              <a:srgbClr val="E2231A">
                <a:alpha val="100000"/>
              </a:srgbClr>
            </a:solidFill>
          </p:spPr>
          <p:txBody>
            <a:bodyPr/>
            <a:lstStyle/>
            <a:p/>
          </p:txBody>
        </p:sp>
        <p:sp>
          <p:nvSpPr>
            <p:cNvPr id="66" name="rc66"/>
            <p:cNvSpPr/>
            <p:nvPr/>
          </p:nvSpPr>
          <p:spPr>
            <a:xfrm>
              <a:off x="7125765" y="3503157"/>
              <a:ext cx="248247" cy="599539"/>
            </a:xfrm>
            <a:prstGeom prst="rect">
              <a:avLst/>
            </a:prstGeom>
            <a:solidFill>
              <a:srgbClr val="80BD41">
                <a:alpha val="100000"/>
              </a:srgbClr>
            </a:solidFill>
          </p:spPr>
          <p:txBody>
            <a:bodyPr/>
            <a:lstStyle/>
            <a:p/>
          </p:txBody>
        </p:sp>
        <p:sp>
          <p:nvSpPr>
            <p:cNvPr id="67" name="rc67"/>
            <p:cNvSpPr/>
            <p:nvPr/>
          </p:nvSpPr>
          <p:spPr>
            <a:xfrm>
              <a:off x="7125765" y="2708415"/>
              <a:ext cx="248247" cy="794741"/>
            </a:xfrm>
            <a:prstGeom prst="rect">
              <a:avLst/>
            </a:prstGeom>
            <a:solidFill>
              <a:srgbClr val="E2231A">
                <a:alpha val="100000"/>
              </a:srgbClr>
            </a:solidFill>
          </p:spPr>
          <p:txBody>
            <a:bodyPr/>
            <a:lstStyle/>
            <a:p/>
          </p:txBody>
        </p:sp>
        <p:sp>
          <p:nvSpPr>
            <p:cNvPr id="68" name="rc68"/>
            <p:cNvSpPr/>
            <p:nvPr/>
          </p:nvSpPr>
          <p:spPr>
            <a:xfrm>
              <a:off x="7401596" y="3481679"/>
              <a:ext cx="248247" cy="621018"/>
            </a:xfrm>
            <a:prstGeom prst="rect">
              <a:avLst/>
            </a:prstGeom>
            <a:solidFill>
              <a:srgbClr val="80BD41">
                <a:alpha val="100000"/>
              </a:srgbClr>
            </a:solidFill>
          </p:spPr>
          <p:txBody>
            <a:bodyPr/>
            <a:lstStyle/>
            <a:p/>
          </p:txBody>
        </p:sp>
        <p:sp>
          <p:nvSpPr>
            <p:cNvPr id="69" name="rc69"/>
            <p:cNvSpPr/>
            <p:nvPr/>
          </p:nvSpPr>
          <p:spPr>
            <a:xfrm>
              <a:off x="7401596" y="2691280"/>
              <a:ext cx="248247" cy="790398"/>
            </a:xfrm>
            <a:prstGeom prst="rect">
              <a:avLst/>
            </a:prstGeom>
            <a:solidFill>
              <a:srgbClr val="E2231A">
                <a:alpha val="100000"/>
              </a:srgbClr>
            </a:solidFill>
          </p:spPr>
          <p:txBody>
            <a:bodyPr/>
            <a:lstStyle/>
            <a:p/>
          </p:txBody>
        </p:sp>
        <p:sp>
          <p:nvSpPr>
            <p:cNvPr id="70" name="rc70"/>
            <p:cNvSpPr/>
            <p:nvPr/>
          </p:nvSpPr>
          <p:spPr>
            <a:xfrm>
              <a:off x="7677426" y="3374006"/>
              <a:ext cx="248247" cy="728691"/>
            </a:xfrm>
            <a:prstGeom prst="rect">
              <a:avLst/>
            </a:prstGeom>
            <a:solidFill>
              <a:srgbClr val="80BD41">
                <a:alpha val="100000"/>
              </a:srgbClr>
            </a:solidFill>
          </p:spPr>
          <p:txBody>
            <a:bodyPr/>
            <a:lstStyle/>
            <a:p/>
          </p:txBody>
        </p:sp>
        <p:sp>
          <p:nvSpPr>
            <p:cNvPr id="71" name="rc71"/>
            <p:cNvSpPr/>
            <p:nvPr/>
          </p:nvSpPr>
          <p:spPr>
            <a:xfrm>
              <a:off x="7677426" y="2673893"/>
              <a:ext cx="248247" cy="700112"/>
            </a:xfrm>
            <a:prstGeom prst="rect">
              <a:avLst/>
            </a:prstGeom>
            <a:solidFill>
              <a:srgbClr val="E2231A">
                <a:alpha val="100000"/>
              </a:srgbClr>
            </a:solidFill>
          </p:spPr>
          <p:txBody>
            <a:bodyPr/>
            <a:lstStyle/>
            <a:p/>
          </p:txBody>
        </p:sp>
        <p:sp>
          <p:nvSpPr>
            <p:cNvPr id="72" name="rc72"/>
            <p:cNvSpPr/>
            <p:nvPr/>
          </p:nvSpPr>
          <p:spPr>
            <a:xfrm>
              <a:off x="7953257" y="3436825"/>
              <a:ext cx="248247" cy="665872"/>
            </a:xfrm>
            <a:prstGeom prst="rect">
              <a:avLst/>
            </a:prstGeom>
            <a:solidFill>
              <a:srgbClr val="80BD41">
                <a:alpha val="100000"/>
              </a:srgbClr>
            </a:solidFill>
          </p:spPr>
          <p:txBody>
            <a:bodyPr/>
            <a:lstStyle/>
            <a:p/>
          </p:txBody>
        </p:sp>
        <p:sp>
          <p:nvSpPr>
            <p:cNvPr id="73" name="rc73"/>
            <p:cNvSpPr/>
            <p:nvPr/>
          </p:nvSpPr>
          <p:spPr>
            <a:xfrm>
              <a:off x="7953257" y="2655157"/>
              <a:ext cx="248247" cy="781668"/>
            </a:xfrm>
            <a:prstGeom prst="rect">
              <a:avLst/>
            </a:prstGeom>
            <a:solidFill>
              <a:srgbClr val="E2231A">
                <a:alpha val="100000"/>
              </a:srgbClr>
            </a:solidFill>
          </p:spPr>
          <p:txBody>
            <a:bodyPr/>
            <a:lstStyle/>
            <a:p/>
          </p:txBody>
        </p:sp>
        <p:sp>
          <p:nvSpPr>
            <p:cNvPr id="74" name="pl74"/>
            <p:cNvSpPr/>
            <p:nvPr/>
          </p:nvSpPr>
          <p:spPr>
            <a:xfrm>
              <a:off x="1457446" y="1757672"/>
              <a:ext cx="6619934" cy="1100135"/>
            </a:xfrm>
            <a:custGeom>
              <a:avLst/>
              <a:pathLst>
                <a:path w="6619934" h="1100135">
                  <a:moveTo>
                    <a:pt x="0" y="694822"/>
                  </a:moveTo>
                  <a:lnTo>
                    <a:pt x="275830" y="636920"/>
                  </a:lnTo>
                  <a:lnTo>
                    <a:pt x="551661" y="579018"/>
                  </a:lnTo>
                  <a:lnTo>
                    <a:pt x="827491" y="463214"/>
                  </a:lnTo>
                  <a:lnTo>
                    <a:pt x="1103322" y="57901"/>
                  </a:lnTo>
                  <a:lnTo>
                    <a:pt x="1379153" y="202656"/>
                  </a:lnTo>
                  <a:lnTo>
                    <a:pt x="1654983" y="289509"/>
                  </a:lnTo>
                  <a:lnTo>
                    <a:pt x="1930814" y="0"/>
                  </a:lnTo>
                  <a:lnTo>
                    <a:pt x="2206644" y="318460"/>
                  </a:lnTo>
                  <a:lnTo>
                    <a:pt x="2482475" y="521116"/>
                  </a:lnTo>
                  <a:lnTo>
                    <a:pt x="2758306" y="434263"/>
                  </a:lnTo>
                  <a:lnTo>
                    <a:pt x="3034136" y="550067"/>
                  </a:lnTo>
                  <a:lnTo>
                    <a:pt x="3309967" y="521116"/>
                  </a:lnTo>
                  <a:lnTo>
                    <a:pt x="3585797" y="492165"/>
                  </a:lnTo>
                  <a:lnTo>
                    <a:pt x="3861628" y="434263"/>
                  </a:lnTo>
                  <a:lnTo>
                    <a:pt x="4137459" y="607969"/>
                  </a:lnTo>
                  <a:lnTo>
                    <a:pt x="4413289" y="550067"/>
                  </a:lnTo>
                  <a:lnTo>
                    <a:pt x="4689120" y="752723"/>
                  </a:lnTo>
                  <a:lnTo>
                    <a:pt x="4964950" y="376361"/>
                  </a:lnTo>
                  <a:lnTo>
                    <a:pt x="5240781" y="607969"/>
                  </a:lnTo>
                  <a:lnTo>
                    <a:pt x="5516612" y="752723"/>
                  </a:lnTo>
                  <a:lnTo>
                    <a:pt x="5792442" y="1100135"/>
                  </a:lnTo>
                  <a:lnTo>
                    <a:pt x="6068273" y="1071184"/>
                  </a:lnTo>
                  <a:lnTo>
                    <a:pt x="6344103" y="868527"/>
                  </a:lnTo>
                  <a:lnTo>
                    <a:pt x="6619934" y="1013282"/>
                  </a:lnTo>
                </a:path>
              </a:pathLst>
            </a:custGeom>
            <a:ln w="27101" cap="flat">
              <a:solidFill>
                <a:srgbClr val="0058AB">
                  <a:alpha val="100000"/>
                </a:srgbClr>
              </a:solidFill>
              <a:prstDash val="solid"/>
              <a:round/>
            </a:ln>
          </p:spPr>
          <p:txBody>
            <a:bodyPr/>
            <a:lstStyle/>
            <a:p/>
          </p:txBody>
        </p:sp>
        <p:sp>
          <p:nvSpPr>
            <p:cNvPr id="75" name="tx75"/>
            <p:cNvSpPr/>
            <p:nvPr/>
          </p:nvSpPr>
          <p:spPr>
            <a:xfrm>
              <a:off x="1397156"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57</a:t>
              </a:r>
            </a:p>
          </p:txBody>
        </p:sp>
        <p:sp>
          <p:nvSpPr>
            <p:cNvPr id="76" name="tx76"/>
            <p:cNvSpPr/>
            <p:nvPr/>
          </p:nvSpPr>
          <p:spPr>
            <a:xfrm>
              <a:off x="2776309" y="107210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77" name="tx77"/>
            <p:cNvSpPr/>
            <p:nvPr/>
          </p:nvSpPr>
          <p:spPr>
            <a:xfrm>
              <a:off x="415546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66</a:t>
              </a:r>
            </a:p>
          </p:txBody>
        </p:sp>
        <p:sp>
          <p:nvSpPr>
            <p:cNvPr id="78" name="tx78"/>
            <p:cNvSpPr/>
            <p:nvPr/>
          </p:nvSpPr>
          <p:spPr>
            <a:xfrm>
              <a:off x="553461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60</a:t>
              </a:r>
            </a:p>
          </p:txBody>
        </p:sp>
        <p:sp>
          <p:nvSpPr>
            <p:cNvPr id="79" name="tx79"/>
            <p:cNvSpPr/>
            <p:nvPr/>
          </p:nvSpPr>
          <p:spPr>
            <a:xfrm>
              <a:off x="663793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60</a:t>
              </a:r>
            </a:p>
          </p:txBody>
        </p:sp>
        <p:sp>
          <p:nvSpPr>
            <p:cNvPr id="80" name="tx80"/>
            <p:cNvSpPr/>
            <p:nvPr/>
          </p:nvSpPr>
          <p:spPr>
            <a:xfrm>
              <a:off x="6913768" y="1071840"/>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55</a:t>
              </a:r>
            </a:p>
          </p:txBody>
        </p:sp>
        <p:sp>
          <p:nvSpPr>
            <p:cNvPr id="81" name="tx81"/>
            <p:cNvSpPr/>
            <p:nvPr/>
          </p:nvSpPr>
          <p:spPr>
            <a:xfrm>
              <a:off x="7189599"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43</a:t>
              </a:r>
            </a:p>
          </p:txBody>
        </p:sp>
        <p:sp>
          <p:nvSpPr>
            <p:cNvPr id="82" name="tx82"/>
            <p:cNvSpPr/>
            <p:nvPr/>
          </p:nvSpPr>
          <p:spPr>
            <a:xfrm>
              <a:off x="7465430" y="107210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44</a:t>
              </a:r>
            </a:p>
          </p:txBody>
        </p:sp>
        <p:sp>
          <p:nvSpPr>
            <p:cNvPr id="83" name="tx83"/>
            <p:cNvSpPr/>
            <p:nvPr/>
          </p:nvSpPr>
          <p:spPr>
            <a:xfrm>
              <a:off x="77412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51</a:t>
              </a:r>
            </a:p>
          </p:txBody>
        </p:sp>
        <p:sp>
          <p:nvSpPr>
            <p:cNvPr id="84" name="tx84"/>
            <p:cNvSpPr/>
            <p:nvPr/>
          </p:nvSpPr>
          <p:spPr>
            <a:xfrm>
              <a:off x="801709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46</a:t>
              </a:r>
            </a:p>
          </p:txBody>
        </p:sp>
        <p:sp>
          <p:nvSpPr>
            <p:cNvPr id="85" name="tx85"/>
            <p:cNvSpPr/>
            <p:nvPr/>
          </p:nvSpPr>
          <p:spPr>
            <a:xfrm>
              <a:off x="1339893" y="299159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657.9</a:t>
              </a:r>
            </a:p>
          </p:txBody>
        </p:sp>
        <p:sp>
          <p:nvSpPr>
            <p:cNvPr id="86" name="tx86"/>
            <p:cNvSpPr/>
            <p:nvPr/>
          </p:nvSpPr>
          <p:spPr>
            <a:xfrm>
              <a:off x="2719046" y="292337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703.9</a:t>
              </a:r>
            </a:p>
          </p:txBody>
        </p:sp>
        <p:sp>
          <p:nvSpPr>
            <p:cNvPr id="87" name="tx87"/>
            <p:cNvSpPr/>
            <p:nvPr/>
          </p:nvSpPr>
          <p:spPr>
            <a:xfrm>
              <a:off x="4137375" y="2806125"/>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783</a:t>
              </a:r>
            </a:p>
          </p:txBody>
        </p:sp>
        <p:sp>
          <p:nvSpPr>
            <p:cNvPr id="88" name="tx88"/>
            <p:cNvSpPr/>
            <p:nvPr/>
          </p:nvSpPr>
          <p:spPr>
            <a:xfrm>
              <a:off x="5477352" y="274176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826.4</a:t>
              </a:r>
            </a:p>
          </p:txBody>
        </p:sp>
        <p:sp>
          <p:nvSpPr>
            <p:cNvPr id="89" name="tx89"/>
            <p:cNvSpPr/>
            <p:nvPr/>
          </p:nvSpPr>
          <p:spPr>
            <a:xfrm>
              <a:off x="6580674" y="261414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912.5</a:t>
              </a:r>
            </a:p>
          </p:txBody>
        </p:sp>
        <p:sp>
          <p:nvSpPr>
            <p:cNvPr id="90" name="tx90"/>
            <p:cNvSpPr/>
            <p:nvPr/>
          </p:nvSpPr>
          <p:spPr>
            <a:xfrm>
              <a:off x="6856505" y="259067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928.4</a:t>
              </a:r>
            </a:p>
          </p:txBody>
        </p:sp>
        <p:sp>
          <p:nvSpPr>
            <p:cNvPr id="91" name="tx91"/>
            <p:cNvSpPr/>
            <p:nvPr/>
          </p:nvSpPr>
          <p:spPr>
            <a:xfrm>
              <a:off x="7132335" y="257248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940.6</a:t>
              </a:r>
            </a:p>
          </p:txBody>
        </p:sp>
        <p:sp>
          <p:nvSpPr>
            <p:cNvPr id="92" name="tx92"/>
            <p:cNvSpPr/>
            <p:nvPr/>
          </p:nvSpPr>
          <p:spPr>
            <a:xfrm>
              <a:off x="7408166" y="255535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952.2</a:t>
              </a:r>
            </a:p>
          </p:txBody>
        </p:sp>
        <p:sp>
          <p:nvSpPr>
            <p:cNvPr id="93" name="tx93"/>
            <p:cNvSpPr/>
            <p:nvPr/>
          </p:nvSpPr>
          <p:spPr>
            <a:xfrm>
              <a:off x="7683997" y="253792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963.9</a:t>
              </a:r>
            </a:p>
          </p:txBody>
        </p:sp>
        <p:sp>
          <p:nvSpPr>
            <p:cNvPr id="94" name="tx94"/>
            <p:cNvSpPr/>
            <p:nvPr/>
          </p:nvSpPr>
          <p:spPr>
            <a:xfrm>
              <a:off x="7959827" y="251923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976.6</a:t>
              </a:r>
            </a:p>
          </p:txBody>
        </p:sp>
        <p:sp>
          <p:nvSpPr>
            <p:cNvPr id="95" name="pl95"/>
            <p:cNvSpPr/>
            <p:nvPr/>
          </p:nvSpPr>
          <p:spPr>
            <a:xfrm>
              <a:off x="1457446" y="1207605"/>
              <a:ext cx="0" cy="1244889"/>
            </a:xfrm>
            <a:custGeom>
              <a:avLst/>
              <a:pathLst>
                <a:path w="0" h="1244889">
                  <a:moveTo>
                    <a:pt x="0" y="1244889"/>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36599" y="1207605"/>
              <a:ext cx="0" cy="752723"/>
            </a:xfrm>
            <a:custGeom>
              <a:avLst/>
              <a:pathLst>
                <a:path w="0" h="752723">
                  <a:moveTo>
                    <a:pt x="0" y="752723"/>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215752" y="1207605"/>
              <a:ext cx="0" cy="984331"/>
            </a:xfrm>
            <a:custGeom>
              <a:avLst/>
              <a:pathLst>
                <a:path w="0" h="984331">
                  <a:moveTo>
                    <a:pt x="0" y="98433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94905" y="1207605"/>
              <a:ext cx="0" cy="1158036"/>
            </a:xfrm>
            <a:custGeom>
              <a:avLst/>
              <a:pathLst>
                <a:path w="0" h="1158036">
                  <a:moveTo>
                    <a:pt x="0" y="1158036"/>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98228" y="1207605"/>
              <a:ext cx="0" cy="1158036"/>
            </a:xfrm>
            <a:custGeom>
              <a:avLst/>
              <a:pathLst>
                <a:path w="0" h="1158036">
                  <a:moveTo>
                    <a:pt x="0" y="1158036"/>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74058" y="1207605"/>
              <a:ext cx="0" cy="1302791"/>
            </a:xfrm>
            <a:custGeom>
              <a:avLst/>
              <a:pathLst>
                <a:path w="0" h="1302791">
                  <a:moveTo>
                    <a:pt x="0" y="130279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9889" y="1207605"/>
              <a:ext cx="0" cy="1650202"/>
            </a:xfrm>
            <a:custGeom>
              <a:avLst/>
              <a:pathLst>
                <a:path w="0" h="1650202">
                  <a:moveTo>
                    <a:pt x="0" y="1650202"/>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5719" y="1207605"/>
              <a:ext cx="0" cy="1621251"/>
            </a:xfrm>
            <a:custGeom>
              <a:avLst/>
              <a:pathLst>
                <a:path w="0" h="1621251">
                  <a:moveTo>
                    <a:pt x="0" y="162125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801550" y="1207605"/>
              <a:ext cx="0" cy="1418595"/>
            </a:xfrm>
            <a:custGeom>
              <a:avLst/>
              <a:pathLst>
                <a:path w="0" h="1418595">
                  <a:moveTo>
                    <a:pt x="0" y="1418595"/>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7381" y="1207605"/>
              <a:ext cx="0" cy="1563349"/>
            </a:xfrm>
            <a:custGeom>
              <a:avLst/>
              <a:pathLst>
                <a:path w="0" h="1563349">
                  <a:moveTo>
                    <a:pt x="0" y="1563349"/>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79069" y="3789674"/>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375</a:t>
              </a:r>
            </a:p>
          </p:txBody>
        </p:sp>
        <p:sp>
          <p:nvSpPr>
            <p:cNvPr id="106" name="tx106"/>
            <p:cNvSpPr/>
            <p:nvPr/>
          </p:nvSpPr>
          <p:spPr>
            <a:xfrm>
              <a:off x="1339893" y="330213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282.9</a:t>
              </a:r>
            </a:p>
          </p:txBody>
        </p:sp>
        <p:sp>
          <p:nvSpPr>
            <p:cNvPr id="107" name="tx107"/>
            <p:cNvSpPr/>
            <p:nvPr/>
          </p:nvSpPr>
          <p:spPr>
            <a:xfrm>
              <a:off x="2719046" y="368161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520.9</a:t>
              </a:r>
            </a:p>
          </p:txBody>
        </p:sp>
        <p:sp>
          <p:nvSpPr>
            <p:cNvPr id="108" name="tx108"/>
            <p:cNvSpPr/>
            <p:nvPr/>
          </p:nvSpPr>
          <p:spPr>
            <a:xfrm>
              <a:off x="2758222" y="3159889"/>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183</a:t>
              </a:r>
            </a:p>
          </p:txBody>
        </p:sp>
        <p:sp>
          <p:nvSpPr>
            <p:cNvPr id="109" name="tx109"/>
            <p:cNvSpPr/>
            <p:nvPr/>
          </p:nvSpPr>
          <p:spPr>
            <a:xfrm>
              <a:off x="4098199" y="368464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516.8</a:t>
              </a:r>
            </a:p>
          </p:txBody>
        </p:sp>
        <p:sp>
          <p:nvSpPr>
            <p:cNvPr id="110" name="tx110"/>
            <p:cNvSpPr/>
            <p:nvPr/>
          </p:nvSpPr>
          <p:spPr>
            <a:xfrm>
              <a:off x="4098199" y="310434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266.2</a:t>
              </a:r>
            </a:p>
          </p:txBody>
        </p:sp>
        <p:sp>
          <p:nvSpPr>
            <p:cNvPr id="111" name="tx111"/>
            <p:cNvSpPr/>
            <p:nvPr/>
          </p:nvSpPr>
          <p:spPr>
            <a:xfrm>
              <a:off x="5477352" y="370014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495.9</a:t>
              </a:r>
            </a:p>
          </p:txBody>
        </p:sp>
        <p:sp>
          <p:nvSpPr>
            <p:cNvPr id="112" name="tx112"/>
            <p:cNvSpPr/>
            <p:nvPr/>
          </p:nvSpPr>
          <p:spPr>
            <a:xfrm>
              <a:off x="5477352" y="308759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330.6</a:t>
              </a:r>
            </a:p>
          </p:txBody>
        </p:sp>
        <p:sp>
          <p:nvSpPr>
            <p:cNvPr id="113" name="tx113"/>
            <p:cNvSpPr/>
            <p:nvPr/>
          </p:nvSpPr>
          <p:spPr>
            <a:xfrm>
              <a:off x="6580674" y="3662134"/>
              <a:ext cx="235106"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547.5</a:t>
              </a:r>
            </a:p>
          </p:txBody>
        </p:sp>
        <p:sp>
          <p:nvSpPr>
            <p:cNvPr id="114" name="tx114"/>
            <p:cNvSpPr/>
            <p:nvPr/>
          </p:nvSpPr>
          <p:spPr>
            <a:xfrm>
              <a:off x="6619851" y="2985498"/>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365</a:t>
              </a:r>
            </a:p>
          </p:txBody>
        </p:sp>
        <p:sp>
          <p:nvSpPr>
            <p:cNvPr id="115" name="tx115"/>
            <p:cNvSpPr/>
            <p:nvPr/>
          </p:nvSpPr>
          <p:spPr>
            <a:xfrm>
              <a:off x="6856505" y="368922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510.6</a:t>
              </a:r>
            </a:p>
          </p:txBody>
        </p:sp>
        <p:sp>
          <p:nvSpPr>
            <p:cNvPr id="116" name="tx116"/>
            <p:cNvSpPr/>
            <p:nvPr/>
          </p:nvSpPr>
          <p:spPr>
            <a:xfrm>
              <a:off x="6856505" y="300117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417.8</a:t>
              </a:r>
            </a:p>
          </p:txBody>
        </p:sp>
        <p:sp>
          <p:nvSpPr>
            <p:cNvPr id="117" name="tx117"/>
            <p:cNvSpPr/>
            <p:nvPr/>
          </p:nvSpPr>
          <p:spPr>
            <a:xfrm>
              <a:off x="7132335" y="376787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404.5</a:t>
              </a:r>
            </a:p>
          </p:txBody>
        </p:sp>
        <p:sp>
          <p:nvSpPr>
            <p:cNvPr id="118" name="tx118"/>
            <p:cNvSpPr/>
            <p:nvPr/>
          </p:nvSpPr>
          <p:spPr>
            <a:xfrm>
              <a:off x="7132335" y="307069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536.2</a:t>
              </a:r>
            </a:p>
          </p:txBody>
        </p:sp>
        <p:sp>
          <p:nvSpPr>
            <p:cNvPr id="119" name="tx119"/>
            <p:cNvSpPr/>
            <p:nvPr/>
          </p:nvSpPr>
          <p:spPr>
            <a:xfrm>
              <a:off x="7447343" y="3757140"/>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419</a:t>
              </a:r>
            </a:p>
          </p:txBody>
        </p:sp>
        <p:sp>
          <p:nvSpPr>
            <p:cNvPr id="120" name="tx120"/>
            <p:cNvSpPr/>
            <p:nvPr/>
          </p:nvSpPr>
          <p:spPr>
            <a:xfrm>
              <a:off x="7408166" y="305138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533.2</a:t>
              </a:r>
            </a:p>
          </p:txBody>
        </p:sp>
        <p:sp>
          <p:nvSpPr>
            <p:cNvPr id="121" name="tx121"/>
            <p:cNvSpPr/>
            <p:nvPr/>
          </p:nvSpPr>
          <p:spPr>
            <a:xfrm>
              <a:off x="7683997" y="370330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491.6</a:t>
              </a:r>
            </a:p>
          </p:txBody>
        </p:sp>
        <p:sp>
          <p:nvSpPr>
            <p:cNvPr id="122" name="tx122"/>
            <p:cNvSpPr/>
            <p:nvPr/>
          </p:nvSpPr>
          <p:spPr>
            <a:xfrm>
              <a:off x="7683997" y="298885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472.3</a:t>
              </a:r>
            </a:p>
          </p:txBody>
        </p:sp>
        <p:sp>
          <p:nvSpPr>
            <p:cNvPr id="123" name="tx123"/>
            <p:cNvSpPr/>
            <p:nvPr/>
          </p:nvSpPr>
          <p:spPr>
            <a:xfrm>
              <a:off x="7959827" y="373471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449.2</a:t>
              </a:r>
            </a:p>
          </p:txBody>
        </p:sp>
        <p:sp>
          <p:nvSpPr>
            <p:cNvPr id="124" name="tx124"/>
            <p:cNvSpPr/>
            <p:nvPr/>
          </p:nvSpPr>
          <p:spPr>
            <a:xfrm>
              <a:off x="7959827" y="301089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527.3</a:t>
              </a:r>
            </a:p>
          </p:txBody>
        </p:sp>
        <p:sp>
          <p:nvSpPr>
            <p:cNvPr id="125" name="tx125"/>
            <p:cNvSpPr/>
            <p:nvPr/>
          </p:nvSpPr>
          <p:spPr>
            <a:xfrm>
              <a:off x="849589"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694200" y="330944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27" name="tx127"/>
            <p:cNvSpPr/>
            <p:nvPr/>
          </p:nvSpPr>
          <p:spPr>
            <a:xfrm>
              <a:off x="577692" y="2550221"/>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28" name="tx128"/>
            <p:cNvSpPr/>
            <p:nvPr/>
          </p:nvSpPr>
          <p:spPr>
            <a:xfrm>
              <a:off x="577692" y="1809078"/>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29" name="tx129"/>
            <p:cNvSpPr/>
            <p:nvPr/>
          </p:nvSpPr>
          <p:spPr>
            <a:xfrm>
              <a:off x="577692" y="106793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0" name="tx130"/>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301000"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8015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59306"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3845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41781"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1761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934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927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5070"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2093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6" name="tx146"/>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l147"/>
            <p:cNvSpPr/>
            <p:nvPr/>
          </p:nvSpPr>
          <p:spPr>
            <a:xfrm>
              <a:off x="2912172"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3179272"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9" name="rc149"/>
            <p:cNvSpPr/>
            <p:nvPr/>
          </p:nvSpPr>
          <p:spPr>
            <a:xfrm>
              <a:off x="4468266" y="5010059"/>
              <a:ext cx="201456" cy="201456"/>
            </a:xfrm>
            <a:prstGeom prst="rect">
              <a:avLst/>
            </a:prstGeom>
            <a:solidFill>
              <a:srgbClr val="E2231A">
                <a:alpha val="100000"/>
              </a:srgbClr>
            </a:solidFill>
          </p:spPr>
          <p:txBody>
            <a:bodyPr/>
            <a:lstStyle/>
            <a:p/>
          </p:txBody>
        </p:sp>
        <p:sp>
          <p:nvSpPr>
            <p:cNvPr id="150" name="rc150"/>
            <p:cNvSpPr/>
            <p:nvPr/>
          </p:nvSpPr>
          <p:spPr>
            <a:xfrm>
              <a:off x="5673354" y="5010059"/>
              <a:ext cx="201456" cy="201456"/>
            </a:xfrm>
            <a:prstGeom prst="rect">
              <a:avLst/>
            </a:prstGeom>
            <a:solidFill>
              <a:srgbClr val="80BD41">
                <a:alpha val="100000"/>
              </a:srgbClr>
            </a:solidFill>
          </p:spPr>
          <p:txBody>
            <a:bodyPr/>
            <a:lstStyle/>
            <a:p/>
          </p:txBody>
        </p:sp>
        <p:sp>
          <p:nvSpPr>
            <p:cNvPr id="151" name="tx151"/>
            <p:cNvSpPr/>
            <p:nvPr/>
          </p:nvSpPr>
          <p:spPr>
            <a:xfrm>
              <a:off x="4748311"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2" name="tx152"/>
            <p:cNvSpPr/>
            <p:nvPr/>
          </p:nvSpPr>
          <p:spPr>
            <a:xfrm>
              <a:off x="595339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3" name="tx153"/>
            <p:cNvSpPr/>
            <p:nvPr/>
          </p:nvSpPr>
          <p:spPr>
            <a:xfrm>
              <a:off x="989913"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4" name="tx154"/>
            <p:cNvSpPr/>
            <p:nvPr/>
          </p:nvSpPr>
          <p:spPr>
            <a:xfrm>
              <a:off x="989913" y="650218"/>
              <a:ext cx="1817355"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Madagascar, 2000-2024</a:t>
              </a:r>
            </a:p>
          </p:txBody>
        </p:sp>
        <p:sp>
          <p:nvSpPr>
            <p:cNvPr id="155" name="pl155"/>
            <p:cNvSpPr/>
            <p:nvPr/>
          </p:nvSpPr>
          <p:spPr>
            <a:xfrm>
              <a:off x="217058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384512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551965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719418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989913" y="597265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0" name="pl160"/>
            <p:cNvSpPr/>
            <p:nvPr/>
          </p:nvSpPr>
          <p:spPr>
            <a:xfrm>
              <a:off x="989913" y="576366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1" name="pl161"/>
            <p:cNvSpPr/>
            <p:nvPr/>
          </p:nvSpPr>
          <p:spPr>
            <a:xfrm>
              <a:off x="989913" y="555467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2" name="pl162"/>
            <p:cNvSpPr/>
            <p:nvPr/>
          </p:nvSpPr>
          <p:spPr>
            <a:xfrm>
              <a:off x="133332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300785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468238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635692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03145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rc167"/>
            <p:cNvSpPr/>
            <p:nvPr/>
          </p:nvSpPr>
          <p:spPr>
            <a:xfrm>
              <a:off x="1333322" y="5889059"/>
              <a:ext cx="3667360" cy="167191"/>
            </a:xfrm>
            <a:prstGeom prst="rect">
              <a:avLst/>
            </a:prstGeom>
            <a:solidFill>
              <a:srgbClr val="80BD41">
                <a:alpha val="100000"/>
              </a:srgbClr>
            </a:solidFill>
          </p:spPr>
          <p:txBody>
            <a:bodyPr/>
            <a:lstStyle/>
            <a:p/>
          </p:txBody>
        </p:sp>
        <p:sp>
          <p:nvSpPr>
            <p:cNvPr id="168" name="rc168"/>
            <p:cNvSpPr/>
            <p:nvPr/>
          </p:nvSpPr>
          <p:spPr>
            <a:xfrm>
              <a:off x="5000682" y="5889059"/>
              <a:ext cx="2444884" cy="167191"/>
            </a:xfrm>
            <a:prstGeom prst="rect">
              <a:avLst/>
            </a:prstGeom>
            <a:solidFill>
              <a:srgbClr val="E2231A">
                <a:alpha val="100000"/>
              </a:srgbClr>
            </a:solidFill>
          </p:spPr>
          <p:txBody>
            <a:bodyPr/>
            <a:lstStyle/>
            <a:p/>
          </p:txBody>
        </p:sp>
        <p:sp>
          <p:nvSpPr>
            <p:cNvPr id="169" name="rc169"/>
            <p:cNvSpPr/>
            <p:nvPr/>
          </p:nvSpPr>
          <p:spPr>
            <a:xfrm>
              <a:off x="1333322" y="5680069"/>
              <a:ext cx="3292800" cy="167191"/>
            </a:xfrm>
            <a:prstGeom prst="rect">
              <a:avLst/>
            </a:prstGeom>
            <a:solidFill>
              <a:srgbClr val="80BD41">
                <a:alpha val="100000"/>
              </a:srgbClr>
            </a:solidFill>
          </p:spPr>
          <p:txBody>
            <a:bodyPr/>
            <a:lstStyle/>
            <a:p/>
          </p:txBody>
        </p:sp>
        <p:sp>
          <p:nvSpPr>
            <p:cNvPr id="170" name="rc170"/>
            <p:cNvSpPr/>
            <p:nvPr/>
          </p:nvSpPr>
          <p:spPr>
            <a:xfrm>
              <a:off x="4626123" y="5680069"/>
              <a:ext cx="3163660" cy="167191"/>
            </a:xfrm>
            <a:prstGeom prst="rect">
              <a:avLst/>
            </a:prstGeom>
            <a:solidFill>
              <a:srgbClr val="E2231A">
                <a:alpha val="100000"/>
              </a:srgbClr>
            </a:solidFill>
          </p:spPr>
          <p:txBody>
            <a:bodyPr/>
            <a:lstStyle/>
            <a:p/>
          </p:txBody>
        </p:sp>
        <p:sp>
          <p:nvSpPr>
            <p:cNvPr id="171" name="rc171"/>
            <p:cNvSpPr/>
            <p:nvPr/>
          </p:nvSpPr>
          <p:spPr>
            <a:xfrm>
              <a:off x="1333322" y="5471080"/>
              <a:ext cx="3008933" cy="167191"/>
            </a:xfrm>
            <a:prstGeom prst="rect">
              <a:avLst/>
            </a:prstGeom>
            <a:solidFill>
              <a:srgbClr val="80BD41">
                <a:alpha val="100000"/>
              </a:srgbClr>
            </a:solidFill>
          </p:spPr>
          <p:txBody>
            <a:bodyPr/>
            <a:lstStyle/>
            <a:p/>
          </p:txBody>
        </p:sp>
        <p:sp>
          <p:nvSpPr>
            <p:cNvPr id="172" name="rc172"/>
            <p:cNvSpPr/>
            <p:nvPr/>
          </p:nvSpPr>
          <p:spPr>
            <a:xfrm>
              <a:off x="4342256" y="5471080"/>
              <a:ext cx="3532191" cy="167191"/>
            </a:xfrm>
            <a:prstGeom prst="rect">
              <a:avLst/>
            </a:prstGeom>
            <a:solidFill>
              <a:srgbClr val="E2231A">
                <a:alpha val="100000"/>
              </a:srgbClr>
            </a:solidFill>
          </p:spPr>
          <p:txBody>
            <a:bodyPr/>
            <a:lstStyle/>
            <a:p/>
          </p:txBody>
        </p:sp>
        <p:sp>
          <p:nvSpPr>
            <p:cNvPr id="173" name="tx173"/>
            <p:cNvSpPr/>
            <p:nvPr/>
          </p:nvSpPr>
          <p:spPr>
            <a:xfrm>
              <a:off x="7606498" y="5929518"/>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912.5</a:t>
              </a:r>
            </a:p>
          </p:txBody>
        </p:sp>
        <p:sp>
          <p:nvSpPr>
            <p:cNvPr id="174" name="tx174"/>
            <p:cNvSpPr/>
            <p:nvPr/>
          </p:nvSpPr>
          <p:spPr>
            <a:xfrm>
              <a:off x="7967926" y="572047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963.9</a:t>
              </a:r>
            </a:p>
          </p:txBody>
        </p:sp>
        <p:sp>
          <p:nvSpPr>
            <p:cNvPr id="175" name="tx175"/>
            <p:cNvSpPr/>
            <p:nvPr/>
          </p:nvSpPr>
          <p:spPr>
            <a:xfrm>
              <a:off x="8056823" y="551153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976.6</a:t>
              </a:r>
            </a:p>
          </p:txBody>
        </p:sp>
        <p:sp>
          <p:nvSpPr>
            <p:cNvPr id="176" name="tx176"/>
            <p:cNvSpPr/>
            <p:nvPr/>
          </p:nvSpPr>
          <p:spPr>
            <a:xfrm>
              <a:off x="3031364" y="5932532"/>
              <a:ext cx="27127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547.5</a:t>
              </a:r>
            </a:p>
          </p:txBody>
        </p:sp>
        <p:sp>
          <p:nvSpPr>
            <p:cNvPr id="177" name="tx177"/>
            <p:cNvSpPr/>
            <p:nvPr/>
          </p:nvSpPr>
          <p:spPr>
            <a:xfrm>
              <a:off x="6132690" y="5932161"/>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365</a:t>
              </a:r>
            </a:p>
          </p:txBody>
        </p:sp>
        <p:sp>
          <p:nvSpPr>
            <p:cNvPr id="178" name="tx178"/>
            <p:cNvSpPr/>
            <p:nvPr/>
          </p:nvSpPr>
          <p:spPr>
            <a:xfrm>
              <a:off x="2844084" y="572322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491.6</a:t>
              </a:r>
            </a:p>
          </p:txBody>
        </p:sp>
        <p:sp>
          <p:nvSpPr>
            <p:cNvPr id="179" name="tx179"/>
            <p:cNvSpPr/>
            <p:nvPr/>
          </p:nvSpPr>
          <p:spPr>
            <a:xfrm>
              <a:off x="6072315" y="572317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472.3</a:t>
              </a:r>
            </a:p>
          </p:txBody>
        </p:sp>
        <p:sp>
          <p:nvSpPr>
            <p:cNvPr id="180" name="tx180"/>
            <p:cNvSpPr/>
            <p:nvPr/>
          </p:nvSpPr>
          <p:spPr>
            <a:xfrm>
              <a:off x="2702151" y="551423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449.2</a:t>
              </a:r>
            </a:p>
          </p:txBody>
        </p:sp>
        <p:sp>
          <p:nvSpPr>
            <p:cNvPr id="181" name="tx181"/>
            <p:cNvSpPr/>
            <p:nvPr/>
          </p:nvSpPr>
          <p:spPr>
            <a:xfrm>
              <a:off x="5972714" y="551418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527.3</a:t>
              </a:r>
            </a:p>
          </p:txBody>
        </p:sp>
        <p:sp>
          <p:nvSpPr>
            <p:cNvPr id="182" name="tx182"/>
            <p:cNvSpPr/>
            <p:nvPr/>
          </p:nvSpPr>
          <p:spPr>
            <a:xfrm>
              <a:off x="616505"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3" name="tx183"/>
            <p:cNvSpPr/>
            <p:nvPr/>
          </p:nvSpPr>
          <p:spPr>
            <a:xfrm>
              <a:off x="616505"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4" name="tx184"/>
            <p:cNvSpPr/>
            <p:nvPr/>
          </p:nvSpPr>
          <p:spPr>
            <a:xfrm>
              <a:off x="616505"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5" name="tx185"/>
            <p:cNvSpPr/>
            <p:nvPr/>
          </p:nvSpPr>
          <p:spPr>
            <a:xfrm>
              <a:off x="1294475"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6" name="tx186"/>
            <p:cNvSpPr/>
            <p:nvPr/>
          </p:nvSpPr>
          <p:spPr>
            <a:xfrm>
              <a:off x="2891313"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87" name="tx187"/>
            <p:cNvSpPr/>
            <p:nvPr/>
          </p:nvSpPr>
          <p:spPr>
            <a:xfrm>
              <a:off x="4565846"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88" name="tx188"/>
            <p:cNvSpPr/>
            <p:nvPr/>
          </p:nvSpPr>
          <p:spPr>
            <a:xfrm>
              <a:off x="6240378"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89" name="tx189"/>
            <p:cNvSpPr/>
            <p:nvPr/>
          </p:nvSpPr>
          <p:spPr>
            <a:xfrm>
              <a:off x="7856657" y="614048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90" name="tx190"/>
            <p:cNvSpPr/>
            <p:nvPr/>
          </p:nvSpPr>
          <p:spPr>
            <a:xfrm>
              <a:off x="4037467"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1" name="tx191"/>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(46%) was lower than in 2019 (60%).
The number of children vaccinated with MCV1 decreased 18% compared to in 2019.
The number of surviving infants increased approximately 7% compared to in 2019.
In 2024, 100,000 fewer children were vaccinated than in 2019.
In 2024, there were 100,000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29806" y="4712829"/>
              <a:ext cx="7605886" cy="0"/>
            </a:xfrm>
            <a:custGeom>
              <a:avLst/>
              <a:pathLst>
                <a:path w="7605886" h="0">
                  <a:moveTo>
                    <a:pt x="0" y="0"/>
                  </a:moveTo>
                  <a:lnTo>
                    <a:pt x="7605886" y="0"/>
                  </a:lnTo>
                  <a:lnTo>
                    <a:pt x="7605886" y="0"/>
                  </a:lnTo>
                </a:path>
              </a:pathLst>
            </a:custGeom>
            <a:ln w="6775" cap="flat">
              <a:solidFill>
                <a:srgbClr val="EBEBEB">
                  <a:alpha val="100000"/>
                </a:srgbClr>
              </a:solidFill>
              <a:prstDash val="solid"/>
              <a:round/>
            </a:ln>
          </p:spPr>
          <p:txBody>
            <a:bodyPr/>
            <a:lstStyle/>
            <a:p/>
          </p:txBody>
        </p:sp>
        <p:sp>
          <p:nvSpPr>
            <p:cNvPr id="5" name="pl5"/>
            <p:cNvSpPr/>
            <p:nvPr/>
          </p:nvSpPr>
          <p:spPr>
            <a:xfrm>
              <a:off x="1029806" y="3496909"/>
              <a:ext cx="7605886" cy="0"/>
            </a:xfrm>
            <a:custGeom>
              <a:avLst/>
              <a:pathLst>
                <a:path w="7605886" h="0">
                  <a:moveTo>
                    <a:pt x="0" y="0"/>
                  </a:moveTo>
                  <a:lnTo>
                    <a:pt x="7605886" y="0"/>
                  </a:lnTo>
                  <a:lnTo>
                    <a:pt x="7605886" y="0"/>
                  </a:lnTo>
                </a:path>
              </a:pathLst>
            </a:custGeom>
            <a:ln w="6775" cap="flat">
              <a:solidFill>
                <a:srgbClr val="EBEBEB">
                  <a:alpha val="100000"/>
                </a:srgbClr>
              </a:solidFill>
              <a:prstDash val="solid"/>
              <a:round/>
            </a:ln>
          </p:spPr>
          <p:txBody>
            <a:bodyPr/>
            <a:lstStyle/>
            <a:p/>
          </p:txBody>
        </p:sp>
        <p:sp>
          <p:nvSpPr>
            <p:cNvPr id="6" name="pl6"/>
            <p:cNvSpPr/>
            <p:nvPr/>
          </p:nvSpPr>
          <p:spPr>
            <a:xfrm>
              <a:off x="1029806" y="2280990"/>
              <a:ext cx="7605886" cy="0"/>
            </a:xfrm>
            <a:custGeom>
              <a:avLst/>
              <a:pathLst>
                <a:path w="7605886" h="0">
                  <a:moveTo>
                    <a:pt x="0" y="0"/>
                  </a:moveTo>
                  <a:lnTo>
                    <a:pt x="7605886" y="0"/>
                  </a:lnTo>
                  <a:lnTo>
                    <a:pt x="7605886" y="0"/>
                  </a:lnTo>
                </a:path>
              </a:pathLst>
            </a:custGeom>
            <a:ln w="6775" cap="flat">
              <a:solidFill>
                <a:srgbClr val="EBEBEB">
                  <a:alpha val="100000"/>
                </a:srgbClr>
              </a:solidFill>
              <a:prstDash val="solid"/>
              <a:round/>
            </a:ln>
          </p:spPr>
          <p:txBody>
            <a:bodyPr/>
            <a:lstStyle/>
            <a:p/>
          </p:txBody>
        </p:sp>
        <p:sp>
          <p:nvSpPr>
            <p:cNvPr id="7" name="pl7"/>
            <p:cNvSpPr/>
            <p:nvPr/>
          </p:nvSpPr>
          <p:spPr>
            <a:xfrm>
              <a:off x="1029806" y="1065071"/>
              <a:ext cx="7605886" cy="0"/>
            </a:xfrm>
            <a:custGeom>
              <a:avLst/>
              <a:pathLst>
                <a:path w="7605886" h="0">
                  <a:moveTo>
                    <a:pt x="0" y="0"/>
                  </a:moveTo>
                  <a:lnTo>
                    <a:pt x="7605886" y="0"/>
                  </a:lnTo>
                  <a:lnTo>
                    <a:pt x="7605886" y="0"/>
                  </a:lnTo>
                </a:path>
              </a:pathLst>
            </a:custGeom>
            <a:ln w="6775" cap="flat">
              <a:solidFill>
                <a:srgbClr val="EBEBEB">
                  <a:alpha val="100000"/>
                </a:srgbClr>
              </a:solidFill>
              <a:prstDash val="solid"/>
              <a:round/>
            </a:ln>
          </p:spPr>
          <p:txBody>
            <a:bodyPr/>
            <a:lstStyle/>
            <a:p/>
          </p:txBody>
        </p:sp>
        <p:sp>
          <p:nvSpPr>
            <p:cNvPr id="8" name="pl8"/>
            <p:cNvSpPr/>
            <p:nvPr/>
          </p:nvSpPr>
          <p:spPr>
            <a:xfrm>
              <a:off x="1029806" y="5320788"/>
              <a:ext cx="7605886" cy="0"/>
            </a:xfrm>
            <a:custGeom>
              <a:avLst/>
              <a:pathLst>
                <a:path w="7605886" h="0">
                  <a:moveTo>
                    <a:pt x="0" y="0"/>
                  </a:moveTo>
                  <a:lnTo>
                    <a:pt x="7605886" y="0"/>
                  </a:lnTo>
                  <a:lnTo>
                    <a:pt x="7605886" y="0"/>
                  </a:lnTo>
                </a:path>
              </a:pathLst>
            </a:custGeom>
            <a:ln w="13550" cap="flat">
              <a:solidFill>
                <a:srgbClr val="EBEBEB">
                  <a:alpha val="100000"/>
                </a:srgbClr>
              </a:solidFill>
              <a:prstDash val="solid"/>
              <a:round/>
            </a:ln>
          </p:spPr>
          <p:txBody>
            <a:bodyPr/>
            <a:lstStyle/>
            <a:p/>
          </p:txBody>
        </p:sp>
        <p:sp>
          <p:nvSpPr>
            <p:cNvPr id="9" name="pl9"/>
            <p:cNvSpPr/>
            <p:nvPr/>
          </p:nvSpPr>
          <p:spPr>
            <a:xfrm>
              <a:off x="1029806" y="4104869"/>
              <a:ext cx="7605886" cy="0"/>
            </a:xfrm>
            <a:custGeom>
              <a:avLst/>
              <a:pathLst>
                <a:path w="7605886" h="0">
                  <a:moveTo>
                    <a:pt x="0" y="0"/>
                  </a:moveTo>
                  <a:lnTo>
                    <a:pt x="7605886" y="0"/>
                  </a:lnTo>
                  <a:lnTo>
                    <a:pt x="7605886" y="0"/>
                  </a:lnTo>
                </a:path>
              </a:pathLst>
            </a:custGeom>
            <a:ln w="13550" cap="flat">
              <a:solidFill>
                <a:srgbClr val="EBEBEB">
                  <a:alpha val="100000"/>
                </a:srgbClr>
              </a:solidFill>
              <a:prstDash val="solid"/>
              <a:round/>
            </a:ln>
          </p:spPr>
          <p:txBody>
            <a:bodyPr/>
            <a:lstStyle/>
            <a:p/>
          </p:txBody>
        </p:sp>
        <p:sp>
          <p:nvSpPr>
            <p:cNvPr id="10" name="pl10"/>
            <p:cNvSpPr/>
            <p:nvPr/>
          </p:nvSpPr>
          <p:spPr>
            <a:xfrm>
              <a:off x="1029806" y="2888950"/>
              <a:ext cx="7605886" cy="0"/>
            </a:xfrm>
            <a:custGeom>
              <a:avLst/>
              <a:pathLst>
                <a:path w="7605886" h="0">
                  <a:moveTo>
                    <a:pt x="0" y="0"/>
                  </a:moveTo>
                  <a:lnTo>
                    <a:pt x="7605886" y="0"/>
                  </a:lnTo>
                  <a:lnTo>
                    <a:pt x="7605886" y="0"/>
                  </a:lnTo>
                </a:path>
              </a:pathLst>
            </a:custGeom>
            <a:ln w="13550" cap="flat">
              <a:solidFill>
                <a:srgbClr val="EBEBEB">
                  <a:alpha val="100000"/>
                </a:srgbClr>
              </a:solidFill>
              <a:prstDash val="solid"/>
              <a:round/>
            </a:ln>
          </p:spPr>
          <p:txBody>
            <a:bodyPr/>
            <a:lstStyle/>
            <a:p/>
          </p:txBody>
        </p:sp>
        <p:sp>
          <p:nvSpPr>
            <p:cNvPr id="11" name="pl11"/>
            <p:cNvSpPr/>
            <p:nvPr/>
          </p:nvSpPr>
          <p:spPr>
            <a:xfrm>
              <a:off x="1029806" y="1673030"/>
              <a:ext cx="7605886" cy="0"/>
            </a:xfrm>
            <a:custGeom>
              <a:avLst/>
              <a:pathLst>
                <a:path w="7605886" h="0">
                  <a:moveTo>
                    <a:pt x="0" y="0"/>
                  </a:moveTo>
                  <a:lnTo>
                    <a:pt x="7605886" y="0"/>
                  </a:lnTo>
                  <a:lnTo>
                    <a:pt x="7605886" y="0"/>
                  </a:lnTo>
                </a:path>
              </a:pathLst>
            </a:custGeom>
            <a:ln w="13550" cap="flat">
              <a:solidFill>
                <a:srgbClr val="EBEBEB">
                  <a:alpha val="100000"/>
                </a:srgbClr>
              </a:solidFill>
              <a:prstDash val="solid"/>
              <a:round/>
            </a:ln>
          </p:spPr>
          <p:txBody>
            <a:bodyPr/>
            <a:lstStyle/>
            <a:p/>
          </p:txBody>
        </p:sp>
        <p:sp>
          <p:nvSpPr>
            <p:cNvPr id="12" name="pl12"/>
            <p:cNvSpPr/>
            <p:nvPr/>
          </p:nvSpPr>
          <p:spPr>
            <a:xfrm>
              <a:off x="1348934"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880814"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412694"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944574"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476454"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08335"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540215"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072095"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603975"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135855"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67735"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99616"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31496"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109588" y="5320770"/>
              <a:ext cx="478692" cy="18"/>
            </a:xfrm>
            <a:prstGeom prst="rect">
              <a:avLst/>
            </a:prstGeom>
            <a:solidFill>
              <a:srgbClr val="1CABE2">
                <a:alpha val="100000"/>
              </a:srgbClr>
            </a:solidFill>
          </p:spPr>
          <p:txBody>
            <a:bodyPr/>
            <a:lstStyle/>
            <a:p/>
          </p:txBody>
        </p:sp>
        <p:sp>
          <p:nvSpPr>
            <p:cNvPr id="26" name="rc26"/>
            <p:cNvSpPr/>
            <p:nvPr/>
          </p:nvSpPr>
          <p:spPr>
            <a:xfrm>
              <a:off x="1641468" y="5320740"/>
              <a:ext cx="478692" cy="48"/>
            </a:xfrm>
            <a:prstGeom prst="rect">
              <a:avLst/>
            </a:prstGeom>
            <a:solidFill>
              <a:srgbClr val="1CABE2">
                <a:alpha val="100000"/>
              </a:srgbClr>
            </a:solidFill>
          </p:spPr>
          <p:txBody>
            <a:bodyPr/>
            <a:lstStyle/>
            <a:p/>
          </p:txBody>
        </p:sp>
        <p:sp>
          <p:nvSpPr>
            <p:cNvPr id="27" name="rc27"/>
            <p:cNvSpPr/>
            <p:nvPr/>
          </p:nvSpPr>
          <p:spPr>
            <a:xfrm>
              <a:off x="2173348" y="5320740"/>
              <a:ext cx="478692" cy="48"/>
            </a:xfrm>
            <a:prstGeom prst="rect">
              <a:avLst/>
            </a:prstGeom>
            <a:solidFill>
              <a:srgbClr val="1CABE2">
                <a:alpha val="100000"/>
              </a:srgbClr>
            </a:solidFill>
          </p:spPr>
          <p:txBody>
            <a:bodyPr/>
            <a:lstStyle/>
            <a:p/>
          </p:txBody>
        </p:sp>
        <p:sp>
          <p:nvSpPr>
            <p:cNvPr id="28" name="rc28"/>
            <p:cNvSpPr/>
            <p:nvPr/>
          </p:nvSpPr>
          <p:spPr>
            <a:xfrm>
              <a:off x="2705228" y="5320752"/>
              <a:ext cx="478692" cy="36"/>
            </a:xfrm>
            <a:prstGeom prst="rect">
              <a:avLst/>
            </a:prstGeom>
            <a:solidFill>
              <a:srgbClr val="1CABE2">
                <a:alpha val="100000"/>
              </a:srgbClr>
            </a:solidFill>
          </p:spPr>
          <p:txBody>
            <a:bodyPr/>
            <a:lstStyle/>
            <a:p/>
          </p:txBody>
        </p:sp>
        <p:sp>
          <p:nvSpPr>
            <p:cNvPr id="29" name="rc29"/>
            <p:cNvSpPr/>
            <p:nvPr/>
          </p:nvSpPr>
          <p:spPr>
            <a:xfrm>
              <a:off x="3237108" y="5320685"/>
              <a:ext cx="478692" cy="103"/>
            </a:xfrm>
            <a:prstGeom prst="rect">
              <a:avLst/>
            </a:prstGeom>
            <a:solidFill>
              <a:srgbClr val="1CABE2">
                <a:alpha val="100000"/>
              </a:srgbClr>
            </a:solidFill>
          </p:spPr>
          <p:txBody>
            <a:bodyPr/>
            <a:lstStyle/>
            <a:p/>
          </p:txBody>
        </p:sp>
        <p:sp>
          <p:nvSpPr>
            <p:cNvPr id="30" name="rc30"/>
            <p:cNvSpPr/>
            <p:nvPr/>
          </p:nvSpPr>
          <p:spPr>
            <a:xfrm>
              <a:off x="3768989" y="5320278"/>
              <a:ext cx="478692" cy="510"/>
            </a:xfrm>
            <a:prstGeom prst="rect">
              <a:avLst/>
            </a:prstGeom>
            <a:solidFill>
              <a:srgbClr val="1CABE2">
                <a:alpha val="100000"/>
              </a:srgbClr>
            </a:solidFill>
          </p:spPr>
          <p:txBody>
            <a:bodyPr/>
            <a:lstStyle/>
            <a:p/>
          </p:txBody>
        </p:sp>
        <p:sp>
          <p:nvSpPr>
            <p:cNvPr id="31" name="rc31"/>
            <p:cNvSpPr/>
            <p:nvPr/>
          </p:nvSpPr>
          <p:spPr>
            <a:xfrm>
              <a:off x="4300869" y="5247517"/>
              <a:ext cx="478692" cy="73271"/>
            </a:xfrm>
            <a:prstGeom prst="rect">
              <a:avLst/>
            </a:prstGeom>
            <a:solidFill>
              <a:srgbClr val="1CABE2">
                <a:alpha val="100000"/>
              </a:srgbClr>
            </a:solidFill>
          </p:spPr>
          <p:txBody>
            <a:bodyPr/>
            <a:lstStyle/>
            <a:p/>
          </p:txBody>
        </p:sp>
        <p:sp>
          <p:nvSpPr>
            <p:cNvPr id="32" name="rc32"/>
            <p:cNvSpPr/>
            <p:nvPr/>
          </p:nvSpPr>
          <p:spPr>
            <a:xfrm>
              <a:off x="4832749" y="4024065"/>
              <a:ext cx="478692" cy="1296723"/>
            </a:xfrm>
            <a:prstGeom prst="rect">
              <a:avLst/>
            </a:prstGeom>
            <a:solidFill>
              <a:srgbClr val="1CABE2">
                <a:alpha val="100000"/>
              </a:srgbClr>
            </a:solidFill>
          </p:spPr>
          <p:txBody>
            <a:bodyPr/>
            <a:lstStyle/>
            <a:p/>
          </p:txBody>
        </p:sp>
        <p:sp>
          <p:nvSpPr>
            <p:cNvPr id="33" name="rc33"/>
            <p:cNvSpPr/>
            <p:nvPr/>
          </p:nvSpPr>
          <p:spPr>
            <a:xfrm>
              <a:off x="5364629" y="5320278"/>
              <a:ext cx="478692" cy="510"/>
            </a:xfrm>
            <a:prstGeom prst="rect">
              <a:avLst/>
            </a:prstGeom>
            <a:solidFill>
              <a:srgbClr val="1CABE2">
                <a:alpha val="100000"/>
              </a:srgbClr>
            </a:solidFill>
          </p:spPr>
          <p:txBody>
            <a:bodyPr/>
            <a:lstStyle/>
            <a:p/>
          </p:txBody>
        </p:sp>
        <p:sp>
          <p:nvSpPr>
            <p:cNvPr id="34" name="rc34"/>
            <p:cNvSpPr/>
            <p:nvPr/>
          </p:nvSpPr>
          <p:spPr>
            <a:xfrm>
              <a:off x="5896509" y="5320478"/>
              <a:ext cx="478692" cy="310"/>
            </a:xfrm>
            <a:prstGeom prst="rect">
              <a:avLst/>
            </a:prstGeom>
            <a:solidFill>
              <a:srgbClr val="1CABE2">
                <a:alpha val="100000"/>
              </a:srgbClr>
            </a:solidFill>
          </p:spPr>
          <p:txBody>
            <a:bodyPr/>
            <a:lstStyle/>
            <a:p/>
          </p:txBody>
        </p:sp>
        <p:sp>
          <p:nvSpPr>
            <p:cNvPr id="35" name="rc35"/>
            <p:cNvSpPr/>
            <p:nvPr/>
          </p:nvSpPr>
          <p:spPr>
            <a:xfrm>
              <a:off x="6428389" y="5320290"/>
              <a:ext cx="478692" cy="498"/>
            </a:xfrm>
            <a:prstGeom prst="rect">
              <a:avLst/>
            </a:prstGeom>
            <a:solidFill>
              <a:srgbClr val="1CABE2">
                <a:alpha val="100000"/>
              </a:srgbClr>
            </a:solidFill>
          </p:spPr>
          <p:txBody>
            <a:bodyPr/>
            <a:lstStyle/>
            <a:p/>
          </p:txBody>
        </p:sp>
        <p:sp>
          <p:nvSpPr>
            <p:cNvPr id="36" name="rc36"/>
            <p:cNvSpPr/>
            <p:nvPr/>
          </p:nvSpPr>
          <p:spPr>
            <a:xfrm>
              <a:off x="6960269" y="5320241"/>
              <a:ext cx="478692" cy="547"/>
            </a:xfrm>
            <a:prstGeom prst="rect">
              <a:avLst/>
            </a:prstGeom>
            <a:solidFill>
              <a:srgbClr val="1CABE2">
                <a:alpha val="100000"/>
              </a:srgbClr>
            </a:solidFill>
          </p:spPr>
          <p:txBody>
            <a:bodyPr/>
            <a:lstStyle/>
            <a:p/>
          </p:txBody>
        </p:sp>
        <p:sp>
          <p:nvSpPr>
            <p:cNvPr id="37" name="rc37"/>
            <p:cNvSpPr/>
            <p:nvPr/>
          </p:nvSpPr>
          <p:spPr>
            <a:xfrm>
              <a:off x="7492150" y="5320132"/>
              <a:ext cx="478692" cy="656"/>
            </a:xfrm>
            <a:prstGeom prst="rect">
              <a:avLst/>
            </a:prstGeom>
            <a:solidFill>
              <a:srgbClr val="1CABE2">
                <a:alpha val="100000"/>
              </a:srgbClr>
            </a:solidFill>
          </p:spPr>
          <p:txBody>
            <a:bodyPr/>
            <a:lstStyle/>
            <a:p/>
          </p:txBody>
        </p:sp>
        <p:sp>
          <p:nvSpPr>
            <p:cNvPr id="38" name="pl38"/>
            <p:cNvSpPr/>
            <p:nvPr/>
          </p:nvSpPr>
          <p:spPr>
            <a:xfrm>
              <a:off x="1348934" y="2381549"/>
              <a:ext cx="6382561" cy="1080602"/>
            </a:xfrm>
            <a:custGeom>
              <a:avLst/>
              <a:pathLst>
                <a:path w="6382561" h="1080602">
                  <a:moveTo>
                    <a:pt x="0" y="216120"/>
                  </a:moveTo>
                  <a:lnTo>
                    <a:pt x="531880" y="172896"/>
                  </a:lnTo>
                  <a:lnTo>
                    <a:pt x="1063760" y="86448"/>
                  </a:lnTo>
                  <a:lnTo>
                    <a:pt x="1595640" y="345792"/>
                  </a:lnTo>
                  <a:lnTo>
                    <a:pt x="2127520" y="259344"/>
                  </a:lnTo>
                  <a:lnTo>
                    <a:pt x="2659400" y="561913"/>
                  </a:lnTo>
                  <a:lnTo>
                    <a:pt x="3191280" y="0"/>
                  </a:lnTo>
                  <a:lnTo>
                    <a:pt x="3723161" y="345792"/>
                  </a:lnTo>
                  <a:lnTo>
                    <a:pt x="4255041" y="561913"/>
                  </a:lnTo>
                  <a:lnTo>
                    <a:pt x="4786921" y="1080602"/>
                  </a:lnTo>
                  <a:lnTo>
                    <a:pt x="5318801" y="1037378"/>
                  </a:lnTo>
                  <a:lnTo>
                    <a:pt x="5850681" y="734809"/>
                  </a:lnTo>
                  <a:lnTo>
                    <a:pt x="6382561" y="950930"/>
                  </a:lnTo>
                </a:path>
              </a:pathLst>
            </a:custGeom>
            <a:ln w="27101" cap="flat">
              <a:solidFill>
                <a:srgbClr val="00833D">
                  <a:alpha val="100000"/>
                </a:srgbClr>
              </a:solidFill>
              <a:prstDash val="solid"/>
              <a:round/>
            </a:ln>
          </p:spPr>
          <p:txBody>
            <a:bodyPr/>
            <a:lstStyle/>
            <a:p/>
          </p:txBody>
        </p:sp>
        <p:sp>
          <p:nvSpPr>
            <p:cNvPr id="39" name="pl39"/>
            <p:cNvSpPr/>
            <p:nvPr/>
          </p:nvSpPr>
          <p:spPr>
            <a:xfrm>
              <a:off x="5603975" y="3289255"/>
              <a:ext cx="2127520" cy="1426395"/>
            </a:xfrm>
            <a:custGeom>
              <a:avLst/>
              <a:pathLst>
                <a:path w="2127520" h="1426395">
                  <a:moveTo>
                    <a:pt x="0" y="1426395"/>
                  </a:moveTo>
                  <a:lnTo>
                    <a:pt x="531880" y="994154"/>
                  </a:lnTo>
                  <a:lnTo>
                    <a:pt x="1063760" y="648361"/>
                  </a:lnTo>
                  <a:lnTo>
                    <a:pt x="1595640" y="0"/>
                  </a:lnTo>
                  <a:lnTo>
                    <a:pt x="2127520" y="43224"/>
                  </a:lnTo>
                </a:path>
              </a:pathLst>
            </a:custGeom>
            <a:ln w="27101" cap="flat">
              <a:solidFill>
                <a:srgbClr val="002759">
                  <a:alpha val="100000"/>
                </a:srgbClr>
              </a:solidFill>
              <a:prstDash val="solid"/>
              <a:round/>
            </a:ln>
          </p:spPr>
          <p:txBody>
            <a:bodyPr/>
            <a:lstStyle/>
            <a:p/>
          </p:txBody>
        </p:sp>
        <p:sp>
          <p:nvSpPr>
            <p:cNvPr id="40" name="pt40"/>
            <p:cNvSpPr/>
            <p:nvPr/>
          </p:nvSpPr>
          <p:spPr>
            <a:xfrm>
              <a:off x="1317333" y="256606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1849213" y="252284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2381093" y="243639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2912973" y="269574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3444853" y="260929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3976733" y="291186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4508614" y="234994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5040494" y="269574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5572374" y="291186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6104254" y="343055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6636134" y="338732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7168014" y="308475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7699894" y="330087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5572374" y="468405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6104254" y="425180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6636134" y="390601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7168014" y="325765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7699894" y="330087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tx58"/>
            <p:cNvSpPr/>
            <p:nvPr/>
          </p:nvSpPr>
          <p:spPr>
            <a:xfrm>
              <a:off x="1315775" y="5190869"/>
              <a:ext cx="66318"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a:t>
              </a:r>
            </a:p>
          </p:txBody>
        </p:sp>
        <p:sp>
          <p:nvSpPr>
            <p:cNvPr id="59" name="tx59"/>
            <p:cNvSpPr/>
            <p:nvPr/>
          </p:nvSpPr>
          <p:spPr>
            <a:xfrm>
              <a:off x="1847655" y="5190897"/>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a:t>
              </a:r>
            </a:p>
          </p:txBody>
        </p:sp>
        <p:sp>
          <p:nvSpPr>
            <p:cNvPr id="60" name="tx60"/>
            <p:cNvSpPr/>
            <p:nvPr/>
          </p:nvSpPr>
          <p:spPr>
            <a:xfrm>
              <a:off x="2379535" y="5190897"/>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a:t>
              </a:r>
            </a:p>
          </p:txBody>
        </p:sp>
        <p:sp>
          <p:nvSpPr>
            <p:cNvPr id="61" name="tx61"/>
            <p:cNvSpPr/>
            <p:nvPr/>
          </p:nvSpPr>
          <p:spPr>
            <a:xfrm>
              <a:off x="2911415" y="5190909"/>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a:t>
              </a:r>
            </a:p>
          </p:txBody>
        </p:sp>
        <p:sp>
          <p:nvSpPr>
            <p:cNvPr id="62" name="tx62"/>
            <p:cNvSpPr/>
            <p:nvPr/>
          </p:nvSpPr>
          <p:spPr>
            <a:xfrm>
              <a:off x="3410136" y="5192298"/>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17</a:t>
              </a:r>
            </a:p>
          </p:txBody>
        </p:sp>
        <p:sp>
          <p:nvSpPr>
            <p:cNvPr id="63" name="tx63"/>
            <p:cNvSpPr/>
            <p:nvPr/>
          </p:nvSpPr>
          <p:spPr>
            <a:xfrm>
              <a:off x="3942016" y="5190435"/>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84</a:t>
              </a:r>
            </a:p>
          </p:txBody>
        </p:sp>
        <p:sp>
          <p:nvSpPr>
            <p:cNvPr id="64" name="tx64"/>
            <p:cNvSpPr/>
            <p:nvPr/>
          </p:nvSpPr>
          <p:spPr>
            <a:xfrm>
              <a:off x="4357853" y="5102245"/>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12,052</a:t>
              </a:r>
            </a:p>
          </p:txBody>
        </p:sp>
        <p:sp>
          <p:nvSpPr>
            <p:cNvPr id="65" name="tx65"/>
            <p:cNvSpPr/>
            <p:nvPr/>
          </p:nvSpPr>
          <p:spPr>
            <a:xfrm>
              <a:off x="4856574" y="3878793"/>
              <a:ext cx="431042"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213,291</a:t>
              </a:r>
            </a:p>
          </p:txBody>
        </p:sp>
        <p:sp>
          <p:nvSpPr>
            <p:cNvPr id="66" name="tx66"/>
            <p:cNvSpPr/>
            <p:nvPr/>
          </p:nvSpPr>
          <p:spPr>
            <a:xfrm>
              <a:off x="5537656" y="5190435"/>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84</a:t>
              </a:r>
            </a:p>
          </p:txBody>
        </p:sp>
        <p:sp>
          <p:nvSpPr>
            <p:cNvPr id="67" name="tx67"/>
            <p:cNvSpPr/>
            <p:nvPr/>
          </p:nvSpPr>
          <p:spPr>
            <a:xfrm>
              <a:off x="6069537" y="5190636"/>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51</a:t>
              </a:r>
            </a:p>
          </p:txBody>
        </p:sp>
        <p:sp>
          <p:nvSpPr>
            <p:cNvPr id="68" name="tx68"/>
            <p:cNvSpPr/>
            <p:nvPr/>
          </p:nvSpPr>
          <p:spPr>
            <a:xfrm>
              <a:off x="6601417" y="5190447"/>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82</a:t>
              </a:r>
            </a:p>
          </p:txBody>
        </p:sp>
        <p:sp>
          <p:nvSpPr>
            <p:cNvPr id="69" name="tx69"/>
            <p:cNvSpPr/>
            <p:nvPr/>
          </p:nvSpPr>
          <p:spPr>
            <a:xfrm>
              <a:off x="7133297" y="5190399"/>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90</a:t>
              </a:r>
            </a:p>
          </p:txBody>
        </p:sp>
        <p:sp>
          <p:nvSpPr>
            <p:cNvPr id="70" name="tx70"/>
            <p:cNvSpPr/>
            <p:nvPr/>
          </p:nvSpPr>
          <p:spPr>
            <a:xfrm>
              <a:off x="7632018" y="5190289"/>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108</a:t>
              </a:r>
            </a:p>
          </p:txBody>
        </p:sp>
        <p:sp>
          <p:nvSpPr>
            <p:cNvPr id="71" name="pl71"/>
            <p:cNvSpPr/>
            <p:nvPr/>
          </p:nvSpPr>
          <p:spPr>
            <a:xfrm>
              <a:off x="7742316" y="3220510"/>
              <a:ext cx="119987" cy="102707"/>
            </a:xfrm>
            <a:custGeom>
              <a:avLst/>
              <a:pathLst>
                <a:path w="119987" h="102707">
                  <a:moveTo>
                    <a:pt x="119987" y="0"/>
                  </a:moveTo>
                  <a:lnTo>
                    <a:pt x="0" y="102707"/>
                  </a:lnTo>
                </a:path>
              </a:pathLst>
            </a:custGeom>
          </p:spPr>
          <p:txBody>
            <a:bodyPr/>
            <a:lstStyle/>
            <a:p/>
          </p:txBody>
        </p:sp>
        <p:sp>
          <p:nvSpPr>
            <p:cNvPr id="72" name="pl72"/>
            <p:cNvSpPr/>
            <p:nvPr/>
          </p:nvSpPr>
          <p:spPr>
            <a:xfrm>
              <a:off x="7744054" y="3340783"/>
              <a:ext cx="118249" cy="78186"/>
            </a:xfrm>
            <a:custGeom>
              <a:avLst/>
              <a:pathLst>
                <a:path w="118249" h="78186">
                  <a:moveTo>
                    <a:pt x="118249" y="78186"/>
                  </a:moveTo>
                  <a:lnTo>
                    <a:pt x="0" y="0"/>
                  </a:lnTo>
                </a:path>
              </a:pathLst>
            </a:custGeom>
          </p:spPr>
          <p:txBody>
            <a:bodyPr/>
            <a:lstStyle/>
            <a:p/>
          </p:txBody>
        </p:sp>
        <p:sp>
          <p:nvSpPr>
            <p:cNvPr id="73" name="pg73"/>
            <p:cNvSpPr/>
            <p:nvPr/>
          </p:nvSpPr>
          <p:spPr>
            <a:xfrm>
              <a:off x="7793724" y="3097245"/>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74" name="tx74"/>
            <p:cNvSpPr/>
            <p:nvPr/>
          </p:nvSpPr>
          <p:spPr>
            <a:xfrm>
              <a:off x="7816584" y="3138365"/>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46%</a:t>
              </a:r>
            </a:p>
          </p:txBody>
        </p:sp>
        <p:sp>
          <p:nvSpPr>
            <p:cNvPr id="75" name="pg75"/>
            <p:cNvSpPr/>
            <p:nvPr/>
          </p:nvSpPr>
          <p:spPr>
            <a:xfrm>
              <a:off x="7793724" y="3364790"/>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2"/>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76" name="tx76"/>
            <p:cNvSpPr/>
            <p:nvPr/>
          </p:nvSpPr>
          <p:spPr>
            <a:xfrm>
              <a:off x="7816584" y="3405911"/>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46%</a:t>
              </a:r>
            </a:p>
          </p:txBody>
        </p:sp>
        <p:sp>
          <p:nvSpPr>
            <p:cNvPr id="77" name="rc77"/>
            <p:cNvSpPr/>
            <p:nvPr/>
          </p:nvSpPr>
          <p:spPr>
            <a:xfrm>
              <a:off x="1029806" y="646101"/>
              <a:ext cx="7605886" cy="4897291"/>
            </a:xfrm>
            <a:prstGeom prst="rect">
              <a:avLst/>
            </a:prstGeom>
            <a:ln w="13550" cap="rnd">
              <a:solidFill>
                <a:srgbClr val="BEBEBE">
                  <a:alpha val="100000"/>
                </a:srgbClr>
              </a:solidFill>
              <a:prstDash val="solid"/>
              <a:round/>
            </a:ln>
          </p:spPr>
          <p:txBody>
            <a:bodyPr/>
            <a:lstStyle/>
            <a:p/>
          </p:txBody>
        </p:sp>
        <p:sp>
          <p:nvSpPr>
            <p:cNvPr id="78" name="tx78"/>
            <p:cNvSpPr/>
            <p:nvPr/>
          </p:nvSpPr>
          <p:spPr>
            <a:xfrm>
              <a:off x="896544" y="5273412"/>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79" name="tx79"/>
            <p:cNvSpPr/>
            <p:nvPr/>
          </p:nvSpPr>
          <p:spPr>
            <a:xfrm>
              <a:off x="508103" y="4041059"/>
              <a:ext cx="459072"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200,000</a:t>
              </a:r>
            </a:p>
          </p:txBody>
        </p:sp>
        <p:sp>
          <p:nvSpPr>
            <p:cNvPr id="80" name="tx80"/>
            <p:cNvSpPr/>
            <p:nvPr/>
          </p:nvSpPr>
          <p:spPr>
            <a:xfrm>
              <a:off x="508103" y="2825140"/>
              <a:ext cx="459072"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400,000</a:t>
              </a:r>
            </a:p>
          </p:txBody>
        </p:sp>
        <p:sp>
          <p:nvSpPr>
            <p:cNvPr id="81" name="tx81"/>
            <p:cNvSpPr/>
            <p:nvPr/>
          </p:nvSpPr>
          <p:spPr>
            <a:xfrm>
              <a:off x="508103" y="1609220"/>
              <a:ext cx="459072"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600,000</a:t>
              </a:r>
            </a:p>
          </p:txBody>
        </p:sp>
        <p:sp>
          <p:nvSpPr>
            <p:cNvPr id="82" name="tx82"/>
            <p:cNvSpPr/>
            <p:nvPr/>
          </p:nvSpPr>
          <p:spPr>
            <a:xfrm>
              <a:off x="8698322" y="5273412"/>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3" name="tx83"/>
            <p:cNvSpPr/>
            <p:nvPr/>
          </p:nvSpPr>
          <p:spPr>
            <a:xfrm>
              <a:off x="8698322" y="484117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84" name="tx84"/>
            <p:cNvSpPr/>
            <p:nvPr/>
          </p:nvSpPr>
          <p:spPr>
            <a:xfrm>
              <a:off x="8698322" y="440892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85" name="tx85"/>
            <p:cNvSpPr/>
            <p:nvPr/>
          </p:nvSpPr>
          <p:spPr>
            <a:xfrm>
              <a:off x="8698322" y="3976626"/>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86" name="tx86"/>
            <p:cNvSpPr/>
            <p:nvPr/>
          </p:nvSpPr>
          <p:spPr>
            <a:xfrm>
              <a:off x="8698322" y="354444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87" name="tx87"/>
            <p:cNvSpPr/>
            <p:nvPr/>
          </p:nvSpPr>
          <p:spPr>
            <a:xfrm>
              <a:off x="8698322" y="311220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88" name="tx88"/>
            <p:cNvSpPr/>
            <p:nvPr/>
          </p:nvSpPr>
          <p:spPr>
            <a:xfrm>
              <a:off x="8698322" y="267996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89" name="tx89"/>
            <p:cNvSpPr/>
            <p:nvPr/>
          </p:nvSpPr>
          <p:spPr>
            <a:xfrm>
              <a:off x="8698322" y="224772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0" name="tx90"/>
            <p:cNvSpPr/>
            <p:nvPr/>
          </p:nvSpPr>
          <p:spPr>
            <a:xfrm>
              <a:off x="8698322" y="181548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1" name="tx91"/>
            <p:cNvSpPr/>
            <p:nvPr/>
          </p:nvSpPr>
          <p:spPr>
            <a:xfrm>
              <a:off x="8698322" y="138324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2" name="tx92"/>
            <p:cNvSpPr/>
            <p:nvPr/>
          </p:nvSpPr>
          <p:spPr>
            <a:xfrm>
              <a:off x="8698322" y="951001"/>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3" name="tx93"/>
            <p:cNvSpPr/>
            <p:nvPr/>
          </p:nvSpPr>
          <p:spPr>
            <a:xfrm rot="-5400000">
              <a:off x="1206710"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94" name="tx94"/>
            <p:cNvSpPr/>
            <p:nvPr/>
          </p:nvSpPr>
          <p:spPr>
            <a:xfrm rot="-5400000">
              <a:off x="1738559" y="5700839"/>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95" name="tx95"/>
            <p:cNvSpPr/>
            <p:nvPr/>
          </p:nvSpPr>
          <p:spPr>
            <a:xfrm rot="-5400000">
              <a:off x="2270470"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96" name="tx96"/>
            <p:cNvSpPr/>
            <p:nvPr/>
          </p:nvSpPr>
          <p:spPr>
            <a:xfrm rot="-5400000">
              <a:off x="2802350"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97" name="tx97"/>
            <p:cNvSpPr/>
            <p:nvPr/>
          </p:nvSpPr>
          <p:spPr>
            <a:xfrm rot="-5400000">
              <a:off x="3334231"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98" name="tx98"/>
            <p:cNvSpPr/>
            <p:nvPr/>
          </p:nvSpPr>
          <p:spPr>
            <a:xfrm rot="-5400000">
              <a:off x="3866111"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99" name="tx99"/>
            <p:cNvSpPr/>
            <p:nvPr/>
          </p:nvSpPr>
          <p:spPr>
            <a:xfrm rot="-5400000">
              <a:off x="4372690" y="5724992"/>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0" name="tx100"/>
            <p:cNvSpPr/>
            <p:nvPr/>
          </p:nvSpPr>
          <p:spPr>
            <a:xfrm rot="-5400000">
              <a:off x="4904570" y="5724992"/>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1" name="tx101"/>
            <p:cNvSpPr/>
            <p:nvPr/>
          </p:nvSpPr>
          <p:spPr>
            <a:xfrm rot="-5400000">
              <a:off x="5461751"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02" name="tx102"/>
            <p:cNvSpPr/>
            <p:nvPr/>
          </p:nvSpPr>
          <p:spPr>
            <a:xfrm rot="-5400000">
              <a:off x="5993631"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03" name="tx103"/>
            <p:cNvSpPr/>
            <p:nvPr/>
          </p:nvSpPr>
          <p:spPr>
            <a:xfrm rot="-5400000">
              <a:off x="6495126" y="5730077"/>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04" name="tx104"/>
            <p:cNvSpPr/>
            <p:nvPr/>
          </p:nvSpPr>
          <p:spPr>
            <a:xfrm rot="-5400000">
              <a:off x="7002263" y="5754758"/>
              <a:ext cx="391541"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05" name="tx105"/>
            <p:cNvSpPr/>
            <p:nvPr/>
          </p:nvSpPr>
          <p:spPr>
            <a:xfrm rot="-5400000">
              <a:off x="7534174" y="5754789"/>
              <a:ext cx="391541"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06" name="tx106"/>
            <p:cNvSpPr/>
            <p:nvPr/>
          </p:nvSpPr>
          <p:spPr>
            <a:xfrm rot="-5400000">
              <a:off x="-415232" y="3043076"/>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07" name="tx107"/>
            <p:cNvSpPr/>
            <p:nvPr/>
          </p:nvSpPr>
          <p:spPr>
            <a:xfrm rot="5400000">
              <a:off x="8341156" y="3029194"/>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08" name="tx108"/>
            <p:cNvSpPr/>
            <p:nvPr/>
          </p:nvSpPr>
          <p:spPr>
            <a:xfrm>
              <a:off x="1956757" y="401416"/>
              <a:ext cx="575198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Madagascar, 2012-2024</a:t>
              </a:r>
            </a:p>
          </p:txBody>
        </p:sp>
        <p:sp>
          <p:nvSpPr>
            <p:cNvPr id="109" name="tx109"/>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0" name="tx110"/>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11" name="tx111"/>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12" name="tx112"/>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1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108 confirmed measles cases in Madagascar. In the same year, MCV1 coverage was 46% and MCV2 coverage was 46%.
The number of cases in 2024 was 20% more than in 2023 (n=90).
The highest number of measles cases was reported in 2019 (n=213,291). In this year, MCV1 coverage was 60%.
Madagascar reported measles vaccine stockouts in 2004, 2018, 2019, 2023, and 2024.
There were measles-containing vaccine supplementary immunization activities/campaigns in 2022, 2023, and 2024.</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88000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77960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67919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157879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432980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322939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212899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102859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943464" y="2899277"/>
              <a:ext cx="3520101" cy="2200807"/>
            </a:xfrm>
            <a:custGeom>
              <a:avLst/>
              <a:pathLst>
                <a:path w="3520101" h="2200807">
                  <a:moveTo>
                    <a:pt x="0" y="0"/>
                  </a:moveTo>
                  <a:lnTo>
                    <a:pt x="146670" y="330121"/>
                  </a:lnTo>
                  <a:lnTo>
                    <a:pt x="293341" y="550201"/>
                  </a:lnTo>
                  <a:lnTo>
                    <a:pt x="440012" y="770282"/>
                  </a:lnTo>
                  <a:lnTo>
                    <a:pt x="586683" y="1980726"/>
                  </a:lnTo>
                  <a:lnTo>
                    <a:pt x="733354" y="2200807"/>
                  </a:lnTo>
                  <a:lnTo>
                    <a:pt x="880025" y="1540564"/>
                  </a:lnTo>
                  <a:lnTo>
                    <a:pt x="1026696" y="1540564"/>
                  </a:lnTo>
                  <a:lnTo>
                    <a:pt x="1173367" y="1650605"/>
                  </a:lnTo>
                  <a:lnTo>
                    <a:pt x="1320038" y="2090766"/>
                  </a:lnTo>
                  <a:lnTo>
                    <a:pt x="1466709" y="1430524"/>
                  </a:lnTo>
                  <a:lnTo>
                    <a:pt x="1613379" y="1540564"/>
                  </a:lnTo>
                  <a:lnTo>
                    <a:pt x="1760050" y="990363"/>
                  </a:lnTo>
                  <a:lnTo>
                    <a:pt x="1906721" y="1650605"/>
                  </a:lnTo>
                  <a:lnTo>
                    <a:pt x="2053392" y="1210443"/>
                  </a:lnTo>
                  <a:lnTo>
                    <a:pt x="2200063" y="1100403"/>
                  </a:lnTo>
                  <a:lnTo>
                    <a:pt x="2346734" y="1650605"/>
                  </a:lnTo>
                  <a:lnTo>
                    <a:pt x="2493405" y="1650605"/>
                  </a:lnTo>
                  <a:lnTo>
                    <a:pt x="2640076" y="2090766"/>
                  </a:lnTo>
                  <a:lnTo>
                    <a:pt x="2786747" y="1430524"/>
                  </a:lnTo>
                  <a:lnTo>
                    <a:pt x="2933418" y="1100403"/>
                  </a:lnTo>
                  <a:lnTo>
                    <a:pt x="3080089" y="990363"/>
                  </a:lnTo>
                  <a:lnTo>
                    <a:pt x="3226759" y="990363"/>
                  </a:lnTo>
                  <a:lnTo>
                    <a:pt x="3373430" y="1210443"/>
                  </a:lnTo>
                  <a:lnTo>
                    <a:pt x="3520101" y="990363"/>
                  </a:lnTo>
                </a:path>
              </a:pathLst>
            </a:custGeom>
            <a:ln w="27101" cap="flat">
              <a:solidFill>
                <a:srgbClr val="0058AB">
                  <a:alpha val="80000"/>
                </a:srgbClr>
              </a:solidFill>
              <a:prstDash val="solid"/>
              <a:round/>
            </a:ln>
          </p:spPr>
          <p:txBody>
            <a:bodyPr/>
            <a:lstStyle/>
            <a:p/>
          </p:txBody>
        </p:sp>
        <p:sp>
          <p:nvSpPr>
            <p:cNvPr id="21" name="pl21"/>
            <p:cNvSpPr/>
            <p:nvPr/>
          </p:nvSpPr>
          <p:spPr>
            <a:xfrm>
              <a:off x="943464" y="3999681"/>
              <a:ext cx="3520101" cy="880322"/>
            </a:xfrm>
            <a:custGeom>
              <a:avLst/>
              <a:pathLst>
                <a:path w="3520101" h="880322">
                  <a:moveTo>
                    <a:pt x="0" y="0"/>
                  </a:moveTo>
                  <a:lnTo>
                    <a:pt x="146670" y="110040"/>
                  </a:lnTo>
                  <a:lnTo>
                    <a:pt x="293341" y="0"/>
                  </a:lnTo>
                  <a:lnTo>
                    <a:pt x="440012" y="220080"/>
                  </a:lnTo>
                  <a:lnTo>
                    <a:pt x="586683" y="330121"/>
                  </a:lnTo>
                  <a:lnTo>
                    <a:pt x="733354" y="220080"/>
                  </a:lnTo>
                  <a:lnTo>
                    <a:pt x="880025" y="330121"/>
                  </a:lnTo>
                  <a:lnTo>
                    <a:pt x="1026696" y="330121"/>
                  </a:lnTo>
                  <a:lnTo>
                    <a:pt x="1173367" y="550201"/>
                  </a:lnTo>
                  <a:lnTo>
                    <a:pt x="1320038" y="660242"/>
                  </a:lnTo>
                  <a:lnTo>
                    <a:pt x="1466709" y="770282"/>
                  </a:lnTo>
                  <a:lnTo>
                    <a:pt x="1613379" y="770282"/>
                  </a:lnTo>
                  <a:lnTo>
                    <a:pt x="1760050" y="770282"/>
                  </a:lnTo>
                  <a:lnTo>
                    <a:pt x="1906721" y="770282"/>
                  </a:lnTo>
                  <a:lnTo>
                    <a:pt x="2053392" y="880322"/>
                  </a:lnTo>
                  <a:lnTo>
                    <a:pt x="2200063" y="880322"/>
                  </a:lnTo>
                  <a:lnTo>
                    <a:pt x="2346734" y="880322"/>
                  </a:lnTo>
                  <a:lnTo>
                    <a:pt x="2493405" y="880322"/>
                  </a:lnTo>
                  <a:lnTo>
                    <a:pt x="2640076" y="880322"/>
                  </a:lnTo>
                  <a:lnTo>
                    <a:pt x="2786747" y="880322"/>
                  </a:lnTo>
                  <a:lnTo>
                    <a:pt x="2933418" y="880322"/>
                  </a:lnTo>
                  <a:lnTo>
                    <a:pt x="3080089" y="770282"/>
                  </a:lnTo>
                  <a:lnTo>
                    <a:pt x="3226759" y="880322"/>
                  </a:lnTo>
                  <a:lnTo>
                    <a:pt x="3373430" y="880322"/>
                  </a:lnTo>
                  <a:lnTo>
                    <a:pt x="3520101" y="880322"/>
                  </a:lnTo>
                </a:path>
              </a:pathLst>
            </a:custGeom>
            <a:ln w="27101" cap="flat">
              <a:solidFill>
                <a:srgbClr val="1CABE2">
                  <a:alpha val="80000"/>
                </a:srgbClr>
              </a:solidFill>
              <a:prstDash val="solid"/>
              <a:round/>
            </a:ln>
          </p:spPr>
          <p:txBody>
            <a:bodyPr/>
            <a:lstStyle/>
            <a:p/>
          </p:txBody>
        </p:sp>
        <p:sp>
          <p:nvSpPr>
            <p:cNvPr id="22" name="pl22"/>
            <p:cNvSpPr/>
            <p:nvPr/>
          </p:nvSpPr>
          <p:spPr>
            <a:xfrm>
              <a:off x="943464" y="3339439"/>
              <a:ext cx="3520101" cy="1320484"/>
            </a:xfrm>
            <a:custGeom>
              <a:avLst/>
              <a:pathLst>
                <a:path w="3520101" h="1320484">
                  <a:moveTo>
                    <a:pt x="0" y="0"/>
                  </a:moveTo>
                  <a:lnTo>
                    <a:pt x="146670" y="110040"/>
                  </a:lnTo>
                  <a:lnTo>
                    <a:pt x="293341" y="110040"/>
                  </a:lnTo>
                  <a:lnTo>
                    <a:pt x="440012" y="110040"/>
                  </a:lnTo>
                  <a:lnTo>
                    <a:pt x="586683" y="220080"/>
                  </a:lnTo>
                  <a:lnTo>
                    <a:pt x="733354" y="550201"/>
                  </a:lnTo>
                  <a:lnTo>
                    <a:pt x="880025" y="440161"/>
                  </a:lnTo>
                  <a:lnTo>
                    <a:pt x="1026696" y="440161"/>
                  </a:lnTo>
                  <a:lnTo>
                    <a:pt x="1173367" y="660242"/>
                  </a:lnTo>
                  <a:lnTo>
                    <a:pt x="1320038" y="880322"/>
                  </a:lnTo>
                  <a:lnTo>
                    <a:pt x="1466709" y="880322"/>
                  </a:lnTo>
                  <a:lnTo>
                    <a:pt x="1613379" y="990363"/>
                  </a:lnTo>
                  <a:lnTo>
                    <a:pt x="1760050" y="990363"/>
                  </a:lnTo>
                  <a:lnTo>
                    <a:pt x="1906721" y="1100403"/>
                  </a:lnTo>
                  <a:lnTo>
                    <a:pt x="2053392" y="1100403"/>
                  </a:lnTo>
                  <a:lnTo>
                    <a:pt x="2200063" y="1100403"/>
                  </a:lnTo>
                  <a:lnTo>
                    <a:pt x="2346734" y="1320484"/>
                  </a:lnTo>
                  <a:lnTo>
                    <a:pt x="2493405" y="1320484"/>
                  </a:lnTo>
                  <a:lnTo>
                    <a:pt x="2640076" y="1320484"/>
                  </a:lnTo>
                  <a:lnTo>
                    <a:pt x="2786747" y="1320484"/>
                  </a:lnTo>
                  <a:lnTo>
                    <a:pt x="2933418" y="1210443"/>
                  </a:lnTo>
                  <a:lnTo>
                    <a:pt x="3080089" y="1100403"/>
                  </a:lnTo>
                  <a:lnTo>
                    <a:pt x="3226759" y="1100403"/>
                  </a:lnTo>
                  <a:lnTo>
                    <a:pt x="3373430" y="1210443"/>
                  </a:lnTo>
                  <a:lnTo>
                    <a:pt x="3520101" y="1320484"/>
                  </a:lnTo>
                </a:path>
              </a:pathLst>
            </a:custGeom>
            <a:ln w="27101" cap="flat">
              <a:solidFill>
                <a:srgbClr val="00833D">
                  <a:alpha val="80000"/>
                </a:srgbClr>
              </a:solidFill>
              <a:prstDash val="solid"/>
              <a:round/>
            </a:ln>
          </p:spPr>
          <p:txBody>
            <a:bodyPr/>
            <a:lstStyle/>
            <a:p/>
          </p:txBody>
        </p:sp>
        <p:sp>
          <p:nvSpPr>
            <p:cNvPr id="23" name="pl23"/>
            <p:cNvSpPr/>
            <p:nvPr/>
          </p:nvSpPr>
          <p:spPr>
            <a:xfrm>
              <a:off x="943464" y="2899277"/>
              <a:ext cx="3520101" cy="2200807"/>
            </a:xfrm>
            <a:custGeom>
              <a:avLst/>
              <a:pathLst>
                <a:path w="3520101" h="2200807">
                  <a:moveTo>
                    <a:pt x="0" y="0"/>
                  </a:moveTo>
                  <a:lnTo>
                    <a:pt x="146670" y="330121"/>
                  </a:lnTo>
                  <a:lnTo>
                    <a:pt x="293341" y="550201"/>
                  </a:lnTo>
                  <a:lnTo>
                    <a:pt x="440012" y="770282"/>
                  </a:lnTo>
                  <a:lnTo>
                    <a:pt x="586683" y="1980726"/>
                  </a:lnTo>
                  <a:lnTo>
                    <a:pt x="733354" y="2200807"/>
                  </a:lnTo>
                  <a:lnTo>
                    <a:pt x="880025" y="1540564"/>
                  </a:lnTo>
                  <a:lnTo>
                    <a:pt x="1026696" y="1540564"/>
                  </a:lnTo>
                  <a:lnTo>
                    <a:pt x="1173367" y="1650605"/>
                  </a:lnTo>
                  <a:lnTo>
                    <a:pt x="1320038" y="2090766"/>
                  </a:lnTo>
                  <a:lnTo>
                    <a:pt x="1466709" y="1430524"/>
                  </a:lnTo>
                  <a:lnTo>
                    <a:pt x="1613379" y="1540564"/>
                  </a:lnTo>
                  <a:lnTo>
                    <a:pt x="1760050" y="990363"/>
                  </a:lnTo>
                  <a:lnTo>
                    <a:pt x="1906721" y="1650605"/>
                  </a:lnTo>
                  <a:lnTo>
                    <a:pt x="2053392" y="1210443"/>
                  </a:lnTo>
                  <a:lnTo>
                    <a:pt x="2200063" y="1100403"/>
                  </a:lnTo>
                  <a:lnTo>
                    <a:pt x="2346734" y="1650605"/>
                  </a:lnTo>
                  <a:lnTo>
                    <a:pt x="2493405" y="1650605"/>
                  </a:lnTo>
                  <a:lnTo>
                    <a:pt x="2640076" y="2090766"/>
                  </a:lnTo>
                  <a:lnTo>
                    <a:pt x="2786747" y="1430524"/>
                  </a:lnTo>
                  <a:lnTo>
                    <a:pt x="2933418" y="1100403"/>
                  </a:lnTo>
                  <a:lnTo>
                    <a:pt x="3080089" y="990363"/>
                  </a:lnTo>
                  <a:lnTo>
                    <a:pt x="3226759" y="990363"/>
                  </a:lnTo>
                  <a:lnTo>
                    <a:pt x="3373430" y="1210443"/>
                  </a:lnTo>
                  <a:lnTo>
                    <a:pt x="3520101" y="990363"/>
                  </a:lnTo>
                </a:path>
              </a:pathLst>
            </a:custGeom>
            <a:ln w="43362" cap="flat">
              <a:solidFill>
                <a:srgbClr val="000000">
                  <a:alpha val="100000"/>
                </a:srgbClr>
              </a:solidFill>
              <a:prstDash val="solid"/>
              <a:round/>
            </a:ln>
          </p:spPr>
          <p:txBody>
            <a:bodyPr/>
            <a:lstStyle/>
            <a:p/>
          </p:txBody>
        </p:sp>
        <p:sp>
          <p:nvSpPr>
            <p:cNvPr id="24" name="pl24"/>
            <p:cNvSpPr/>
            <p:nvPr/>
          </p:nvSpPr>
          <p:spPr>
            <a:xfrm>
              <a:off x="943464" y="2899277"/>
              <a:ext cx="3520101" cy="2200807"/>
            </a:xfrm>
            <a:custGeom>
              <a:avLst/>
              <a:pathLst>
                <a:path w="3520101" h="2200807">
                  <a:moveTo>
                    <a:pt x="0" y="0"/>
                  </a:moveTo>
                  <a:lnTo>
                    <a:pt x="146670" y="330121"/>
                  </a:lnTo>
                  <a:lnTo>
                    <a:pt x="293341" y="550201"/>
                  </a:lnTo>
                  <a:lnTo>
                    <a:pt x="440012" y="770282"/>
                  </a:lnTo>
                  <a:lnTo>
                    <a:pt x="586683" y="1980726"/>
                  </a:lnTo>
                  <a:lnTo>
                    <a:pt x="733354" y="2200807"/>
                  </a:lnTo>
                  <a:lnTo>
                    <a:pt x="880025" y="1540564"/>
                  </a:lnTo>
                  <a:lnTo>
                    <a:pt x="1026696" y="1540564"/>
                  </a:lnTo>
                  <a:lnTo>
                    <a:pt x="1173367" y="1650605"/>
                  </a:lnTo>
                  <a:lnTo>
                    <a:pt x="1320038" y="2090766"/>
                  </a:lnTo>
                  <a:lnTo>
                    <a:pt x="1466709" y="1430524"/>
                  </a:lnTo>
                  <a:lnTo>
                    <a:pt x="1613379" y="1540564"/>
                  </a:lnTo>
                  <a:lnTo>
                    <a:pt x="1760050" y="990363"/>
                  </a:lnTo>
                  <a:lnTo>
                    <a:pt x="1906721" y="1650605"/>
                  </a:lnTo>
                  <a:lnTo>
                    <a:pt x="2053392" y="1210443"/>
                  </a:lnTo>
                  <a:lnTo>
                    <a:pt x="2200063" y="1100403"/>
                  </a:lnTo>
                  <a:lnTo>
                    <a:pt x="2346734" y="1650605"/>
                  </a:lnTo>
                  <a:lnTo>
                    <a:pt x="2493405" y="1650605"/>
                  </a:lnTo>
                  <a:lnTo>
                    <a:pt x="2640076" y="2090766"/>
                  </a:lnTo>
                  <a:lnTo>
                    <a:pt x="2786747" y="1430524"/>
                  </a:lnTo>
                  <a:lnTo>
                    <a:pt x="2933418" y="1100403"/>
                  </a:lnTo>
                  <a:lnTo>
                    <a:pt x="3080089" y="990363"/>
                  </a:lnTo>
                  <a:lnTo>
                    <a:pt x="3226759" y="990363"/>
                  </a:lnTo>
                  <a:lnTo>
                    <a:pt x="3373430" y="1210443"/>
                  </a:lnTo>
                  <a:lnTo>
                    <a:pt x="3520101" y="990363"/>
                  </a:lnTo>
                </a:path>
              </a:pathLst>
            </a:custGeom>
            <a:ln w="27101" cap="flat">
              <a:solidFill>
                <a:srgbClr val="0058AB">
                  <a:alpha val="100000"/>
                </a:srgbClr>
              </a:solidFill>
              <a:prstDash val="solid"/>
              <a:round/>
            </a:ln>
          </p:spPr>
          <p:txBody>
            <a:bodyPr/>
            <a:lstStyle/>
            <a:p/>
          </p:txBody>
        </p:sp>
        <p:sp>
          <p:nvSpPr>
            <p:cNvPr id="25" name="pl25"/>
            <p:cNvSpPr/>
            <p:nvPr/>
          </p:nvSpPr>
          <p:spPr>
            <a:xfrm>
              <a:off x="943464" y="2569156"/>
              <a:ext cx="0" cy="330121"/>
            </a:xfrm>
            <a:custGeom>
              <a:avLst/>
              <a:pathLst>
                <a:path w="0" h="330121">
                  <a:moveTo>
                    <a:pt x="0" y="330121"/>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1676818" y="4769963"/>
              <a:ext cx="0" cy="330121"/>
            </a:xfrm>
            <a:custGeom>
              <a:avLst/>
              <a:pathLst>
                <a:path w="0" h="330121">
                  <a:moveTo>
                    <a:pt x="0" y="330121"/>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2410173" y="3999681"/>
              <a:ext cx="0" cy="330121"/>
            </a:xfrm>
            <a:custGeom>
              <a:avLst/>
              <a:pathLst>
                <a:path w="0" h="330121">
                  <a:moveTo>
                    <a:pt x="0" y="330121"/>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143527" y="3669560"/>
              <a:ext cx="0" cy="330121"/>
            </a:xfrm>
            <a:custGeom>
              <a:avLst/>
              <a:pathLst>
                <a:path w="0" h="330121">
                  <a:moveTo>
                    <a:pt x="0" y="330121"/>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730211" y="3999681"/>
              <a:ext cx="0" cy="330121"/>
            </a:xfrm>
            <a:custGeom>
              <a:avLst/>
              <a:pathLst>
                <a:path w="0" h="330121">
                  <a:moveTo>
                    <a:pt x="0" y="330121"/>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316894" y="3779600"/>
              <a:ext cx="0" cy="330121"/>
            </a:xfrm>
            <a:custGeom>
              <a:avLst/>
              <a:pathLst>
                <a:path w="0" h="330121">
                  <a:moveTo>
                    <a:pt x="0" y="330121"/>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463565" y="3559519"/>
              <a:ext cx="0" cy="330121"/>
            </a:xfrm>
            <a:custGeom>
              <a:avLst/>
              <a:pathLst>
                <a:path w="0" h="330121">
                  <a:moveTo>
                    <a:pt x="0" y="330121"/>
                  </a:moveTo>
                  <a:lnTo>
                    <a:pt x="0" y="0"/>
                  </a:lnTo>
                </a:path>
              </a:pathLst>
            </a:custGeom>
            <a:ln w="13550" cap="flat">
              <a:solidFill>
                <a:srgbClr val="0058AB">
                  <a:alpha val="100000"/>
                </a:srgbClr>
              </a:solidFill>
              <a:prstDash val="dot"/>
              <a:round/>
            </a:ln>
          </p:spPr>
          <p:txBody>
            <a:bodyPr/>
            <a:lstStyle/>
            <a:p/>
          </p:txBody>
        </p:sp>
        <p:sp>
          <p:nvSpPr>
            <p:cNvPr id="32" name="pg32"/>
            <p:cNvSpPr/>
            <p:nvPr/>
          </p:nvSpPr>
          <p:spPr>
            <a:xfrm>
              <a:off x="856840" y="250259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 name="tx33"/>
            <p:cNvSpPr/>
            <p:nvPr/>
          </p:nvSpPr>
          <p:spPr>
            <a:xfrm>
              <a:off x="887193" y="2531363"/>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23</a:t>
              </a:r>
            </a:p>
          </p:txBody>
        </p:sp>
        <p:sp>
          <p:nvSpPr>
            <p:cNvPr id="34" name="pg34"/>
            <p:cNvSpPr/>
            <p:nvPr/>
          </p:nvSpPr>
          <p:spPr>
            <a:xfrm>
              <a:off x="1618330" y="470339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1648683" y="4732170"/>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36" name="pg36"/>
            <p:cNvSpPr/>
            <p:nvPr/>
          </p:nvSpPr>
          <p:spPr>
            <a:xfrm>
              <a:off x="2323549" y="393311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2353902" y="3961937"/>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38" name="pg38"/>
            <p:cNvSpPr/>
            <p:nvPr/>
          </p:nvSpPr>
          <p:spPr>
            <a:xfrm>
              <a:off x="3056903" y="360299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3087257" y="3631766"/>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13</a:t>
              </a:r>
            </a:p>
          </p:txBody>
        </p:sp>
        <p:sp>
          <p:nvSpPr>
            <p:cNvPr id="40" name="pg40"/>
            <p:cNvSpPr/>
            <p:nvPr/>
          </p:nvSpPr>
          <p:spPr>
            <a:xfrm>
              <a:off x="3643587" y="393311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673940" y="3961937"/>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42" name="pg42"/>
            <p:cNvSpPr/>
            <p:nvPr/>
          </p:nvSpPr>
          <p:spPr>
            <a:xfrm>
              <a:off x="4230271" y="371303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4260624" y="3743091"/>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12</a:t>
              </a:r>
            </a:p>
          </p:txBody>
        </p:sp>
        <p:sp>
          <p:nvSpPr>
            <p:cNvPr id="44" name="pg44"/>
            <p:cNvSpPr/>
            <p:nvPr/>
          </p:nvSpPr>
          <p:spPr>
            <a:xfrm>
              <a:off x="4376942" y="349295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407295" y="3523010"/>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14</a:t>
              </a:r>
            </a:p>
          </p:txBody>
        </p:sp>
        <p:sp>
          <p:nvSpPr>
            <p:cNvPr id="46" name="tx46"/>
            <p:cNvSpPr/>
            <p:nvPr/>
          </p:nvSpPr>
          <p:spPr>
            <a:xfrm>
              <a:off x="4523855" y="484094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7" name="tx47"/>
            <p:cNvSpPr/>
            <p:nvPr/>
          </p:nvSpPr>
          <p:spPr>
            <a:xfrm>
              <a:off x="4523855" y="462212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7</a:t>
              </a:r>
            </a:p>
          </p:txBody>
        </p:sp>
        <p:sp>
          <p:nvSpPr>
            <p:cNvPr id="48" name="tx48"/>
            <p:cNvSpPr/>
            <p:nvPr/>
          </p:nvSpPr>
          <p:spPr>
            <a:xfrm>
              <a:off x="577692" y="42871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49" name="tx49"/>
            <p:cNvSpPr/>
            <p:nvPr/>
          </p:nvSpPr>
          <p:spPr>
            <a:xfrm>
              <a:off x="577692" y="31867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0" name="tx50"/>
            <p:cNvSpPr/>
            <p:nvPr/>
          </p:nvSpPr>
          <p:spPr>
            <a:xfrm>
              <a:off x="577692" y="2086300"/>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1" name="tx51"/>
            <p:cNvSpPr/>
            <p:nvPr/>
          </p:nvSpPr>
          <p:spPr>
            <a:xfrm>
              <a:off x="577692" y="98595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52" name="tx52"/>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3" name="tx53"/>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4" name="tx54"/>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5" name="tx55"/>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6" name="tx56"/>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7" name="tx57"/>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8" name="tx58"/>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9" name="tx59"/>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0" name="pl60"/>
            <p:cNvSpPr/>
            <p:nvPr/>
          </p:nvSpPr>
          <p:spPr>
            <a:xfrm>
              <a:off x="1445802"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1" name="pl61"/>
            <p:cNvSpPr/>
            <p:nvPr/>
          </p:nvSpPr>
          <p:spPr>
            <a:xfrm>
              <a:off x="1445802"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2" name="pl62"/>
            <p:cNvSpPr/>
            <p:nvPr/>
          </p:nvSpPr>
          <p:spPr>
            <a:xfrm>
              <a:off x="2573195"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3" name="pl63"/>
            <p:cNvSpPr/>
            <p:nvPr/>
          </p:nvSpPr>
          <p:spPr>
            <a:xfrm>
              <a:off x="3335650"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4" name="tx64"/>
            <p:cNvSpPr/>
            <p:nvPr/>
          </p:nvSpPr>
          <p:spPr>
            <a:xfrm>
              <a:off x="1712901" y="6074855"/>
              <a:ext cx="7687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Madagascar</a:t>
              </a:r>
            </a:p>
          </p:txBody>
        </p:sp>
        <p:sp>
          <p:nvSpPr>
            <p:cNvPr id="65" name="tx65"/>
            <p:cNvSpPr/>
            <p:nvPr/>
          </p:nvSpPr>
          <p:spPr>
            <a:xfrm>
              <a:off x="2840295"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6" name="tx66"/>
            <p:cNvSpPr/>
            <p:nvPr/>
          </p:nvSpPr>
          <p:spPr>
            <a:xfrm>
              <a:off x="3602749" y="6100844"/>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7" name="tx67"/>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8" name="pl68"/>
            <p:cNvSpPr/>
            <p:nvPr/>
          </p:nvSpPr>
          <p:spPr>
            <a:xfrm>
              <a:off x="5132709" y="488000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9" name="pl69"/>
            <p:cNvSpPr/>
            <p:nvPr/>
          </p:nvSpPr>
          <p:spPr>
            <a:xfrm>
              <a:off x="5132709" y="377960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267919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157879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432980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3" name="pl73"/>
            <p:cNvSpPr/>
            <p:nvPr/>
          </p:nvSpPr>
          <p:spPr>
            <a:xfrm>
              <a:off x="5132709" y="322939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212899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132709" y="102859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5308715" y="1688833"/>
              <a:ext cx="3520101" cy="3301210"/>
            </a:xfrm>
            <a:custGeom>
              <a:avLst/>
              <a:pathLst>
                <a:path w="3520101" h="3301210">
                  <a:moveTo>
                    <a:pt x="0" y="1210443"/>
                  </a:moveTo>
                  <a:lnTo>
                    <a:pt x="146670" y="1430524"/>
                  </a:lnTo>
                  <a:lnTo>
                    <a:pt x="293341" y="1540564"/>
                  </a:lnTo>
                  <a:lnTo>
                    <a:pt x="440012" y="1760645"/>
                  </a:lnTo>
                  <a:lnTo>
                    <a:pt x="586683" y="3301210"/>
                  </a:lnTo>
                  <a:lnTo>
                    <a:pt x="733354" y="1980726"/>
                  </a:lnTo>
                  <a:lnTo>
                    <a:pt x="880025" y="1100403"/>
                  </a:lnTo>
                  <a:lnTo>
                    <a:pt x="1026696" y="2420887"/>
                  </a:lnTo>
                  <a:lnTo>
                    <a:pt x="1173367" y="1870686"/>
                  </a:lnTo>
                  <a:lnTo>
                    <a:pt x="1320038" y="1430524"/>
                  </a:lnTo>
                  <a:lnTo>
                    <a:pt x="1466709" y="2090766"/>
                  </a:lnTo>
                  <a:lnTo>
                    <a:pt x="1613379" y="1210443"/>
                  </a:lnTo>
                  <a:lnTo>
                    <a:pt x="1760050" y="1540564"/>
                  </a:lnTo>
                  <a:lnTo>
                    <a:pt x="1906721" y="1980726"/>
                  </a:lnTo>
                  <a:lnTo>
                    <a:pt x="2053392" y="2200807"/>
                  </a:lnTo>
                  <a:lnTo>
                    <a:pt x="2200063" y="2090766"/>
                  </a:lnTo>
                  <a:lnTo>
                    <a:pt x="2346734" y="1980726"/>
                  </a:lnTo>
                  <a:lnTo>
                    <a:pt x="2493405" y="1210443"/>
                  </a:lnTo>
                  <a:lnTo>
                    <a:pt x="2640076" y="2420887"/>
                  </a:lnTo>
                  <a:lnTo>
                    <a:pt x="2786747" y="1320484"/>
                  </a:lnTo>
                  <a:lnTo>
                    <a:pt x="2933418" y="550201"/>
                  </a:lnTo>
                  <a:lnTo>
                    <a:pt x="3080089" y="110040"/>
                  </a:lnTo>
                  <a:lnTo>
                    <a:pt x="3226759" y="110040"/>
                  </a:lnTo>
                  <a:lnTo>
                    <a:pt x="3373430" y="330121"/>
                  </a:lnTo>
                  <a:lnTo>
                    <a:pt x="3520101" y="0"/>
                  </a:lnTo>
                </a:path>
              </a:pathLst>
            </a:custGeom>
            <a:ln w="27101" cap="flat">
              <a:solidFill>
                <a:srgbClr val="0058AB">
                  <a:alpha val="80000"/>
                </a:srgbClr>
              </a:solidFill>
              <a:prstDash val="solid"/>
              <a:round/>
            </a:ln>
          </p:spPr>
          <p:txBody>
            <a:bodyPr/>
            <a:lstStyle/>
            <a:p/>
          </p:txBody>
        </p:sp>
        <p:sp>
          <p:nvSpPr>
            <p:cNvPr id="84" name="pl84"/>
            <p:cNvSpPr/>
            <p:nvPr/>
          </p:nvSpPr>
          <p:spPr>
            <a:xfrm>
              <a:off x="5308715" y="3889641"/>
              <a:ext cx="3520101" cy="990363"/>
            </a:xfrm>
            <a:custGeom>
              <a:avLst/>
              <a:pathLst>
                <a:path w="3520101" h="990363">
                  <a:moveTo>
                    <a:pt x="0" y="0"/>
                  </a:moveTo>
                  <a:lnTo>
                    <a:pt x="146670" y="110040"/>
                  </a:lnTo>
                  <a:lnTo>
                    <a:pt x="293341" y="110040"/>
                  </a:lnTo>
                  <a:lnTo>
                    <a:pt x="440012" y="220080"/>
                  </a:lnTo>
                  <a:lnTo>
                    <a:pt x="586683" y="330121"/>
                  </a:lnTo>
                  <a:lnTo>
                    <a:pt x="733354" y="330121"/>
                  </a:lnTo>
                  <a:lnTo>
                    <a:pt x="880025" y="440161"/>
                  </a:lnTo>
                  <a:lnTo>
                    <a:pt x="1026696" y="550201"/>
                  </a:lnTo>
                  <a:lnTo>
                    <a:pt x="1173367" y="660242"/>
                  </a:lnTo>
                  <a:lnTo>
                    <a:pt x="1320038" y="770282"/>
                  </a:lnTo>
                  <a:lnTo>
                    <a:pt x="1466709" y="880322"/>
                  </a:lnTo>
                  <a:lnTo>
                    <a:pt x="1613379" y="880322"/>
                  </a:lnTo>
                  <a:lnTo>
                    <a:pt x="1760050" y="880322"/>
                  </a:lnTo>
                  <a:lnTo>
                    <a:pt x="1906721" y="990363"/>
                  </a:lnTo>
                  <a:lnTo>
                    <a:pt x="2053392" y="880322"/>
                  </a:lnTo>
                  <a:lnTo>
                    <a:pt x="2200063" y="990363"/>
                  </a:lnTo>
                  <a:lnTo>
                    <a:pt x="2346734" y="880322"/>
                  </a:lnTo>
                  <a:lnTo>
                    <a:pt x="2493405" y="880322"/>
                  </a:lnTo>
                  <a:lnTo>
                    <a:pt x="2640076" y="990363"/>
                  </a:lnTo>
                  <a:lnTo>
                    <a:pt x="2786747" y="990363"/>
                  </a:lnTo>
                  <a:lnTo>
                    <a:pt x="2933418" y="990363"/>
                  </a:lnTo>
                  <a:lnTo>
                    <a:pt x="3080089" y="880322"/>
                  </a:lnTo>
                  <a:lnTo>
                    <a:pt x="3226759" y="770282"/>
                  </a:lnTo>
                  <a:lnTo>
                    <a:pt x="3373430" y="770282"/>
                  </a:lnTo>
                  <a:lnTo>
                    <a:pt x="3520101" y="880322"/>
                  </a:lnTo>
                </a:path>
              </a:pathLst>
            </a:custGeom>
            <a:ln w="27101" cap="flat">
              <a:solidFill>
                <a:srgbClr val="1CABE2">
                  <a:alpha val="80000"/>
                </a:srgbClr>
              </a:solidFill>
              <a:prstDash val="solid"/>
              <a:round/>
            </a:ln>
          </p:spPr>
          <p:txBody>
            <a:bodyPr/>
            <a:lstStyle/>
            <a:p/>
          </p:txBody>
        </p:sp>
        <p:sp>
          <p:nvSpPr>
            <p:cNvPr id="85" name="pl85"/>
            <p:cNvSpPr/>
            <p:nvPr/>
          </p:nvSpPr>
          <p:spPr>
            <a:xfrm>
              <a:off x="5308715" y="3119358"/>
              <a:ext cx="3520101" cy="1430524"/>
            </a:xfrm>
            <a:custGeom>
              <a:avLst/>
              <a:pathLst>
                <a:path w="3520101" h="1430524">
                  <a:moveTo>
                    <a:pt x="0" y="0"/>
                  </a:moveTo>
                  <a:lnTo>
                    <a:pt x="146670" y="220080"/>
                  </a:lnTo>
                  <a:lnTo>
                    <a:pt x="293341" y="330121"/>
                  </a:lnTo>
                  <a:lnTo>
                    <a:pt x="440012" y="220080"/>
                  </a:lnTo>
                  <a:lnTo>
                    <a:pt x="586683" y="330121"/>
                  </a:lnTo>
                  <a:lnTo>
                    <a:pt x="733354" y="220080"/>
                  </a:lnTo>
                  <a:lnTo>
                    <a:pt x="880025" y="440161"/>
                  </a:lnTo>
                  <a:lnTo>
                    <a:pt x="1026696" y="660242"/>
                  </a:lnTo>
                  <a:lnTo>
                    <a:pt x="1173367" y="880322"/>
                  </a:lnTo>
                  <a:lnTo>
                    <a:pt x="1320038" y="1100403"/>
                  </a:lnTo>
                  <a:lnTo>
                    <a:pt x="1466709" y="1210443"/>
                  </a:lnTo>
                  <a:lnTo>
                    <a:pt x="1613379" y="1210443"/>
                  </a:lnTo>
                  <a:lnTo>
                    <a:pt x="1760050" y="1430524"/>
                  </a:lnTo>
                  <a:lnTo>
                    <a:pt x="1906721" y="1430524"/>
                  </a:lnTo>
                  <a:lnTo>
                    <a:pt x="2053392" y="1100403"/>
                  </a:lnTo>
                  <a:lnTo>
                    <a:pt x="2200063" y="1100403"/>
                  </a:lnTo>
                  <a:lnTo>
                    <a:pt x="2346734" y="990363"/>
                  </a:lnTo>
                  <a:lnTo>
                    <a:pt x="2493405" y="1100403"/>
                  </a:lnTo>
                  <a:lnTo>
                    <a:pt x="2640076" y="1100403"/>
                  </a:lnTo>
                  <a:lnTo>
                    <a:pt x="2786747" y="1100403"/>
                  </a:lnTo>
                  <a:lnTo>
                    <a:pt x="2933418" y="1100403"/>
                  </a:lnTo>
                  <a:lnTo>
                    <a:pt x="3080089" y="880322"/>
                  </a:lnTo>
                  <a:lnTo>
                    <a:pt x="3226759" y="990363"/>
                  </a:lnTo>
                  <a:lnTo>
                    <a:pt x="3373430" y="1100403"/>
                  </a:lnTo>
                  <a:lnTo>
                    <a:pt x="3520101" y="1210443"/>
                  </a:lnTo>
                </a:path>
              </a:pathLst>
            </a:custGeom>
            <a:ln w="27101" cap="flat">
              <a:solidFill>
                <a:srgbClr val="00833D">
                  <a:alpha val="80000"/>
                </a:srgbClr>
              </a:solidFill>
              <a:prstDash val="solid"/>
              <a:round/>
            </a:ln>
          </p:spPr>
          <p:txBody>
            <a:bodyPr/>
            <a:lstStyle/>
            <a:p/>
          </p:txBody>
        </p:sp>
        <p:sp>
          <p:nvSpPr>
            <p:cNvPr id="86" name="pl86"/>
            <p:cNvSpPr/>
            <p:nvPr/>
          </p:nvSpPr>
          <p:spPr>
            <a:xfrm>
              <a:off x="5308715" y="1688833"/>
              <a:ext cx="3520101" cy="3301210"/>
            </a:xfrm>
            <a:custGeom>
              <a:avLst/>
              <a:pathLst>
                <a:path w="3520101" h="3301210">
                  <a:moveTo>
                    <a:pt x="0" y="1210443"/>
                  </a:moveTo>
                  <a:lnTo>
                    <a:pt x="146670" y="1430524"/>
                  </a:lnTo>
                  <a:lnTo>
                    <a:pt x="293341" y="1540564"/>
                  </a:lnTo>
                  <a:lnTo>
                    <a:pt x="440012" y="1760645"/>
                  </a:lnTo>
                  <a:lnTo>
                    <a:pt x="586683" y="3301210"/>
                  </a:lnTo>
                  <a:lnTo>
                    <a:pt x="733354" y="1980726"/>
                  </a:lnTo>
                  <a:lnTo>
                    <a:pt x="880025" y="1100403"/>
                  </a:lnTo>
                  <a:lnTo>
                    <a:pt x="1026696" y="2420887"/>
                  </a:lnTo>
                  <a:lnTo>
                    <a:pt x="1173367" y="1870686"/>
                  </a:lnTo>
                  <a:lnTo>
                    <a:pt x="1320038" y="1430524"/>
                  </a:lnTo>
                  <a:lnTo>
                    <a:pt x="1466709" y="2090766"/>
                  </a:lnTo>
                  <a:lnTo>
                    <a:pt x="1613379" y="1210443"/>
                  </a:lnTo>
                  <a:lnTo>
                    <a:pt x="1760050" y="1540564"/>
                  </a:lnTo>
                  <a:lnTo>
                    <a:pt x="1906721" y="1980726"/>
                  </a:lnTo>
                  <a:lnTo>
                    <a:pt x="2053392" y="2200807"/>
                  </a:lnTo>
                  <a:lnTo>
                    <a:pt x="2200063" y="2090766"/>
                  </a:lnTo>
                  <a:lnTo>
                    <a:pt x="2346734" y="1980726"/>
                  </a:lnTo>
                  <a:lnTo>
                    <a:pt x="2493405" y="1210443"/>
                  </a:lnTo>
                  <a:lnTo>
                    <a:pt x="2640076" y="2420887"/>
                  </a:lnTo>
                  <a:lnTo>
                    <a:pt x="2786747" y="1320484"/>
                  </a:lnTo>
                  <a:lnTo>
                    <a:pt x="2933418" y="550201"/>
                  </a:lnTo>
                  <a:lnTo>
                    <a:pt x="3080089" y="110040"/>
                  </a:lnTo>
                  <a:lnTo>
                    <a:pt x="3226759" y="110040"/>
                  </a:lnTo>
                  <a:lnTo>
                    <a:pt x="3373430" y="330121"/>
                  </a:lnTo>
                  <a:lnTo>
                    <a:pt x="3520101" y="0"/>
                  </a:lnTo>
                </a:path>
              </a:pathLst>
            </a:custGeom>
            <a:ln w="43362" cap="flat">
              <a:solidFill>
                <a:srgbClr val="000000">
                  <a:alpha val="100000"/>
                </a:srgbClr>
              </a:solidFill>
              <a:prstDash val="solid"/>
              <a:round/>
            </a:ln>
          </p:spPr>
          <p:txBody>
            <a:bodyPr/>
            <a:lstStyle/>
            <a:p/>
          </p:txBody>
        </p:sp>
        <p:sp>
          <p:nvSpPr>
            <p:cNvPr id="87" name="pl87"/>
            <p:cNvSpPr/>
            <p:nvPr/>
          </p:nvSpPr>
          <p:spPr>
            <a:xfrm>
              <a:off x="5308715" y="1688833"/>
              <a:ext cx="3520101" cy="3301210"/>
            </a:xfrm>
            <a:custGeom>
              <a:avLst/>
              <a:pathLst>
                <a:path w="3520101" h="3301210">
                  <a:moveTo>
                    <a:pt x="0" y="1210443"/>
                  </a:moveTo>
                  <a:lnTo>
                    <a:pt x="146670" y="1430524"/>
                  </a:lnTo>
                  <a:lnTo>
                    <a:pt x="293341" y="1540564"/>
                  </a:lnTo>
                  <a:lnTo>
                    <a:pt x="440012" y="1760645"/>
                  </a:lnTo>
                  <a:lnTo>
                    <a:pt x="586683" y="3301210"/>
                  </a:lnTo>
                  <a:lnTo>
                    <a:pt x="733354" y="1980726"/>
                  </a:lnTo>
                  <a:lnTo>
                    <a:pt x="880025" y="1100403"/>
                  </a:lnTo>
                  <a:lnTo>
                    <a:pt x="1026696" y="2420887"/>
                  </a:lnTo>
                  <a:lnTo>
                    <a:pt x="1173367" y="1870686"/>
                  </a:lnTo>
                  <a:lnTo>
                    <a:pt x="1320038" y="1430524"/>
                  </a:lnTo>
                  <a:lnTo>
                    <a:pt x="1466709" y="2090766"/>
                  </a:lnTo>
                  <a:lnTo>
                    <a:pt x="1613379" y="1210443"/>
                  </a:lnTo>
                  <a:lnTo>
                    <a:pt x="1760050" y="1540564"/>
                  </a:lnTo>
                  <a:lnTo>
                    <a:pt x="1906721" y="1980726"/>
                  </a:lnTo>
                  <a:lnTo>
                    <a:pt x="2053392" y="2200807"/>
                  </a:lnTo>
                  <a:lnTo>
                    <a:pt x="2200063" y="2090766"/>
                  </a:lnTo>
                  <a:lnTo>
                    <a:pt x="2346734" y="1980726"/>
                  </a:lnTo>
                  <a:lnTo>
                    <a:pt x="2493405" y="1210443"/>
                  </a:lnTo>
                  <a:lnTo>
                    <a:pt x="2640076" y="2420887"/>
                  </a:lnTo>
                  <a:lnTo>
                    <a:pt x="2786747" y="1320484"/>
                  </a:lnTo>
                  <a:lnTo>
                    <a:pt x="2933418" y="550201"/>
                  </a:lnTo>
                  <a:lnTo>
                    <a:pt x="3080089" y="110040"/>
                  </a:lnTo>
                  <a:lnTo>
                    <a:pt x="3226759" y="110040"/>
                  </a:lnTo>
                  <a:lnTo>
                    <a:pt x="3373430" y="330121"/>
                  </a:lnTo>
                  <a:lnTo>
                    <a:pt x="3520101" y="0"/>
                  </a:lnTo>
                </a:path>
              </a:pathLst>
            </a:custGeom>
            <a:ln w="27101" cap="flat">
              <a:solidFill>
                <a:srgbClr val="0058AB">
                  <a:alpha val="100000"/>
                </a:srgbClr>
              </a:solidFill>
              <a:prstDash val="solid"/>
              <a:round/>
            </a:ln>
          </p:spPr>
          <p:txBody>
            <a:bodyPr/>
            <a:lstStyle/>
            <a:p/>
          </p:txBody>
        </p:sp>
        <p:sp>
          <p:nvSpPr>
            <p:cNvPr id="88" name="pl88"/>
            <p:cNvSpPr/>
            <p:nvPr/>
          </p:nvSpPr>
          <p:spPr>
            <a:xfrm>
              <a:off x="5308715" y="2569156"/>
              <a:ext cx="0" cy="330121"/>
            </a:xfrm>
            <a:custGeom>
              <a:avLst/>
              <a:pathLst>
                <a:path w="0" h="330121">
                  <a:moveTo>
                    <a:pt x="0" y="33012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042069" y="3339439"/>
              <a:ext cx="0" cy="330121"/>
            </a:xfrm>
            <a:custGeom>
              <a:avLst/>
              <a:pathLst>
                <a:path w="0" h="330121">
                  <a:moveTo>
                    <a:pt x="0" y="330121"/>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6775424" y="3449479"/>
              <a:ext cx="0" cy="330121"/>
            </a:xfrm>
            <a:custGeom>
              <a:avLst/>
              <a:pathLst>
                <a:path w="0" h="330121">
                  <a:moveTo>
                    <a:pt x="0" y="330121"/>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7508778" y="3449479"/>
              <a:ext cx="0" cy="330121"/>
            </a:xfrm>
            <a:custGeom>
              <a:avLst/>
              <a:pathLst>
                <a:path w="0" h="330121">
                  <a:moveTo>
                    <a:pt x="0" y="330121"/>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095462" y="2679197"/>
              <a:ext cx="0" cy="330121"/>
            </a:xfrm>
            <a:custGeom>
              <a:avLst/>
              <a:pathLst>
                <a:path w="0" h="330121">
                  <a:moveTo>
                    <a:pt x="0" y="330121"/>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682145" y="1688833"/>
              <a:ext cx="0" cy="330121"/>
            </a:xfrm>
            <a:custGeom>
              <a:avLst/>
              <a:pathLst>
                <a:path w="0" h="330121">
                  <a:moveTo>
                    <a:pt x="0" y="330121"/>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828816" y="1358712"/>
              <a:ext cx="0" cy="330121"/>
            </a:xfrm>
            <a:custGeom>
              <a:avLst/>
              <a:pathLst>
                <a:path w="0" h="330121">
                  <a:moveTo>
                    <a:pt x="0" y="330121"/>
                  </a:moveTo>
                  <a:lnTo>
                    <a:pt x="0" y="0"/>
                  </a:lnTo>
                </a:path>
              </a:pathLst>
            </a:custGeom>
            <a:ln w="13550" cap="flat">
              <a:solidFill>
                <a:srgbClr val="0058AB">
                  <a:alpha val="100000"/>
                </a:srgbClr>
              </a:solidFill>
              <a:prstDash val="dot"/>
              <a:round/>
            </a:ln>
          </p:spPr>
          <p:txBody>
            <a:bodyPr/>
            <a:lstStyle/>
            <a:p/>
          </p:txBody>
        </p:sp>
        <p:sp>
          <p:nvSpPr>
            <p:cNvPr id="95" name="pg95"/>
            <p:cNvSpPr/>
            <p:nvPr/>
          </p:nvSpPr>
          <p:spPr>
            <a:xfrm>
              <a:off x="5222091" y="250259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6" name="tx96"/>
            <p:cNvSpPr/>
            <p:nvPr/>
          </p:nvSpPr>
          <p:spPr>
            <a:xfrm>
              <a:off x="5252444" y="2531363"/>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23</a:t>
              </a:r>
            </a:p>
          </p:txBody>
        </p:sp>
        <p:sp>
          <p:nvSpPr>
            <p:cNvPr id="97" name="pg97"/>
            <p:cNvSpPr/>
            <p:nvPr/>
          </p:nvSpPr>
          <p:spPr>
            <a:xfrm>
              <a:off x="5955445" y="327287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985799" y="3301695"/>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16</a:t>
              </a:r>
            </a:p>
          </p:txBody>
        </p:sp>
        <p:sp>
          <p:nvSpPr>
            <p:cNvPr id="99" name="pg99"/>
            <p:cNvSpPr/>
            <p:nvPr/>
          </p:nvSpPr>
          <p:spPr>
            <a:xfrm>
              <a:off x="6688800" y="338291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6719153" y="3411735"/>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15</a:t>
              </a:r>
            </a:p>
          </p:txBody>
        </p:sp>
        <p:sp>
          <p:nvSpPr>
            <p:cNvPr id="101" name="pg101"/>
            <p:cNvSpPr/>
            <p:nvPr/>
          </p:nvSpPr>
          <p:spPr>
            <a:xfrm>
              <a:off x="7422154" y="338291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7452508" y="3411735"/>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15</a:t>
              </a:r>
            </a:p>
          </p:txBody>
        </p:sp>
        <p:sp>
          <p:nvSpPr>
            <p:cNvPr id="103" name="pg103"/>
            <p:cNvSpPr/>
            <p:nvPr/>
          </p:nvSpPr>
          <p:spPr>
            <a:xfrm>
              <a:off x="8008838" y="261263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8039191" y="2642688"/>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22</a:t>
              </a:r>
            </a:p>
          </p:txBody>
        </p:sp>
        <p:sp>
          <p:nvSpPr>
            <p:cNvPr id="105" name="pg105"/>
            <p:cNvSpPr/>
            <p:nvPr/>
          </p:nvSpPr>
          <p:spPr>
            <a:xfrm>
              <a:off x="8595522" y="162226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8625875" y="1651040"/>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31</a:t>
              </a:r>
            </a:p>
          </p:txBody>
        </p:sp>
        <p:sp>
          <p:nvSpPr>
            <p:cNvPr id="107" name="pg107"/>
            <p:cNvSpPr/>
            <p:nvPr/>
          </p:nvSpPr>
          <p:spPr>
            <a:xfrm>
              <a:off x="8742193" y="129214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772546" y="1320919"/>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34</a:t>
              </a:r>
            </a:p>
          </p:txBody>
        </p:sp>
        <p:sp>
          <p:nvSpPr>
            <p:cNvPr id="109" name="tx109"/>
            <p:cNvSpPr/>
            <p:nvPr/>
          </p:nvSpPr>
          <p:spPr>
            <a:xfrm>
              <a:off x="8889106" y="472952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0" name="tx110"/>
            <p:cNvSpPr/>
            <p:nvPr/>
          </p:nvSpPr>
          <p:spPr>
            <a:xfrm>
              <a:off x="8949396" y="42893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10</a:t>
              </a:r>
            </a:p>
          </p:txBody>
        </p:sp>
        <p:sp>
          <p:nvSpPr>
            <p:cNvPr id="111" name="tx111"/>
            <p:cNvSpPr/>
            <p:nvPr/>
          </p:nvSpPr>
          <p:spPr>
            <a:xfrm>
              <a:off x="4942943" y="42871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2" name="tx112"/>
            <p:cNvSpPr/>
            <p:nvPr/>
          </p:nvSpPr>
          <p:spPr>
            <a:xfrm>
              <a:off x="4942943" y="31867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3" name="tx113"/>
            <p:cNvSpPr/>
            <p:nvPr/>
          </p:nvSpPr>
          <p:spPr>
            <a:xfrm>
              <a:off x="4942943" y="2086300"/>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14" name="tx114"/>
            <p:cNvSpPr/>
            <p:nvPr/>
          </p:nvSpPr>
          <p:spPr>
            <a:xfrm>
              <a:off x="4942943" y="98595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115" name="tx115"/>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6" name="tx116"/>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7" name="tx117"/>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8" name="tx118"/>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9" name="tx119"/>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0" name="tx120"/>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1" name="tx121"/>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2" name="tx122"/>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3" name="pl123"/>
            <p:cNvSpPr/>
            <p:nvPr/>
          </p:nvSpPr>
          <p:spPr>
            <a:xfrm>
              <a:off x="5811053"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4" name="pl124"/>
            <p:cNvSpPr/>
            <p:nvPr/>
          </p:nvSpPr>
          <p:spPr>
            <a:xfrm>
              <a:off x="5811053"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5" name="pl125"/>
            <p:cNvSpPr/>
            <p:nvPr/>
          </p:nvSpPr>
          <p:spPr>
            <a:xfrm>
              <a:off x="6938446"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6" name="pl126"/>
            <p:cNvSpPr/>
            <p:nvPr/>
          </p:nvSpPr>
          <p:spPr>
            <a:xfrm>
              <a:off x="7700901"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7" name="tx127"/>
            <p:cNvSpPr/>
            <p:nvPr/>
          </p:nvSpPr>
          <p:spPr>
            <a:xfrm>
              <a:off x="6078152" y="6074855"/>
              <a:ext cx="7687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Madagascar</a:t>
              </a:r>
            </a:p>
          </p:txBody>
        </p:sp>
        <p:sp>
          <p:nvSpPr>
            <p:cNvPr id="128" name="tx128"/>
            <p:cNvSpPr/>
            <p:nvPr/>
          </p:nvSpPr>
          <p:spPr>
            <a:xfrm>
              <a:off x="7205546"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9" name="tx129"/>
            <p:cNvSpPr/>
            <p:nvPr/>
          </p:nvSpPr>
          <p:spPr>
            <a:xfrm>
              <a:off x="7968000" y="6100844"/>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30" name="tx130"/>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1" name="tx131"/>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2" name="tx132"/>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3" name="tx133"/>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14% of children who received DTP1 did not receive DTP3 (left), and 34% of children who received DTP1 did not receive MCV1 (right).
The high DTP drop-out rates imply poor ability to provide a complete series of vaccines early in life. The high DTP-MCV drop-out rates imply poor retention in immunization programmes and ability to provide a full course of vaccines in infancy (up to one year).
In 2024, Madagascar DTP drop-out was higher and DTP-MCV drop-out was higher than global drop-out rates, respectively.</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128772"/>
              <a:ext cx="2123063" cy="519759"/>
            </a:xfrm>
            <a:custGeom>
              <a:avLst/>
              <a:pathLst>
                <a:path w="2123063" h="519759">
                  <a:moveTo>
                    <a:pt x="0" y="284630"/>
                  </a:moveTo>
                  <a:lnTo>
                    <a:pt x="88460" y="272254"/>
                  </a:lnTo>
                  <a:lnTo>
                    <a:pt x="176921" y="272254"/>
                  </a:lnTo>
                  <a:lnTo>
                    <a:pt x="265382" y="222754"/>
                  </a:lnTo>
                  <a:lnTo>
                    <a:pt x="353843" y="123752"/>
                  </a:lnTo>
                  <a:lnTo>
                    <a:pt x="442304" y="37125"/>
                  </a:lnTo>
                  <a:lnTo>
                    <a:pt x="530765" y="0"/>
                  </a:lnTo>
                  <a:lnTo>
                    <a:pt x="619226" y="12375"/>
                  </a:lnTo>
                  <a:lnTo>
                    <a:pt x="707687" y="148502"/>
                  </a:lnTo>
                  <a:lnTo>
                    <a:pt x="796148" y="210378"/>
                  </a:lnTo>
                  <a:lnTo>
                    <a:pt x="884609" y="235129"/>
                  </a:lnTo>
                  <a:lnTo>
                    <a:pt x="973070" y="160877"/>
                  </a:lnTo>
                  <a:lnTo>
                    <a:pt x="1061531" y="259879"/>
                  </a:lnTo>
                  <a:lnTo>
                    <a:pt x="1149992" y="309380"/>
                  </a:lnTo>
                  <a:lnTo>
                    <a:pt x="1238453" y="383632"/>
                  </a:lnTo>
                  <a:lnTo>
                    <a:pt x="1326914" y="482633"/>
                  </a:lnTo>
                  <a:lnTo>
                    <a:pt x="1415375" y="259879"/>
                  </a:lnTo>
                  <a:lnTo>
                    <a:pt x="1503836" y="259879"/>
                  </a:lnTo>
                  <a:lnTo>
                    <a:pt x="1592297" y="222754"/>
                  </a:lnTo>
                  <a:lnTo>
                    <a:pt x="1680758" y="198003"/>
                  </a:lnTo>
                  <a:lnTo>
                    <a:pt x="1769219" y="235129"/>
                  </a:lnTo>
                  <a:lnTo>
                    <a:pt x="1857680" y="519759"/>
                  </a:lnTo>
                  <a:lnTo>
                    <a:pt x="1946141" y="396007"/>
                  </a:lnTo>
                  <a:lnTo>
                    <a:pt x="2034602" y="272254"/>
                  </a:lnTo>
                  <a:lnTo>
                    <a:pt x="2123063" y="383632"/>
                  </a:lnTo>
                </a:path>
              </a:pathLst>
            </a:custGeom>
            <a:ln w="27101" cap="flat">
              <a:solidFill>
                <a:srgbClr val="1CABE2">
                  <a:alpha val="100000"/>
                </a:srgbClr>
              </a:solidFill>
              <a:prstDash val="solid"/>
              <a:round/>
            </a:ln>
          </p:spPr>
          <p:txBody>
            <a:bodyPr/>
            <a:lstStyle/>
            <a:p/>
          </p:txBody>
        </p:sp>
        <p:sp>
          <p:nvSpPr>
            <p:cNvPr id="24" name="tx24"/>
            <p:cNvSpPr/>
            <p:nvPr/>
          </p:nvSpPr>
          <p:spPr>
            <a:xfrm>
              <a:off x="910275" y="1322326"/>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25" name="tx25"/>
            <p:cNvSpPr/>
            <p:nvPr/>
          </p:nvSpPr>
          <p:spPr>
            <a:xfrm>
              <a:off x="3217825" y="142013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64</a:t>
              </a:r>
            </a:p>
          </p:txBody>
        </p:sp>
        <p:sp>
          <p:nvSpPr>
            <p:cNvPr id="26" name="tx26"/>
            <p:cNvSpPr/>
            <p:nvPr/>
          </p:nvSpPr>
          <p:spPr>
            <a:xfrm>
              <a:off x="2688703" y="11856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27" name="tx27"/>
            <p:cNvSpPr/>
            <p:nvPr/>
          </p:nvSpPr>
          <p:spPr>
            <a:xfrm>
              <a:off x="3042547" y="125982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389120" y="3207631"/>
              <a:ext cx="796148" cy="507384"/>
            </a:xfrm>
            <a:custGeom>
              <a:avLst/>
              <a:pathLst>
                <a:path w="796148" h="507384">
                  <a:moveTo>
                    <a:pt x="0" y="507384"/>
                  </a:moveTo>
                  <a:lnTo>
                    <a:pt x="88460" y="259879"/>
                  </a:lnTo>
                  <a:lnTo>
                    <a:pt x="176921" y="99001"/>
                  </a:lnTo>
                  <a:lnTo>
                    <a:pt x="265382" y="0"/>
                  </a:lnTo>
                  <a:lnTo>
                    <a:pt x="353843" y="37125"/>
                  </a:lnTo>
                  <a:lnTo>
                    <a:pt x="442304" y="86626"/>
                  </a:lnTo>
                  <a:lnTo>
                    <a:pt x="530765" y="185628"/>
                  </a:lnTo>
                  <a:lnTo>
                    <a:pt x="619226" y="173253"/>
                  </a:lnTo>
                  <a:lnTo>
                    <a:pt x="707687" y="99001"/>
                  </a:lnTo>
                  <a:lnTo>
                    <a:pt x="796148" y="99001"/>
                  </a:lnTo>
                </a:path>
              </a:pathLst>
            </a:custGeom>
            <a:ln w="27101" cap="flat">
              <a:solidFill>
                <a:srgbClr val="1CABE2">
                  <a:alpha val="100000"/>
                </a:srgbClr>
              </a:solidFill>
              <a:prstDash val="solid"/>
              <a:round/>
            </a:ln>
          </p:spPr>
          <p:txBody>
            <a:bodyPr/>
            <a:lstStyle/>
            <a:p/>
          </p:txBody>
        </p:sp>
        <p:sp>
          <p:nvSpPr>
            <p:cNvPr id="48" name="tx48"/>
            <p:cNvSpPr/>
            <p:nvPr/>
          </p:nvSpPr>
          <p:spPr>
            <a:xfrm>
              <a:off x="2237190" y="362270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30</a:t>
              </a:r>
            </a:p>
          </p:txBody>
        </p:sp>
        <p:sp>
          <p:nvSpPr>
            <p:cNvPr id="49" name="tx49"/>
            <p:cNvSpPr/>
            <p:nvPr/>
          </p:nvSpPr>
          <p:spPr>
            <a:xfrm>
              <a:off x="3217825" y="321431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63</a:t>
              </a:r>
            </a:p>
          </p:txBody>
        </p:sp>
        <p:sp>
          <p:nvSpPr>
            <p:cNvPr id="50" name="tx50"/>
            <p:cNvSpPr/>
            <p:nvPr/>
          </p:nvSpPr>
          <p:spPr>
            <a:xfrm>
              <a:off x="2688703" y="310360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51" name="tx51"/>
            <p:cNvSpPr/>
            <p:nvPr/>
          </p:nvSpPr>
          <p:spPr>
            <a:xfrm>
              <a:off x="3042547" y="316543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63</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2212198" y="4927609"/>
              <a:ext cx="973070" cy="247504"/>
            </a:xfrm>
            <a:custGeom>
              <a:avLst/>
              <a:pathLst>
                <a:path w="973070" h="247504">
                  <a:moveTo>
                    <a:pt x="0" y="0"/>
                  </a:moveTo>
                  <a:lnTo>
                    <a:pt x="88460" y="99001"/>
                  </a:lnTo>
                  <a:lnTo>
                    <a:pt x="176921" y="173253"/>
                  </a:lnTo>
                  <a:lnTo>
                    <a:pt x="265382" y="136127"/>
                  </a:lnTo>
                  <a:lnTo>
                    <a:pt x="353843" y="160877"/>
                  </a:lnTo>
                  <a:lnTo>
                    <a:pt x="442304" y="37125"/>
                  </a:lnTo>
                  <a:lnTo>
                    <a:pt x="530765" y="86626"/>
                  </a:lnTo>
                  <a:lnTo>
                    <a:pt x="619226" y="111377"/>
                  </a:lnTo>
                  <a:lnTo>
                    <a:pt x="707687" y="247504"/>
                  </a:lnTo>
                  <a:lnTo>
                    <a:pt x="796148" y="235129"/>
                  </a:lnTo>
                  <a:lnTo>
                    <a:pt x="884609" y="148502"/>
                  </a:lnTo>
                  <a:lnTo>
                    <a:pt x="973070" y="148502"/>
                  </a:lnTo>
                </a:path>
              </a:pathLst>
            </a:custGeom>
            <a:ln w="27101" cap="flat">
              <a:solidFill>
                <a:srgbClr val="1CABE2">
                  <a:alpha val="100000"/>
                </a:srgbClr>
              </a:solidFill>
              <a:prstDash val="solid"/>
              <a:round/>
            </a:ln>
          </p:spPr>
          <p:txBody>
            <a:bodyPr/>
            <a:lstStyle/>
            <a:p/>
          </p:txBody>
        </p:sp>
        <p:sp>
          <p:nvSpPr>
            <p:cNvPr id="72" name="tx72"/>
            <p:cNvSpPr/>
            <p:nvPr/>
          </p:nvSpPr>
          <p:spPr>
            <a:xfrm>
              <a:off x="2060268" y="483534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73" name="tx73"/>
            <p:cNvSpPr/>
            <p:nvPr/>
          </p:nvSpPr>
          <p:spPr>
            <a:xfrm>
              <a:off x="3217825" y="498384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64</a:t>
              </a:r>
            </a:p>
          </p:txBody>
        </p:sp>
        <p:sp>
          <p:nvSpPr>
            <p:cNvPr id="74" name="tx74"/>
            <p:cNvSpPr/>
            <p:nvPr/>
          </p:nvSpPr>
          <p:spPr>
            <a:xfrm>
              <a:off x="2688703" y="487308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69</a:t>
              </a:r>
            </a:p>
          </p:txBody>
        </p:sp>
        <p:sp>
          <p:nvSpPr>
            <p:cNvPr id="75" name="tx75"/>
            <p:cNvSpPr/>
            <p:nvPr/>
          </p:nvSpPr>
          <p:spPr>
            <a:xfrm>
              <a:off x="3042547" y="493495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64</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153522"/>
              <a:ext cx="2123063" cy="358881"/>
            </a:xfrm>
            <a:custGeom>
              <a:avLst/>
              <a:pathLst>
                <a:path w="2123063" h="358881">
                  <a:moveTo>
                    <a:pt x="0" y="235129"/>
                  </a:moveTo>
                  <a:lnTo>
                    <a:pt x="88460" y="222754"/>
                  </a:lnTo>
                  <a:lnTo>
                    <a:pt x="176921" y="210378"/>
                  </a:lnTo>
                  <a:lnTo>
                    <a:pt x="265382" y="173253"/>
                  </a:lnTo>
                  <a:lnTo>
                    <a:pt x="353843" y="136127"/>
                  </a:lnTo>
                  <a:lnTo>
                    <a:pt x="442304" y="61876"/>
                  </a:lnTo>
                  <a:lnTo>
                    <a:pt x="530765" y="0"/>
                  </a:lnTo>
                  <a:lnTo>
                    <a:pt x="619226" y="12375"/>
                  </a:lnTo>
                  <a:lnTo>
                    <a:pt x="707687" y="111377"/>
                  </a:lnTo>
                  <a:lnTo>
                    <a:pt x="796148" y="160877"/>
                  </a:lnTo>
                  <a:lnTo>
                    <a:pt x="884609" y="185628"/>
                  </a:lnTo>
                  <a:lnTo>
                    <a:pt x="973070" y="160877"/>
                  </a:lnTo>
                  <a:lnTo>
                    <a:pt x="1061531" y="173253"/>
                  </a:lnTo>
                  <a:lnTo>
                    <a:pt x="1149992" y="210378"/>
                  </a:lnTo>
                  <a:lnTo>
                    <a:pt x="1238453" y="198003"/>
                  </a:lnTo>
                  <a:lnTo>
                    <a:pt x="1326914" y="272254"/>
                  </a:lnTo>
                  <a:lnTo>
                    <a:pt x="1415375" y="235129"/>
                  </a:lnTo>
                  <a:lnTo>
                    <a:pt x="1503836" y="272254"/>
                  </a:lnTo>
                  <a:lnTo>
                    <a:pt x="1592297" y="198003"/>
                  </a:lnTo>
                  <a:lnTo>
                    <a:pt x="1680758" y="198003"/>
                  </a:lnTo>
                  <a:lnTo>
                    <a:pt x="1769219" y="198003"/>
                  </a:lnTo>
                  <a:lnTo>
                    <a:pt x="1857680" y="358881"/>
                  </a:lnTo>
                  <a:lnTo>
                    <a:pt x="1946141" y="334131"/>
                  </a:lnTo>
                  <a:lnTo>
                    <a:pt x="2034602" y="235129"/>
                  </a:lnTo>
                  <a:lnTo>
                    <a:pt x="2123063" y="284630"/>
                  </a:lnTo>
                </a:path>
              </a:pathLst>
            </a:custGeom>
            <a:ln w="27101" cap="flat">
              <a:solidFill>
                <a:srgbClr val="1CABE2">
                  <a:alpha val="100000"/>
                </a:srgbClr>
              </a:solidFill>
              <a:prstDash val="solid"/>
              <a:round/>
            </a:ln>
          </p:spPr>
          <p:txBody>
            <a:bodyPr/>
            <a:lstStyle/>
            <a:p/>
          </p:txBody>
        </p:sp>
        <p:sp>
          <p:nvSpPr>
            <p:cNvPr id="96" name="tx96"/>
            <p:cNvSpPr/>
            <p:nvPr/>
          </p:nvSpPr>
          <p:spPr>
            <a:xfrm>
              <a:off x="3704462" y="1297861"/>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97" name="tx97"/>
            <p:cNvSpPr/>
            <p:nvPr/>
          </p:nvSpPr>
          <p:spPr>
            <a:xfrm>
              <a:off x="6012012" y="13458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98" name="tx98"/>
            <p:cNvSpPr/>
            <p:nvPr/>
          </p:nvSpPr>
          <p:spPr>
            <a:xfrm>
              <a:off x="5482890" y="1212754"/>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99" name="tx99"/>
            <p:cNvSpPr/>
            <p:nvPr/>
          </p:nvSpPr>
          <p:spPr>
            <a:xfrm>
              <a:off x="5836734" y="1248974"/>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3083879"/>
              <a:ext cx="2123063" cy="470258"/>
            </a:xfrm>
            <a:custGeom>
              <a:avLst/>
              <a:pathLst>
                <a:path w="2123063" h="470258">
                  <a:moveTo>
                    <a:pt x="0" y="297005"/>
                  </a:moveTo>
                  <a:lnTo>
                    <a:pt x="88460" y="272254"/>
                  </a:lnTo>
                  <a:lnTo>
                    <a:pt x="176921" y="247504"/>
                  </a:lnTo>
                  <a:lnTo>
                    <a:pt x="265382" y="198003"/>
                  </a:lnTo>
                  <a:lnTo>
                    <a:pt x="353843" y="24750"/>
                  </a:lnTo>
                  <a:lnTo>
                    <a:pt x="442304" y="86626"/>
                  </a:lnTo>
                  <a:lnTo>
                    <a:pt x="530765" y="123752"/>
                  </a:lnTo>
                  <a:lnTo>
                    <a:pt x="619226" y="0"/>
                  </a:lnTo>
                  <a:lnTo>
                    <a:pt x="707687" y="136127"/>
                  </a:lnTo>
                  <a:lnTo>
                    <a:pt x="796148" y="222754"/>
                  </a:lnTo>
                  <a:lnTo>
                    <a:pt x="884609" y="185628"/>
                  </a:lnTo>
                  <a:lnTo>
                    <a:pt x="973070" y="235129"/>
                  </a:lnTo>
                  <a:lnTo>
                    <a:pt x="1061531" y="222754"/>
                  </a:lnTo>
                  <a:lnTo>
                    <a:pt x="1149992" y="210378"/>
                  </a:lnTo>
                  <a:lnTo>
                    <a:pt x="1238453" y="185628"/>
                  </a:lnTo>
                  <a:lnTo>
                    <a:pt x="1326914" y="259879"/>
                  </a:lnTo>
                  <a:lnTo>
                    <a:pt x="1415375" y="235129"/>
                  </a:lnTo>
                  <a:lnTo>
                    <a:pt x="1503836" y="321755"/>
                  </a:lnTo>
                  <a:lnTo>
                    <a:pt x="1592297" y="160877"/>
                  </a:lnTo>
                  <a:lnTo>
                    <a:pt x="1680758" y="259879"/>
                  </a:lnTo>
                  <a:lnTo>
                    <a:pt x="1769219" y="321755"/>
                  </a:lnTo>
                  <a:lnTo>
                    <a:pt x="1857680" y="470258"/>
                  </a:lnTo>
                  <a:lnTo>
                    <a:pt x="1946141" y="457883"/>
                  </a:lnTo>
                  <a:lnTo>
                    <a:pt x="2034602" y="371256"/>
                  </a:lnTo>
                  <a:lnTo>
                    <a:pt x="2123063" y="433132"/>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3289808"/>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57</a:t>
              </a:r>
            </a:p>
          </p:txBody>
        </p:sp>
        <p:sp>
          <p:nvSpPr>
            <p:cNvPr id="121" name="tx121"/>
            <p:cNvSpPr/>
            <p:nvPr/>
          </p:nvSpPr>
          <p:spPr>
            <a:xfrm>
              <a:off x="6012012" y="342474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46</a:t>
              </a:r>
            </a:p>
          </p:txBody>
        </p:sp>
        <p:sp>
          <p:nvSpPr>
            <p:cNvPr id="122" name="tx122"/>
            <p:cNvSpPr/>
            <p:nvPr/>
          </p:nvSpPr>
          <p:spPr>
            <a:xfrm>
              <a:off x="5482890" y="32026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60</a:t>
              </a:r>
            </a:p>
          </p:txBody>
        </p:sp>
        <p:sp>
          <p:nvSpPr>
            <p:cNvPr id="123" name="tx123"/>
            <p:cNvSpPr/>
            <p:nvPr/>
          </p:nvSpPr>
          <p:spPr>
            <a:xfrm>
              <a:off x="5836734" y="331398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51</a:t>
              </a:r>
            </a:p>
          </p:txBody>
        </p:sp>
        <p:sp>
          <p:nvSpPr>
            <p:cNvPr id="124" name="pl124"/>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856392" y="4840982"/>
              <a:ext cx="2123063" cy="346506"/>
            </a:xfrm>
            <a:custGeom>
              <a:avLst/>
              <a:pathLst>
                <a:path w="2123063" h="346506">
                  <a:moveTo>
                    <a:pt x="0" y="309380"/>
                  </a:moveTo>
                  <a:lnTo>
                    <a:pt x="88460" y="284630"/>
                  </a:lnTo>
                  <a:lnTo>
                    <a:pt x="176921" y="272254"/>
                  </a:lnTo>
                  <a:lnTo>
                    <a:pt x="265382" y="222754"/>
                  </a:lnTo>
                  <a:lnTo>
                    <a:pt x="353843" y="111377"/>
                  </a:lnTo>
                  <a:lnTo>
                    <a:pt x="442304" y="37125"/>
                  </a:lnTo>
                  <a:lnTo>
                    <a:pt x="530765" y="0"/>
                  </a:lnTo>
                  <a:lnTo>
                    <a:pt x="619226" y="0"/>
                  </a:lnTo>
                  <a:lnTo>
                    <a:pt x="707687" y="74251"/>
                  </a:lnTo>
                  <a:lnTo>
                    <a:pt x="796148" y="86626"/>
                  </a:lnTo>
                  <a:lnTo>
                    <a:pt x="884609" y="160877"/>
                  </a:lnTo>
                  <a:lnTo>
                    <a:pt x="973070" y="123752"/>
                  </a:lnTo>
                  <a:lnTo>
                    <a:pt x="1061531" y="148502"/>
                  </a:lnTo>
                  <a:lnTo>
                    <a:pt x="1149992" y="136127"/>
                  </a:lnTo>
                  <a:lnTo>
                    <a:pt x="1238453" y="148502"/>
                  </a:lnTo>
                  <a:lnTo>
                    <a:pt x="1326914" y="185628"/>
                  </a:lnTo>
                  <a:lnTo>
                    <a:pt x="1415375" y="136127"/>
                  </a:lnTo>
                  <a:lnTo>
                    <a:pt x="1503836" y="173253"/>
                  </a:lnTo>
                  <a:lnTo>
                    <a:pt x="1592297" y="148502"/>
                  </a:lnTo>
                  <a:lnTo>
                    <a:pt x="1680758" y="173253"/>
                  </a:lnTo>
                  <a:lnTo>
                    <a:pt x="1769219" y="210378"/>
                  </a:lnTo>
                  <a:lnTo>
                    <a:pt x="1857680" y="346506"/>
                  </a:lnTo>
                  <a:lnTo>
                    <a:pt x="1946141" y="346506"/>
                  </a:lnTo>
                  <a:lnTo>
                    <a:pt x="2034602" y="247504"/>
                  </a:lnTo>
                  <a:lnTo>
                    <a:pt x="2123063" y="259879"/>
                  </a:lnTo>
                </a:path>
              </a:pathLst>
            </a:custGeom>
            <a:ln w="27101" cap="flat">
              <a:solidFill>
                <a:srgbClr val="1CABE2">
                  <a:alpha val="100000"/>
                </a:srgbClr>
              </a:solidFill>
              <a:prstDash val="solid"/>
              <a:round/>
            </a:ln>
          </p:spPr>
          <p:txBody>
            <a:bodyPr/>
            <a:lstStyle/>
            <a:p/>
          </p:txBody>
        </p:sp>
        <p:sp>
          <p:nvSpPr>
            <p:cNvPr id="144" name="tx144"/>
            <p:cNvSpPr/>
            <p:nvPr/>
          </p:nvSpPr>
          <p:spPr>
            <a:xfrm>
              <a:off x="3704462" y="50580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58</a:t>
              </a:r>
            </a:p>
          </p:txBody>
        </p:sp>
        <p:sp>
          <p:nvSpPr>
            <p:cNvPr id="145" name="tx145"/>
            <p:cNvSpPr/>
            <p:nvPr/>
          </p:nvSpPr>
          <p:spPr>
            <a:xfrm>
              <a:off x="6012012" y="50085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62</a:t>
              </a:r>
            </a:p>
          </p:txBody>
        </p:sp>
        <p:sp>
          <p:nvSpPr>
            <p:cNvPr id="146" name="tx146"/>
            <p:cNvSpPr/>
            <p:nvPr/>
          </p:nvSpPr>
          <p:spPr>
            <a:xfrm>
              <a:off x="5482890" y="487308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69</a:t>
              </a:r>
            </a:p>
          </p:txBody>
        </p:sp>
        <p:sp>
          <p:nvSpPr>
            <p:cNvPr id="147" name="tx147"/>
            <p:cNvSpPr/>
            <p:nvPr/>
          </p:nvSpPr>
          <p:spPr>
            <a:xfrm>
              <a:off x="5836734" y="494728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63</a:t>
              </a:r>
            </a:p>
          </p:txBody>
        </p:sp>
        <p:sp>
          <p:nvSpPr>
            <p:cNvPr id="148" name="pl148"/>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650580" y="1252524"/>
              <a:ext cx="2123063" cy="371256"/>
            </a:xfrm>
            <a:custGeom>
              <a:avLst/>
              <a:pathLst>
                <a:path w="2123063" h="371256">
                  <a:moveTo>
                    <a:pt x="0" y="346506"/>
                  </a:moveTo>
                  <a:lnTo>
                    <a:pt x="88460" y="309380"/>
                  </a:lnTo>
                  <a:lnTo>
                    <a:pt x="176921" y="284630"/>
                  </a:lnTo>
                  <a:lnTo>
                    <a:pt x="265382" y="235129"/>
                  </a:lnTo>
                  <a:lnTo>
                    <a:pt x="353843" y="86626"/>
                  </a:lnTo>
                  <a:lnTo>
                    <a:pt x="442304" y="0"/>
                  </a:lnTo>
                  <a:lnTo>
                    <a:pt x="530765" y="0"/>
                  </a:lnTo>
                  <a:lnTo>
                    <a:pt x="619226" y="12375"/>
                  </a:lnTo>
                  <a:lnTo>
                    <a:pt x="707687" y="99001"/>
                  </a:lnTo>
                  <a:lnTo>
                    <a:pt x="796148" y="99001"/>
                  </a:lnTo>
                  <a:lnTo>
                    <a:pt x="884609" y="185628"/>
                  </a:lnTo>
                  <a:lnTo>
                    <a:pt x="973070" y="148502"/>
                  </a:lnTo>
                  <a:lnTo>
                    <a:pt x="1061531" y="210378"/>
                  </a:lnTo>
                  <a:lnTo>
                    <a:pt x="1149992" y="185628"/>
                  </a:lnTo>
                  <a:lnTo>
                    <a:pt x="1238453" y="210378"/>
                  </a:lnTo>
                  <a:lnTo>
                    <a:pt x="1326914" y="284630"/>
                  </a:lnTo>
                  <a:lnTo>
                    <a:pt x="1415375" y="210378"/>
                  </a:lnTo>
                  <a:lnTo>
                    <a:pt x="1503836" y="247504"/>
                  </a:lnTo>
                  <a:lnTo>
                    <a:pt x="1592297" y="136127"/>
                  </a:lnTo>
                  <a:lnTo>
                    <a:pt x="1680758" y="198003"/>
                  </a:lnTo>
                  <a:lnTo>
                    <a:pt x="1769219" y="222754"/>
                  </a:lnTo>
                  <a:lnTo>
                    <a:pt x="1857680" y="371256"/>
                  </a:lnTo>
                  <a:lnTo>
                    <a:pt x="1946141" y="346506"/>
                  </a:lnTo>
                  <a:lnTo>
                    <a:pt x="2034602" y="247504"/>
                  </a:lnTo>
                  <a:lnTo>
                    <a:pt x="2123063" y="309380"/>
                  </a:lnTo>
                </a:path>
              </a:pathLst>
            </a:custGeom>
            <a:ln w="27101" cap="flat">
              <a:solidFill>
                <a:srgbClr val="1CABE2">
                  <a:alpha val="100000"/>
                </a:srgbClr>
              </a:solidFill>
              <a:prstDash val="solid"/>
              <a:round/>
            </a:ln>
          </p:spPr>
          <p:txBody>
            <a:bodyPr/>
            <a:lstStyle/>
            <a:p/>
          </p:txBody>
        </p:sp>
        <p:sp>
          <p:nvSpPr>
            <p:cNvPr id="168" name="tx168"/>
            <p:cNvSpPr/>
            <p:nvPr/>
          </p:nvSpPr>
          <p:spPr>
            <a:xfrm>
              <a:off x="6498650" y="1507954"/>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57</a:t>
              </a:r>
            </a:p>
          </p:txBody>
        </p:sp>
        <p:sp>
          <p:nvSpPr>
            <p:cNvPr id="169" name="tx169"/>
            <p:cNvSpPr/>
            <p:nvPr/>
          </p:nvSpPr>
          <p:spPr>
            <a:xfrm>
              <a:off x="8806200" y="146963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60</a:t>
              </a:r>
            </a:p>
          </p:txBody>
        </p:sp>
        <p:sp>
          <p:nvSpPr>
            <p:cNvPr id="170" name="tx170"/>
            <p:cNvSpPr/>
            <p:nvPr/>
          </p:nvSpPr>
          <p:spPr>
            <a:xfrm>
              <a:off x="8277077" y="130937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69</a:t>
              </a:r>
            </a:p>
          </p:txBody>
        </p:sp>
        <p:sp>
          <p:nvSpPr>
            <p:cNvPr id="171" name="tx171"/>
            <p:cNvSpPr/>
            <p:nvPr/>
          </p:nvSpPr>
          <p:spPr>
            <a:xfrm>
              <a:off x="8630921" y="13588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65</a:t>
              </a:r>
            </a:p>
          </p:txBody>
        </p:sp>
        <p:sp>
          <p:nvSpPr>
            <p:cNvPr id="172" name="pl172"/>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8419799" y="3504637"/>
              <a:ext cx="353843" cy="408382"/>
            </a:xfrm>
            <a:custGeom>
              <a:avLst/>
              <a:pathLst>
                <a:path w="353843" h="408382">
                  <a:moveTo>
                    <a:pt x="0" y="408382"/>
                  </a:moveTo>
                  <a:lnTo>
                    <a:pt x="88460" y="284630"/>
                  </a:lnTo>
                  <a:lnTo>
                    <a:pt x="176921" y="185628"/>
                  </a:lnTo>
                  <a:lnTo>
                    <a:pt x="265382" y="0"/>
                  </a:lnTo>
                  <a:lnTo>
                    <a:pt x="353843" y="12375"/>
                  </a:lnTo>
                </a:path>
              </a:pathLst>
            </a:custGeom>
            <a:ln w="27101" cap="flat">
              <a:solidFill>
                <a:srgbClr val="1CABE2">
                  <a:alpha val="100000"/>
                </a:srgbClr>
              </a:solidFill>
              <a:prstDash val="solid"/>
              <a:round/>
            </a:ln>
          </p:spPr>
          <p:txBody>
            <a:bodyPr/>
            <a:lstStyle/>
            <a:p/>
          </p:txBody>
        </p:sp>
        <p:sp>
          <p:nvSpPr>
            <p:cNvPr id="192" name="tx192"/>
            <p:cNvSpPr/>
            <p:nvPr/>
          </p:nvSpPr>
          <p:spPr>
            <a:xfrm>
              <a:off x="8267869" y="3821943"/>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14</a:t>
              </a:r>
            </a:p>
          </p:txBody>
        </p:sp>
        <p:sp>
          <p:nvSpPr>
            <p:cNvPr id="193" name="tx193"/>
            <p:cNvSpPr/>
            <p:nvPr/>
          </p:nvSpPr>
          <p:spPr>
            <a:xfrm>
              <a:off x="8806200" y="342474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46</a:t>
              </a:r>
            </a:p>
          </p:txBody>
        </p:sp>
        <p:sp>
          <p:nvSpPr>
            <p:cNvPr id="194" name="tx194"/>
            <p:cNvSpPr/>
            <p:nvPr/>
          </p:nvSpPr>
          <p:spPr>
            <a:xfrm>
              <a:off x="8630921" y="3364959"/>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47</a:t>
              </a:r>
            </a:p>
          </p:txBody>
        </p:sp>
        <p:sp>
          <p:nvSpPr>
            <p:cNvPr id="195" name="pl195"/>
            <p:cNvSpPr/>
            <p:nvPr/>
          </p:nvSpPr>
          <p:spPr>
            <a:xfrm>
              <a:off x="6349812"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6" name="pl196"/>
            <p:cNvSpPr/>
            <p:nvPr/>
          </p:nvSpPr>
          <p:spPr>
            <a:xfrm>
              <a:off x="6349812"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7" name="pl197"/>
            <p:cNvSpPr/>
            <p:nvPr/>
          </p:nvSpPr>
          <p:spPr>
            <a:xfrm>
              <a:off x="6349812"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8" name="pl198"/>
            <p:cNvSpPr/>
            <p:nvPr/>
          </p:nvSpPr>
          <p:spPr>
            <a:xfrm>
              <a:off x="6349812"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9" name="pl199"/>
            <p:cNvSpPr/>
            <p:nvPr/>
          </p:nvSpPr>
          <p:spPr>
            <a:xfrm>
              <a:off x="6349812"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0" name="pl200"/>
            <p:cNvSpPr/>
            <p:nvPr/>
          </p:nvSpPr>
          <p:spPr>
            <a:xfrm>
              <a:off x="6349812"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1" name="pl201"/>
            <p:cNvSpPr/>
            <p:nvPr/>
          </p:nvSpPr>
          <p:spPr>
            <a:xfrm>
              <a:off x="6349812"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2" name="pl202"/>
            <p:cNvSpPr/>
            <p:nvPr/>
          </p:nvSpPr>
          <p:spPr>
            <a:xfrm>
              <a:off x="6349812"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3" name="pl203"/>
            <p:cNvSpPr/>
            <p:nvPr/>
          </p:nvSpPr>
          <p:spPr>
            <a:xfrm>
              <a:off x="6349812"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4" name="pl204"/>
            <p:cNvSpPr/>
            <p:nvPr/>
          </p:nvSpPr>
          <p:spPr>
            <a:xfrm>
              <a:off x="6349812"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5" name="pl205"/>
            <p:cNvSpPr/>
            <p:nvPr/>
          </p:nvSpPr>
          <p:spPr>
            <a:xfrm>
              <a:off x="6349812"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6" name="pl206"/>
            <p:cNvSpPr/>
            <p:nvPr/>
          </p:nvSpPr>
          <p:spPr>
            <a:xfrm>
              <a:off x="6349812"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7" name="pl207"/>
            <p:cNvSpPr/>
            <p:nvPr/>
          </p:nvSpPr>
          <p:spPr>
            <a:xfrm>
              <a:off x="665058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8" name="pl208"/>
            <p:cNvSpPr/>
            <p:nvPr/>
          </p:nvSpPr>
          <p:spPr>
            <a:xfrm>
              <a:off x="709288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53518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9774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83313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68518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877364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7889033" y="4977110"/>
              <a:ext cx="884609" cy="272254"/>
            </a:xfrm>
            <a:custGeom>
              <a:avLst/>
              <a:pathLst>
                <a:path w="884609" h="272254">
                  <a:moveTo>
                    <a:pt x="0" y="272254"/>
                  </a:moveTo>
                  <a:lnTo>
                    <a:pt x="88460" y="148502"/>
                  </a:lnTo>
                  <a:lnTo>
                    <a:pt x="176921" y="37125"/>
                  </a:lnTo>
                  <a:lnTo>
                    <a:pt x="265382" y="123752"/>
                  </a:lnTo>
                  <a:lnTo>
                    <a:pt x="353843" y="0"/>
                  </a:lnTo>
                  <a:lnTo>
                    <a:pt x="442304" y="0"/>
                  </a:lnTo>
                  <a:lnTo>
                    <a:pt x="530765" y="37125"/>
                  </a:lnTo>
                  <a:lnTo>
                    <a:pt x="619226" y="222754"/>
                  </a:lnTo>
                  <a:lnTo>
                    <a:pt x="707687" y="235129"/>
                  </a:lnTo>
                  <a:lnTo>
                    <a:pt x="796148" y="123752"/>
                  </a:lnTo>
                  <a:lnTo>
                    <a:pt x="884609" y="148502"/>
                  </a:lnTo>
                </a:path>
              </a:pathLst>
            </a:custGeom>
            <a:ln w="27101" cap="flat">
              <a:solidFill>
                <a:srgbClr val="1CABE2">
                  <a:alpha val="100000"/>
                </a:srgbClr>
              </a:solidFill>
              <a:prstDash val="solid"/>
              <a:round/>
            </a:ln>
          </p:spPr>
          <p:txBody>
            <a:bodyPr/>
            <a:lstStyle/>
            <a:p/>
          </p:txBody>
        </p:sp>
        <p:sp>
          <p:nvSpPr>
            <p:cNvPr id="215" name="tx215"/>
            <p:cNvSpPr/>
            <p:nvPr/>
          </p:nvSpPr>
          <p:spPr>
            <a:xfrm>
              <a:off x="7737103" y="515709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50</a:t>
              </a:r>
            </a:p>
          </p:txBody>
        </p:sp>
        <p:sp>
          <p:nvSpPr>
            <p:cNvPr id="216" name="tx216"/>
            <p:cNvSpPr/>
            <p:nvPr/>
          </p:nvSpPr>
          <p:spPr>
            <a:xfrm>
              <a:off x="8806200" y="503334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60</a:t>
              </a:r>
            </a:p>
          </p:txBody>
        </p:sp>
        <p:sp>
          <p:nvSpPr>
            <p:cNvPr id="217" name="tx217"/>
            <p:cNvSpPr/>
            <p:nvPr/>
          </p:nvSpPr>
          <p:spPr>
            <a:xfrm>
              <a:off x="8277077" y="4837146"/>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218" name="tx218"/>
            <p:cNvSpPr/>
            <p:nvPr/>
          </p:nvSpPr>
          <p:spPr>
            <a:xfrm>
              <a:off x="8630921" y="49597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62</a:t>
              </a:r>
            </a:p>
          </p:txBody>
        </p:sp>
        <p:sp>
          <p:nvSpPr>
            <p:cNvPr id="219" name="tx219"/>
            <p:cNvSpPr/>
            <p:nvPr/>
          </p:nvSpPr>
          <p:spPr>
            <a:xfrm>
              <a:off x="1977761" y="4288573"/>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20" name="tx220"/>
            <p:cNvSpPr/>
            <p:nvPr/>
          </p:nvSpPr>
          <p:spPr>
            <a:xfrm>
              <a:off x="4775032"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21" name="tx221"/>
            <p:cNvSpPr/>
            <p:nvPr/>
          </p:nvSpPr>
          <p:spPr>
            <a:xfrm>
              <a:off x="7516531"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22" name="tx222"/>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23" name="tx223"/>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24" name="tx224"/>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25" name="tx225"/>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26" name="tx226"/>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27" name="tx227"/>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28" name="tx228"/>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29" name="tx229"/>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0" name="tx230"/>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1" name="tx231"/>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32" name="tx232"/>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33" name="tx233"/>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34" name="tx234"/>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35" name="tx235"/>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6" name="tx236"/>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7" name="tx237"/>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8" name="tx238"/>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39" name="tx239"/>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0" name="tx240"/>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1" name="tx241"/>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42" name="tx242"/>
            <p:cNvSpPr/>
            <p:nvPr/>
          </p:nvSpPr>
          <p:spPr>
            <a:xfrm rot="-5400000">
              <a:off x="652968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43" name="tx243"/>
            <p:cNvSpPr/>
            <p:nvPr/>
          </p:nvSpPr>
          <p:spPr>
            <a:xfrm rot="-5400000">
              <a:off x="697199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44" name="tx244"/>
            <p:cNvSpPr/>
            <p:nvPr/>
          </p:nvSpPr>
          <p:spPr>
            <a:xfrm rot="-5400000">
              <a:off x="741429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45" name="tx245"/>
            <p:cNvSpPr/>
            <p:nvPr/>
          </p:nvSpPr>
          <p:spPr>
            <a:xfrm rot="-5400000">
              <a:off x="785660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6" name="tx246"/>
            <p:cNvSpPr/>
            <p:nvPr/>
          </p:nvSpPr>
          <p:spPr>
            <a:xfrm rot="-5400000">
              <a:off x="821044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7" name="tx247"/>
            <p:cNvSpPr/>
            <p:nvPr/>
          </p:nvSpPr>
          <p:spPr>
            <a:xfrm rot="-5400000">
              <a:off x="8564265"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8" name="tx248"/>
            <p:cNvSpPr/>
            <p:nvPr/>
          </p:nvSpPr>
          <p:spPr>
            <a:xfrm rot="-5400000">
              <a:off x="865275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49" name="tx249"/>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0" name="tx250"/>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1" name="tx251"/>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2" name="tx252"/>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53" name="tx253"/>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54" name="tx254"/>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55" name="tx255"/>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6" name="tx256"/>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7" name="tx257"/>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8" name="tx258"/>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59" name="tx259"/>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0" name="tx260"/>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1" name="tx261"/>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62" name="tx262"/>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63" name="tx263"/>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64" name="tx264"/>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5" name="tx265"/>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6" name="tx266"/>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7" name="tx267"/>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68" name="tx268"/>
            <p:cNvSpPr/>
            <p:nvPr/>
          </p:nvSpPr>
          <p:spPr>
            <a:xfrm>
              <a:off x="2215425" y="398022"/>
              <a:ext cx="540499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Madagascar, 2000-2024</a:t>
              </a:r>
            </a:p>
          </p:txBody>
        </p:sp>
        <p:sp>
          <p:nvSpPr>
            <p:cNvPr id="269" name="tx26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70" name="tx270"/>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7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MCV1 and MCV2 had the lowest coverage (46%), followed by DTP3 and ROTAC (60%).
Compared to 2019, coverage of 8 vaccines decreased (BCG, DTP1, DTP3, IPV1, MCV1, PCV3, POL3 and ROTAC).
Compared to 2023, coverage of 7 vaccines decreased (BCG, DTP1, DTP3, MCV1, MCV2, POL3 and ROTAC) and 2 vaccines remained constant (IPV1 and PCV3).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1595093"/>
              <a:ext cx="6480943" cy="1423488"/>
            </a:xfrm>
            <a:custGeom>
              <a:avLst/>
              <a:pathLst>
                <a:path w="6480943" h="1423488">
                  <a:moveTo>
                    <a:pt x="0" y="1328589"/>
                  </a:moveTo>
                  <a:lnTo>
                    <a:pt x="270039" y="1186240"/>
                  </a:lnTo>
                  <a:lnTo>
                    <a:pt x="540078" y="1091341"/>
                  </a:lnTo>
                  <a:lnTo>
                    <a:pt x="810117" y="901542"/>
                  </a:lnTo>
                  <a:lnTo>
                    <a:pt x="1080157" y="332147"/>
                  </a:lnTo>
                  <a:lnTo>
                    <a:pt x="1350196" y="0"/>
                  </a:lnTo>
                  <a:lnTo>
                    <a:pt x="1620235" y="0"/>
                  </a:lnTo>
                  <a:lnTo>
                    <a:pt x="1890275" y="47449"/>
                  </a:lnTo>
                  <a:lnTo>
                    <a:pt x="2160314" y="379596"/>
                  </a:lnTo>
                  <a:lnTo>
                    <a:pt x="2430353" y="379596"/>
                  </a:lnTo>
                  <a:lnTo>
                    <a:pt x="2700393" y="711744"/>
                  </a:lnTo>
                  <a:lnTo>
                    <a:pt x="2970432" y="569395"/>
                  </a:lnTo>
                  <a:lnTo>
                    <a:pt x="3240471" y="806643"/>
                  </a:lnTo>
                  <a:lnTo>
                    <a:pt x="3510510" y="711744"/>
                  </a:lnTo>
                  <a:lnTo>
                    <a:pt x="3780550" y="806643"/>
                  </a:lnTo>
                  <a:lnTo>
                    <a:pt x="4050589" y="1091341"/>
                  </a:lnTo>
                  <a:lnTo>
                    <a:pt x="4320628" y="806643"/>
                  </a:lnTo>
                  <a:lnTo>
                    <a:pt x="4590668" y="948992"/>
                  </a:lnTo>
                  <a:lnTo>
                    <a:pt x="4860707" y="521945"/>
                  </a:lnTo>
                  <a:lnTo>
                    <a:pt x="5130746" y="759193"/>
                  </a:lnTo>
                  <a:lnTo>
                    <a:pt x="5400786" y="854093"/>
                  </a:lnTo>
                  <a:lnTo>
                    <a:pt x="5670825" y="1423488"/>
                  </a:lnTo>
                  <a:lnTo>
                    <a:pt x="5940864" y="1328589"/>
                  </a:lnTo>
                  <a:lnTo>
                    <a:pt x="6210904" y="948992"/>
                  </a:lnTo>
                  <a:lnTo>
                    <a:pt x="6480943" y="1186240"/>
                  </a:lnTo>
                </a:path>
              </a:pathLst>
            </a:custGeom>
            <a:ln w="27101" cap="flat">
              <a:solidFill>
                <a:srgbClr val="1C86EE">
                  <a:alpha val="100000"/>
                </a:srgbClr>
              </a:solidFill>
              <a:prstDash val="solid"/>
              <a:round/>
            </a:ln>
          </p:spPr>
          <p:txBody>
            <a:bodyPr/>
            <a:lstStyle/>
            <a:p/>
          </p:txBody>
        </p:sp>
        <p:sp>
          <p:nvSpPr>
            <p:cNvPr id="38" name="pl38"/>
            <p:cNvSpPr/>
            <p:nvPr/>
          </p:nvSpPr>
          <p:spPr>
            <a:xfrm>
              <a:off x="1675333" y="1642543"/>
              <a:ext cx="5940864" cy="1565837"/>
            </a:xfrm>
            <a:custGeom>
              <a:avLst/>
              <a:pathLst>
                <a:path w="5940864" h="1565837">
                  <a:moveTo>
                    <a:pt x="0" y="1565837"/>
                  </a:moveTo>
                  <a:lnTo>
                    <a:pt x="270039" y="1091341"/>
                  </a:lnTo>
                  <a:lnTo>
                    <a:pt x="540078" y="616844"/>
                  </a:lnTo>
                  <a:lnTo>
                    <a:pt x="810117" y="142348"/>
                  </a:lnTo>
                  <a:lnTo>
                    <a:pt x="1080157" y="94899"/>
                  </a:lnTo>
                  <a:lnTo>
                    <a:pt x="1350196" y="0"/>
                  </a:lnTo>
                  <a:lnTo>
                    <a:pt x="1620235" y="332147"/>
                  </a:lnTo>
                  <a:lnTo>
                    <a:pt x="1890275" y="332147"/>
                  </a:lnTo>
                  <a:lnTo>
                    <a:pt x="2160314" y="664294"/>
                  </a:lnTo>
                  <a:lnTo>
                    <a:pt x="2430353" y="521945"/>
                  </a:lnTo>
                  <a:lnTo>
                    <a:pt x="2700393" y="759193"/>
                  </a:lnTo>
                  <a:lnTo>
                    <a:pt x="2970432" y="664294"/>
                  </a:lnTo>
                  <a:lnTo>
                    <a:pt x="3240471" y="759193"/>
                  </a:lnTo>
                  <a:lnTo>
                    <a:pt x="3510510" y="1043891"/>
                  </a:lnTo>
                  <a:lnTo>
                    <a:pt x="3780550" y="759193"/>
                  </a:lnTo>
                  <a:lnTo>
                    <a:pt x="4050589" y="901542"/>
                  </a:lnTo>
                  <a:lnTo>
                    <a:pt x="4320628" y="474496"/>
                  </a:lnTo>
                  <a:lnTo>
                    <a:pt x="4590668" y="711744"/>
                  </a:lnTo>
                  <a:lnTo>
                    <a:pt x="4860707" y="806643"/>
                  </a:lnTo>
                  <a:lnTo>
                    <a:pt x="5130746" y="1376038"/>
                  </a:lnTo>
                  <a:lnTo>
                    <a:pt x="5400786" y="1281139"/>
                  </a:lnTo>
                  <a:lnTo>
                    <a:pt x="5670825" y="901542"/>
                  </a:lnTo>
                  <a:lnTo>
                    <a:pt x="5940864" y="1138790"/>
                  </a:lnTo>
                </a:path>
              </a:pathLst>
            </a:custGeom>
            <a:ln w="27101" cap="flat">
              <a:solidFill>
                <a:srgbClr val="80BD41">
                  <a:alpha val="100000"/>
                </a:srgbClr>
              </a:solidFill>
              <a:prstDash val="solid"/>
              <a:round/>
            </a:ln>
          </p:spPr>
          <p:txBody>
            <a:bodyPr/>
            <a:lstStyle/>
            <a:p/>
          </p:txBody>
        </p:sp>
        <p:sp>
          <p:nvSpPr>
            <p:cNvPr id="39" name="pl39"/>
            <p:cNvSpPr/>
            <p:nvPr/>
          </p:nvSpPr>
          <p:spPr>
            <a:xfrm>
              <a:off x="3295569" y="1974690"/>
              <a:ext cx="4320628" cy="1186240"/>
            </a:xfrm>
            <a:custGeom>
              <a:avLst/>
              <a:pathLst>
                <a:path w="4320628" h="1186240">
                  <a:moveTo>
                    <a:pt x="0" y="1186240"/>
                  </a:moveTo>
                  <a:lnTo>
                    <a:pt x="270039" y="0"/>
                  </a:lnTo>
                  <a:lnTo>
                    <a:pt x="540078" y="284697"/>
                  </a:lnTo>
                  <a:lnTo>
                    <a:pt x="810117" y="189798"/>
                  </a:lnTo>
                  <a:lnTo>
                    <a:pt x="1080157" y="427046"/>
                  </a:lnTo>
                  <a:lnTo>
                    <a:pt x="1350196" y="332147"/>
                  </a:lnTo>
                  <a:lnTo>
                    <a:pt x="1620235" y="427046"/>
                  </a:lnTo>
                  <a:lnTo>
                    <a:pt x="1890275" y="711744"/>
                  </a:lnTo>
                  <a:lnTo>
                    <a:pt x="2160314" y="427046"/>
                  </a:lnTo>
                  <a:lnTo>
                    <a:pt x="2430353" y="569395"/>
                  </a:lnTo>
                  <a:lnTo>
                    <a:pt x="2700393" y="142348"/>
                  </a:lnTo>
                  <a:lnTo>
                    <a:pt x="2970432" y="379596"/>
                  </a:lnTo>
                  <a:lnTo>
                    <a:pt x="3240471" y="474496"/>
                  </a:lnTo>
                  <a:lnTo>
                    <a:pt x="3510510" y="1043891"/>
                  </a:lnTo>
                  <a:lnTo>
                    <a:pt x="3780550" y="948992"/>
                  </a:lnTo>
                  <a:lnTo>
                    <a:pt x="4050589" y="569395"/>
                  </a:lnTo>
                  <a:lnTo>
                    <a:pt x="4320628" y="806643"/>
                  </a:lnTo>
                </a:path>
              </a:pathLst>
            </a:custGeom>
            <a:ln w="27101" cap="flat">
              <a:solidFill>
                <a:srgbClr val="EE00EE">
                  <a:alpha val="100000"/>
                </a:srgbClr>
              </a:solidFill>
              <a:prstDash val="solid"/>
              <a:round/>
            </a:ln>
          </p:spPr>
          <p:txBody>
            <a:bodyPr/>
            <a:lstStyle/>
            <a:p/>
          </p:txBody>
        </p:sp>
        <p:sp>
          <p:nvSpPr>
            <p:cNvPr id="40" name="pl40"/>
            <p:cNvSpPr/>
            <p:nvPr/>
          </p:nvSpPr>
          <p:spPr>
            <a:xfrm>
              <a:off x="5185844" y="2259388"/>
              <a:ext cx="2430353" cy="1945434"/>
            </a:xfrm>
            <a:custGeom>
              <a:avLst/>
              <a:pathLst>
                <a:path w="2430353" h="1945434">
                  <a:moveTo>
                    <a:pt x="0" y="1945434"/>
                  </a:moveTo>
                  <a:lnTo>
                    <a:pt x="270039" y="996441"/>
                  </a:lnTo>
                  <a:lnTo>
                    <a:pt x="540078" y="379596"/>
                  </a:lnTo>
                  <a:lnTo>
                    <a:pt x="810117" y="0"/>
                  </a:lnTo>
                  <a:lnTo>
                    <a:pt x="1080157" y="142348"/>
                  </a:lnTo>
                  <a:lnTo>
                    <a:pt x="1350196" y="332147"/>
                  </a:lnTo>
                  <a:lnTo>
                    <a:pt x="1620235" y="711744"/>
                  </a:lnTo>
                  <a:lnTo>
                    <a:pt x="1890275" y="664294"/>
                  </a:lnTo>
                  <a:lnTo>
                    <a:pt x="2160314" y="379596"/>
                  </a:lnTo>
                  <a:lnTo>
                    <a:pt x="2430353" y="379596"/>
                  </a:lnTo>
                </a:path>
              </a:pathLst>
            </a:custGeom>
            <a:ln w="27101" cap="flat">
              <a:solidFill>
                <a:srgbClr val="6A3D9A">
                  <a:alpha val="100000"/>
                </a:srgbClr>
              </a:solidFill>
              <a:prstDash val="solid"/>
              <a:round/>
            </a:ln>
          </p:spPr>
          <p:txBody>
            <a:bodyPr/>
            <a:lstStyle/>
            <a:p/>
          </p:txBody>
        </p:sp>
        <p:sp>
          <p:nvSpPr>
            <p:cNvPr id="41" name="pl41"/>
            <p:cNvSpPr/>
            <p:nvPr/>
          </p:nvSpPr>
          <p:spPr>
            <a:xfrm>
              <a:off x="1135255" y="1784892"/>
              <a:ext cx="6480943" cy="1803085"/>
            </a:xfrm>
            <a:custGeom>
              <a:avLst/>
              <a:pathLst>
                <a:path w="6480943" h="1803085">
                  <a:moveTo>
                    <a:pt x="0" y="1138790"/>
                  </a:moveTo>
                  <a:lnTo>
                    <a:pt x="270039" y="1043891"/>
                  </a:lnTo>
                  <a:lnTo>
                    <a:pt x="540078" y="948992"/>
                  </a:lnTo>
                  <a:lnTo>
                    <a:pt x="810117" y="759193"/>
                  </a:lnTo>
                  <a:lnTo>
                    <a:pt x="1080157" y="94899"/>
                  </a:lnTo>
                  <a:lnTo>
                    <a:pt x="1350196" y="332147"/>
                  </a:lnTo>
                  <a:lnTo>
                    <a:pt x="1620235" y="474496"/>
                  </a:lnTo>
                  <a:lnTo>
                    <a:pt x="1890275" y="0"/>
                  </a:lnTo>
                  <a:lnTo>
                    <a:pt x="2160314" y="521945"/>
                  </a:lnTo>
                  <a:lnTo>
                    <a:pt x="2430353" y="854093"/>
                  </a:lnTo>
                  <a:lnTo>
                    <a:pt x="2700393" y="711744"/>
                  </a:lnTo>
                  <a:lnTo>
                    <a:pt x="2970432" y="901542"/>
                  </a:lnTo>
                  <a:lnTo>
                    <a:pt x="3240471" y="854093"/>
                  </a:lnTo>
                  <a:lnTo>
                    <a:pt x="3510510" y="806643"/>
                  </a:lnTo>
                  <a:lnTo>
                    <a:pt x="3780550" y="711744"/>
                  </a:lnTo>
                  <a:lnTo>
                    <a:pt x="4050589" y="996441"/>
                  </a:lnTo>
                  <a:lnTo>
                    <a:pt x="4320628" y="901542"/>
                  </a:lnTo>
                  <a:lnTo>
                    <a:pt x="4590668" y="1233689"/>
                  </a:lnTo>
                  <a:lnTo>
                    <a:pt x="4860707" y="616844"/>
                  </a:lnTo>
                  <a:lnTo>
                    <a:pt x="5130746" y="996441"/>
                  </a:lnTo>
                  <a:lnTo>
                    <a:pt x="5400786" y="1233689"/>
                  </a:lnTo>
                  <a:lnTo>
                    <a:pt x="5670825" y="1803085"/>
                  </a:lnTo>
                  <a:lnTo>
                    <a:pt x="5940864" y="1755635"/>
                  </a:lnTo>
                  <a:lnTo>
                    <a:pt x="6210904" y="1423488"/>
                  </a:lnTo>
                  <a:lnTo>
                    <a:pt x="6480943" y="1660736"/>
                  </a:lnTo>
                </a:path>
              </a:pathLst>
            </a:custGeom>
            <a:ln w="27101" cap="flat">
              <a:solidFill>
                <a:srgbClr val="E31A1C">
                  <a:alpha val="100000"/>
                </a:srgbClr>
              </a:solidFill>
              <a:prstDash val="solid"/>
              <a:round/>
            </a:ln>
          </p:spPr>
          <p:txBody>
            <a:bodyPr/>
            <a:lstStyle/>
            <a:p/>
          </p:txBody>
        </p:sp>
        <p:sp>
          <p:nvSpPr>
            <p:cNvPr id="42" name="pl42"/>
            <p:cNvSpPr/>
            <p:nvPr/>
          </p:nvSpPr>
          <p:spPr>
            <a:xfrm>
              <a:off x="6536041" y="3398179"/>
              <a:ext cx="1080157" cy="1565837"/>
            </a:xfrm>
            <a:custGeom>
              <a:avLst/>
              <a:pathLst>
                <a:path w="1080157" h="1565837">
                  <a:moveTo>
                    <a:pt x="0" y="1565837"/>
                  </a:moveTo>
                  <a:lnTo>
                    <a:pt x="270039" y="1091341"/>
                  </a:lnTo>
                  <a:lnTo>
                    <a:pt x="540078" y="711744"/>
                  </a:lnTo>
                  <a:lnTo>
                    <a:pt x="810117" y="0"/>
                  </a:lnTo>
                  <a:lnTo>
                    <a:pt x="1080157" y="47449"/>
                  </a:lnTo>
                </a:path>
              </a:pathLst>
            </a:custGeom>
            <a:ln w="27101" cap="flat">
              <a:solidFill>
                <a:srgbClr val="FF7F00">
                  <a:alpha val="100000"/>
                </a:srgbClr>
              </a:solidFill>
              <a:prstDash val="solid"/>
              <a:round/>
            </a:ln>
          </p:spPr>
          <p:txBody>
            <a:bodyPr/>
            <a:lstStyle/>
            <a:p/>
          </p:txBody>
        </p:sp>
        <p:sp>
          <p:nvSpPr>
            <p:cNvPr id="43" name="pl43"/>
            <p:cNvSpPr/>
            <p:nvPr/>
          </p:nvSpPr>
          <p:spPr>
            <a:xfrm>
              <a:off x="4645766" y="2022140"/>
              <a:ext cx="2970432" cy="948992"/>
            </a:xfrm>
            <a:custGeom>
              <a:avLst/>
              <a:pathLst>
                <a:path w="2970432" h="948992">
                  <a:moveTo>
                    <a:pt x="0" y="0"/>
                  </a:moveTo>
                  <a:lnTo>
                    <a:pt x="270039" y="379596"/>
                  </a:lnTo>
                  <a:lnTo>
                    <a:pt x="540078" y="664294"/>
                  </a:lnTo>
                  <a:lnTo>
                    <a:pt x="810117" y="521945"/>
                  </a:lnTo>
                  <a:lnTo>
                    <a:pt x="1080157" y="616844"/>
                  </a:lnTo>
                  <a:lnTo>
                    <a:pt x="1350196" y="142348"/>
                  </a:lnTo>
                  <a:lnTo>
                    <a:pt x="1620235" y="332147"/>
                  </a:lnTo>
                  <a:lnTo>
                    <a:pt x="1890275" y="427046"/>
                  </a:lnTo>
                  <a:lnTo>
                    <a:pt x="2160314" y="948992"/>
                  </a:lnTo>
                  <a:lnTo>
                    <a:pt x="2430353" y="901542"/>
                  </a:lnTo>
                  <a:lnTo>
                    <a:pt x="2700393" y="569395"/>
                  </a:lnTo>
                  <a:lnTo>
                    <a:pt x="2970432" y="569395"/>
                  </a:lnTo>
                </a:path>
              </a:pathLst>
            </a:custGeom>
            <a:ln w="27101" cap="flat">
              <a:solidFill>
                <a:srgbClr val="FFC20E">
                  <a:alpha val="100000"/>
                </a:srgbClr>
              </a:solidFill>
              <a:prstDash val="solid"/>
              <a:round/>
            </a:ln>
          </p:spPr>
          <p:txBody>
            <a:bodyPr/>
            <a:lstStyle/>
            <a:p/>
          </p:txBody>
        </p:sp>
        <p:sp>
          <p:nvSpPr>
            <p:cNvPr id="44" name="pl44"/>
            <p:cNvSpPr/>
            <p:nvPr/>
          </p:nvSpPr>
          <p:spPr>
            <a:xfrm>
              <a:off x="1135255" y="1689993"/>
              <a:ext cx="6480943" cy="1328589"/>
            </a:xfrm>
            <a:custGeom>
              <a:avLst/>
              <a:pathLst>
                <a:path w="6480943" h="1328589">
                  <a:moveTo>
                    <a:pt x="0" y="1186240"/>
                  </a:moveTo>
                  <a:lnTo>
                    <a:pt x="270039" y="1091341"/>
                  </a:lnTo>
                  <a:lnTo>
                    <a:pt x="540078" y="1043891"/>
                  </a:lnTo>
                  <a:lnTo>
                    <a:pt x="810117" y="854093"/>
                  </a:lnTo>
                  <a:lnTo>
                    <a:pt x="1080157" y="427046"/>
                  </a:lnTo>
                  <a:lnTo>
                    <a:pt x="1350196" y="142348"/>
                  </a:lnTo>
                  <a:lnTo>
                    <a:pt x="1620235" y="0"/>
                  </a:lnTo>
                  <a:lnTo>
                    <a:pt x="1890275" y="0"/>
                  </a:lnTo>
                  <a:lnTo>
                    <a:pt x="2160314" y="284697"/>
                  </a:lnTo>
                  <a:lnTo>
                    <a:pt x="2430353" y="332147"/>
                  </a:lnTo>
                  <a:lnTo>
                    <a:pt x="2700393" y="616844"/>
                  </a:lnTo>
                  <a:lnTo>
                    <a:pt x="2970432" y="474496"/>
                  </a:lnTo>
                  <a:lnTo>
                    <a:pt x="3240471" y="569395"/>
                  </a:lnTo>
                  <a:lnTo>
                    <a:pt x="3510510" y="521945"/>
                  </a:lnTo>
                  <a:lnTo>
                    <a:pt x="3780550" y="569395"/>
                  </a:lnTo>
                  <a:lnTo>
                    <a:pt x="4050589" y="711744"/>
                  </a:lnTo>
                  <a:lnTo>
                    <a:pt x="4320628" y="521945"/>
                  </a:lnTo>
                  <a:lnTo>
                    <a:pt x="4590668" y="664294"/>
                  </a:lnTo>
                  <a:lnTo>
                    <a:pt x="4860707" y="569395"/>
                  </a:lnTo>
                  <a:lnTo>
                    <a:pt x="5130746" y="664294"/>
                  </a:lnTo>
                  <a:lnTo>
                    <a:pt x="5400786" y="806643"/>
                  </a:lnTo>
                  <a:lnTo>
                    <a:pt x="5670825" y="1328589"/>
                  </a:lnTo>
                  <a:lnTo>
                    <a:pt x="5940864" y="1328589"/>
                  </a:lnTo>
                  <a:lnTo>
                    <a:pt x="6210904" y="948992"/>
                  </a:lnTo>
                  <a:lnTo>
                    <a:pt x="6480943" y="996441"/>
                  </a:lnTo>
                </a:path>
              </a:pathLst>
            </a:custGeom>
            <a:ln w="27101" cap="flat">
              <a:solidFill>
                <a:srgbClr val="008B00">
                  <a:alpha val="100000"/>
                </a:srgbClr>
              </a:solidFill>
              <a:prstDash val="solid"/>
              <a:round/>
            </a:ln>
          </p:spPr>
          <p:txBody>
            <a:bodyPr/>
            <a:lstStyle/>
            <a:p/>
          </p:txBody>
        </p:sp>
        <p:sp>
          <p:nvSpPr>
            <p:cNvPr id="45" name="pl45"/>
            <p:cNvSpPr/>
            <p:nvPr/>
          </p:nvSpPr>
          <p:spPr>
            <a:xfrm>
              <a:off x="4915805" y="2211938"/>
              <a:ext cx="2700393" cy="1043891"/>
            </a:xfrm>
            <a:custGeom>
              <a:avLst/>
              <a:pathLst>
                <a:path w="2700393" h="1043891">
                  <a:moveTo>
                    <a:pt x="0" y="1043891"/>
                  </a:moveTo>
                  <a:lnTo>
                    <a:pt x="270039" y="569395"/>
                  </a:lnTo>
                  <a:lnTo>
                    <a:pt x="540078" y="142348"/>
                  </a:lnTo>
                  <a:lnTo>
                    <a:pt x="810117" y="474496"/>
                  </a:lnTo>
                  <a:lnTo>
                    <a:pt x="1080157" y="0"/>
                  </a:lnTo>
                  <a:lnTo>
                    <a:pt x="1350196" y="0"/>
                  </a:lnTo>
                  <a:lnTo>
                    <a:pt x="1620235" y="142348"/>
                  </a:lnTo>
                  <a:lnTo>
                    <a:pt x="1890275" y="854093"/>
                  </a:lnTo>
                  <a:lnTo>
                    <a:pt x="2160314" y="901542"/>
                  </a:lnTo>
                  <a:lnTo>
                    <a:pt x="2430353" y="474496"/>
                  </a:lnTo>
                  <a:lnTo>
                    <a:pt x="2700393" y="569395"/>
                  </a:lnTo>
                </a:path>
              </a:pathLst>
            </a:custGeom>
            <a:ln w="27101" cap="flat">
              <a:solidFill>
                <a:srgbClr val="9A32CD">
                  <a:alpha val="100000"/>
                </a:srgbClr>
              </a:solidFill>
              <a:prstDash val="solid"/>
              <a:round/>
            </a:ln>
          </p:spPr>
          <p:txBody>
            <a:bodyPr/>
            <a:lstStyle/>
            <a:p/>
          </p:txBody>
        </p:sp>
        <p:sp>
          <p:nvSpPr>
            <p:cNvPr id="46" name="pl46"/>
            <p:cNvSpPr/>
            <p:nvPr/>
          </p:nvSpPr>
          <p:spPr>
            <a:xfrm>
              <a:off x="7626205" y="1846890"/>
              <a:ext cx="774737" cy="735149"/>
            </a:xfrm>
            <a:custGeom>
              <a:avLst/>
              <a:pathLst>
                <a:path w="774737" h="735149">
                  <a:moveTo>
                    <a:pt x="774737" y="0"/>
                  </a:moveTo>
                  <a:lnTo>
                    <a:pt x="0" y="735149"/>
                  </a:lnTo>
                </a:path>
              </a:pathLst>
            </a:custGeom>
          </p:spPr>
          <p:txBody>
            <a:bodyPr/>
            <a:lstStyle/>
            <a:p/>
          </p:txBody>
        </p:sp>
        <p:sp>
          <p:nvSpPr>
            <p:cNvPr id="47" name="pl47"/>
            <p:cNvSpPr/>
            <p:nvPr/>
          </p:nvSpPr>
          <p:spPr>
            <a:xfrm>
              <a:off x="7628754" y="2109676"/>
              <a:ext cx="796272" cy="521092"/>
            </a:xfrm>
            <a:custGeom>
              <a:avLst/>
              <a:pathLst>
                <a:path w="796272" h="521092">
                  <a:moveTo>
                    <a:pt x="796272" y="0"/>
                  </a:moveTo>
                  <a:lnTo>
                    <a:pt x="0" y="521092"/>
                  </a:lnTo>
                </a:path>
              </a:pathLst>
            </a:custGeom>
          </p:spPr>
          <p:txBody>
            <a:bodyPr/>
            <a:lstStyle/>
            <a:p/>
          </p:txBody>
        </p:sp>
        <p:sp>
          <p:nvSpPr>
            <p:cNvPr id="48" name="pl48"/>
            <p:cNvSpPr/>
            <p:nvPr/>
          </p:nvSpPr>
          <p:spPr>
            <a:xfrm>
              <a:off x="7631245" y="2372680"/>
              <a:ext cx="727456" cy="307396"/>
            </a:xfrm>
            <a:custGeom>
              <a:avLst/>
              <a:pathLst>
                <a:path w="727456" h="307396">
                  <a:moveTo>
                    <a:pt x="727456" y="0"/>
                  </a:moveTo>
                  <a:lnTo>
                    <a:pt x="0" y="307396"/>
                  </a:lnTo>
                </a:path>
              </a:pathLst>
            </a:custGeom>
          </p:spPr>
          <p:txBody>
            <a:bodyPr/>
            <a:lstStyle/>
            <a:p/>
          </p:txBody>
        </p:sp>
        <p:sp>
          <p:nvSpPr>
            <p:cNvPr id="49" name="pl49"/>
            <p:cNvSpPr/>
            <p:nvPr/>
          </p:nvSpPr>
          <p:spPr>
            <a:xfrm>
              <a:off x="7627253" y="2790359"/>
              <a:ext cx="755692" cy="616994"/>
            </a:xfrm>
            <a:custGeom>
              <a:avLst/>
              <a:pathLst>
                <a:path w="755692" h="616994">
                  <a:moveTo>
                    <a:pt x="755692" y="616994"/>
                  </a:moveTo>
                  <a:lnTo>
                    <a:pt x="0" y="0"/>
                  </a:lnTo>
                </a:path>
              </a:pathLst>
            </a:custGeom>
          </p:spPr>
          <p:txBody>
            <a:bodyPr/>
            <a:lstStyle/>
            <a:p/>
          </p:txBody>
        </p:sp>
        <p:sp>
          <p:nvSpPr>
            <p:cNvPr id="50" name="pl50"/>
            <p:cNvSpPr/>
            <p:nvPr/>
          </p:nvSpPr>
          <p:spPr>
            <a:xfrm>
              <a:off x="7630279" y="2788511"/>
              <a:ext cx="698305" cy="355969"/>
            </a:xfrm>
            <a:custGeom>
              <a:avLst/>
              <a:pathLst>
                <a:path w="698305" h="355969">
                  <a:moveTo>
                    <a:pt x="698305" y="355969"/>
                  </a:moveTo>
                  <a:lnTo>
                    <a:pt x="0" y="0"/>
                  </a:lnTo>
                </a:path>
              </a:pathLst>
            </a:custGeom>
          </p:spPr>
          <p:txBody>
            <a:bodyPr/>
            <a:lstStyle/>
            <a:p/>
          </p:txBody>
        </p:sp>
        <p:sp>
          <p:nvSpPr>
            <p:cNvPr id="51" name="pl51"/>
            <p:cNvSpPr/>
            <p:nvPr/>
          </p:nvSpPr>
          <p:spPr>
            <a:xfrm>
              <a:off x="7633969" y="2783621"/>
              <a:ext cx="803125" cy="103358"/>
            </a:xfrm>
            <a:custGeom>
              <a:avLst/>
              <a:pathLst>
                <a:path w="803125" h="103358">
                  <a:moveTo>
                    <a:pt x="803125" y="103358"/>
                  </a:moveTo>
                  <a:lnTo>
                    <a:pt x="0" y="0"/>
                  </a:lnTo>
                </a:path>
              </a:pathLst>
            </a:custGeom>
          </p:spPr>
          <p:txBody>
            <a:bodyPr/>
            <a:lstStyle/>
            <a:p/>
          </p:txBody>
        </p:sp>
        <p:sp>
          <p:nvSpPr>
            <p:cNvPr id="52" name="pl52"/>
            <p:cNvSpPr/>
            <p:nvPr/>
          </p:nvSpPr>
          <p:spPr>
            <a:xfrm>
              <a:off x="7633460" y="2631974"/>
              <a:ext cx="719314" cy="145859"/>
            </a:xfrm>
            <a:custGeom>
              <a:avLst/>
              <a:pathLst>
                <a:path w="719314" h="145859">
                  <a:moveTo>
                    <a:pt x="719314" y="0"/>
                  </a:moveTo>
                  <a:lnTo>
                    <a:pt x="0" y="145859"/>
                  </a:lnTo>
                </a:path>
              </a:pathLst>
            </a:custGeom>
          </p:spPr>
          <p:txBody>
            <a:bodyPr/>
            <a:lstStyle/>
            <a:p/>
          </p:txBody>
        </p:sp>
        <p:sp>
          <p:nvSpPr>
            <p:cNvPr id="53" name="pl53"/>
            <p:cNvSpPr/>
            <p:nvPr/>
          </p:nvSpPr>
          <p:spPr>
            <a:xfrm>
              <a:off x="7632480" y="3450648"/>
              <a:ext cx="726381" cy="223955"/>
            </a:xfrm>
            <a:custGeom>
              <a:avLst/>
              <a:pathLst>
                <a:path w="726381" h="223955">
                  <a:moveTo>
                    <a:pt x="726381" y="223955"/>
                  </a:moveTo>
                  <a:lnTo>
                    <a:pt x="0" y="0"/>
                  </a:lnTo>
                </a:path>
              </a:pathLst>
            </a:custGeom>
          </p:spPr>
          <p:txBody>
            <a:bodyPr/>
            <a:lstStyle/>
            <a:p/>
          </p:txBody>
        </p:sp>
        <p:sp>
          <p:nvSpPr>
            <p:cNvPr id="54" name="pl54"/>
            <p:cNvSpPr/>
            <p:nvPr/>
          </p:nvSpPr>
          <p:spPr>
            <a:xfrm>
              <a:off x="7628740" y="3453853"/>
              <a:ext cx="730121" cy="478813"/>
            </a:xfrm>
            <a:custGeom>
              <a:avLst/>
              <a:pathLst>
                <a:path w="730121" h="478813">
                  <a:moveTo>
                    <a:pt x="730121" y="478813"/>
                  </a:moveTo>
                  <a:lnTo>
                    <a:pt x="0" y="0"/>
                  </a:lnTo>
                </a:path>
              </a:pathLst>
            </a:custGeom>
          </p:spPr>
          <p:txBody>
            <a:bodyPr/>
            <a:lstStyle/>
            <a:p/>
          </p:txBody>
        </p:sp>
        <p:sp>
          <p:nvSpPr>
            <p:cNvPr id="55" name="pg55"/>
            <p:cNvSpPr/>
            <p:nvPr/>
          </p:nvSpPr>
          <p:spPr>
            <a:xfrm>
              <a:off x="8332362" y="1755841"/>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56" name="tx56"/>
            <p:cNvSpPr/>
            <p:nvPr/>
          </p:nvSpPr>
          <p:spPr>
            <a:xfrm>
              <a:off x="8355222" y="1797380"/>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PcV3: 64%</a:t>
              </a:r>
            </a:p>
          </p:txBody>
        </p:sp>
        <p:sp>
          <p:nvSpPr>
            <p:cNvPr id="57" name="pg57"/>
            <p:cNvSpPr/>
            <p:nvPr/>
          </p:nvSpPr>
          <p:spPr>
            <a:xfrm>
              <a:off x="8356446" y="2018415"/>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58" name="tx58"/>
            <p:cNvSpPr/>
            <p:nvPr/>
          </p:nvSpPr>
          <p:spPr>
            <a:xfrm>
              <a:off x="8379306" y="2059953"/>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IPV1: 63%</a:t>
              </a:r>
            </a:p>
          </p:txBody>
        </p:sp>
        <p:sp>
          <p:nvSpPr>
            <p:cNvPr id="59" name="pg59"/>
            <p:cNvSpPr/>
            <p:nvPr/>
          </p:nvSpPr>
          <p:spPr>
            <a:xfrm>
              <a:off x="8290122" y="2281702"/>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0" name="tx60"/>
            <p:cNvSpPr/>
            <p:nvPr/>
          </p:nvSpPr>
          <p:spPr>
            <a:xfrm>
              <a:off x="8312982" y="2323241"/>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Polio3: 62%</a:t>
              </a:r>
            </a:p>
          </p:txBody>
        </p:sp>
        <p:sp>
          <p:nvSpPr>
            <p:cNvPr id="61" name="pg61"/>
            <p:cNvSpPr/>
            <p:nvPr/>
          </p:nvSpPr>
          <p:spPr>
            <a:xfrm>
              <a:off x="8314365" y="3329796"/>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2" name="tx62"/>
            <p:cNvSpPr/>
            <p:nvPr/>
          </p:nvSpPr>
          <p:spPr>
            <a:xfrm>
              <a:off x="8337225" y="3371335"/>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60%</a:t>
              </a:r>
            </a:p>
          </p:txBody>
        </p:sp>
        <p:sp>
          <p:nvSpPr>
            <p:cNvPr id="63" name="pg63"/>
            <p:cNvSpPr/>
            <p:nvPr/>
          </p:nvSpPr>
          <p:spPr>
            <a:xfrm>
              <a:off x="8260004" y="3067229"/>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4" name="tx64"/>
            <p:cNvSpPr/>
            <p:nvPr/>
          </p:nvSpPr>
          <p:spPr>
            <a:xfrm>
              <a:off x="8282864" y="3090082"/>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60%</a:t>
              </a:r>
            </a:p>
          </p:txBody>
        </p:sp>
        <p:sp>
          <p:nvSpPr>
            <p:cNvPr id="65" name="pg65"/>
            <p:cNvSpPr/>
            <p:nvPr/>
          </p:nvSpPr>
          <p:spPr>
            <a:xfrm>
              <a:off x="8368515" y="2804156"/>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6" name="tx66"/>
            <p:cNvSpPr/>
            <p:nvPr/>
          </p:nvSpPr>
          <p:spPr>
            <a:xfrm>
              <a:off x="8391375" y="2845694"/>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60%</a:t>
              </a:r>
            </a:p>
          </p:txBody>
        </p:sp>
        <p:sp>
          <p:nvSpPr>
            <p:cNvPr id="67" name="pg67"/>
            <p:cNvSpPr/>
            <p:nvPr/>
          </p:nvSpPr>
          <p:spPr>
            <a:xfrm>
              <a:off x="8284194" y="2544056"/>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8" name="tx68"/>
            <p:cNvSpPr/>
            <p:nvPr/>
          </p:nvSpPr>
          <p:spPr>
            <a:xfrm>
              <a:off x="8307054" y="2585594"/>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RotaC: 60%</a:t>
              </a:r>
            </a:p>
          </p:txBody>
        </p:sp>
        <p:sp>
          <p:nvSpPr>
            <p:cNvPr id="69" name="pg69"/>
            <p:cNvSpPr/>
            <p:nvPr/>
          </p:nvSpPr>
          <p:spPr>
            <a:xfrm>
              <a:off x="8290281" y="3595283"/>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70" name="tx70"/>
            <p:cNvSpPr/>
            <p:nvPr/>
          </p:nvSpPr>
          <p:spPr>
            <a:xfrm>
              <a:off x="8313141" y="3636822"/>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MCV1: 46%</a:t>
              </a:r>
            </a:p>
          </p:txBody>
        </p:sp>
        <p:sp>
          <p:nvSpPr>
            <p:cNvPr id="71" name="pg71"/>
            <p:cNvSpPr/>
            <p:nvPr/>
          </p:nvSpPr>
          <p:spPr>
            <a:xfrm>
              <a:off x="8290281" y="3855460"/>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2" name="tx72"/>
            <p:cNvSpPr/>
            <p:nvPr/>
          </p:nvSpPr>
          <p:spPr>
            <a:xfrm>
              <a:off x="8313141" y="3896998"/>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MCV2: 46%</a:t>
              </a:r>
            </a:p>
          </p:txBody>
        </p:sp>
        <p:sp>
          <p:nvSpPr>
            <p:cNvPr id="73" name="pl73"/>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4" name="rc74"/>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5" name="tx75"/>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6" name="tx76"/>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7" name="tx77"/>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8" name="tx78"/>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9" name="tx79"/>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0" name="tx80"/>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1" name="tx81"/>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2" name="tx82"/>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3" name="tx83"/>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4" name="tx84"/>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5" name="tx85"/>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86" name="tx86"/>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7" name="tx87"/>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8" name="tx88"/>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89" name="tx89"/>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0" name="tx90"/>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1" name="tx91"/>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2" name="tx92"/>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3" name="tx93"/>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4" name="tx94"/>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5" name="tx95"/>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6" name="tx96"/>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97" name="tx97"/>
            <p:cNvSpPr/>
            <p:nvPr/>
          </p:nvSpPr>
          <p:spPr>
            <a:xfrm>
              <a:off x="3301987" y="401416"/>
              <a:ext cx="322763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Madagascar, 2000-2024</a:t>
              </a:r>
            </a:p>
          </p:txBody>
        </p:sp>
        <p:sp>
          <p:nvSpPr>
            <p:cNvPr id="98" name="tx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99" name="tx99"/>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2024, MCV1 and MCV2 had the lowest coverage of all vaccines (46%), followed by DTP3 and ROTAC (60%).
Coverage of 8 vaccines decreased (DTP3, HepB3, Hib3, IPV1, MCV1, PcV3, Polio3 and RotaC) compared to respective coverage in 2019.
Coverage of 7 vaccines decreased (DTP3, HepB3, Hib3, MCV1, MCV2, Polio3 and RotaC) and 2 vaccines were the same (IPV1 and PcV3) compared to respective coverage in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5546" y="5012197"/>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5" name="pl5"/>
            <p:cNvSpPr/>
            <p:nvPr/>
          </p:nvSpPr>
          <p:spPr>
            <a:xfrm>
              <a:off x="1075546" y="4558865"/>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6" name="pl6"/>
            <p:cNvSpPr/>
            <p:nvPr/>
          </p:nvSpPr>
          <p:spPr>
            <a:xfrm>
              <a:off x="1075546" y="4105534"/>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7" name="pl7"/>
            <p:cNvSpPr/>
            <p:nvPr/>
          </p:nvSpPr>
          <p:spPr>
            <a:xfrm>
              <a:off x="1075546" y="3652203"/>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8" name="pl8"/>
            <p:cNvSpPr/>
            <p:nvPr/>
          </p:nvSpPr>
          <p:spPr>
            <a:xfrm>
              <a:off x="1075546" y="3198872"/>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9" name="pl9"/>
            <p:cNvSpPr/>
            <p:nvPr/>
          </p:nvSpPr>
          <p:spPr>
            <a:xfrm>
              <a:off x="1075546" y="2745541"/>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0" name="pl10"/>
            <p:cNvSpPr/>
            <p:nvPr/>
          </p:nvSpPr>
          <p:spPr>
            <a:xfrm>
              <a:off x="1075546" y="2292210"/>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1" name="pl11"/>
            <p:cNvSpPr/>
            <p:nvPr/>
          </p:nvSpPr>
          <p:spPr>
            <a:xfrm>
              <a:off x="1075546" y="1838878"/>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2" name="pl12"/>
            <p:cNvSpPr/>
            <p:nvPr/>
          </p:nvSpPr>
          <p:spPr>
            <a:xfrm>
              <a:off x="1075546" y="1385547"/>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3" name="pl13"/>
            <p:cNvSpPr/>
            <p:nvPr/>
          </p:nvSpPr>
          <p:spPr>
            <a:xfrm>
              <a:off x="1075546" y="932216"/>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4" name="pl14"/>
            <p:cNvSpPr/>
            <p:nvPr/>
          </p:nvSpPr>
          <p:spPr>
            <a:xfrm>
              <a:off x="1439130"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257054"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07497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892902"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710826"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293129" y="932216"/>
              <a:ext cx="1890640" cy="0"/>
            </a:xfrm>
            <a:custGeom>
              <a:avLst/>
              <a:pathLst>
                <a:path w="1890640" h="0">
                  <a:moveTo>
                    <a:pt x="0" y="0"/>
                  </a:moveTo>
                  <a:lnTo>
                    <a:pt x="727169" y="0"/>
                  </a:lnTo>
                  <a:lnTo>
                    <a:pt x="799886" y="0"/>
                  </a:lnTo>
                  <a:lnTo>
                    <a:pt x="1454339" y="0"/>
                  </a:lnTo>
                  <a:lnTo>
                    <a:pt x="1672489" y="0"/>
                  </a:lnTo>
                  <a:lnTo>
                    <a:pt x="1890640" y="0"/>
                  </a:lnTo>
                </a:path>
              </a:pathLst>
            </a:custGeom>
            <a:ln w="116535" cap="flat">
              <a:solidFill>
                <a:srgbClr val="E8E8E8">
                  <a:alpha val="100000"/>
                </a:srgbClr>
              </a:solidFill>
              <a:prstDash val="solid"/>
              <a:round/>
            </a:ln>
          </p:spPr>
          <p:txBody>
            <a:bodyPr/>
            <a:lstStyle/>
            <a:p/>
          </p:txBody>
        </p:sp>
        <p:sp>
          <p:nvSpPr>
            <p:cNvPr id="20" name="pl20"/>
            <p:cNvSpPr/>
            <p:nvPr/>
          </p:nvSpPr>
          <p:spPr>
            <a:xfrm>
              <a:off x="6093015" y="1385547"/>
              <a:ext cx="945320" cy="0"/>
            </a:xfrm>
            <a:custGeom>
              <a:avLst/>
              <a:pathLst>
                <a:path w="945320" h="0">
                  <a:moveTo>
                    <a:pt x="0" y="0"/>
                  </a:moveTo>
                  <a:lnTo>
                    <a:pt x="145433" y="0"/>
                  </a:lnTo>
                  <a:lnTo>
                    <a:pt x="436301" y="0"/>
                  </a:lnTo>
                  <a:lnTo>
                    <a:pt x="727169" y="0"/>
                  </a:lnTo>
                  <a:lnTo>
                    <a:pt x="945320" y="0"/>
                  </a:lnTo>
                  <a:lnTo>
                    <a:pt x="945320" y="0"/>
                  </a:lnTo>
                </a:path>
              </a:pathLst>
            </a:custGeom>
            <a:ln w="116535" cap="flat">
              <a:solidFill>
                <a:srgbClr val="E8E8E8">
                  <a:alpha val="100000"/>
                </a:srgbClr>
              </a:solidFill>
              <a:prstDash val="solid"/>
              <a:round/>
            </a:ln>
          </p:spPr>
          <p:txBody>
            <a:bodyPr/>
            <a:lstStyle/>
            <a:p/>
          </p:txBody>
        </p:sp>
        <p:sp>
          <p:nvSpPr>
            <p:cNvPr id="21" name="pl21"/>
            <p:cNvSpPr/>
            <p:nvPr/>
          </p:nvSpPr>
          <p:spPr>
            <a:xfrm>
              <a:off x="5438563" y="1838878"/>
              <a:ext cx="1018037" cy="0"/>
            </a:xfrm>
            <a:custGeom>
              <a:avLst/>
              <a:pathLst>
                <a:path w="1018037" h="0">
                  <a:moveTo>
                    <a:pt x="0" y="0"/>
                  </a:moveTo>
                  <a:lnTo>
                    <a:pt x="145433" y="0"/>
                  </a:lnTo>
                  <a:lnTo>
                    <a:pt x="363584" y="0"/>
                  </a:lnTo>
                  <a:lnTo>
                    <a:pt x="727169" y="0"/>
                  </a:lnTo>
                  <a:lnTo>
                    <a:pt x="872603" y="0"/>
                  </a:lnTo>
                  <a:lnTo>
                    <a:pt x="1018037" y="0"/>
                  </a:lnTo>
                </a:path>
              </a:pathLst>
            </a:custGeom>
            <a:ln w="116535" cap="flat">
              <a:solidFill>
                <a:srgbClr val="E8E8E8">
                  <a:alpha val="100000"/>
                </a:srgbClr>
              </a:solidFill>
              <a:prstDash val="solid"/>
              <a:round/>
            </a:ln>
          </p:spPr>
          <p:txBody>
            <a:bodyPr/>
            <a:lstStyle/>
            <a:p/>
          </p:txBody>
        </p:sp>
        <p:sp>
          <p:nvSpPr>
            <p:cNvPr id="22" name="pl22"/>
            <p:cNvSpPr/>
            <p:nvPr/>
          </p:nvSpPr>
          <p:spPr>
            <a:xfrm>
              <a:off x="5438563" y="2292210"/>
              <a:ext cx="1018037" cy="0"/>
            </a:xfrm>
            <a:custGeom>
              <a:avLst/>
              <a:pathLst>
                <a:path w="1018037" h="0">
                  <a:moveTo>
                    <a:pt x="0" y="0"/>
                  </a:moveTo>
                  <a:lnTo>
                    <a:pt x="145433" y="0"/>
                  </a:lnTo>
                  <a:lnTo>
                    <a:pt x="363584" y="0"/>
                  </a:lnTo>
                  <a:lnTo>
                    <a:pt x="727169" y="0"/>
                  </a:lnTo>
                  <a:lnTo>
                    <a:pt x="872603" y="0"/>
                  </a:lnTo>
                  <a:lnTo>
                    <a:pt x="1018037" y="0"/>
                  </a:lnTo>
                </a:path>
              </a:pathLst>
            </a:custGeom>
            <a:ln w="116535" cap="flat">
              <a:solidFill>
                <a:srgbClr val="E8E8E8">
                  <a:alpha val="100000"/>
                </a:srgbClr>
              </a:solidFill>
              <a:prstDash val="solid"/>
              <a:round/>
            </a:ln>
          </p:spPr>
          <p:txBody>
            <a:bodyPr/>
            <a:lstStyle/>
            <a:p/>
          </p:txBody>
        </p:sp>
        <p:sp>
          <p:nvSpPr>
            <p:cNvPr id="23" name="pl23"/>
            <p:cNvSpPr/>
            <p:nvPr/>
          </p:nvSpPr>
          <p:spPr>
            <a:xfrm>
              <a:off x="5438563" y="2745541"/>
              <a:ext cx="1018037" cy="0"/>
            </a:xfrm>
            <a:custGeom>
              <a:avLst/>
              <a:pathLst>
                <a:path w="1018037" h="0">
                  <a:moveTo>
                    <a:pt x="0" y="0"/>
                  </a:moveTo>
                  <a:lnTo>
                    <a:pt x="145433" y="0"/>
                  </a:lnTo>
                  <a:lnTo>
                    <a:pt x="363584" y="0"/>
                  </a:lnTo>
                  <a:lnTo>
                    <a:pt x="727169" y="0"/>
                  </a:lnTo>
                  <a:lnTo>
                    <a:pt x="872603" y="0"/>
                  </a:lnTo>
                  <a:lnTo>
                    <a:pt x="1018037" y="0"/>
                  </a:lnTo>
                </a:path>
              </a:pathLst>
            </a:custGeom>
            <a:ln w="116535" cap="flat">
              <a:solidFill>
                <a:srgbClr val="E8E8E8">
                  <a:alpha val="100000"/>
                </a:srgbClr>
              </a:solidFill>
              <a:prstDash val="solid"/>
              <a:round/>
            </a:ln>
          </p:spPr>
          <p:txBody>
            <a:bodyPr/>
            <a:lstStyle/>
            <a:p/>
          </p:txBody>
        </p:sp>
        <p:sp>
          <p:nvSpPr>
            <p:cNvPr id="24" name="pl24"/>
            <p:cNvSpPr/>
            <p:nvPr/>
          </p:nvSpPr>
          <p:spPr>
            <a:xfrm>
              <a:off x="5511280" y="3198872"/>
              <a:ext cx="872603" cy="0"/>
            </a:xfrm>
            <a:custGeom>
              <a:avLst/>
              <a:pathLst>
                <a:path w="872603" h="0">
                  <a:moveTo>
                    <a:pt x="0" y="0"/>
                  </a:moveTo>
                  <a:lnTo>
                    <a:pt x="72716" y="0"/>
                  </a:lnTo>
                  <a:lnTo>
                    <a:pt x="509018" y="0"/>
                  </a:lnTo>
                  <a:lnTo>
                    <a:pt x="509018" y="0"/>
                  </a:lnTo>
                  <a:lnTo>
                    <a:pt x="581735" y="0"/>
                  </a:lnTo>
                  <a:lnTo>
                    <a:pt x="872603" y="0"/>
                  </a:lnTo>
                </a:path>
              </a:pathLst>
            </a:custGeom>
            <a:ln w="116535" cap="flat">
              <a:solidFill>
                <a:srgbClr val="E8E8E8">
                  <a:alpha val="100000"/>
                </a:srgbClr>
              </a:solidFill>
              <a:prstDash val="solid"/>
              <a:round/>
            </a:ln>
          </p:spPr>
          <p:txBody>
            <a:bodyPr/>
            <a:lstStyle/>
            <a:p/>
          </p:txBody>
        </p:sp>
        <p:sp>
          <p:nvSpPr>
            <p:cNvPr id="25" name="pl25"/>
            <p:cNvSpPr/>
            <p:nvPr/>
          </p:nvSpPr>
          <p:spPr>
            <a:xfrm>
              <a:off x="4565959" y="3652203"/>
              <a:ext cx="1236188" cy="0"/>
            </a:xfrm>
            <a:custGeom>
              <a:avLst/>
              <a:pathLst>
                <a:path w="1236188" h="0">
                  <a:moveTo>
                    <a:pt x="0" y="0"/>
                  </a:moveTo>
                  <a:lnTo>
                    <a:pt x="72716" y="0"/>
                  </a:lnTo>
                  <a:lnTo>
                    <a:pt x="218150" y="0"/>
                  </a:lnTo>
                  <a:lnTo>
                    <a:pt x="581735" y="0"/>
                  </a:lnTo>
                  <a:lnTo>
                    <a:pt x="872603" y="0"/>
                  </a:lnTo>
                  <a:lnTo>
                    <a:pt x="1236188" y="0"/>
                  </a:lnTo>
                </a:path>
              </a:pathLst>
            </a:custGeom>
            <a:ln w="116535" cap="flat">
              <a:solidFill>
                <a:srgbClr val="E8E8E8">
                  <a:alpha val="100000"/>
                </a:srgbClr>
              </a:solidFill>
              <a:prstDash val="solid"/>
              <a:round/>
            </a:ln>
          </p:spPr>
          <p:txBody>
            <a:bodyPr/>
            <a:lstStyle/>
            <a:p/>
          </p:txBody>
        </p:sp>
        <p:sp>
          <p:nvSpPr>
            <p:cNvPr id="26" name="pl26"/>
            <p:cNvSpPr/>
            <p:nvPr/>
          </p:nvSpPr>
          <p:spPr>
            <a:xfrm>
              <a:off x="5511280" y="4105534"/>
              <a:ext cx="945320" cy="0"/>
            </a:xfrm>
            <a:custGeom>
              <a:avLst/>
              <a:pathLst>
                <a:path w="945320" h="0">
                  <a:moveTo>
                    <a:pt x="0" y="0"/>
                  </a:moveTo>
                  <a:lnTo>
                    <a:pt x="72716" y="0"/>
                  </a:lnTo>
                  <a:lnTo>
                    <a:pt x="581735" y="0"/>
                  </a:lnTo>
                  <a:lnTo>
                    <a:pt x="581735" y="0"/>
                  </a:lnTo>
                  <a:lnTo>
                    <a:pt x="799886" y="0"/>
                  </a:lnTo>
                  <a:lnTo>
                    <a:pt x="945320" y="0"/>
                  </a:lnTo>
                </a:path>
              </a:pathLst>
            </a:custGeom>
            <a:ln w="116535" cap="flat">
              <a:solidFill>
                <a:srgbClr val="E8E8E8">
                  <a:alpha val="100000"/>
                </a:srgbClr>
              </a:solidFill>
              <a:prstDash val="solid"/>
              <a:round/>
            </a:ln>
          </p:spPr>
          <p:txBody>
            <a:bodyPr/>
            <a:lstStyle/>
            <a:p/>
          </p:txBody>
        </p:sp>
        <p:sp>
          <p:nvSpPr>
            <p:cNvPr id="27" name="pl27"/>
            <p:cNvSpPr/>
            <p:nvPr/>
          </p:nvSpPr>
          <p:spPr>
            <a:xfrm>
              <a:off x="5438563" y="4558865"/>
              <a:ext cx="1018037" cy="0"/>
            </a:xfrm>
            <a:custGeom>
              <a:avLst/>
              <a:pathLst>
                <a:path w="1018037" h="0">
                  <a:moveTo>
                    <a:pt x="0" y="0"/>
                  </a:moveTo>
                  <a:lnTo>
                    <a:pt x="0" y="0"/>
                  </a:lnTo>
                  <a:lnTo>
                    <a:pt x="509018" y="0"/>
                  </a:lnTo>
                  <a:lnTo>
                    <a:pt x="581735" y="0"/>
                  </a:lnTo>
                  <a:lnTo>
                    <a:pt x="799886" y="0"/>
                  </a:lnTo>
                  <a:lnTo>
                    <a:pt x="1018037" y="0"/>
                  </a:lnTo>
                </a:path>
              </a:pathLst>
            </a:custGeom>
            <a:ln w="116535" cap="flat">
              <a:solidFill>
                <a:srgbClr val="E8E8E8">
                  <a:alpha val="100000"/>
                </a:srgbClr>
              </a:solidFill>
              <a:prstDash val="solid"/>
              <a:round/>
            </a:ln>
          </p:spPr>
          <p:txBody>
            <a:bodyPr/>
            <a:lstStyle/>
            <a:p/>
          </p:txBody>
        </p:sp>
        <p:sp>
          <p:nvSpPr>
            <p:cNvPr id="28" name="pl28"/>
            <p:cNvSpPr/>
            <p:nvPr/>
          </p:nvSpPr>
          <p:spPr>
            <a:xfrm>
              <a:off x="5293129" y="5012197"/>
              <a:ext cx="1381622" cy="0"/>
            </a:xfrm>
            <a:custGeom>
              <a:avLst/>
              <a:pathLst>
                <a:path w="1381622" h="0">
                  <a:moveTo>
                    <a:pt x="0" y="0"/>
                  </a:moveTo>
                  <a:lnTo>
                    <a:pt x="72716" y="0"/>
                  </a:lnTo>
                  <a:lnTo>
                    <a:pt x="509018" y="0"/>
                  </a:lnTo>
                  <a:lnTo>
                    <a:pt x="654452" y="0"/>
                  </a:lnTo>
                  <a:lnTo>
                    <a:pt x="1163471" y="0"/>
                  </a:lnTo>
                  <a:lnTo>
                    <a:pt x="1381622" y="0"/>
                  </a:lnTo>
                </a:path>
              </a:pathLst>
            </a:custGeom>
            <a:ln w="116535" cap="flat">
              <a:solidFill>
                <a:srgbClr val="E8E8E8">
                  <a:alpha val="100000"/>
                </a:srgbClr>
              </a:solidFill>
              <a:prstDash val="solid"/>
              <a:round/>
            </a:ln>
          </p:spPr>
          <p:txBody>
            <a:bodyPr/>
            <a:lstStyle/>
            <a:p/>
          </p:txBody>
        </p:sp>
        <p:sp>
          <p:nvSpPr>
            <p:cNvPr id="29" name="pt29"/>
            <p:cNvSpPr/>
            <p:nvPr/>
          </p:nvSpPr>
          <p:spPr>
            <a:xfrm>
              <a:off x="7179270"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6961119"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5288629"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6015798"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6742968"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6088515"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7033836"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7033836"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6088515"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6233949"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6815685"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6524817"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6452100"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6306666"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5434063"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5579497"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6161232"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5797648"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6452100"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6306666"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5434063"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5579497"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6161232"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5797648"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6452100"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6306666"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5434063"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5579497"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616123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5797648"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6379383"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6088515"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5506780"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5579497"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6015798"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6015798"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5797648"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5434063"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4561459"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4634176"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5143195"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4779610"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6452100"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6306666"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5506780"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5579497"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6088515"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6088515"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6452100"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6233949"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5434063"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5434063"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6015798"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43081"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6670251"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6452100"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536134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288629"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5943081"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797648"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121002" y="86944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0" name="pt90"/>
            <p:cNvSpPr/>
            <p:nvPr/>
          </p:nvSpPr>
          <p:spPr>
            <a:xfrm>
              <a:off x="6684700" y="86944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1" name="pt91"/>
            <p:cNvSpPr/>
            <p:nvPr/>
          </p:nvSpPr>
          <p:spPr>
            <a:xfrm>
              <a:off x="6030248" y="86944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2" name="pt92"/>
            <p:cNvSpPr/>
            <p:nvPr/>
          </p:nvSpPr>
          <p:spPr>
            <a:xfrm>
              <a:off x="6975568" y="132278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3" name="pt93"/>
            <p:cNvSpPr/>
            <p:nvPr/>
          </p:nvSpPr>
          <p:spPr>
            <a:xfrm>
              <a:off x="6757417" y="132278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4" name="pt94"/>
            <p:cNvSpPr/>
            <p:nvPr/>
          </p:nvSpPr>
          <p:spPr>
            <a:xfrm>
              <a:off x="6466549" y="132278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5" name="pt95"/>
            <p:cNvSpPr/>
            <p:nvPr/>
          </p:nvSpPr>
          <p:spPr>
            <a:xfrm>
              <a:off x="6393832" y="177611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6" name="pt96"/>
            <p:cNvSpPr/>
            <p:nvPr/>
          </p:nvSpPr>
          <p:spPr>
            <a:xfrm>
              <a:off x="6102965" y="177611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7" name="pt97"/>
            <p:cNvSpPr/>
            <p:nvPr/>
          </p:nvSpPr>
          <p:spPr>
            <a:xfrm>
              <a:off x="5739380" y="177611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8" name="pt98"/>
            <p:cNvSpPr/>
            <p:nvPr/>
          </p:nvSpPr>
          <p:spPr>
            <a:xfrm>
              <a:off x="6393832" y="222944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9" name="pt99"/>
            <p:cNvSpPr/>
            <p:nvPr/>
          </p:nvSpPr>
          <p:spPr>
            <a:xfrm>
              <a:off x="6102965" y="222944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0" name="pt100"/>
            <p:cNvSpPr/>
            <p:nvPr/>
          </p:nvSpPr>
          <p:spPr>
            <a:xfrm>
              <a:off x="5739380" y="222944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1" name="pt101"/>
            <p:cNvSpPr/>
            <p:nvPr/>
          </p:nvSpPr>
          <p:spPr>
            <a:xfrm>
              <a:off x="6393832" y="26827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2" name="pt102"/>
            <p:cNvSpPr/>
            <p:nvPr/>
          </p:nvSpPr>
          <p:spPr>
            <a:xfrm>
              <a:off x="6102965" y="26827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3" name="pt103"/>
            <p:cNvSpPr/>
            <p:nvPr/>
          </p:nvSpPr>
          <p:spPr>
            <a:xfrm>
              <a:off x="5739380" y="26827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4" name="pt104"/>
            <p:cNvSpPr/>
            <p:nvPr/>
          </p:nvSpPr>
          <p:spPr>
            <a:xfrm>
              <a:off x="6321116" y="31361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5" name="pt105"/>
            <p:cNvSpPr/>
            <p:nvPr/>
          </p:nvSpPr>
          <p:spPr>
            <a:xfrm>
              <a:off x="5957531" y="31361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6" name="pt106"/>
            <p:cNvSpPr/>
            <p:nvPr/>
          </p:nvSpPr>
          <p:spPr>
            <a:xfrm>
              <a:off x="5957531" y="31361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7" name="pt107"/>
            <p:cNvSpPr/>
            <p:nvPr/>
          </p:nvSpPr>
          <p:spPr>
            <a:xfrm>
              <a:off x="5739380" y="35894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8" name="pt108"/>
            <p:cNvSpPr/>
            <p:nvPr/>
          </p:nvSpPr>
          <p:spPr>
            <a:xfrm>
              <a:off x="5084927" y="35894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9" name="pt109"/>
            <p:cNvSpPr/>
            <p:nvPr/>
          </p:nvSpPr>
          <p:spPr>
            <a:xfrm>
              <a:off x="4721343" y="35894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0" name="pt110"/>
            <p:cNvSpPr/>
            <p:nvPr/>
          </p:nvSpPr>
          <p:spPr>
            <a:xfrm>
              <a:off x="6393832" y="404276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1" name="pt111"/>
            <p:cNvSpPr/>
            <p:nvPr/>
          </p:nvSpPr>
          <p:spPr>
            <a:xfrm>
              <a:off x="6030248" y="404276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2" name="pt112"/>
            <p:cNvSpPr/>
            <p:nvPr/>
          </p:nvSpPr>
          <p:spPr>
            <a:xfrm>
              <a:off x="6030248" y="404276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3" name="pt113"/>
            <p:cNvSpPr/>
            <p:nvPr/>
          </p:nvSpPr>
          <p:spPr>
            <a:xfrm>
              <a:off x="6393832" y="449609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4" name="pt114"/>
            <p:cNvSpPr/>
            <p:nvPr/>
          </p:nvSpPr>
          <p:spPr>
            <a:xfrm>
              <a:off x="5957531" y="449609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5" name="pt115"/>
            <p:cNvSpPr/>
            <p:nvPr/>
          </p:nvSpPr>
          <p:spPr>
            <a:xfrm>
              <a:off x="5884814" y="449609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6" name="pt116"/>
            <p:cNvSpPr/>
            <p:nvPr/>
          </p:nvSpPr>
          <p:spPr>
            <a:xfrm>
              <a:off x="6611983" y="494942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7" name="pt117"/>
            <p:cNvSpPr/>
            <p:nvPr/>
          </p:nvSpPr>
          <p:spPr>
            <a:xfrm>
              <a:off x="5884814" y="494942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8" name="pt118"/>
            <p:cNvSpPr/>
            <p:nvPr/>
          </p:nvSpPr>
          <p:spPr>
            <a:xfrm>
              <a:off x="5739380" y="494942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9" name="tx119"/>
            <p:cNvSpPr/>
            <p:nvPr/>
          </p:nvSpPr>
          <p:spPr>
            <a:xfrm>
              <a:off x="544944" y="4931702"/>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20" name="tx120"/>
            <p:cNvSpPr/>
            <p:nvPr/>
          </p:nvSpPr>
          <p:spPr>
            <a:xfrm>
              <a:off x="553973" y="4479822"/>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21" name="tx121"/>
            <p:cNvSpPr/>
            <p:nvPr/>
          </p:nvSpPr>
          <p:spPr>
            <a:xfrm>
              <a:off x="618304" y="4026491"/>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PcV3</a:t>
              </a:r>
            </a:p>
          </p:txBody>
        </p:sp>
        <p:sp>
          <p:nvSpPr>
            <p:cNvPr id="122" name="tx122"/>
            <p:cNvSpPr/>
            <p:nvPr/>
          </p:nvSpPr>
          <p:spPr>
            <a:xfrm>
              <a:off x="554215" y="357170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23" name="tx123"/>
            <p:cNvSpPr/>
            <p:nvPr/>
          </p:nvSpPr>
          <p:spPr>
            <a:xfrm>
              <a:off x="654984" y="3121925"/>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24" name="tx124"/>
            <p:cNvSpPr/>
            <p:nvPr/>
          </p:nvSpPr>
          <p:spPr>
            <a:xfrm>
              <a:off x="673364" y="2666498"/>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25" name="tx125"/>
            <p:cNvSpPr/>
            <p:nvPr/>
          </p:nvSpPr>
          <p:spPr>
            <a:xfrm>
              <a:off x="508103" y="218245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26" name="tx126"/>
            <p:cNvSpPr/>
            <p:nvPr/>
          </p:nvSpPr>
          <p:spPr>
            <a:xfrm>
              <a:off x="590895" y="1759835"/>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27" name="tx127"/>
            <p:cNvSpPr/>
            <p:nvPr/>
          </p:nvSpPr>
          <p:spPr>
            <a:xfrm>
              <a:off x="590895" y="1308600"/>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28" name="tx128"/>
            <p:cNvSpPr/>
            <p:nvPr/>
          </p:nvSpPr>
          <p:spPr>
            <a:xfrm>
              <a:off x="655145" y="85172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29" name="tx129"/>
            <p:cNvSpPr/>
            <p:nvPr/>
          </p:nvSpPr>
          <p:spPr>
            <a:xfrm>
              <a:off x="1393220"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30" name="tx130"/>
            <p:cNvSpPr/>
            <p:nvPr/>
          </p:nvSpPr>
          <p:spPr>
            <a:xfrm>
              <a:off x="3165233"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31" name="tx131"/>
            <p:cNvSpPr/>
            <p:nvPr/>
          </p:nvSpPr>
          <p:spPr>
            <a:xfrm>
              <a:off x="498315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32" name="tx132"/>
            <p:cNvSpPr/>
            <p:nvPr/>
          </p:nvSpPr>
          <p:spPr>
            <a:xfrm>
              <a:off x="6801081"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33" name="tx133"/>
            <p:cNvSpPr/>
            <p:nvPr/>
          </p:nvSpPr>
          <p:spPr>
            <a:xfrm>
              <a:off x="8573095"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34" name="tx134"/>
            <p:cNvSpPr/>
            <p:nvPr/>
          </p:nvSpPr>
          <p:spPr>
            <a:xfrm>
              <a:off x="464407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35" name="pt135"/>
            <p:cNvSpPr/>
            <p:nvPr/>
          </p:nvSpPr>
          <p:spPr>
            <a:xfrm>
              <a:off x="410265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6" name="pt136"/>
            <p:cNvSpPr/>
            <p:nvPr/>
          </p:nvSpPr>
          <p:spPr>
            <a:xfrm>
              <a:off x="482856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37" name="pt137"/>
            <p:cNvSpPr/>
            <p:nvPr/>
          </p:nvSpPr>
          <p:spPr>
            <a:xfrm>
              <a:off x="555448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8" name="tx138"/>
            <p:cNvSpPr/>
            <p:nvPr/>
          </p:nvSpPr>
          <p:spPr>
            <a:xfrm>
              <a:off x="434473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39" name="tx139"/>
            <p:cNvSpPr/>
            <p:nvPr/>
          </p:nvSpPr>
          <p:spPr>
            <a:xfrm>
              <a:off x="507065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40" name="tx140"/>
            <p:cNvSpPr/>
            <p:nvPr/>
          </p:nvSpPr>
          <p:spPr>
            <a:xfrm>
              <a:off x="579657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41" name="tx141"/>
            <p:cNvSpPr/>
            <p:nvPr/>
          </p:nvSpPr>
          <p:spPr>
            <a:xfrm>
              <a:off x="1075546" y="398022"/>
              <a:ext cx="355039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Madagascar, 2019-2024</a:t>
              </a:r>
            </a:p>
          </p:txBody>
        </p:sp>
        <p:sp>
          <p:nvSpPr>
            <p:cNvPr id="142" name="tx142"/>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3" name="tx143"/>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44" name="tx144"/>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45" name="tx145"/>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declined between 2019 (77%) and 2023 (74%). DTP1 coverage declined in 2024 (70%) compared to 2023, and was lower than in 2019. In 2019-2024, DTP1 coverage was at it's lowest level in 2021 (64%).
In 2023, 10 vaccines had lower coverage than in 2019.
In 2024, 10 vaccines had lower coverage than in 2019.
In 2024, 8 vaccines had lower coverage than in 2023.</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54201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7629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9838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0470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3082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315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1524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3733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5942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1514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3604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2559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620373"/>
              <a:ext cx="6444618" cy="1168657"/>
            </a:xfrm>
            <a:custGeom>
              <a:avLst/>
              <a:pathLst>
                <a:path w="6444618" h="1168657">
                  <a:moveTo>
                    <a:pt x="0" y="1090746"/>
                  </a:moveTo>
                  <a:lnTo>
                    <a:pt x="268525" y="973880"/>
                  </a:lnTo>
                  <a:lnTo>
                    <a:pt x="537051" y="895970"/>
                  </a:lnTo>
                  <a:lnTo>
                    <a:pt x="805577" y="740149"/>
                  </a:lnTo>
                  <a:lnTo>
                    <a:pt x="1074103" y="272686"/>
                  </a:lnTo>
                  <a:lnTo>
                    <a:pt x="1342628" y="0"/>
                  </a:lnTo>
                  <a:lnTo>
                    <a:pt x="1611154" y="0"/>
                  </a:lnTo>
                  <a:lnTo>
                    <a:pt x="1879680" y="38955"/>
                  </a:lnTo>
                  <a:lnTo>
                    <a:pt x="2148206" y="311641"/>
                  </a:lnTo>
                  <a:lnTo>
                    <a:pt x="2416732" y="311641"/>
                  </a:lnTo>
                  <a:lnTo>
                    <a:pt x="2685257" y="584328"/>
                  </a:lnTo>
                  <a:lnTo>
                    <a:pt x="2953783" y="467462"/>
                  </a:lnTo>
                  <a:lnTo>
                    <a:pt x="3222309" y="662239"/>
                  </a:lnTo>
                  <a:lnTo>
                    <a:pt x="3490835" y="584328"/>
                  </a:lnTo>
                  <a:lnTo>
                    <a:pt x="3759360" y="662239"/>
                  </a:lnTo>
                  <a:lnTo>
                    <a:pt x="4027886" y="895970"/>
                  </a:lnTo>
                  <a:lnTo>
                    <a:pt x="4296412" y="662239"/>
                  </a:lnTo>
                  <a:lnTo>
                    <a:pt x="4564938" y="779104"/>
                  </a:lnTo>
                  <a:lnTo>
                    <a:pt x="4833464" y="428507"/>
                  </a:lnTo>
                  <a:lnTo>
                    <a:pt x="5101989" y="623283"/>
                  </a:lnTo>
                  <a:lnTo>
                    <a:pt x="5370515" y="701194"/>
                  </a:lnTo>
                  <a:lnTo>
                    <a:pt x="5639041" y="1168657"/>
                  </a:lnTo>
                  <a:lnTo>
                    <a:pt x="5907567" y="1090746"/>
                  </a:lnTo>
                  <a:lnTo>
                    <a:pt x="6176092" y="779104"/>
                  </a:lnTo>
                  <a:lnTo>
                    <a:pt x="6444618" y="973880"/>
                  </a:lnTo>
                </a:path>
              </a:pathLst>
            </a:custGeom>
            <a:ln w="27101" cap="flat">
              <a:solidFill>
                <a:srgbClr val="F8766D">
                  <a:alpha val="100000"/>
                </a:srgbClr>
              </a:solidFill>
              <a:prstDash val="solid"/>
              <a:round/>
            </a:ln>
          </p:spPr>
          <p:txBody>
            <a:bodyPr/>
            <a:lstStyle/>
            <a:p/>
          </p:txBody>
        </p:sp>
        <p:sp>
          <p:nvSpPr>
            <p:cNvPr id="27" name="pl27"/>
            <p:cNvSpPr/>
            <p:nvPr/>
          </p:nvSpPr>
          <p:spPr>
            <a:xfrm>
              <a:off x="6818794" y="3100672"/>
              <a:ext cx="1074103" cy="1285522"/>
            </a:xfrm>
            <a:custGeom>
              <a:avLst/>
              <a:pathLst>
                <a:path w="1074103" h="1285522">
                  <a:moveTo>
                    <a:pt x="0" y="1285522"/>
                  </a:moveTo>
                  <a:lnTo>
                    <a:pt x="268525" y="895970"/>
                  </a:lnTo>
                  <a:lnTo>
                    <a:pt x="537051" y="584328"/>
                  </a:lnTo>
                  <a:lnTo>
                    <a:pt x="805577" y="0"/>
                  </a:lnTo>
                  <a:lnTo>
                    <a:pt x="1074103" y="38955"/>
                  </a:lnTo>
                </a:path>
              </a:pathLst>
            </a:custGeom>
            <a:ln w="27101" cap="flat">
              <a:solidFill>
                <a:srgbClr val="00BA38">
                  <a:alpha val="100000"/>
                </a:srgbClr>
              </a:solidFill>
              <a:prstDash val="solid"/>
              <a:round/>
            </a:ln>
          </p:spPr>
          <p:txBody>
            <a:bodyPr/>
            <a:lstStyle/>
            <a:p/>
          </p:txBody>
        </p:sp>
        <p:sp>
          <p:nvSpPr>
            <p:cNvPr id="28" name="pl28"/>
            <p:cNvSpPr/>
            <p:nvPr/>
          </p:nvSpPr>
          <p:spPr>
            <a:xfrm>
              <a:off x="4939113" y="1970970"/>
              <a:ext cx="2953783" cy="779104"/>
            </a:xfrm>
            <a:custGeom>
              <a:avLst/>
              <a:pathLst>
                <a:path w="2953783" h="779104">
                  <a:moveTo>
                    <a:pt x="0" y="0"/>
                  </a:moveTo>
                  <a:lnTo>
                    <a:pt x="268525" y="311641"/>
                  </a:lnTo>
                  <a:lnTo>
                    <a:pt x="537051" y="545373"/>
                  </a:lnTo>
                  <a:lnTo>
                    <a:pt x="805577" y="428507"/>
                  </a:lnTo>
                  <a:lnTo>
                    <a:pt x="1074103" y="506418"/>
                  </a:lnTo>
                  <a:lnTo>
                    <a:pt x="1342628" y="116865"/>
                  </a:lnTo>
                  <a:lnTo>
                    <a:pt x="1611154" y="272686"/>
                  </a:lnTo>
                  <a:lnTo>
                    <a:pt x="1879680" y="350597"/>
                  </a:lnTo>
                  <a:lnTo>
                    <a:pt x="2148206" y="779104"/>
                  </a:lnTo>
                  <a:lnTo>
                    <a:pt x="2416732" y="740149"/>
                  </a:lnTo>
                  <a:lnTo>
                    <a:pt x="2685257" y="467462"/>
                  </a:lnTo>
                  <a:lnTo>
                    <a:pt x="2953783" y="467462"/>
                  </a:lnTo>
                </a:path>
              </a:pathLst>
            </a:custGeom>
            <a:ln w="27101" cap="flat">
              <a:solidFill>
                <a:srgbClr val="619CFF">
                  <a:alpha val="100000"/>
                </a:srgbClr>
              </a:solidFill>
              <a:prstDash val="solid"/>
              <a:round/>
            </a:ln>
          </p:spPr>
          <p:txBody>
            <a:bodyPr/>
            <a:lstStyle/>
            <a:p/>
          </p:txBody>
        </p:sp>
        <p:sp>
          <p:nvSpPr>
            <p:cNvPr id="29" name="pl29"/>
            <p:cNvSpPr/>
            <p:nvPr/>
          </p:nvSpPr>
          <p:spPr>
            <a:xfrm>
              <a:off x="803816" y="142559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0" name="pt30"/>
            <p:cNvSpPr/>
            <p:nvPr/>
          </p:nvSpPr>
          <p:spPr>
            <a:xfrm>
              <a:off x="7854520" y="255587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1" name="pt31"/>
            <p:cNvSpPr/>
            <p:nvPr/>
          </p:nvSpPr>
          <p:spPr>
            <a:xfrm>
              <a:off x="7854520" y="3101251"/>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2" name="pt32"/>
            <p:cNvSpPr/>
            <p:nvPr/>
          </p:nvSpPr>
          <p:spPr>
            <a:xfrm>
              <a:off x="7854520" y="2400057"/>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3" name="pt33"/>
            <p:cNvSpPr/>
            <p:nvPr/>
          </p:nvSpPr>
          <p:spPr>
            <a:xfrm>
              <a:off x="1409902" y="2672743"/>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6780417" y="4347818"/>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5" name="pt35"/>
            <p:cNvSpPr/>
            <p:nvPr/>
          </p:nvSpPr>
          <p:spPr>
            <a:xfrm>
              <a:off x="4900737" y="1932594"/>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6" name="pl36"/>
            <p:cNvSpPr/>
            <p:nvPr/>
          </p:nvSpPr>
          <p:spPr>
            <a:xfrm>
              <a:off x="7910473" y="2383037"/>
              <a:ext cx="250949" cy="51770"/>
            </a:xfrm>
            <a:custGeom>
              <a:avLst/>
              <a:pathLst>
                <a:path w="250949" h="51770">
                  <a:moveTo>
                    <a:pt x="250949" y="0"/>
                  </a:moveTo>
                  <a:lnTo>
                    <a:pt x="0" y="51770"/>
                  </a:lnTo>
                </a:path>
              </a:pathLst>
            </a:custGeom>
          </p:spPr>
          <p:txBody>
            <a:bodyPr/>
            <a:lstStyle/>
            <a:p/>
          </p:txBody>
        </p:sp>
        <p:sp>
          <p:nvSpPr>
            <p:cNvPr id="37" name="pl37"/>
            <p:cNvSpPr/>
            <p:nvPr/>
          </p:nvSpPr>
          <p:spPr>
            <a:xfrm>
              <a:off x="7910561" y="2597765"/>
              <a:ext cx="250862" cy="49853"/>
            </a:xfrm>
            <a:custGeom>
              <a:avLst/>
              <a:pathLst>
                <a:path w="250862" h="49853">
                  <a:moveTo>
                    <a:pt x="250862" y="49853"/>
                  </a:moveTo>
                  <a:lnTo>
                    <a:pt x="0" y="0"/>
                  </a:lnTo>
                </a:path>
              </a:pathLst>
            </a:custGeom>
          </p:spPr>
          <p:txBody>
            <a:bodyPr/>
            <a:lstStyle/>
            <a:p/>
          </p:txBody>
        </p:sp>
        <p:sp>
          <p:nvSpPr>
            <p:cNvPr id="38" name="pl38"/>
            <p:cNvSpPr/>
            <p:nvPr/>
          </p:nvSpPr>
          <p:spPr>
            <a:xfrm>
              <a:off x="7911816" y="3139628"/>
              <a:ext cx="249607" cy="7"/>
            </a:xfrm>
            <a:custGeom>
              <a:avLst/>
              <a:pathLst>
                <a:path w="249607" h="7">
                  <a:moveTo>
                    <a:pt x="249607" y="7"/>
                  </a:moveTo>
                  <a:lnTo>
                    <a:pt x="0" y="0"/>
                  </a:lnTo>
                </a:path>
              </a:pathLst>
            </a:custGeom>
          </p:spPr>
          <p:txBody>
            <a:bodyPr/>
            <a:lstStyle/>
            <a:p/>
          </p:txBody>
        </p:sp>
        <p:sp>
          <p:nvSpPr>
            <p:cNvPr id="39" name="pg39"/>
            <p:cNvSpPr/>
            <p:nvPr/>
          </p:nvSpPr>
          <p:spPr>
            <a:xfrm>
              <a:off x="8092843" y="2287057"/>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2"/>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619CFF">
                  <a:alpha val="100000"/>
                </a:srgbClr>
              </a:solidFill>
              <a:prstDash val="solid"/>
              <a:round/>
            </a:ln>
          </p:spPr>
          <p:txBody>
            <a:bodyPr/>
            <a:lstStyle/>
            <a:p/>
          </p:txBody>
        </p:sp>
        <p:sp>
          <p:nvSpPr>
            <p:cNvPr id="40" name="tx40"/>
            <p:cNvSpPr/>
            <p:nvPr/>
          </p:nvSpPr>
          <p:spPr>
            <a:xfrm>
              <a:off x="8115703" y="2327898"/>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PCV3 : 64%</a:t>
              </a:r>
            </a:p>
          </p:txBody>
        </p:sp>
        <p:sp>
          <p:nvSpPr>
            <p:cNvPr id="41" name="pg41"/>
            <p:cNvSpPr/>
            <p:nvPr/>
          </p:nvSpPr>
          <p:spPr>
            <a:xfrm>
              <a:off x="8092843" y="2561052"/>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2" name="tx42"/>
            <p:cNvSpPr/>
            <p:nvPr/>
          </p:nvSpPr>
          <p:spPr>
            <a:xfrm>
              <a:off x="8115703" y="2601893"/>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60%</a:t>
              </a:r>
            </a:p>
          </p:txBody>
        </p:sp>
        <p:sp>
          <p:nvSpPr>
            <p:cNvPr id="43" name="pg43"/>
            <p:cNvSpPr/>
            <p:nvPr/>
          </p:nvSpPr>
          <p:spPr>
            <a:xfrm>
              <a:off x="8092843" y="3048650"/>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A38">
                  <a:alpha val="100000"/>
                </a:srgbClr>
              </a:solidFill>
              <a:prstDash val="solid"/>
              <a:round/>
            </a:ln>
          </p:spPr>
          <p:txBody>
            <a:bodyPr/>
            <a:lstStyle/>
            <a:p/>
          </p:txBody>
        </p:sp>
        <p:sp>
          <p:nvSpPr>
            <p:cNvPr id="44" name="tx44"/>
            <p:cNvSpPr/>
            <p:nvPr/>
          </p:nvSpPr>
          <p:spPr>
            <a:xfrm>
              <a:off x="8115703" y="3089492"/>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MCV2 : 46%</a:t>
              </a:r>
            </a:p>
          </p:txBody>
        </p:sp>
        <p:sp>
          <p:nvSpPr>
            <p:cNvPr id="45" name="pg45"/>
            <p:cNvSpPr/>
            <p:nvPr/>
          </p:nvSpPr>
          <p:spPr>
            <a:xfrm>
              <a:off x="1152094" y="2712796"/>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6" name="tx46"/>
            <p:cNvSpPr/>
            <p:nvPr/>
          </p:nvSpPr>
          <p:spPr>
            <a:xfrm>
              <a:off x="1197814" y="2758145"/>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57</a:t>
              </a:r>
            </a:p>
          </p:txBody>
        </p:sp>
        <p:sp>
          <p:nvSpPr>
            <p:cNvPr id="47" name="pg47"/>
            <p:cNvSpPr/>
            <p:nvPr/>
          </p:nvSpPr>
          <p:spPr>
            <a:xfrm>
              <a:off x="6522550" y="4387875"/>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00BA38">
                  <a:alpha val="100000"/>
                </a:srgbClr>
              </a:solidFill>
              <a:prstDash val="solid"/>
              <a:round/>
            </a:ln>
          </p:spPr>
          <p:txBody>
            <a:bodyPr/>
            <a:lstStyle/>
            <a:p/>
          </p:txBody>
        </p:sp>
        <p:sp>
          <p:nvSpPr>
            <p:cNvPr id="48" name="tx48"/>
            <p:cNvSpPr/>
            <p:nvPr/>
          </p:nvSpPr>
          <p:spPr>
            <a:xfrm>
              <a:off x="6568270" y="443322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14</a:t>
              </a:r>
            </a:p>
          </p:txBody>
        </p:sp>
        <p:sp>
          <p:nvSpPr>
            <p:cNvPr id="49" name="pg49"/>
            <p:cNvSpPr/>
            <p:nvPr/>
          </p:nvSpPr>
          <p:spPr>
            <a:xfrm>
              <a:off x="5002347" y="1786395"/>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619CFF">
                  <a:alpha val="100000"/>
                </a:srgbClr>
              </a:solidFill>
              <a:prstDash val="solid"/>
              <a:round/>
            </a:ln>
          </p:spPr>
          <p:txBody>
            <a:bodyPr/>
            <a:lstStyle/>
            <a:p/>
          </p:txBody>
        </p:sp>
        <p:sp>
          <p:nvSpPr>
            <p:cNvPr id="50" name="tx50"/>
            <p:cNvSpPr/>
            <p:nvPr/>
          </p:nvSpPr>
          <p:spPr>
            <a:xfrm>
              <a:off x="5048067" y="18302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76</a:t>
              </a:r>
            </a:p>
          </p:txBody>
        </p:sp>
        <p:sp>
          <p:nvSpPr>
            <p:cNvPr id="51" name="tx51"/>
            <p:cNvSpPr/>
            <p:nvPr/>
          </p:nvSpPr>
          <p:spPr>
            <a:xfrm>
              <a:off x="663492" y="48794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2" name="tx52"/>
            <p:cNvSpPr/>
            <p:nvPr/>
          </p:nvSpPr>
          <p:spPr>
            <a:xfrm>
              <a:off x="585797" y="41003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3" name="tx53"/>
            <p:cNvSpPr/>
            <p:nvPr/>
          </p:nvSpPr>
          <p:spPr>
            <a:xfrm>
              <a:off x="585797" y="332124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4" name="tx54"/>
            <p:cNvSpPr/>
            <p:nvPr/>
          </p:nvSpPr>
          <p:spPr>
            <a:xfrm>
              <a:off x="585797" y="25421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5" name="tx55"/>
            <p:cNvSpPr/>
            <p:nvPr/>
          </p:nvSpPr>
          <p:spPr>
            <a:xfrm>
              <a:off x="585797" y="17630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6" name="tx56"/>
            <p:cNvSpPr/>
            <p:nvPr/>
          </p:nvSpPr>
          <p:spPr>
            <a:xfrm>
              <a:off x="508103" y="98393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7" name="tx57"/>
            <p:cNvSpPr/>
            <p:nvPr/>
          </p:nvSpPr>
          <p:spPr>
            <a:xfrm>
              <a:off x="585797" y="13734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8" name="tx58"/>
            <p:cNvSpPr/>
            <p:nvPr/>
          </p:nvSpPr>
          <p:spPr>
            <a:xfrm rot="-5400000">
              <a:off x="129183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9" name="tx59"/>
            <p:cNvSpPr/>
            <p:nvPr/>
          </p:nvSpPr>
          <p:spPr>
            <a:xfrm rot="-5400000">
              <a:off x="263446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0" name="tx60"/>
            <p:cNvSpPr/>
            <p:nvPr/>
          </p:nvSpPr>
          <p:spPr>
            <a:xfrm rot="-5400000">
              <a:off x="3977090"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1" name="tx61"/>
            <p:cNvSpPr/>
            <p:nvPr/>
          </p:nvSpPr>
          <p:spPr>
            <a:xfrm rot="-5400000">
              <a:off x="531971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2" name="tx62"/>
            <p:cNvSpPr/>
            <p:nvPr/>
          </p:nvSpPr>
          <p:spPr>
            <a:xfrm rot="-5400000">
              <a:off x="639382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3" name="tx63"/>
            <p:cNvSpPr/>
            <p:nvPr/>
          </p:nvSpPr>
          <p:spPr>
            <a:xfrm rot="-5400000">
              <a:off x="6662348"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4" name="tx64"/>
            <p:cNvSpPr/>
            <p:nvPr/>
          </p:nvSpPr>
          <p:spPr>
            <a:xfrm rot="-5400000">
              <a:off x="6930873"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5" name="tx65"/>
            <p:cNvSpPr/>
            <p:nvPr/>
          </p:nvSpPr>
          <p:spPr>
            <a:xfrm rot="-5400000">
              <a:off x="719939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6" name="tx66"/>
            <p:cNvSpPr/>
            <p:nvPr/>
          </p:nvSpPr>
          <p:spPr>
            <a:xfrm rot="-5400000">
              <a:off x="7467891" y="529327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7" name="tx67"/>
            <p:cNvSpPr/>
            <p:nvPr/>
          </p:nvSpPr>
          <p:spPr>
            <a:xfrm rot="-5400000">
              <a:off x="773645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8" name="tx68"/>
            <p:cNvSpPr/>
            <p:nvPr/>
          </p:nvSpPr>
          <p:spPr>
            <a:xfrm rot="-5400000">
              <a:off x="-52544" y="29182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9" name="pl69"/>
            <p:cNvSpPr/>
            <p:nvPr/>
          </p:nvSpPr>
          <p:spPr>
            <a:xfrm>
              <a:off x="3902820" y="5982442"/>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0" name="pl70"/>
            <p:cNvSpPr/>
            <p:nvPr/>
          </p:nvSpPr>
          <p:spPr>
            <a:xfrm>
              <a:off x="4618549" y="5982442"/>
              <a:ext cx="175564" cy="0"/>
            </a:xfrm>
            <a:custGeom>
              <a:avLst/>
              <a:pathLst>
                <a:path w="175564" h="0">
                  <a:moveTo>
                    <a:pt x="0" y="0"/>
                  </a:moveTo>
                  <a:lnTo>
                    <a:pt x="175564" y="0"/>
                  </a:lnTo>
                </a:path>
              </a:pathLst>
            </a:custGeom>
            <a:ln w="27101" cap="flat">
              <a:solidFill>
                <a:srgbClr val="00BA38">
                  <a:alpha val="100000"/>
                </a:srgbClr>
              </a:solidFill>
              <a:prstDash val="solid"/>
              <a:round/>
            </a:ln>
          </p:spPr>
          <p:txBody>
            <a:bodyPr/>
            <a:lstStyle/>
            <a:p/>
          </p:txBody>
        </p:sp>
        <p:sp>
          <p:nvSpPr>
            <p:cNvPr id="71" name="pl71"/>
            <p:cNvSpPr/>
            <p:nvPr/>
          </p:nvSpPr>
          <p:spPr>
            <a:xfrm>
              <a:off x="5365314" y="5982442"/>
              <a:ext cx="175564" cy="0"/>
            </a:xfrm>
            <a:custGeom>
              <a:avLst/>
              <a:pathLst>
                <a:path w="175564" h="0">
                  <a:moveTo>
                    <a:pt x="0" y="0"/>
                  </a:moveTo>
                  <a:lnTo>
                    <a:pt x="175564" y="0"/>
                  </a:lnTo>
                </a:path>
              </a:pathLst>
            </a:custGeom>
            <a:ln w="27101" cap="flat">
              <a:solidFill>
                <a:srgbClr val="619CFF">
                  <a:alpha val="100000"/>
                </a:srgbClr>
              </a:solidFill>
              <a:prstDash val="solid"/>
              <a:round/>
            </a:ln>
          </p:spPr>
          <p:txBody>
            <a:bodyPr/>
            <a:lstStyle/>
            <a:p/>
          </p:txBody>
        </p:sp>
        <p:sp>
          <p:nvSpPr>
            <p:cNvPr id="72" name="tx72"/>
            <p:cNvSpPr/>
            <p:nvPr/>
          </p:nvSpPr>
          <p:spPr>
            <a:xfrm>
              <a:off x="4169920" y="5930259"/>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3" name="tx73"/>
            <p:cNvSpPr/>
            <p:nvPr/>
          </p:nvSpPr>
          <p:spPr>
            <a:xfrm>
              <a:off x="4885648" y="5929031"/>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4" name="tx74"/>
            <p:cNvSpPr/>
            <p:nvPr/>
          </p:nvSpPr>
          <p:spPr>
            <a:xfrm>
              <a:off x="5632414" y="5928963"/>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75" name="tx7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76" name="tx76"/>
            <p:cNvSpPr/>
            <p:nvPr/>
          </p:nvSpPr>
          <p:spPr>
            <a:xfrm>
              <a:off x="2963532" y="580629"/>
              <a:ext cx="3951163"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Madagascar, 2000-2024</a:t>
              </a:r>
            </a:p>
          </p:txBody>
        </p:sp>
        <p:sp>
          <p:nvSpPr>
            <p:cNvPr id="77" name="tx77"/>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78" name="tx78"/>
            <p:cNvSpPr/>
            <p:nvPr/>
          </p:nvSpPr>
          <p:spPr>
            <a:xfrm>
              <a:off x="3315987" y="6327165"/>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79" name="tx79"/>
            <p:cNvSpPr/>
            <p:nvPr/>
          </p:nvSpPr>
          <p:spPr>
            <a:xfrm>
              <a:off x="4122809" y="6447866"/>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sp>
          <p:nvSpPr>
            <p:cNvPr id="80" name="tx80"/>
            <p:cNvSpPr/>
            <p:nvPr/>
          </p:nvSpPr>
          <p:spPr>
            <a:xfrm>
              <a:off x="3197897" y="6568567"/>
              <a:ext cx="58765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Data are missing for vaccines that have not been introduced by the country or where estimates were not made (HPVc).</a:t>
              </a:r>
            </a:p>
          </p:txBody>
        </p:sp>
      </p:grpSp>
      <p:sp>
        <p:nvSpPr>
          <p:cNvPr id="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Madagascar has 3 out of the 4 SDG vaccines.
In 2024, Madagascar had achieved at least 90% coverage of none out of the 4 vaccines.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declined 4 percentage points from 74% in 2023 to 70% in 2024.
• DTP3 coverage declined 5 percentage points from 65% in 2023 to 60% in 2024.
• There were there were 42,000 more zero-dose children in 2024. This leaves 293,000 children without vaccination, vulnerable to vaccine-preventable diseases and a further 98,000 with incomplete protection.
• Madagascar accounted for 10.3% of zero-dose children in Eastern and Southern Africa (ESAR) and 2.1% of zero-dose children globally.
• MCV1 coverage declined 5 percentage points from 51% in 2023 to 46% in 2024. There were 527,000 children who missed out on the first measles vaccination.
• MCV2 coverage declined 1 percentage point from 47% in 2023 to 46% in 2024.
• The Human papillomavirus (HPV) vaccine was not introduced.</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15-23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Madagascar,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Madagascar.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(6m)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DTP-Hib-HepB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(0.5m)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(0.2m)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(2020 to 2024).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DAPMHHIV-502652578-1605302</_dlc_DocId>
    <_dlc_DocIdUrl xmlns="9e17fbd9-fb4c-4d20-9ec4-18aa77a91b0d">
      <Url>https://unicef.sharepoint.com/teams/DAPM-Health-HIV/_layouts/15/DocIdRedir.aspx?ID=DAPMHHIV-502652578-1605302</Url>
      <Description>DAPMHHIV-502652578-1605302</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2025-07-14T21:19:15Z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9921ee92-5a18-4746-9240-413e8bf791aa</vt:lpwstr>
  </property>
  <property fmtid="{D5CDD505-2E9C-101B-9397-08002B2CF9AE}" pid="4" name="MediaServiceImageTags">
    <vt:lpwstr/>
  </property>
</Properties>
</file>