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7f861e3d97ff8ca563c812397dd58d5763bf016.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0"/>
            </a:xfrm>
            <a:custGeom>
              <a:avLst/>
              <a:pathLst>
                <a:path w="6444618" h="0">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0"/>
            </a:xfrm>
            <a:custGeom>
              <a:avLst/>
              <a:pathLst>
                <a:path w="6444618" h="0">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399027"/>
            </a:xfrm>
            <a:custGeom>
              <a:avLst/>
              <a:pathLst>
                <a:path w="6444618" h="399027">
                  <a:moveTo>
                    <a:pt x="0" y="0"/>
                  </a:moveTo>
                  <a:lnTo>
                    <a:pt x="268525" y="0"/>
                  </a:lnTo>
                  <a:lnTo>
                    <a:pt x="537051" y="39902"/>
                  </a:lnTo>
                  <a:lnTo>
                    <a:pt x="805577" y="39902"/>
                  </a:lnTo>
                  <a:lnTo>
                    <a:pt x="1074103" y="79805"/>
                  </a:lnTo>
                  <a:lnTo>
                    <a:pt x="1342628" y="79805"/>
                  </a:lnTo>
                  <a:lnTo>
                    <a:pt x="1611154" y="159610"/>
                  </a:lnTo>
                  <a:lnTo>
                    <a:pt x="1879680" y="119708"/>
                  </a:lnTo>
                  <a:lnTo>
                    <a:pt x="2148206" y="159610"/>
                  </a:lnTo>
                  <a:lnTo>
                    <a:pt x="2416732" y="239416"/>
                  </a:lnTo>
                  <a:lnTo>
                    <a:pt x="2685257" y="199513"/>
                  </a:lnTo>
                  <a:lnTo>
                    <a:pt x="2953783" y="279319"/>
                  </a:lnTo>
                  <a:lnTo>
                    <a:pt x="3222309" y="279319"/>
                  </a:lnTo>
                  <a:lnTo>
                    <a:pt x="3490835" y="279319"/>
                  </a:lnTo>
                  <a:lnTo>
                    <a:pt x="3759360" y="319221"/>
                  </a:lnTo>
                  <a:lnTo>
                    <a:pt x="4027886" y="359124"/>
                  </a:lnTo>
                  <a:lnTo>
                    <a:pt x="4296412" y="359124"/>
                  </a:lnTo>
                  <a:lnTo>
                    <a:pt x="4564938" y="399027"/>
                  </a:lnTo>
                  <a:lnTo>
                    <a:pt x="4833464" y="399027"/>
                  </a:lnTo>
                  <a:lnTo>
                    <a:pt x="5101989" y="399027"/>
                  </a:lnTo>
                  <a:lnTo>
                    <a:pt x="5370515" y="399027"/>
                  </a:lnTo>
                  <a:lnTo>
                    <a:pt x="5639041" y="399027"/>
                  </a:lnTo>
                  <a:lnTo>
                    <a:pt x="5907567" y="399027"/>
                  </a:lnTo>
                  <a:lnTo>
                    <a:pt x="6176092" y="399027"/>
                  </a:lnTo>
                  <a:lnTo>
                    <a:pt x="6444618" y="399027"/>
                  </a:lnTo>
                </a:path>
              </a:pathLst>
            </a:custGeom>
            <a:ln w="27101" cap="flat">
              <a:solidFill>
                <a:srgbClr val="00BFC4">
                  <a:alpha val="100000"/>
                </a:srgbClr>
              </a:solidFill>
              <a:prstDash val="solid"/>
              <a:round/>
            </a:ln>
          </p:spPr>
          <p:txBody>
            <a:bodyPr/>
            <a:lstStyle/>
            <a:p/>
          </p:txBody>
        </p:sp>
        <p:sp>
          <p:nvSpPr>
            <p:cNvPr id="30" name="pl30"/>
            <p:cNvSpPr/>
            <p:nvPr/>
          </p:nvSpPr>
          <p:spPr>
            <a:xfrm>
              <a:off x="5207639" y="2076764"/>
              <a:ext cx="2685257" cy="39902"/>
            </a:xfrm>
            <a:custGeom>
              <a:avLst/>
              <a:pathLst>
                <a:path w="2685257" h="39902">
                  <a:moveTo>
                    <a:pt x="0" y="39902"/>
                  </a:moveTo>
                  <a:lnTo>
                    <a:pt x="268525" y="39902"/>
                  </a:lnTo>
                  <a:lnTo>
                    <a:pt x="537051" y="39902"/>
                  </a:lnTo>
                  <a:lnTo>
                    <a:pt x="805577" y="39902"/>
                  </a:lnTo>
                  <a:lnTo>
                    <a:pt x="1074103" y="39902"/>
                  </a:lnTo>
                  <a:lnTo>
                    <a:pt x="1342628" y="39902"/>
                  </a:lnTo>
                  <a:lnTo>
                    <a:pt x="1611154" y="0"/>
                  </a:lnTo>
                  <a:lnTo>
                    <a:pt x="1879680" y="0"/>
                  </a:lnTo>
                  <a:lnTo>
                    <a:pt x="2148206" y="0"/>
                  </a:lnTo>
                  <a:lnTo>
                    <a:pt x="2416732" y="0"/>
                  </a:lnTo>
                  <a:lnTo>
                    <a:pt x="268525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169263" y="20782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7529" y="1325209"/>
              <a:ext cx="253893" cy="114470"/>
            </a:xfrm>
            <a:custGeom>
              <a:avLst/>
              <a:pathLst>
                <a:path w="253893" h="114470">
                  <a:moveTo>
                    <a:pt x="253893" y="114470"/>
                  </a:moveTo>
                  <a:lnTo>
                    <a:pt x="0" y="0"/>
                  </a:lnTo>
                </a:path>
              </a:pathLst>
            </a:custGeom>
          </p:spPr>
          <p:txBody>
            <a:bodyPr/>
            <a:lstStyle/>
            <a:p/>
          </p:txBody>
        </p:sp>
        <p:sp>
          <p:nvSpPr>
            <p:cNvPr id="41" name="pl41"/>
            <p:cNvSpPr/>
            <p:nvPr/>
          </p:nvSpPr>
          <p:spPr>
            <a:xfrm>
              <a:off x="7907905" y="1205850"/>
              <a:ext cx="253517" cy="106460"/>
            </a:xfrm>
            <a:custGeom>
              <a:avLst/>
              <a:pathLst>
                <a:path w="253517" h="106460">
                  <a:moveTo>
                    <a:pt x="253517" y="0"/>
                  </a:moveTo>
                  <a:lnTo>
                    <a:pt x="0" y="106460"/>
                  </a:lnTo>
                </a:path>
              </a:pathLst>
            </a:custGeom>
          </p:spPr>
          <p:txBody>
            <a:bodyPr/>
            <a:lstStyle/>
            <a:p/>
          </p:txBody>
        </p:sp>
        <p:sp>
          <p:nvSpPr>
            <p:cNvPr id="42" name="pl42"/>
            <p:cNvSpPr/>
            <p:nvPr/>
          </p:nvSpPr>
          <p:spPr>
            <a:xfrm>
              <a:off x="7911385" y="1757543"/>
              <a:ext cx="250038" cy="4"/>
            </a:xfrm>
            <a:custGeom>
              <a:avLst/>
              <a:pathLst>
                <a:path w="250038" h="4">
                  <a:moveTo>
                    <a:pt x="250038" y="4"/>
                  </a:moveTo>
                  <a:lnTo>
                    <a:pt x="0" y="0"/>
                  </a:lnTo>
                </a:path>
              </a:pathLst>
            </a:custGeom>
          </p:spPr>
          <p:txBody>
            <a:bodyPr/>
            <a:lstStyle/>
            <a:p/>
          </p:txBody>
        </p:sp>
        <p:sp>
          <p:nvSpPr>
            <p:cNvPr id="43" name="pl43"/>
            <p:cNvSpPr/>
            <p:nvPr/>
          </p:nvSpPr>
          <p:spPr>
            <a:xfrm>
              <a:off x="7911385" y="2076764"/>
              <a:ext cx="250038" cy="1"/>
            </a:xfrm>
            <a:custGeom>
              <a:avLst/>
              <a:pathLst>
                <a:path w="250038" h="1">
                  <a:moveTo>
                    <a:pt x="250038" y="1"/>
                  </a:moveTo>
                  <a:lnTo>
                    <a:pt x="0" y="0"/>
                  </a:lnTo>
                </a:path>
              </a:pathLst>
            </a:custGeom>
          </p:spPr>
          <p:txBody>
            <a:bodyPr/>
            <a:lstStyle/>
            <a:p/>
          </p:txBody>
        </p:sp>
        <p:sp>
          <p:nvSpPr>
            <p:cNvPr id="44" name="pg44"/>
            <p:cNvSpPr/>
            <p:nvPr/>
          </p:nvSpPr>
          <p:spPr>
            <a:xfrm>
              <a:off x="8092843" y="136867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40952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09584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13668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66656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70740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50" name="pg50"/>
            <p:cNvSpPr/>
            <p:nvPr/>
          </p:nvSpPr>
          <p:spPr>
            <a:xfrm>
              <a:off x="8092843" y="198578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02662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754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Monaco,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459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4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349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8795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181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627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072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162710"/>
              <a:ext cx="249522" cy="1710929"/>
            </a:xfrm>
            <a:prstGeom prst="rect">
              <a:avLst/>
            </a:prstGeom>
            <a:solidFill>
              <a:srgbClr val="1CABE2">
                <a:alpha val="100000"/>
              </a:srgbClr>
            </a:solidFill>
          </p:spPr>
          <p:txBody>
            <a:bodyPr/>
            <a:lstStyle/>
            <a:p/>
          </p:txBody>
        </p:sp>
        <p:sp>
          <p:nvSpPr>
            <p:cNvPr id="24" name="rc24"/>
            <p:cNvSpPr/>
            <p:nvPr/>
          </p:nvSpPr>
          <p:spPr>
            <a:xfrm>
              <a:off x="1573521" y="2162710"/>
              <a:ext cx="249522" cy="1710929"/>
            </a:xfrm>
            <a:prstGeom prst="rect">
              <a:avLst/>
            </a:prstGeom>
            <a:solidFill>
              <a:srgbClr val="1CABE2">
                <a:alpha val="100000"/>
              </a:srgbClr>
            </a:solidFill>
          </p:spPr>
          <p:txBody>
            <a:bodyPr/>
            <a:lstStyle/>
            <a:p/>
          </p:txBody>
        </p:sp>
        <p:sp>
          <p:nvSpPr>
            <p:cNvPr id="25" name="rc25"/>
            <p:cNvSpPr/>
            <p:nvPr/>
          </p:nvSpPr>
          <p:spPr>
            <a:xfrm>
              <a:off x="1850769" y="2162710"/>
              <a:ext cx="249522" cy="1710929"/>
            </a:xfrm>
            <a:prstGeom prst="rect">
              <a:avLst/>
            </a:prstGeom>
            <a:solidFill>
              <a:srgbClr val="1CABE2">
                <a:alpha val="100000"/>
              </a:srgbClr>
            </a:solidFill>
          </p:spPr>
          <p:txBody>
            <a:bodyPr/>
            <a:lstStyle/>
            <a:p/>
          </p:txBody>
        </p:sp>
        <p:sp>
          <p:nvSpPr>
            <p:cNvPr id="26" name="rc26"/>
            <p:cNvSpPr/>
            <p:nvPr/>
          </p:nvSpPr>
          <p:spPr>
            <a:xfrm>
              <a:off x="2128016" y="2590442"/>
              <a:ext cx="249522" cy="1283197"/>
            </a:xfrm>
            <a:prstGeom prst="rect">
              <a:avLst/>
            </a:prstGeom>
            <a:solidFill>
              <a:srgbClr val="1CABE2">
                <a:alpha val="100000"/>
              </a:srgbClr>
            </a:solidFill>
          </p:spPr>
          <p:txBody>
            <a:bodyPr/>
            <a:lstStyle/>
            <a:p/>
          </p:txBody>
        </p:sp>
        <p:sp>
          <p:nvSpPr>
            <p:cNvPr id="27" name="rc27"/>
            <p:cNvSpPr/>
            <p:nvPr/>
          </p:nvSpPr>
          <p:spPr>
            <a:xfrm>
              <a:off x="2405264" y="2590442"/>
              <a:ext cx="249522" cy="1283197"/>
            </a:xfrm>
            <a:prstGeom prst="rect">
              <a:avLst/>
            </a:prstGeom>
            <a:solidFill>
              <a:srgbClr val="1CABE2">
                <a:alpha val="100000"/>
              </a:srgbClr>
            </a:solidFill>
          </p:spPr>
          <p:txBody>
            <a:bodyPr/>
            <a:lstStyle/>
            <a:p/>
          </p:txBody>
        </p:sp>
        <p:sp>
          <p:nvSpPr>
            <p:cNvPr id="28" name="rc28"/>
            <p:cNvSpPr/>
            <p:nvPr/>
          </p:nvSpPr>
          <p:spPr>
            <a:xfrm>
              <a:off x="2682512" y="2590442"/>
              <a:ext cx="249522" cy="1283197"/>
            </a:xfrm>
            <a:prstGeom prst="rect">
              <a:avLst/>
            </a:prstGeom>
            <a:solidFill>
              <a:srgbClr val="1CABE2">
                <a:alpha val="100000"/>
              </a:srgbClr>
            </a:solidFill>
          </p:spPr>
          <p:txBody>
            <a:bodyPr/>
            <a:lstStyle/>
            <a:p/>
          </p:txBody>
        </p:sp>
        <p:sp>
          <p:nvSpPr>
            <p:cNvPr id="29" name="rc29"/>
            <p:cNvSpPr/>
            <p:nvPr/>
          </p:nvSpPr>
          <p:spPr>
            <a:xfrm>
              <a:off x="2959759" y="2162710"/>
              <a:ext cx="249522" cy="1710929"/>
            </a:xfrm>
            <a:prstGeom prst="rect">
              <a:avLst/>
            </a:prstGeom>
            <a:solidFill>
              <a:srgbClr val="1CABE2">
                <a:alpha val="100000"/>
              </a:srgbClr>
            </a:solidFill>
          </p:spPr>
          <p:txBody>
            <a:bodyPr/>
            <a:lstStyle/>
            <a:p/>
          </p:txBody>
        </p:sp>
        <p:sp>
          <p:nvSpPr>
            <p:cNvPr id="30" name="rc30"/>
            <p:cNvSpPr/>
            <p:nvPr/>
          </p:nvSpPr>
          <p:spPr>
            <a:xfrm>
              <a:off x="3237007" y="2162710"/>
              <a:ext cx="249522" cy="1710929"/>
            </a:xfrm>
            <a:prstGeom prst="rect">
              <a:avLst/>
            </a:prstGeom>
            <a:solidFill>
              <a:srgbClr val="1CABE2">
                <a:alpha val="100000"/>
              </a:srgbClr>
            </a:solidFill>
          </p:spPr>
          <p:txBody>
            <a:bodyPr/>
            <a:lstStyle/>
            <a:p/>
          </p:txBody>
        </p:sp>
        <p:sp>
          <p:nvSpPr>
            <p:cNvPr id="31" name="rc31"/>
            <p:cNvSpPr/>
            <p:nvPr/>
          </p:nvSpPr>
          <p:spPr>
            <a:xfrm>
              <a:off x="3514255" y="2162710"/>
              <a:ext cx="249522" cy="1710929"/>
            </a:xfrm>
            <a:prstGeom prst="rect">
              <a:avLst/>
            </a:prstGeom>
            <a:solidFill>
              <a:srgbClr val="1CABE2">
                <a:alpha val="100000"/>
              </a:srgbClr>
            </a:solidFill>
          </p:spPr>
          <p:txBody>
            <a:bodyPr/>
            <a:lstStyle/>
            <a:p/>
          </p:txBody>
        </p:sp>
        <p:sp>
          <p:nvSpPr>
            <p:cNvPr id="32" name="rc32"/>
            <p:cNvSpPr/>
            <p:nvPr/>
          </p:nvSpPr>
          <p:spPr>
            <a:xfrm>
              <a:off x="3791502" y="2162710"/>
              <a:ext cx="249522" cy="1710929"/>
            </a:xfrm>
            <a:prstGeom prst="rect">
              <a:avLst/>
            </a:prstGeom>
            <a:solidFill>
              <a:srgbClr val="1CABE2">
                <a:alpha val="100000"/>
              </a:srgbClr>
            </a:solidFill>
          </p:spPr>
          <p:txBody>
            <a:bodyPr/>
            <a:lstStyle/>
            <a:p/>
          </p:txBody>
        </p:sp>
        <p:sp>
          <p:nvSpPr>
            <p:cNvPr id="33" name="rc33"/>
            <p:cNvSpPr/>
            <p:nvPr/>
          </p:nvSpPr>
          <p:spPr>
            <a:xfrm>
              <a:off x="4068750" y="2162710"/>
              <a:ext cx="249522" cy="1710929"/>
            </a:xfrm>
            <a:prstGeom prst="rect">
              <a:avLst/>
            </a:prstGeom>
            <a:solidFill>
              <a:srgbClr val="1CABE2">
                <a:alpha val="100000"/>
              </a:srgbClr>
            </a:solidFill>
          </p:spPr>
          <p:txBody>
            <a:bodyPr/>
            <a:lstStyle/>
            <a:p/>
          </p:txBody>
        </p:sp>
        <p:sp>
          <p:nvSpPr>
            <p:cNvPr id="34" name="rc34"/>
            <p:cNvSpPr/>
            <p:nvPr/>
          </p:nvSpPr>
          <p:spPr>
            <a:xfrm>
              <a:off x="4345998" y="2590442"/>
              <a:ext cx="249522" cy="1283197"/>
            </a:xfrm>
            <a:prstGeom prst="rect">
              <a:avLst/>
            </a:prstGeom>
            <a:solidFill>
              <a:srgbClr val="1CABE2">
                <a:alpha val="100000"/>
              </a:srgbClr>
            </a:solidFill>
          </p:spPr>
          <p:txBody>
            <a:bodyPr/>
            <a:lstStyle/>
            <a:p/>
          </p:txBody>
        </p:sp>
        <p:sp>
          <p:nvSpPr>
            <p:cNvPr id="35" name="rc35"/>
            <p:cNvSpPr/>
            <p:nvPr/>
          </p:nvSpPr>
          <p:spPr>
            <a:xfrm>
              <a:off x="4623245" y="2162710"/>
              <a:ext cx="249522" cy="1710929"/>
            </a:xfrm>
            <a:prstGeom prst="rect">
              <a:avLst/>
            </a:prstGeom>
            <a:solidFill>
              <a:srgbClr val="1CABE2">
                <a:alpha val="100000"/>
              </a:srgbClr>
            </a:solidFill>
          </p:spPr>
          <p:txBody>
            <a:bodyPr/>
            <a:lstStyle/>
            <a:p/>
          </p:txBody>
        </p:sp>
        <p:sp>
          <p:nvSpPr>
            <p:cNvPr id="36" name="rc36"/>
            <p:cNvSpPr/>
            <p:nvPr/>
          </p:nvSpPr>
          <p:spPr>
            <a:xfrm>
              <a:off x="4900493" y="2162710"/>
              <a:ext cx="249522" cy="1710929"/>
            </a:xfrm>
            <a:prstGeom prst="rect">
              <a:avLst/>
            </a:prstGeom>
            <a:solidFill>
              <a:srgbClr val="1CABE2">
                <a:alpha val="100000"/>
              </a:srgbClr>
            </a:solidFill>
          </p:spPr>
          <p:txBody>
            <a:bodyPr/>
            <a:lstStyle/>
            <a:p/>
          </p:txBody>
        </p:sp>
        <p:sp>
          <p:nvSpPr>
            <p:cNvPr id="37" name="rc37"/>
            <p:cNvSpPr/>
            <p:nvPr/>
          </p:nvSpPr>
          <p:spPr>
            <a:xfrm>
              <a:off x="5177741" y="2162710"/>
              <a:ext cx="249522" cy="1710929"/>
            </a:xfrm>
            <a:prstGeom prst="rect">
              <a:avLst/>
            </a:prstGeom>
            <a:solidFill>
              <a:srgbClr val="1CABE2">
                <a:alpha val="100000"/>
              </a:srgbClr>
            </a:solidFill>
          </p:spPr>
          <p:txBody>
            <a:bodyPr/>
            <a:lstStyle/>
            <a:p/>
          </p:txBody>
        </p:sp>
        <p:sp>
          <p:nvSpPr>
            <p:cNvPr id="38" name="rc38"/>
            <p:cNvSpPr/>
            <p:nvPr/>
          </p:nvSpPr>
          <p:spPr>
            <a:xfrm>
              <a:off x="5454988" y="2162710"/>
              <a:ext cx="249522" cy="1710929"/>
            </a:xfrm>
            <a:prstGeom prst="rect">
              <a:avLst/>
            </a:prstGeom>
            <a:solidFill>
              <a:srgbClr val="1CABE2">
                <a:alpha val="100000"/>
              </a:srgbClr>
            </a:solidFill>
          </p:spPr>
          <p:txBody>
            <a:bodyPr/>
            <a:lstStyle/>
            <a:p/>
          </p:txBody>
        </p:sp>
        <p:sp>
          <p:nvSpPr>
            <p:cNvPr id="39" name="rc39"/>
            <p:cNvSpPr/>
            <p:nvPr/>
          </p:nvSpPr>
          <p:spPr>
            <a:xfrm>
              <a:off x="5732236" y="2162710"/>
              <a:ext cx="249522" cy="1710929"/>
            </a:xfrm>
            <a:prstGeom prst="rect">
              <a:avLst/>
            </a:prstGeom>
            <a:solidFill>
              <a:srgbClr val="1CABE2">
                <a:alpha val="100000"/>
              </a:srgbClr>
            </a:solidFill>
          </p:spPr>
          <p:txBody>
            <a:bodyPr/>
            <a:lstStyle/>
            <a:p/>
          </p:txBody>
        </p:sp>
        <p:sp>
          <p:nvSpPr>
            <p:cNvPr id="40" name="rc40"/>
            <p:cNvSpPr/>
            <p:nvPr/>
          </p:nvSpPr>
          <p:spPr>
            <a:xfrm>
              <a:off x="6009484" y="2162710"/>
              <a:ext cx="249522" cy="1710929"/>
            </a:xfrm>
            <a:prstGeom prst="rect">
              <a:avLst/>
            </a:prstGeom>
            <a:solidFill>
              <a:srgbClr val="1CABE2">
                <a:alpha val="100000"/>
              </a:srgbClr>
            </a:solidFill>
          </p:spPr>
          <p:txBody>
            <a:bodyPr/>
            <a:lstStyle/>
            <a:p/>
          </p:txBody>
        </p:sp>
        <p:sp>
          <p:nvSpPr>
            <p:cNvPr id="41" name="rc41"/>
            <p:cNvSpPr/>
            <p:nvPr/>
          </p:nvSpPr>
          <p:spPr>
            <a:xfrm>
              <a:off x="6286731" y="2162710"/>
              <a:ext cx="249522" cy="1710929"/>
            </a:xfrm>
            <a:prstGeom prst="rect">
              <a:avLst/>
            </a:prstGeom>
            <a:solidFill>
              <a:srgbClr val="1CABE2">
                <a:alpha val="100000"/>
              </a:srgbClr>
            </a:solidFill>
          </p:spPr>
          <p:txBody>
            <a:bodyPr/>
            <a:lstStyle/>
            <a:p/>
          </p:txBody>
        </p:sp>
        <p:sp>
          <p:nvSpPr>
            <p:cNvPr id="42" name="rc42"/>
            <p:cNvSpPr/>
            <p:nvPr/>
          </p:nvSpPr>
          <p:spPr>
            <a:xfrm>
              <a:off x="6563979" y="2162710"/>
              <a:ext cx="249522" cy="1710929"/>
            </a:xfrm>
            <a:prstGeom prst="rect">
              <a:avLst/>
            </a:prstGeom>
            <a:solidFill>
              <a:srgbClr val="1CABE2">
                <a:alpha val="100000"/>
              </a:srgbClr>
            </a:solidFill>
          </p:spPr>
          <p:txBody>
            <a:bodyPr/>
            <a:lstStyle/>
            <a:p/>
          </p:txBody>
        </p:sp>
        <p:sp>
          <p:nvSpPr>
            <p:cNvPr id="43" name="rc43"/>
            <p:cNvSpPr/>
            <p:nvPr/>
          </p:nvSpPr>
          <p:spPr>
            <a:xfrm>
              <a:off x="6841227" y="2162710"/>
              <a:ext cx="249522" cy="1710929"/>
            </a:xfrm>
            <a:prstGeom prst="rect">
              <a:avLst/>
            </a:prstGeom>
            <a:solidFill>
              <a:srgbClr val="1CABE2">
                <a:alpha val="100000"/>
              </a:srgbClr>
            </a:solidFill>
          </p:spPr>
          <p:txBody>
            <a:bodyPr/>
            <a:lstStyle/>
            <a:p/>
          </p:txBody>
        </p:sp>
        <p:sp>
          <p:nvSpPr>
            <p:cNvPr id="44" name="rc44"/>
            <p:cNvSpPr/>
            <p:nvPr/>
          </p:nvSpPr>
          <p:spPr>
            <a:xfrm>
              <a:off x="7118474" y="2590442"/>
              <a:ext cx="249522" cy="1283197"/>
            </a:xfrm>
            <a:prstGeom prst="rect">
              <a:avLst/>
            </a:prstGeom>
            <a:solidFill>
              <a:srgbClr val="1CABE2">
                <a:alpha val="100000"/>
              </a:srgbClr>
            </a:solidFill>
          </p:spPr>
          <p:txBody>
            <a:bodyPr/>
            <a:lstStyle/>
            <a:p/>
          </p:txBody>
        </p:sp>
        <p:sp>
          <p:nvSpPr>
            <p:cNvPr id="45" name="rc45"/>
            <p:cNvSpPr/>
            <p:nvPr/>
          </p:nvSpPr>
          <p:spPr>
            <a:xfrm>
              <a:off x="7395722" y="2590442"/>
              <a:ext cx="249522" cy="1283197"/>
            </a:xfrm>
            <a:prstGeom prst="rect">
              <a:avLst/>
            </a:prstGeom>
            <a:solidFill>
              <a:srgbClr val="1CABE2">
                <a:alpha val="100000"/>
              </a:srgbClr>
            </a:solidFill>
          </p:spPr>
          <p:txBody>
            <a:bodyPr/>
            <a:lstStyle/>
            <a:p/>
          </p:txBody>
        </p:sp>
        <p:sp>
          <p:nvSpPr>
            <p:cNvPr id="46" name="rc46"/>
            <p:cNvSpPr/>
            <p:nvPr/>
          </p:nvSpPr>
          <p:spPr>
            <a:xfrm>
              <a:off x="7672970" y="2162710"/>
              <a:ext cx="249522" cy="1710929"/>
            </a:xfrm>
            <a:prstGeom prst="rect">
              <a:avLst/>
            </a:prstGeom>
            <a:solidFill>
              <a:srgbClr val="1CABE2">
                <a:alpha val="100000"/>
              </a:srgbClr>
            </a:solidFill>
          </p:spPr>
          <p:txBody>
            <a:bodyPr/>
            <a:lstStyle/>
            <a:p/>
          </p:txBody>
        </p:sp>
        <p:sp>
          <p:nvSpPr>
            <p:cNvPr id="47" name="rc47"/>
            <p:cNvSpPr/>
            <p:nvPr/>
          </p:nvSpPr>
          <p:spPr>
            <a:xfrm>
              <a:off x="7950217" y="2162710"/>
              <a:ext cx="249522" cy="1710929"/>
            </a:xfrm>
            <a:prstGeom prst="rect">
              <a:avLst/>
            </a:prstGeom>
            <a:solidFill>
              <a:srgbClr val="1CABE2">
                <a:alpha val="100000"/>
              </a:srgbClr>
            </a:solidFill>
          </p:spPr>
          <p:txBody>
            <a:bodyPr/>
            <a:lstStyle/>
            <a:p/>
          </p:txBody>
        </p:sp>
        <p:sp>
          <p:nvSpPr>
            <p:cNvPr id="48" name="rc48"/>
            <p:cNvSpPr/>
            <p:nvPr/>
          </p:nvSpPr>
          <p:spPr>
            <a:xfrm>
              <a:off x="1296273" y="2162710"/>
              <a:ext cx="249522" cy="0"/>
            </a:xfrm>
            <a:prstGeom prst="rect">
              <a:avLst/>
            </a:prstGeom>
            <a:solidFill>
              <a:srgbClr val="B3B3B3">
                <a:alpha val="100000"/>
              </a:srgbClr>
            </a:solidFill>
          </p:spPr>
          <p:txBody>
            <a:bodyPr/>
            <a:lstStyle/>
            <a:p/>
          </p:txBody>
        </p:sp>
        <p:sp>
          <p:nvSpPr>
            <p:cNvPr id="49" name="rc49"/>
            <p:cNvSpPr/>
            <p:nvPr/>
          </p:nvSpPr>
          <p:spPr>
            <a:xfrm>
              <a:off x="1573521" y="2162710"/>
              <a:ext cx="249522" cy="0"/>
            </a:xfrm>
            <a:prstGeom prst="rect">
              <a:avLst/>
            </a:prstGeom>
            <a:solidFill>
              <a:srgbClr val="B3B3B3">
                <a:alpha val="100000"/>
              </a:srgbClr>
            </a:solidFill>
          </p:spPr>
          <p:txBody>
            <a:bodyPr/>
            <a:lstStyle/>
            <a:p/>
          </p:txBody>
        </p:sp>
        <p:sp>
          <p:nvSpPr>
            <p:cNvPr id="50" name="rc50"/>
            <p:cNvSpPr/>
            <p:nvPr/>
          </p:nvSpPr>
          <p:spPr>
            <a:xfrm>
              <a:off x="1850769" y="2162710"/>
              <a:ext cx="249522" cy="0"/>
            </a:xfrm>
            <a:prstGeom prst="rect">
              <a:avLst/>
            </a:prstGeom>
            <a:solidFill>
              <a:srgbClr val="B3B3B3">
                <a:alpha val="100000"/>
              </a:srgbClr>
            </a:solidFill>
          </p:spPr>
          <p:txBody>
            <a:bodyPr/>
            <a:lstStyle/>
            <a:p/>
          </p:txBody>
        </p:sp>
        <p:sp>
          <p:nvSpPr>
            <p:cNvPr id="51" name="rc51"/>
            <p:cNvSpPr/>
            <p:nvPr/>
          </p:nvSpPr>
          <p:spPr>
            <a:xfrm>
              <a:off x="2128016" y="2590442"/>
              <a:ext cx="249522" cy="0"/>
            </a:xfrm>
            <a:prstGeom prst="rect">
              <a:avLst/>
            </a:prstGeom>
            <a:solidFill>
              <a:srgbClr val="B3B3B3">
                <a:alpha val="100000"/>
              </a:srgbClr>
            </a:solidFill>
          </p:spPr>
          <p:txBody>
            <a:bodyPr/>
            <a:lstStyle/>
            <a:p/>
          </p:txBody>
        </p:sp>
        <p:sp>
          <p:nvSpPr>
            <p:cNvPr id="52" name="rc52"/>
            <p:cNvSpPr/>
            <p:nvPr/>
          </p:nvSpPr>
          <p:spPr>
            <a:xfrm>
              <a:off x="2405264" y="2590442"/>
              <a:ext cx="249522" cy="0"/>
            </a:xfrm>
            <a:prstGeom prst="rect">
              <a:avLst/>
            </a:prstGeom>
            <a:solidFill>
              <a:srgbClr val="B3B3B3">
                <a:alpha val="100000"/>
              </a:srgbClr>
            </a:solidFill>
          </p:spPr>
          <p:txBody>
            <a:bodyPr/>
            <a:lstStyle/>
            <a:p/>
          </p:txBody>
        </p:sp>
        <p:sp>
          <p:nvSpPr>
            <p:cNvPr id="53" name="rc53"/>
            <p:cNvSpPr/>
            <p:nvPr/>
          </p:nvSpPr>
          <p:spPr>
            <a:xfrm>
              <a:off x="2682512" y="2590442"/>
              <a:ext cx="249522" cy="0"/>
            </a:xfrm>
            <a:prstGeom prst="rect">
              <a:avLst/>
            </a:prstGeom>
            <a:solidFill>
              <a:srgbClr val="B3B3B3">
                <a:alpha val="100000"/>
              </a:srgbClr>
            </a:solidFill>
          </p:spPr>
          <p:txBody>
            <a:bodyPr/>
            <a:lstStyle/>
            <a:p/>
          </p:txBody>
        </p:sp>
        <p:sp>
          <p:nvSpPr>
            <p:cNvPr id="54" name="rc54"/>
            <p:cNvSpPr/>
            <p:nvPr/>
          </p:nvSpPr>
          <p:spPr>
            <a:xfrm>
              <a:off x="2959759" y="2162710"/>
              <a:ext cx="249522" cy="0"/>
            </a:xfrm>
            <a:prstGeom prst="rect">
              <a:avLst/>
            </a:prstGeom>
            <a:solidFill>
              <a:srgbClr val="B3B3B3">
                <a:alpha val="100000"/>
              </a:srgbClr>
            </a:solidFill>
          </p:spPr>
          <p:txBody>
            <a:bodyPr/>
            <a:lstStyle/>
            <a:p/>
          </p:txBody>
        </p:sp>
        <p:sp>
          <p:nvSpPr>
            <p:cNvPr id="55" name="rc55"/>
            <p:cNvSpPr/>
            <p:nvPr/>
          </p:nvSpPr>
          <p:spPr>
            <a:xfrm>
              <a:off x="3237007" y="2162710"/>
              <a:ext cx="249522" cy="0"/>
            </a:xfrm>
            <a:prstGeom prst="rect">
              <a:avLst/>
            </a:prstGeom>
            <a:solidFill>
              <a:srgbClr val="B3B3B3">
                <a:alpha val="100000"/>
              </a:srgbClr>
            </a:solidFill>
          </p:spPr>
          <p:txBody>
            <a:bodyPr/>
            <a:lstStyle/>
            <a:p/>
          </p:txBody>
        </p:sp>
        <p:sp>
          <p:nvSpPr>
            <p:cNvPr id="56" name="rc56"/>
            <p:cNvSpPr/>
            <p:nvPr/>
          </p:nvSpPr>
          <p:spPr>
            <a:xfrm>
              <a:off x="3514255" y="2162710"/>
              <a:ext cx="249522" cy="0"/>
            </a:xfrm>
            <a:prstGeom prst="rect">
              <a:avLst/>
            </a:prstGeom>
            <a:solidFill>
              <a:srgbClr val="B3B3B3">
                <a:alpha val="100000"/>
              </a:srgbClr>
            </a:solidFill>
          </p:spPr>
          <p:txBody>
            <a:bodyPr/>
            <a:lstStyle/>
            <a:p/>
          </p:txBody>
        </p:sp>
        <p:sp>
          <p:nvSpPr>
            <p:cNvPr id="57" name="rc57"/>
            <p:cNvSpPr/>
            <p:nvPr/>
          </p:nvSpPr>
          <p:spPr>
            <a:xfrm>
              <a:off x="3791502" y="2162710"/>
              <a:ext cx="249522" cy="0"/>
            </a:xfrm>
            <a:prstGeom prst="rect">
              <a:avLst/>
            </a:prstGeom>
            <a:solidFill>
              <a:srgbClr val="B3B3B3">
                <a:alpha val="100000"/>
              </a:srgbClr>
            </a:solidFill>
          </p:spPr>
          <p:txBody>
            <a:bodyPr/>
            <a:lstStyle/>
            <a:p/>
          </p:txBody>
        </p:sp>
        <p:sp>
          <p:nvSpPr>
            <p:cNvPr id="58" name="rc58"/>
            <p:cNvSpPr/>
            <p:nvPr/>
          </p:nvSpPr>
          <p:spPr>
            <a:xfrm>
              <a:off x="4068750" y="2162710"/>
              <a:ext cx="249522" cy="0"/>
            </a:xfrm>
            <a:prstGeom prst="rect">
              <a:avLst/>
            </a:prstGeom>
            <a:solidFill>
              <a:srgbClr val="B3B3B3">
                <a:alpha val="100000"/>
              </a:srgbClr>
            </a:solidFill>
          </p:spPr>
          <p:txBody>
            <a:bodyPr/>
            <a:lstStyle/>
            <a:p/>
          </p:txBody>
        </p:sp>
        <p:sp>
          <p:nvSpPr>
            <p:cNvPr id="59" name="rc59"/>
            <p:cNvSpPr/>
            <p:nvPr/>
          </p:nvSpPr>
          <p:spPr>
            <a:xfrm>
              <a:off x="4345998" y="2590442"/>
              <a:ext cx="249522" cy="0"/>
            </a:xfrm>
            <a:prstGeom prst="rect">
              <a:avLst/>
            </a:prstGeom>
            <a:solidFill>
              <a:srgbClr val="B3B3B3">
                <a:alpha val="100000"/>
              </a:srgbClr>
            </a:solidFill>
          </p:spPr>
          <p:txBody>
            <a:bodyPr/>
            <a:lstStyle/>
            <a:p/>
          </p:txBody>
        </p:sp>
        <p:sp>
          <p:nvSpPr>
            <p:cNvPr id="60" name="rc60"/>
            <p:cNvSpPr/>
            <p:nvPr/>
          </p:nvSpPr>
          <p:spPr>
            <a:xfrm>
              <a:off x="4623245" y="2162710"/>
              <a:ext cx="249522" cy="0"/>
            </a:xfrm>
            <a:prstGeom prst="rect">
              <a:avLst/>
            </a:prstGeom>
            <a:solidFill>
              <a:srgbClr val="B3B3B3">
                <a:alpha val="100000"/>
              </a:srgbClr>
            </a:solidFill>
          </p:spPr>
          <p:txBody>
            <a:bodyPr/>
            <a:lstStyle/>
            <a:p/>
          </p:txBody>
        </p:sp>
        <p:sp>
          <p:nvSpPr>
            <p:cNvPr id="61" name="rc61"/>
            <p:cNvSpPr/>
            <p:nvPr/>
          </p:nvSpPr>
          <p:spPr>
            <a:xfrm>
              <a:off x="4900493" y="2162710"/>
              <a:ext cx="249522" cy="0"/>
            </a:xfrm>
            <a:prstGeom prst="rect">
              <a:avLst/>
            </a:prstGeom>
            <a:solidFill>
              <a:srgbClr val="B3B3B3">
                <a:alpha val="100000"/>
              </a:srgbClr>
            </a:solidFill>
          </p:spPr>
          <p:txBody>
            <a:bodyPr/>
            <a:lstStyle/>
            <a:p/>
          </p:txBody>
        </p:sp>
        <p:sp>
          <p:nvSpPr>
            <p:cNvPr id="62" name="rc62"/>
            <p:cNvSpPr/>
            <p:nvPr/>
          </p:nvSpPr>
          <p:spPr>
            <a:xfrm>
              <a:off x="5177741" y="2162710"/>
              <a:ext cx="249522" cy="0"/>
            </a:xfrm>
            <a:prstGeom prst="rect">
              <a:avLst/>
            </a:prstGeom>
            <a:solidFill>
              <a:srgbClr val="B3B3B3">
                <a:alpha val="100000"/>
              </a:srgbClr>
            </a:solidFill>
          </p:spPr>
          <p:txBody>
            <a:bodyPr/>
            <a:lstStyle/>
            <a:p/>
          </p:txBody>
        </p:sp>
        <p:sp>
          <p:nvSpPr>
            <p:cNvPr id="63" name="rc63"/>
            <p:cNvSpPr/>
            <p:nvPr/>
          </p:nvSpPr>
          <p:spPr>
            <a:xfrm>
              <a:off x="5454988" y="2162710"/>
              <a:ext cx="249522" cy="0"/>
            </a:xfrm>
            <a:prstGeom prst="rect">
              <a:avLst/>
            </a:prstGeom>
            <a:solidFill>
              <a:srgbClr val="B3B3B3">
                <a:alpha val="100000"/>
              </a:srgbClr>
            </a:solidFill>
          </p:spPr>
          <p:txBody>
            <a:bodyPr/>
            <a:lstStyle/>
            <a:p/>
          </p:txBody>
        </p:sp>
        <p:sp>
          <p:nvSpPr>
            <p:cNvPr id="64" name="rc64"/>
            <p:cNvSpPr/>
            <p:nvPr/>
          </p:nvSpPr>
          <p:spPr>
            <a:xfrm>
              <a:off x="5732236" y="2162710"/>
              <a:ext cx="249522" cy="0"/>
            </a:xfrm>
            <a:prstGeom prst="rect">
              <a:avLst/>
            </a:prstGeom>
            <a:solidFill>
              <a:srgbClr val="B3B3B3">
                <a:alpha val="100000"/>
              </a:srgbClr>
            </a:solidFill>
          </p:spPr>
          <p:txBody>
            <a:bodyPr/>
            <a:lstStyle/>
            <a:p/>
          </p:txBody>
        </p:sp>
        <p:sp>
          <p:nvSpPr>
            <p:cNvPr id="65" name="rc65"/>
            <p:cNvSpPr/>
            <p:nvPr/>
          </p:nvSpPr>
          <p:spPr>
            <a:xfrm>
              <a:off x="6009484" y="2162710"/>
              <a:ext cx="249522" cy="0"/>
            </a:xfrm>
            <a:prstGeom prst="rect">
              <a:avLst/>
            </a:prstGeom>
            <a:solidFill>
              <a:srgbClr val="B3B3B3">
                <a:alpha val="100000"/>
              </a:srgbClr>
            </a:solidFill>
          </p:spPr>
          <p:txBody>
            <a:bodyPr/>
            <a:lstStyle/>
            <a:p/>
          </p:txBody>
        </p:sp>
        <p:sp>
          <p:nvSpPr>
            <p:cNvPr id="66" name="rc66"/>
            <p:cNvSpPr/>
            <p:nvPr/>
          </p:nvSpPr>
          <p:spPr>
            <a:xfrm>
              <a:off x="6286731" y="2162710"/>
              <a:ext cx="249522" cy="0"/>
            </a:xfrm>
            <a:prstGeom prst="rect">
              <a:avLst/>
            </a:prstGeom>
            <a:solidFill>
              <a:srgbClr val="B3B3B3">
                <a:alpha val="100000"/>
              </a:srgbClr>
            </a:solidFill>
          </p:spPr>
          <p:txBody>
            <a:bodyPr/>
            <a:lstStyle/>
            <a:p/>
          </p:txBody>
        </p:sp>
        <p:sp>
          <p:nvSpPr>
            <p:cNvPr id="67" name="rc67"/>
            <p:cNvSpPr/>
            <p:nvPr/>
          </p:nvSpPr>
          <p:spPr>
            <a:xfrm>
              <a:off x="6563979" y="2162710"/>
              <a:ext cx="249522" cy="0"/>
            </a:xfrm>
            <a:prstGeom prst="rect">
              <a:avLst/>
            </a:prstGeom>
            <a:solidFill>
              <a:srgbClr val="B3B3B3">
                <a:alpha val="100000"/>
              </a:srgbClr>
            </a:solidFill>
          </p:spPr>
          <p:txBody>
            <a:bodyPr/>
            <a:lstStyle/>
            <a:p/>
          </p:txBody>
        </p:sp>
        <p:sp>
          <p:nvSpPr>
            <p:cNvPr id="68" name="rc68"/>
            <p:cNvSpPr/>
            <p:nvPr/>
          </p:nvSpPr>
          <p:spPr>
            <a:xfrm>
              <a:off x="6841227" y="2162710"/>
              <a:ext cx="249522" cy="0"/>
            </a:xfrm>
            <a:prstGeom prst="rect">
              <a:avLst/>
            </a:prstGeom>
            <a:solidFill>
              <a:srgbClr val="B3B3B3">
                <a:alpha val="100000"/>
              </a:srgbClr>
            </a:solidFill>
          </p:spPr>
          <p:txBody>
            <a:bodyPr/>
            <a:lstStyle/>
            <a:p/>
          </p:txBody>
        </p:sp>
        <p:sp>
          <p:nvSpPr>
            <p:cNvPr id="69" name="rc69"/>
            <p:cNvSpPr/>
            <p:nvPr/>
          </p:nvSpPr>
          <p:spPr>
            <a:xfrm>
              <a:off x="7118474" y="2590442"/>
              <a:ext cx="249522" cy="0"/>
            </a:xfrm>
            <a:prstGeom prst="rect">
              <a:avLst/>
            </a:prstGeom>
            <a:solidFill>
              <a:srgbClr val="B3B3B3">
                <a:alpha val="100000"/>
              </a:srgbClr>
            </a:solidFill>
          </p:spPr>
          <p:txBody>
            <a:bodyPr/>
            <a:lstStyle/>
            <a:p/>
          </p:txBody>
        </p:sp>
        <p:sp>
          <p:nvSpPr>
            <p:cNvPr id="70" name="rc70"/>
            <p:cNvSpPr/>
            <p:nvPr/>
          </p:nvSpPr>
          <p:spPr>
            <a:xfrm>
              <a:off x="7395722" y="2590442"/>
              <a:ext cx="249522" cy="0"/>
            </a:xfrm>
            <a:prstGeom prst="rect">
              <a:avLst/>
            </a:prstGeom>
            <a:solidFill>
              <a:srgbClr val="B3B3B3">
                <a:alpha val="100000"/>
              </a:srgbClr>
            </a:solidFill>
          </p:spPr>
          <p:txBody>
            <a:bodyPr/>
            <a:lstStyle/>
            <a:p/>
          </p:txBody>
        </p:sp>
        <p:sp>
          <p:nvSpPr>
            <p:cNvPr id="71" name="rc71"/>
            <p:cNvSpPr/>
            <p:nvPr/>
          </p:nvSpPr>
          <p:spPr>
            <a:xfrm>
              <a:off x="7672970" y="2162710"/>
              <a:ext cx="249522" cy="0"/>
            </a:xfrm>
            <a:prstGeom prst="rect">
              <a:avLst/>
            </a:prstGeom>
            <a:solidFill>
              <a:srgbClr val="B3B3B3">
                <a:alpha val="100000"/>
              </a:srgbClr>
            </a:solidFill>
          </p:spPr>
          <p:txBody>
            <a:bodyPr/>
            <a:lstStyle/>
            <a:p/>
          </p:txBody>
        </p:sp>
        <p:sp>
          <p:nvSpPr>
            <p:cNvPr id="72" name="rc72"/>
            <p:cNvSpPr/>
            <p:nvPr/>
          </p:nvSpPr>
          <p:spPr>
            <a:xfrm>
              <a:off x="7950217" y="2162710"/>
              <a:ext cx="249522" cy="0"/>
            </a:xfrm>
            <a:prstGeom prst="rect">
              <a:avLst/>
            </a:prstGeom>
            <a:solidFill>
              <a:srgbClr val="B3B3B3">
                <a:alpha val="100000"/>
              </a:srgbClr>
            </a:solidFill>
          </p:spPr>
          <p:txBody>
            <a:bodyPr/>
            <a:lstStyle/>
            <a:p/>
          </p:txBody>
        </p:sp>
        <p:sp>
          <p:nvSpPr>
            <p:cNvPr id="73" name="pl73"/>
            <p:cNvSpPr/>
            <p:nvPr/>
          </p:nvSpPr>
          <p:spPr>
            <a:xfrm>
              <a:off x="1421035" y="1050606"/>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333333">
                  <a:alpha val="50196"/>
                </a:srgbClr>
              </a:solidFill>
              <a:prstDash val="solid"/>
              <a:round/>
            </a:ln>
          </p:spPr>
          <p:txBody>
            <a:bodyPr/>
            <a:lstStyle/>
            <a:p/>
          </p:txBody>
        </p:sp>
        <p:sp>
          <p:nvSpPr>
            <p:cNvPr id="75" name="tx75"/>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2" name="tx82"/>
            <p:cNvSpPr/>
            <p:nvPr/>
          </p:nvSpPr>
          <p:spPr>
            <a:xfrm>
              <a:off x="690569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7182946"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7460194"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773744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8014689"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7" name="tx87"/>
            <p:cNvSpPr/>
            <p:nvPr/>
          </p:nvSpPr>
          <p:spPr>
            <a:xfrm>
              <a:off x="1298947" y="20446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2685185" y="247240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4071423" y="20446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5457662" y="20446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6566652" y="20446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6843900" y="20446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7121148" y="247240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7398395" y="247240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7675643" y="20446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7952891" y="20446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7" name="tx97"/>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10775" y="2967765"/>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99" name="tx99"/>
            <p:cNvSpPr/>
            <p:nvPr/>
          </p:nvSpPr>
          <p:spPr>
            <a:xfrm>
              <a:off x="810775" y="2112710"/>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00" name="tx100"/>
            <p:cNvSpPr/>
            <p:nvPr/>
          </p:nvSpPr>
          <p:spPr>
            <a:xfrm>
              <a:off x="810775" y="12551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01" name="tx10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7" name="tx11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8" name="pl11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9" name="pl11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0" name="tx12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1" name="tx12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2" name="rc122"/>
            <p:cNvSpPr/>
            <p:nvPr/>
          </p:nvSpPr>
          <p:spPr>
            <a:xfrm>
              <a:off x="4663170" y="4778716"/>
              <a:ext cx="201456" cy="201456"/>
            </a:xfrm>
            <a:prstGeom prst="rect">
              <a:avLst/>
            </a:prstGeom>
            <a:solidFill>
              <a:srgbClr val="B3B3B3">
                <a:alpha val="100000"/>
              </a:srgbClr>
            </a:solidFill>
          </p:spPr>
          <p:txBody>
            <a:bodyPr/>
            <a:lstStyle/>
            <a:p/>
          </p:txBody>
        </p:sp>
        <p:sp>
          <p:nvSpPr>
            <p:cNvPr id="123" name="rc123"/>
            <p:cNvSpPr/>
            <p:nvPr/>
          </p:nvSpPr>
          <p:spPr>
            <a:xfrm>
              <a:off x="5565324" y="4778716"/>
              <a:ext cx="201456" cy="201456"/>
            </a:xfrm>
            <a:prstGeom prst="rect">
              <a:avLst/>
            </a:prstGeom>
            <a:solidFill>
              <a:srgbClr val="1CABE2">
                <a:alpha val="100000"/>
              </a:srgbClr>
            </a:solidFill>
          </p:spPr>
          <p:txBody>
            <a:bodyPr/>
            <a:lstStyle/>
            <a:p/>
          </p:txBody>
        </p:sp>
        <p:sp>
          <p:nvSpPr>
            <p:cNvPr id="124" name="tx12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5" name="tx12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6" name="tx126"/>
            <p:cNvSpPr/>
            <p:nvPr/>
          </p:nvSpPr>
          <p:spPr>
            <a:xfrm>
              <a:off x="951100" y="467611"/>
              <a:ext cx="73990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Monaco, 2000-2024</a:t>
              </a:r>
            </a:p>
          </p:txBody>
        </p:sp>
        <p:sp>
          <p:nvSpPr>
            <p:cNvPr id="127" name="pl127"/>
            <p:cNvSpPr/>
            <p:nvPr/>
          </p:nvSpPr>
          <p:spPr>
            <a:xfrm>
              <a:off x="215920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388507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61094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33680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02214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4800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4738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19974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296273" y="5650800"/>
              <a:ext cx="6903466" cy="164676"/>
            </a:xfrm>
            <a:prstGeom prst="rect">
              <a:avLst/>
            </a:prstGeom>
            <a:solidFill>
              <a:srgbClr val="1CABE2">
                <a:alpha val="100000"/>
              </a:srgbClr>
            </a:solidFill>
          </p:spPr>
          <p:txBody>
            <a:bodyPr/>
            <a:lstStyle/>
            <a:p/>
          </p:txBody>
        </p:sp>
        <p:sp>
          <p:nvSpPr>
            <p:cNvPr id="140" name="rc140"/>
            <p:cNvSpPr/>
            <p:nvPr/>
          </p:nvSpPr>
          <p:spPr>
            <a:xfrm>
              <a:off x="1296273" y="5444954"/>
              <a:ext cx="6903466" cy="164676"/>
            </a:xfrm>
            <a:prstGeom prst="rect">
              <a:avLst/>
            </a:prstGeom>
            <a:solidFill>
              <a:srgbClr val="1CABE2">
                <a:alpha val="100000"/>
              </a:srgbClr>
            </a:solidFill>
          </p:spPr>
          <p:txBody>
            <a:bodyPr/>
            <a:lstStyle/>
            <a:p/>
          </p:txBody>
        </p:sp>
        <p:sp>
          <p:nvSpPr>
            <p:cNvPr id="141" name="rc141"/>
            <p:cNvSpPr/>
            <p:nvPr/>
          </p:nvSpPr>
          <p:spPr>
            <a:xfrm>
              <a:off x="1296273" y="5239108"/>
              <a:ext cx="6903466" cy="164676"/>
            </a:xfrm>
            <a:prstGeom prst="rect">
              <a:avLst/>
            </a:prstGeom>
            <a:solidFill>
              <a:srgbClr val="1CABE2">
                <a:alpha val="100000"/>
              </a:srgbClr>
            </a:solidFill>
          </p:spPr>
          <p:txBody>
            <a:bodyPr/>
            <a:lstStyle/>
            <a:p/>
          </p:txBody>
        </p:sp>
        <p:sp>
          <p:nvSpPr>
            <p:cNvPr id="142" name="rc142"/>
            <p:cNvSpPr/>
            <p:nvPr/>
          </p:nvSpPr>
          <p:spPr>
            <a:xfrm>
              <a:off x="8199740" y="5650800"/>
              <a:ext cx="0" cy="164676"/>
            </a:xfrm>
            <a:prstGeom prst="rect">
              <a:avLst/>
            </a:prstGeom>
            <a:solidFill>
              <a:srgbClr val="B3B3B3">
                <a:alpha val="100000"/>
              </a:srgbClr>
            </a:solidFill>
          </p:spPr>
          <p:txBody>
            <a:bodyPr/>
            <a:lstStyle/>
            <a:p/>
          </p:txBody>
        </p:sp>
        <p:sp>
          <p:nvSpPr>
            <p:cNvPr id="143" name="rc143"/>
            <p:cNvSpPr/>
            <p:nvPr/>
          </p:nvSpPr>
          <p:spPr>
            <a:xfrm>
              <a:off x="8199740" y="5444954"/>
              <a:ext cx="0" cy="164676"/>
            </a:xfrm>
            <a:prstGeom prst="rect">
              <a:avLst/>
            </a:prstGeom>
            <a:solidFill>
              <a:srgbClr val="B3B3B3">
                <a:alpha val="100000"/>
              </a:srgbClr>
            </a:solidFill>
          </p:spPr>
          <p:txBody>
            <a:bodyPr/>
            <a:lstStyle/>
            <a:p/>
          </p:txBody>
        </p:sp>
        <p:sp>
          <p:nvSpPr>
            <p:cNvPr id="144" name="rc144"/>
            <p:cNvSpPr/>
            <p:nvPr/>
          </p:nvSpPr>
          <p:spPr>
            <a:xfrm>
              <a:off x="8199740" y="5239108"/>
              <a:ext cx="0" cy="164676"/>
            </a:xfrm>
            <a:prstGeom prst="rect">
              <a:avLst/>
            </a:prstGeom>
            <a:solidFill>
              <a:srgbClr val="B3B3B3">
                <a:alpha val="100000"/>
              </a:srgbClr>
            </a:solidFill>
          </p:spPr>
          <p:txBody>
            <a:bodyPr/>
            <a:lstStyle/>
            <a:p/>
          </p:txBody>
        </p:sp>
        <p:sp>
          <p:nvSpPr>
            <p:cNvPr id="145" name="tx145"/>
            <p:cNvSpPr/>
            <p:nvPr/>
          </p:nvSpPr>
          <p:spPr>
            <a:xfrm>
              <a:off x="8329967"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6" name="tx146"/>
            <p:cNvSpPr/>
            <p:nvPr/>
          </p:nvSpPr>
          <p:spPr>
            <a:xfrm>
              <a:off x="832996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7" name="tx147"/>
            <p:cNvSpPr/>
            <p:nvPr/>
          </p:nvSpPr>
          <p:spPr>
            <a:xfrm>
              <a:off x="8329967"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8" name="tx148"/>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2" name="tx152"/>
            <p:cNvSpPr/>
            <p:nvPr/>
          </p:nvSpPr>
          <p:spPr>
            <a:xfrm>
              <a:off x="2983293" y="591886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53" name="tx153"/>
            <p:cNvSpPr/>
            <p:nvPr/>
          </p:nvSpPr>
          <p:spPr>
            <a:xfrm>
              <a:off x="4709159" y="591886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54" name="tx154"/>
            <p:cNvSpPr/>
            <p:nvPr/>
          </p:nvSpPr>
          <p:spPr>
            <a:xfrm>
              <a:off x="6435026" y="5917094"/>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55" name="tx155"/>
            <p:cNvSpPr/>
            <p:nvPr/>
          </p:nvSpPr>
          <p:spPr>
            <a:xfrm>
              <a:off x="8160893" y="59192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56" name="tx156"/>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7" name="tx15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9" name="tx15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Monaco.
In 2024, DTP1 coverage in Monaco remained constant 99%. There were &lt;100 children who missed out on any DTP vaccination (zero-dose children).
DTP3 coverage remained constant at 99% in 2024, leaving &lt;100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109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109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4672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918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8193" y="4831778"/>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Monaco</a:t>
              </a:r>
            </a:p>
          </p:txBody>
        </p:sp>
        <p:sp>
          <p:nvSpPr>
            <p:cNvPr id="60" name="tx60"/>
            <p:cNvSpPr/>
            <p:nvPr/>
          </p:nvSpPr>
          <p:spPr>
            <a:xfrm>
              <a:off x="251382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7628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1643" y="472419"/>
              <a:ext cx="24991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Monaco,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83" name="pl83"/>
            <p:cNvSpPr/>
            <p:nvPr/>
          </p:nvSpPr>
          <p:spPr>
            <a:xfrm>
              <a:off x="5415460" y="2602454"/>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84" name="tx84"/>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5" name="tx85"/>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86" name="tx86"/>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87" name="tx87"/>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8" name="tx88"/>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89" name="tx89"/>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8" name="pl98"/>
            <p:cNvSpPr/>
            <p:nvPr/>
          </p:nvSpPr>
          <p:spPr>
            <a:xfrm>
              <a:off x="56845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9" name="pl99"/>
            <p:cNvSpPr/>
            <p:nvPr/>
          </p:nvSpPr>
          <p:spPr>
            <a:xfrm>
              <a:off x="56845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65401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1" name="pl101"/>
            <p:cNvSpPr/>
            <p:nvPr/>
          </p:nvSpPr>
          <p:spPr>
            <a:xfrm>
              <a:off x="730262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2" name="tx102"/>
            <p:cNvSpPr/>
            <p:nvPr/>
          </p:nvSpPr>
          <p:spPr>
            <a:xfrm>
              <a:off x="5951631" y="4831778"/>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Monaco</a:t>
              </a:r>
            </a:p>
          </p:txBody>
        </p:sp>
        <p:sp>
          <p:nvSpPr>
            <p:cNvPr id="103" name="tx103"/>
            <p:cNvSpPr/>
            <p:nvPr/>
          </p:nvSpPr>
          <p:spPr>
            <a:xfrm>
              <a:off x="680726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4" name="tx104"/>
            <p:cNvSpPr/>
            <p:nvPr/>
          </p:nvSpPr>
          <p:spPr>
            <a:xfrm>
              <a:off x="756971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05" name="tx105"/>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6" name="pl106"/>
            <p:cNvSpPr/>
            <p:nvPr/>
          </p:nvSpPr>
          <p:spPr>
            <a:xfrm>
              <a:off x="22323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40627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58931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77235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2" name="pl11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1475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9779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8083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6387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1317178" y="5825146"/>
              <a:ext cx="7321564" cy="149993"/>
            </a:xfrm>
            <a:prstGeom prst="rect">
              <a:avLst/>
            </a:prstGeom>
            <a:solidFill>
              <a:srgbClr val="1CABE2">
                <a:alpha val="80000"/>
              </a:srgbClr>
            </a:solidFill>
          </p:spPr>
          <p:txBody>
            <a:bodyPr/>
            <a:lstStyle/>
            <a:p/>
          </p:txBody>
        </p:sp>
        <p:sp>
          <p:nvSpPr>
            <p:cNvPr id="119" name="rc119"/>
            <p:cNvSpPr/>
            <p:nvPr/>
          </p:nvSpPr>
          <p:spPr>
            <a:xfrm>
              <a:off x="1317178" y="5637654"/>
              <a:ext cx="7321564" cy="149993"/>
            </a:xfrm>
            <a:prstGeom prst="rect">
              <a:avLst/>
            </a:prstGeom>
            <a:solidFill>
              <a:srgbClr val="1CABE2">
                <a:alpha val="80000"/>
              </a:srgbClr>
            </a:solidFill>
          </p:spPr>
          <p:txBody>
            <a:bodyPr/>
            <a:lstStyle/>
            <a:p/>
          </p:txBody>
        </p:sp>
        <p:sp>
          <p:nvSpPr>
            <p:cNvPr id="120" name="rc120"/>
            <p:cNvSpPr/>
            <p:nvPr/>
          </p:nvSpPr>
          <p:spPr>
            <a:xfrm>
              <a:off x="1317178" y="5450161"/>
              <a:ext cx="7321564" cy="149993"/>
            </a:xfrm>
            <a:prstGeom prst="rect">
              <a:avLst/>
            </a:prstGeom>
            <a:solidFill>
              <a:srgbClr val="1CABE2">
                <a:alpha val="80000"/>
              </a:srgbClr>
            </a:solidFill>
          </p:spPr>
          <p:txBody>
            <a:bodyPr/>
            <a:lstStyle/>
            <a:p/>
          </p:txBody>
        </p:sp>
        <p:sp>
          <p:nvSpPr>
            <p:cNvPr id="121" name="tx12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306987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6" name="tx126"/>
            <p:cNvSpPr/>
            <p:nvPr/>
          </p:nvSpPr>
          <p:spPr>
            <a:xfrm>
              <a:off x="4900266"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7" name="tx127"/>
            <p:cNvSpPr/>
            <p:nvPr/>
          </p:nvSpPr>
          <p:spPr>
            <a:xfrm>
              <a:off x="6730657"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8" name="tx128"/>
            <p:cNvSpPr/>
            <p:nvPr/>
          </p:nvSpPr>
          <p:spPr>
            <a:xfrm>
              <a:off x="8561049"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9" name="tx129"/>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0" name="tx13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1" name="tx13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Monaco (99%) was 10 percentage points higher than the global average (89%) and 2 percentage points higher than the average across all non-programme countries (97%).
National DTP1 coverage was the same as in 2019 (99%).
The number of zero-dose children remained approximately the same (&lt;100)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Monaco ranked number 31 out of 41 countries for lowest DTP1 coverage (based on tied ranks).
Monaco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Monaco ranked number 41 out of 41 countries with &lt;100 zero-dose children.
In 2024, Monaco ranked number 41 out of 41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198615"/>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5" name="pl5"/>
            <p:cNvSpPr/>
            <p:nvPr/>
          </p:nvSpPr>
          <p:spPr>
            <a:xfrm>
              <a:off x="761438" y="3344773"/>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6" name="pl6"/>
            <p:cNvSpPr/>
            <p:nvPr/>
          </p:nvSpPr>
          <p:spPr>
            <a:xfrm>
              <a:off x="761438" y="2490932"/>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7" name="pl7"/>
            <p:cNvSpPr/>
            <p:nvPr/>
          </p:nvSpPr>
          <p:spPr>
            <a:xfrm>
              <a:off x="761438" y="1637091"/>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8" name="pl8"/>
            <p:cNvSpPr/>
            <p:nvPr/>
          </p:nvSpPr>
          <p:spPr>
            <a:xfrm>
              <a:off x="761438" y="4625535"/>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9" name="pl9"/>
            <p:cNvSpPr/>
            <p:nvPr/>
          </p:nvSpPr>
          <p:spPr>
            <a:xfrm>
              <a:off x="761438" y="3771694"/>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2917853"/>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64012"/>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210171"/>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3" name="pl13"/>
            <p:cNvSpPr/>
            <p:nvPr/>
          </p:nvSpPr>
          <p:spPr>
            <a:xfrm>
              <a:off x="122485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8628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4772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0916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87059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3203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19346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383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7059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0288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3517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56745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9974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120321" y="2960545"/>
              <a:ext cx="209058" cy="1664990"/>
            </a:xfrm>
            <a:prstGeom prst="rect">
              <a:avLst/>
            </a:prstGeom>
            <a:solidFill>
              <a:srgbClr val="80BD41">
                <a:alpha val="100000"/>
              </a:srgbClr>
            </a:solidFill>
          </p:spPr>
          <p:txBody>
            <a:bodyPr/>
            <a:lstStyle/>
            <a:p/>
          </p:txBody>
        </p:sp>
        <p:sp>
          <p:nvSpPr>
            <p:cNvPr id="27" name="rc27"/>
            <p:cNvSpPr/>
            <p:nvPr/>
          </p:nvSpPr>
          <p:spPr>
            <a:xfrm>
              <a:off x="1120321" y="2943468"/>
              <a:ext cx="209058" cy="17076"/>
            </a:xfrm>
            <a:prstGeom prst="rect">
              <a:avLst/>
            </a:prstGeom>
            <a:solidFill>
              <a:srgbClr val="0058AB">
                <a:alpha val="100000"/>
              </a:srgbClr>
            </a:solidFill>
          </p:spPr>
          <p:txBody>
            <a:bodyPr/>
            <a:lstStyle/>
            <a:p/>
          </p:txBody>
        </p:sp>
        <p:sp>
          <p:nvSpPr>
            <p:cNvPr id="28" name="rc28"/>
            <p:cNvSpPr/>
            <p:nvPr/>
          </p:nvSpPr>
          <p:spPr>
            <a:xfrm>
              <a:off x="1120321" y="2960545"/>
              <a:ext cx="209058" cy="0"/>
            </a:xfrm>
            <a:prstGeom prst="rect">
              <a:avLst/>
            </a:prstGeom>
            <a:solidFill>
              <a:srgbClr val="1CABE2">
                <a:alpha val="100000"/>
              </a:srgbClr>
            </a:solidFill>
          </p:spPr>
          <p:txBody>
            <a:bodyPr/>
            <a:lstStyle/>
            <a:p/>
          </p:txBody>
        </p:sp>
        <p:sp>
          <p:nvSpPr>
            <p:cNvPr id="29" name="rc29"/>
            <p:cNvSpPr/>
            <p:nvPr/>
          </p:nvSpPr>
          <p:spPr>
            <a:xfrm>
              <a:off x="1352609" y="2909314"/>
              <a:ext cx="209058" cy="1716220"/>
            </a:xfrm>
            <a:prstGeom prst="rect">
              <a:avLst/>
            </a:prstGeom>
            <a:solidFill>
              <a:srgbClr val="80BD41">
                <a:alpha val="100000"/>
              </a:srgbClr>
            </a:solidFill>
          </p:spPr>
          <p:txBody>
            <a:bodyPr/>
            <a:lstStyle/>
            <a:p/>
          </p:txBody>
        </p:sp>
        <p:sp>
          <p:nvSpPr>
            <p:cNvPr id="30" name="rc30"/>
            <p:cNvSpPr/>
            <p:nvPr/>
          </p:nvSpPr>
          <p:spPr>
            <a:xfrm>
              <a:off x="1352609" y="2892238"/>
              <a:ext cx="209058" cy="17076"/>
            </a:xfrm>
            <a:prstGeom prst="rect">
              <a:avLst/>
            </a:prstGeom>
            <a:solidFill>
              <a:srgbClr val="0058AB">
                <a:alpha val="100000"/>
              </a:srgbClr>
            </a:solidFill>
          </p:spPr>
          <p:txBody>
            <a:bodyPr/>
            <a:lstStyle/>
            <a:p/>
          </p:txBody>
        </p:sp>
        <p:sp>
          <p:nvSpPr>
            <p:cNvPr id="31" name="rc31"/>
            <p:cNvSpPr/>
            <p:nvPr/>
          </p:nvSpPr>
          <p:spPr>
            <a:xfrm>
              <a:off x="1352609" y="2909314"/>
              <a:ext cx="209058" cy="0"/>
            </a:xfrm>
            <a:prstGeom prst="rect">
              <a:avLst/>
            </a:prstGeom>
            <a:solidFill>
              <a:srgbClr val="1CABE2">
                <a:alpha val="100000"/>
              </a:srgbClr>
            </a:solidFill>
          </p:spPr>
          <p:txBody>
            <a:bodyPr/>
            <a:lstStyle/>
            <a:p/>
          </p:txBody>
        </p:sp>
        <p:sp>
          <p:nvSpPr>
            <p:cNvPr id="32" name="rc32"/>
            <p:cNvSpPr/>
            <p:nvPr/>
          </p:nvSpPr>
          <p:spPr>
            <a:xfrm>
              <a:off x="1584896" y="3080083"/>
              <a:ext cx="209058" cy="1545452"/>
            </a:xfrm>
            <a:prstGeom prst="rect">
              <a:avLst/>
            </a:prstGeom>
            <a:solidFill>
              <a:srgbClr val="80BD41">
                <a:alpha val="100000"/>
              </a:srgbClr>
            </a:solidFill>
          </p:spPr>
          <p:txBody>
            <a:bodyPr/>
            <a:lstStyle/>
            <a:p/>
          </p:txBody>
        </p:sp>
        <p:sp>
          <p:nvSpPr>
            <p:cNvPr id="33" name="rc33"/>
            <p:cNvSpPr/>
            <p:nvPr/>
          </p:nvSpPr>
          <p:spPr>
            <a:xfrm>
              <a:off x="1584896" y="3063006"/>
              <a:ext cx="209058" cy="17076"/>
            </a:xfrm>
            <a:prstGeom prst="rect">
              <a:avLst/>
            </a:prstGeom>
            <a:solidFill>
              <a:srgbClr val="0058AB">
                <a:alpha val="100000"/>
              </a:srgbClr>
            </a:solidFill>
          </p:spPr>
          <p:txBody>
            <a:bodyPr/>
            <a:lstStyle/>
            <a:p/>
          </p:txBody>
        </p:sp>
        <p:sp>
          <p:nvSpPr>
            <p:cNvPr id="34" name="rc34"/>
            <p:cNvSpPr/>
            <p:nvPr/>
          </p:nvSpPr>
          <p:spPr>
            <a:xfrm>
              <a:off x="1584896" y="3080083"/>
              <a:ext cx="209058" cy="0"/>
            </a:xfrm>
            <a:prstGeom prst="rect">
              <a:avLst/>
            </a:prstGeom>
            <a:solidFill>
              <a:srgbClr val="1CABE2">
                <a:alpha val="100000"/>
              </a:srgbClr>
            </a:solidFill>
          </p:spPr>
          <p:txBody>
            <a:bodyPr/>
            <a:lstStyle/>
            <a:p/>
          </p:txBody>
        </p:sp>
        <p:sp>
          <p:nvSpPr>
            <p:cNvPr id="35" name="rc35"/>
            <p:cNvSpPr/>
            <p:nvPr/>
          </p:nvSpPr>
          <p:spPr>
            <a:xfrm>
              <a:off x="1817183" y="3178274"/>
              <a:ext cx="209058" cy="1447260"/>
            </a:xfrm>
            <a:prstGeom prst="rect">
              <a:avLst/>
            </a:prstGeom>
            <a:solidFill>
              <a:srgbClr val="80BD41">
                <a:alpha val="100000"/>
              </a:srgbClr>
            </a:solidFill>
          </p:spPr>
          <p:txBody>
            <a:bodyPr/>
            <a:lstStyle/>
            <a:p/>
          </p:txBody>
        </p:sp>
        <p:sp>
          <p:nvSpPr>
            <p:cNvPr id="36" name="rc36"/>
            <p:cNvSpPr/>
            <p:nvPr/>
          </p:nvSpPr>
          <p:spPr>
            <a:xfrm>
              <a:off x="1817183" y="3165467"/>
              <a:ext cx="209058" cy="12807"/>
            </a:xfrm>
            <a:prstGeom prst="rect">
              <a:avLst/>
            </a:prstGeom>
            <a:solidFill>
              <a:srgbClr val="0058AB">
                <a:alpha val="100000"/>
              </a:srgbClr>
            </a:solidFill>
          </p:spPr>
          <p:txBody>
            <a:bodyPr/>
            <a:lstStyle/>
            <a:p/>
          </p:txBody>
        </p:sp>
        <p:sp>
          <p:nvSpPr>
            <p:cNvPr id="37" name="rc37"/>
            <p:cNvSpPr/>
            <p:nvPr/>
          </p:nvSpPr>
          <p:spPr>
            <a:xfrm>
              <a:off x="1817183" y="3178274"/>
              <a:ext cx="209058" cy="0"/>
            </a:xfrm>
            <a:prstGeom prst="rect">
              <a:avLst/>
            </a:prstGeom>
            <a:solidFill>
              <a:srgbClr val="1CABE2">
                <a:alpha val="100000"/>
              </a:srgbClr>
            </a:solidFill>
          </p:spPr>
          <p:txBody>
            <a:bodyPr/>
            <a:lstStyle/>
            <a:p/>
          </p:txBody>
        </p:sp>
        <p:sp>
          <p:nvSpPr>
            <p:cNvPr id="38" name="rc38"/>
            <p:cNvSpPr/>
            <p:nvPr/>
          </p:nvSpPr>
          <p:spPr>
            <a:xfrm>
              <a:off x="2049470" y="3148390"/>
              <a:ext cx="209058" cy="1477145"/>
            </a:xfrm>
            <a:prstGeom prst="rect">
              <a:avLst/>
            </a:prstGeom>
            <a:solidFill>
              <a:srgbClr val="80BD41">
                <a:alpha val="100000"/>
              </a:srgbClr>
            </a:solidFill>
          </p:spPr>
          <p:txBody>
            <a:bodyPr/>
            <a:lstStyle/>
            <a:p/>
          </p:txBody>
        </p:sp>
        <p:sp>
          <p:nvSpPr>
            <p:cNvPr id="39" name="rc39"/>
            <p:cNvSpPr/>
            <p:nvPr/>
          </p:nvSpPr>
          <p:spPr>
            <a:xfrm>
              <a:off x="2049470" y="3135582"/>
              <a:ext cx="209058" cy="12807"/>
            </a:xfrm>
            <a:prstGeom prst="rect">
              <a:avLst/>
            </a:prstGeom>
            <a:solidFill>
              <a:srgbClr val="0058AB">
                <a:alpha val="100000"/>
              </a:srgbClr>
            </a:solidFill>
          </p:spPr>
          <p:txBody>
            <a:bodyPr/>
            <a:lstStyle/>
            <a:p/>
          </p:txBody>
        </p:sp>
        <p:sp>
          <p:nvSpPr>
            <p:cNvPr id="40" name="rc40"/>
            <p:cNvSpPr/>
            <p:nvPr/>
          </p:nvSpPr>
          <p:spPr>
            <a:xfrm>
              <a:off x="2049470" y="3148390"/>
              <a:ext cx="209058" cy="0"/>
            </a:xfrm>
            <a:prstGeom prst="rect">
              <a:avLst/>
            </a:prstGeom>
            <a:solidFill>
              <a:srgbClr val="1CABE2">
                <a:alpha val="100000"/>
              </a:srgbClr>
            </a:solidFill>
          </p:spPr>
          <p:txBody>
            <a:bodyPr/>
            <a:lstStyle/>
            <a:p/>
          </p:txBody>
        </p:sp>
        <p:sp>
          <p:nvSpPr>
            <p:cNvPr id="41" name="rc41"/>
            <p:cNvSpPr/>
            <p:nvPr/>
          </p:nvSpPr>
          <p:spPr>
            <a:xfrm>
              <a:off x="2281758" y="3169736"/>
              <a:ext cx="209058" cy="1455799"/>
            </a:xfrm>
            <a:prstGeom prst="rect">
              <a:avLst/>
            </a:prstGeom>
            <a:solidFill>
              <a:srgbClr val="80BD41">
                <a:alpha val="100000"/>
              </a:srgbClr>
            </a:solidFill>
          </p:spPr>
          <p:txBody>
            <a:bodyPr/>
            <a:lstStyle/>
            <a:p/>
          </p:txBody>
        </p:sp>
        <p:sp>
          <p:nvSpPr>
            <p:cNvPr id="42" name="rc42"/>
            <p:cNvSpPr/>
            <p:nvPr/>
          </p:nvSpPr>
          <p:spPr>
            <a:xfrm>
              <a:off x="2281758" y="3156928"/>
              <a:ext cx="209058" cy="12807"/>
            </a:xfrm>
            <a:prstGeom prst="rect">
              <a:avLst/>
            </a:prstGeom>
            <a:solidFill>
              <a:srgbClr val="0058AB">
                <a:alpha val="100000"/>
              </a:srgbClr>
            </a:solidFill>
          </p:spPr>
          <p:txBody>
            <a:bodyPr/>
            <a:lstStyle/>
            <a:p/>
          </p:txBody>
        </p:sp>
        <p:sp>
          <p:nvSpPr>
            <p:cNvPr id="43" name="rc43"/>
            <p:cNvSpPr/>
            <p:nvPr/>
          </p:nvSpPr>
          <p:spPr>
            <a:xfrm>
              <a:off x="2281758" y="3169736"/>
              <a:ext cx="209058" cy="0"/>
            </a:xfrm>
            <a:prstGeom prst="rect">
              <a:avLst/>
            </a:prstGeom>
            <a:solidFill>
              <a:srgbClr val="1CABE2">
                <a:alpha val="100000"/>
              </a:srgbClr>
            </a:solidFill>
          </p:spPr>
          <p:txBody>
            <a:bodyPr/>
            <a:lstStyle/>
            <a:p/>
          </p:txBody>
        </p:sp>
        <p:sp>
          <p:nvSpPr>
            <p:cNvPr id="44" name="rc44"/>
            <p:cNvSpPr/>
            <p:nvPr/>
          </p:nvSpPr>
          <p:spPr>
            <a:xfrm>
              <a:off x="2514045" y="3135582"/>
              <a:ext cx="209058" cy="1489952"/>
            </a:xfrm>
            <a:prstGeom prst="rect">
              <a:avLst/>
            </a:prstGeom>
            <a:solidFill>
              <a:srgbClr val="80BD41">
                <a:alpha val="100000"/>
              </a:srgbClr>
            </a:solidFill>
          </p:spPr>
          <p:txBody>
            <a:bodyPr/>
            <a:lstStyle/>
            <a:p/>
          </p:txBody>
        </p:sp>
        <p:sp>
          <p:nvSpPr>
            <p:cNvPr id="45" name="rc45"/>
            <p:cNvSpPr/>
            <p:nvPr/>
          </p:nvSpPr>
          <p:spPr>
            <a:xfrm>
              <a:off x="2514045" y="3118506"/>
              <a:ext cx="209058" cy="17076"/>
            </a:xfrm>
            <a:prstGeom prst="rect">
              <a:avLst/>
            </a:prstGeom>
            <a:solidFill>
              <a:srgbClr val="0058AB">
                <a:alpha val="100000"/>
              </a:srgbClr>
            </a:solidFill>
          </p:spPr>
          <p:txBody>
            <a:bodyPr/>
            <a:lstStyle/>
            <a:p/>
          </p:txBody>
        </p:sp>
        <p:sp>
          <p:nvSpPr>
            <p:cNvPr id="46" name="rc46"/>
            <p:cNvSpPr/>
            <p:nvPr/>
          </p:nvSpPr>
          <p:spPr>
            <a:xfrm>
              <a:off x="2514045" y="3135582"/>
              <a:ext cx="209058" cy="0"/>
            </a:xfrm>
            <a:prstGeom prst="rect">
              <a:avLst/>
            </a:prstGeom>
            <a:solidFill>
              <a:srgbClr val="1CABE2">
                <a:alpha val="100000"/>
              </a:srgbClr>
            </a:solidFill>
          </p:spPr>
          <p:txBody>
            <a:bodyPr/>
            <a:lstStyle/>
            <a:p/>
          </p:txBody>
        </p:sp>
        <p:sp>
          <p:nvSpPr>
            <p:cNvPr id="47" name="rc47"/>
            <p:cNvSpPr/>
            <p:nvPr/>
          </p:nvSpPr>
          <p:spPr>
            <a:xfrm>
              <a:off x="2746332" y="3088621"/>
              <a:ext cx="209058" cy="1536913"/>
            </a:xfrm>
            <a:prstGeom prst="rect">
              <a:avLst/>
            </a:prstGeom>
            <a:solidFill>
              <a:srgbClr val="80BD41">
                <a:alpha val="100000"/>
              </a:srgbClr>
            </a:solidFill>
          </p:spPr>
          <p:txBody>
            <a:bodyPr/>
            <a:lstStyle/>
            <a:p/>
          </p:txBody>
        </p:sp>
        <p:sp>
          <p:nvSpPr>
            <p:cNvPr id="48" name="rc48"/>
            <p:cNvSpPr/>
            <p:nvPr/>
          </p:nvSpPr>
          <p:spPr>
            <a:xfrm>
              <a:off x="2746332" y="3071544"/>
              <a:ext cx="209058" cy="17076"/>
            </a:xfrm>
            <a:prstGeom prst="rect">
              <a:avLst/>
            </a:prstGeom>
            <a:solidFill>
              <a:srgbClr val="0058AB">
                <a:alpha val="100000"/>
              </a:srgbClr>
            </a:solidFill>
          </p:spPr>
          <p:txBody>
            <a:bodyPr/>
            <a:lstStyle/>
            <a:p/>
          </p:txBody>
        </p:sp>
        <p:sp>
          <p:nvSpPr>
            <p:cNvPr id="49" name="rc49"/>
            <p:cNvSpPr/>
            <p:nvPr/>
          </p:nvSpPr>
          <p:spPr>
            <a:xfrm>
              <a:off x="2746332" y="3088621"/>
              <a:ext cx="209058" cy="0"/>
            </a:xfrm>
            <a:prstGeom prst="rect">
              <a:avLst/>
            </a:prstGeom>
            <a:solidFill>
              <a:srgbClr val="1CABE2">
                <a:alpha val="100000"/>
              </a:srgbClr>
            </a:solidFill>
          </p:spPr>
          <p:txBody>
            <a:bodyPr/>
            <a:lstStyle/>
            <a:p/>
          </p:txBody>
        </p:sp>
        <p:sp>
          <p:nvSpPr>
            <p:cNvPr id="50" name="rc50"/>
            <p:cNvSpPr/>
            <p:nvPr/>
          </p:nvSpPr>
          <p:spPr>
            <a:xfrm>
              <a:off x="2978619" y="2994699"/>
              <a:ext cx="209058" cy="1630836"/>
            </a:xfrm>
            <a:prstGeom prst="rect">
              <a:avLst/>
            </a:prstGeom>
            <a:solidFill>
              <a:srgbClr val="80BD41">
                <a:alpha val="100000"/>
              </a:srgbClr>
            </a:solidFill>
          </p:spPr>
          <p:txBody>
            <a:bodyPr/>
            <a:lstStyle/>
            <a:p/>
          </p:txBody>
        </p:sp>
        <p:sp>
          <p:nvSpPr>
            <p:cNvPr id="51" name="rc51"/>
            <p:cNvSpPr/>
            <p:nvPr/>
          </p:nvSpPr>
          <p:spPr>
            <a:xfrm>
              <a:off x="2978619" y="2977622"/>
              <a:ext cx="209058" cy="17076"/>
            </a:xfrm>
            <a:prstGeom prst="rect">
              <a:avLst/>
            </a:prstGeom>
            <a:solidFill>
              <a:srgbClr val="0058AB">
                <a:alpha val="100000"/>
              </a:srgbClr>
            </a:solidFill>
          </p:spPr>
          <p:txBody>
            <a:bodyPr/>
            <a:lstStyle/>
            <a:p/>
          </p:txBody>
        </p:sp>
        <p:sp>
          <p:nvSpPr>
            <p:cNvPr id="52" name="rc52"/>
            <p:cNvSpPr/>
            <p:nvPr/>
          </p:nvSpPr>
          <p:spPr>
            <a:xfrm>
              <a:off x="2978619" y="2994699"/>
              <a:ext cx="209058" cy="0"/>
            </a:xfrm>
            <a:prstGeom prst="rect">
              <a:avLst/>
            </a:prstGeom>
            <a:solidFill>
              <a:srgbClr val="1CABE2">
                <a:alpha val="100000"/>
              </a:srgbClr>
            </a:solidFill>
          </p:spPr>
          <p:txBody>
            <a:bodyPr/>
            <a:lstStyle/>
            <a:p/>
          </p:txBody>
        </p:sp>
        <p:sp>
          <p:nvSpPr>
            <p:cNvPr id="53" name="rc53"/>
            <p:cNvSpPr/>
            <p:nvPr/>
          </p:nvSpPr>
          <p:spPr>
            <a:xfrm>
              <a:off x="3210907" y="3016045"/>
              <a:ext cx="209058" cy="1609490"/>
            </a:xfrm>
            <a:prstGeom prst="rect">
              <a:avLst/>
            </a:prstGeom>
            <a:solidFill>
              <a:srgbClr val="80BD41">
                <a:alpha val="100000"/>
              </a:srgbClr>
            </a:solidFill>
          </p:spPr>
          <p:txBody>
            <a:bodyPr/>
            <a:lstStyle/>
            <a:p/>
          </p:txBody>
        </p:sp>
        <p:sp>
          <p:nvSpPr>
            <p:cNvPr id="54" name="rc54"/>
            <p:cNvSpPr/>
            <p:nvPr/>
          </p:nvSpPr>
          <p:spPr>
            <a:xfrm>
              <a:off x="3210907" y="2998968"/>
              <a:ext cx="209058" cy="17076"/>
            </a:xfrm>
            <a:prstGeom prst="rect">
              <a:avLst/>
            </a:prstGeom>
            <a:solidFill>
              <a:srgbClr val="0058AB">
                <a:alpha val="100000"/>
              </a:srgbClr>
            </a:solidFill>
          </p:spPr>
          <p:txBody>
            <a:bodyPr/>
            <a:lstStyle/>
            <a:p/>
          </p:txBody>
        </p:sp>
        <p:sp>
          <p:nvSpPr>
            <p:cNvPr id="55" name="rc55"/>
            <p:cNvSpPr/>
            <p:nvPr/>
          </p:nvSpPr>
          <p:spPr>
            <a:xfrm>
              <a:off x="3210907" y="3016045"/>
              <a:ext cx="209058" cy="0"/>
            </a:xfrm>
            <a:prstGeom prst="rect">
              <a:avLst/>
            </a:prstGeom>
            <a:solidFill>
              <a:srgbClr val="1CABE2">
                <a:alpha val="100000"/>
              </a:srgbClr>
            </a:solidFill>
          </p:spPr>
          <p:txBody>
            <a:bodyPr/>
            <a:lstStyle/>
            <a:p/>
          </p:txBody>
        </p:sp>
        <p:sp>
          <p:nvSpPr>
            <p:cNvPr id="56" name="rc56"/>
            <p:cNvSpPr/>
            <p:nvPr/>
          </p:nvSpPr>
          <p:spPr>
            <a:xfrm>
              <a:off x="3443194" y="3045929"/>
              <a:ext cx="209058" cy="1579606"/>
            </a:xfrm>
            <a:prstGeom prst="rect">
              <a:avLst/>
            </a:prstGeom>
            <a:solidFill>
              <a:srgbClr val="80BD41">
                <a:alpha val="100000"/>
              </a:srgbClr>
            </a:solidFill>
          </p:spPr>
          <p:txBody>
            <a:bodyPr/>
            <a:lstStyle/>
            <a:p/>
          </p:txBody>
        </p:sp>
        <p:sp>
          <p:nvSpPr>
            <p:cNvPr id="57" name="rc57"/>
            <p:cNvSpPr/>
            <p:nvPr/>
          </p:nvSpPr>
          <p:spPr>
            <a:xfrm>
              <a:off x="3443194" y="3028852"/>
              <a:ext cx="209058" cy="17076"/>
            </a:xfrm>
            <a:prstGeom prst="rect">
              <a:avLst/>
            </a:prstGeom>
            <a:solidFill>
              <a:srgbClr val="0058AB">
                <a:alpha val="100000"/>
              </a:srgbClr>
            </a:solidFill>
          </p:spPr>
          <p:txBody>
            <a:bodyPr/>
            <a:lstStyle/>
            <a:p/>
          </p:txBody>
        </p:sp>
        <p:sp>
          <p:nvSpPr>
            <p:cNvPr id="58" name="rc58"/>
            <p:cNvSpPr/>
            <p:nvPr/>
          </p:nvSpPr>
          <p:spPr>
            <a:xfrm>
              <a:off x="3443194" y="3045929"/>
              <a:ext cx="209058" cy="0"/>
            </a:xfrm>
            <a:prstGeom prst="rect">
              <a:avLst/>
            </a:prstGeom>
            <a:solidFill>
              <a:srgbClr val="1CABE2">
                <a:alpha val="100000"/>
              </a:srgbClr>
            </a:solidFill>
          </p:spPr>
          <p:txBody>
            <a:bodyPr/>
            <a:lstStyle/>
            <a:p/>
          </p:txBody>
        </p:sp>
        <p:sp>
          <p:nvSpPr>
            <p:cNvPr id="59" name="rc59"/>
            <p:cNvSpPr/>
            <p:nvPr/>
          </p:nvSpPr>
          <p:spPr>
            <a:xfrm>
              <a:off x="3675481" y="3165467"/>
              <a:ext cx="209058" cy="1460068"/>
            </a:xfrm>
            <a:prstGeom prst="rect">
              <a:avLst/>
            </a:prstGeom>
            <a:solidFill>
              <a:srgbClr val="80BD41">
                <a:alpha val="100000"/>
              </a:srgbClr>
            </a:solidFill>
          </p:spPr>
          <p:txBody>
            <a:bodyPr/>
            <a:lstStyle/>
            <a:p/>
          </p:txBody>
        </p:sp>
        <p:sp>
          <p:nvSpPr>
            <p:cNvPr id="60" name="rc60"/>
            <p:cNvSpPr/>
            <p:nvPr/>
          </p:nvSpPr>
          <p:spPr>
            <a:xfrm>
              <a:off x="3675481" y="3152659"/>
              <a:ext cx="209058" cy="12807"/>
            </a:xfrm>
            <a:prstGeom prst="rect">
              <a:avLst/>
            </a:prstGeom>
            <a:solidFill>
              <a:srgbClr val="0058AB">
                <a:alpha val="100000"/>
              </a:srgbClr>
            </a:solidFill>
          </p:spPr>
          <p:txBody>
            <a:bodyPr/>
            <a:lstStyle/>
            <a:p/>
          </p:txBody>
        </p:sp>
        <p:sp>
          <p:nvSpPr>
            <p:cNvPr id="61" name="rc61"/>
            <p:cNvSpPr/>
            <p:nvPr/>
          </p:nvSpPr>
          <p:spPr>
            <a:xfrm>
              <a:off x="3675481" y="3165467"/>
              <a:ext cx="209058" cy="0"/>
            </a:xfrm>
            <a:prstGeom prst="rect">
              <a:avLst/>
            </a:prstGeom>
            <a:solidFill>
              <a:srgbClr val="1CABE2">
                <a:alpha val="100000"/>
              </a:srgbClr>
            </a:solidFill>
          </p:spPr>
          <p:txBody>
            <a:bodyPr/>
            <a:lstStyle/>
            <a:p/>
          </p:txBody>
        </p:sp>
        <p:sp>
          <p:nvSpPr>
            <p:cNvPr id="62" name="rc62"/>
            <p:cNvSpPr/>
            <p:nvPr/>
          </p:nvSpPr>
          <p:spPr>
            <a:xfrm>
              <a:off x="3907768" y="3127044"/>
              <a:ext cx="209058" cy="1498491"/>
            </a:xfrm>
            <a:prstGeom prst="rect">
              <a:avLst/>
            </a:prstGeom>
            <a:solidFill>
              <a:srgbClr val="80BD41">
                <a:alpha val="100000"/>
              </a:srgbClr>
            </a:solidFill>
          </p:spPr>
          <p:txBody>
            <a:bodyPr/>
            <a:lstStyle/>
            <a:p/>
          </p:txBody>
        </p:sp>
        <p:sp>
          <p:nvSpPr>
            <p:cNvPr id="63" name="rc63"/>
            <p:cNvSpPr/>
            <p:nvPr/>
          </p:nvSpPr>
          <p:spPr>
            <a:xfrm>
              <a:off x="3907768" y="3109967"/>
              <a:ext cx="209058" cy="17076"/>
            </a:xfrm>
            <a:prstGeom prst="rect">
              <a:avLst/>
            </a:prstGeom>
            <a:solidFill>
              <a:srgbClr val="0058AB">
                <a:alpha val="100000"/>
              </a:srgbClr>
            </a:solidFill>
          </p:spPr>
          <p:txBody>
            <a:bodyPr/>
            <a:lstStyle/>
            <a:p/>
          </p:txBody>
        </p:sp>
        <p:sp>
          <p:nvSpPr>
            <p:cNvPr id="64" name="rc64"/>
            <p:cNvSpPr/>
            <p:nvPr/>
          </p:nvSpPr>
          <p:spPr>
            <a:xfrm>
              <a:off x="3907768" y="3127044"/>
              <a:ext cx="209058" cy="0"/>
            </a:xfrm>
            <a:prstGeom prst="rect">
              <a:avLst/>
            </a:prstGeom>
            <a:solidFill>
              <a:srgbClr val="1CABE2">
                <a:alpha val="100000"/>
              </a:srgbClr>
            </a:solidFill>
          </p:spPr>
          <p:txBody>
            <a:bodyPr/>
            <a:lstStyle/>
            <a:p/>
          </p:txBody>
        </p:sp>
        <p:sp>
          <p:nvSpPr>
            <p:cNvPr id="65" name="rc65"/>
            <p:cNvSpPr/>
            <p:nvPr/>
          </p:nvSpPr>
          <p:spPr>
            <a:xfrm>
              <a:off x="4140056" y="3118506"/>
              <a:ext cx="209058" cy="1507029"/>
            </a:xfrm>
            <a:prstGeom prst="rect">
              <a:avLst/>
            </a:prstGeom>
            <a:solidFill>
              <a:srgbClr val="80BD41">
                <a:alpha val="100000"/>
              </a:srgbClr>
            </a:solidFill>
          </p:spPr>
          <p:txBody>
            <a:bodyPr/>
            <a:lstStyle/>
            <a:p/>
          </p:txBody>
        </p:sp>
        <p:sp>
          <p:nvSpPr>
            <p:cNvPr id="66" name="rc66"/>
            <p:cNvSpPr/>
            <p:nvPr/>
          </p:nvSpPr>
          <p:spPr>
            <a:xfrm>
              <a:off x="4140056" y="3101429"/>
              <a:ext cx="209058" cy="17076"/>
            </a:xfrm>
            <a:prstGeom prst="rect">
              <a:avLst/>
            </a:prstGeom>
            <a:solidFill>
              <a:srgbClr val="0058AB">
                <a:alpha val="100000"/>
              </a:srgbClr>
            </a:solidFill>
          </p:spPr>
          <p:txBody>
            <a:bodyPr/>
            <a:lstStyle/>
            <a:p/>
          </p:txBody>
        </p:sp>
        <p:sp>
          <p:nvSpPr>
            <p:cNvPr id="67" name="rc67"/>
            <p:cNvSpPr/>
            <p:nvPr/>
          </p:nvSpPr>
          <p:spPr>
            <a:xfrm>
              <a:off x="4140056" y="3118506"/>
              <a:ext cx="209058" cy="0"/>
            </a:xfrm>
            <a:prstGeom prst="rect">
              <a:avLst/>
            </a:prstGeom>
            <a:solidFill>
              <a:srgbClr val="1CABE2">
                <a:alpha val="100000"/>
              </a:srgbClr>
            </a:solidFill>
          </p:spPr>
          <p:txBody>
            <a:bodyPr/>
            <a:lstStyle/>
            <a:p/>
          </p:txBody>
        </p:sp>
        <p:sp>
          <p:nvSpPr>
            <p:cNvPr id="68" name="rc68"/>
            <p:cNvSpPr/>
            <p:nvPr/>
          </p:nvSpPr>
          <p:spPr>
            <a:xfrm>
              <a:off x="4372343" y="3003237"/>
              <a:ext cx="209058" cy="1622298"/>
            </a:xfrm>
            <a:prstGeom prst="rect">
              <a:avLst/>
            </a:prstGeom>
            <a:solidFill>
              <a:srgbClr val="80BD41">
                <a:alpha val="100000"/>
              </a:srgbClr>
            </a:solidFill>
          </p:spPr>
          <p:txBody>
            <a:bodyPr/>
            <a:lstStyle/>
            <a:p/>
          </p:txBody>
        </p:sp>
        <p:sp>
          <p:nvSpPr>
            <p:cNvPr id="69" name="rc69"/>
            <p:cNvSpPr/>
            <p:nvPr/>
          </p:nvSpPr>
          <p:spPr>
            <a:xfrm>
              <a:off x="4372343" y="2986160"/>
              <a:ext cx="209058" cy="17076"/>
            </a:xfrm>
            <a:prstGeom prst="rect">
              <a:avLst/>
            </a:prstGeom>
            <a:solidFill>
              <a:srgbClr val="0058AB">
                <a:alpha val="100000"/>
              </a:srgbClr>
            </a:solidFill>
          </p:spPr>
          <p:txBody>
            <a:bodyPr/>
            <a:lstStyle/>
            <a:p/>
          </p:txBody>
        </p:sp>
        <p:sp>
          <p:nvSpPr>
            <p:cNvPr id="70" name="rc70"/>
            <p:cNvSpPr/>
            <p:nvPr/>
          </p:nvSpPr>
          <p:spPr>
            <a:xfrm>
              <a:off x="4372343" y="3003237"/>
              <a:ext cx="209058" cy="0"/>
            </a:xfrm>
            <a:prstGeom prst="rect">
              <a:avLst/>
            </a:prstGeom>
            <a:solidFill>
              <a:srgbClr val="1CABE2">
                <a:alpha val="100000"/>
              </a:srgbClr>
            </a:solidFill>
          </p:spPr>
          <p:txBody>
            <a:bodyPr/>
            <a:lstStyle/>
            <a:p/>
          </p:txBody>
        </p:sp>
        <p:sp>
          <p:nvSpPr>
            <p:cNvPr id="71" name="rc71"/>
            <p:cNvSpPr/>
            <p:nvPr/>
          </p:nvSpPr>
          <p:spPr>
            <a:xfrm>
              <a:off x="4604630" y="2990429"/>
              <a:ext cx="209058" cy="1635105"/>
            </a:xfrm>
            <a:prstGeom prst="rect">
              <a:avLst/>
            </a:prstGeom>
            <a:solidFill>
              <a:srgbClr val="80BD41">
                <a:alpha val="100000"/>
              </a:srgbClr>
            </a:solidFill>
          </p:spPr>
          <p:txBody>
            <a:bodyPr/>
            <a:lstStyle/>
            <a:p/>
          </p:txBody>
        </p:sp>
        <p:sp>
          <p:nvSpPr>
            <p:cNvPr id="72" name="rc72"/>
            <p:cNvSpPr/>
            <p:nvPr/>
          </p:nvSpPr>
          <p:spPr>
            <a:xfrm>
              <a:off x="4604630" y="2973353"/>
              <a:ext cx="209058" cy="17076"/>
            </a:xfrm>
            <a:prstGeom prst="rect">
              <a:avLst/>
            </a:prstGeom>
            <a:solidFill>
              <a:srgbClr val="0058AB">
                <a:alpha val="100000"/>
              </a:srgbClr>
            </a:solidFill>
          </p:spPr>
          <p:txBody>
            <a:bodyPr/>
            <a:lstStyle/>
            <a:p/>
          </p:txBody>
        </p:sp>
        <p:sp>
          <p:nvSpPr>
            <p:cNvPr id="73" name="rc73"/>
            <p:cNvSpPr/>
            <p:nvPr/>
          </p:nvSpPr>
          <p:spPr>
            <a:xfrm>
              <a:off x="4604630" y="2990429"/>
              <a:ext cx="209058" cy="0"/>
            </a:xfrm>
            <a:prstGeom prst="rect">
              <a:avLst/>
            </a:prstGeom>
            <a:solidFill>
              <a:srgbClr val="1CABE2">
                <a:alpha val="100000"/>
              </a:srgbClr>
            </a:solidFill>
          </p:spPr>
          <p:txBody>
            <a:bodyPr/>
            <a:lstStyle/>
            <a:p/>
          </p:txBody>
        </p:sp>
        <p:sp>
          <p:nvSpPr>
            <p:cNvPr id="74" name="rc74"/>
            <p:cNvSpPr/>
            <p:nvPr/>
          </p:nvSpPr>
          <p:spPr>
            <a:xfrm>
              <a:off x="4836917" y="2939199"/>
              <a:ext cx="209058" cy="1686336"/>
            </a:xfrm>
            <a:prstGeom prst="rect">
              <a:avLst/>
            </a:prstGeom>
            <a:solidFill>
              <a:srgbClr val="80BD41">
                <a:alpha val="100000"/>
              </a:srgbClr>
            </a:solidFill>
          </p:spPr>
          <p:txBody>
            <a:bodyPr/>
            <a:lstStyle/>
            <a:p/>
          </p:txBody>
        </p:sp>
        <p:sp>
          <p:nvSpPr>
            <p:cNvPr id="75" name="rc75"/>
            <p:cNvSpPr/>
            <p:nvPr/>
          </p:nvSpPr>
          <p:spPr>
            <a:xfrm>
              <a:off x="4836917" y="2922122"/>
              <a:ext cx="209058" cy="17076"/>
            </a:xfrm>
            <a:prstGeom prst="rect">
              <a:avLst/>
            </a:prstGeom>
            <a:solidFill>
              <a:srgbClr val="0058AB">
                <a:alpha val="100000"/>
              </a:srgbClr>
            </a:solidFill>
          </p:spPr>
          <p:txBody>
            <a:bodyPr/>
            <a:lstStyle/>
            <a:p/>
          </p:txBody>
        </p:sp>
        <p:sp>
          <p:nvSpPr>
            <p:cNvPr id="76" name="rc76"/>
            <p:cNvSpPr/>
            <p:nvPr/>
          </p:nvSpPr>
          <p:spPr>
            <a:xfrm>
              <a:off x="4836917" y="2939199"/>
              <a:ext cx="209058" cy="0"/>
            </a:xfrm>
            <a:prstGeom prst="rect">
              <a:avLst/>
            </a:prstGeom>
            <a:solidFill>
              <a:srgbClr val="1CABE2">
                <a:alpha val="100000"/>
              </a:srgbClr>
            </a:solidFill>
          </p:spPr>
          <p:txBody>
            <a:bodyPr/>
            <a:lstStyle/>
            <a:p/>
          </p:txBody>
        </p:sp>
        <p:sp>
          <p:nvSpPr>
            <p:cNvPr id="77" name="rc77"/>
            <p:cNvSpPr/>
            <p:nvPr/>
          </p:nvSpPr>
          <p:spPr>
            <a:xfrm>
              <a:off x="5069205" y="3037391"/>
              <a:ext cx="209058" cy="1588144"/>
            </a:xfrm>
            <a:prstGeom prst="rect">
              <a:avLst/>
            </a:prstGeom>
            <a:solidFill>
              <a:srgbClr val="80BD41">
                <a:alpha val="100000"/>
              </a:srgbClr>
            </a:solidFill>
          </p:spPr>
          <p:txBody>
            <a:bodyPr/>
            <a:lstStyle/>
            <a:p/>
          </p:txBody>
        </p:sp>
        <p:sp>
          <p:nvSpPr>
            <p:cNvPr id="78" name="rc78"/>
            <p:cNvSpPr/>
            <p:nvPr/>
          </p:nvSpPr>
          <p:spPr>
            <a:xfrm>
              <a:off x="5069205" y="3020314"/>
              <a:ext cx="209058" cy="17076"/>
            </a:xfrm>
            <a:prstGeom prst="rect">
              <a:avLst/>
            </a:prstGeom>
            <a:solidFill>
              <a:srgbClr val="0058AB">
                <a:alpha val="100000"/>
              </a:srgbClr>
            </a:solidFill>
          </p:spPr>
          <p:txBody>
            <a:bodyPr/>
            <a:lstStyle/>
            <a:p/>
          </p:txBody>
        </p:sp>
        <p:sp>
          <p:nvSpPr>
            <p:cNvPr id="79" name="rc79"/>
            <p:cNvSpPr/>
            <p:nvPr/>
          </p:nvSpPr>
          <p:spPr>
            <a:xfrm>
              <a:off x="5069205" y="3037391"/>
              <a:ext cx="209058" cy="0"/>
            </a:xfrm>
            <a:prstGeom prst="rect">
              <a:avLst/>
            </a:prstGeom>
            <a:solidFill>
              <a:srgbClr val="1CABE2">
                <a:alpha val="100000"/>
              </a:srgbClr>
            </a:solidFill>
          </p:spPr>
          <p:txBody>
            <a:bodyPr/>
            <a:lstStyle/>
            <a:p/>
          </p:txBody>
        </p:sp>
        <p:sp>
          <p:nvSpPr>
            <p:cNvPr id="80" name="rc80"/>
            <p:cNvSpPr/>
            <p:nvPr/>
          </p:nvSpPr>
          <p:spPr>
            <a:xfrm>
              <a:off x="5301492" y="2990429"/>
              <a:ext cx="209058" cy="1635105"/>
            </a:xfrm>
            <a:prstGeom prst="rect">
              <a:avLst/>
            </a:prstGeom>
            <a:solidFill>
              <a:srgbClr val="80BD41">
                <a:alpha val="100000"/>
              </a:srgbClr>
            </a:solidFill>
          </p:spPr>
          <p:txBody>
            <a:bodyPr/>
            <a:lstStyle/>
            <a:p/>
          </p:txBody>
        </p:sp>
        <p:sp>
          <p:nvSpPr>
            <p:cNvPr id="81" name="rc81"/>
            <p:cNvSpPr/>
            <p:nvPr/>
          </p:nvSpPr>
          <p:spPr>
            <a:xfrm>
              <a:off x="5301492" y="2973353"/>
              <a:ext cx="209058" cy="17076"/>
            </a:xfrm>
            <a:prstGeom prst="rect">
              <a:avLst/>
            </a:prstGeom>
            <a:solidFill>
              <a:srgbClr val="0058AB">
                <a:alpha val="100000"/>
              </a:srgbClr>
            </a:solidFill>
          </p:spPr>
          <p:txBody>
            <a:bodyPr/>
            <a:lstStyle/>
            <a:p/>
          </p:txBody>
        </p:sp>
        <p:sp>
          <p:nvSpPr>
            <p:cNvPr id="82" name="rc82"/>
            <p:cNvSpPr/>
            <p:nvPr/>
          </p:nvSpPr>
          <p:spPr>
            <a:xfrm>
              <a:off x="5301492" y="2990429"/>
              <a:ext cx="209058" cy="0"/>
            </a:xfrm>
            <a:prstGeom prst="rect">
              <a:avLst/>
            </a:prstGeom>
            <a:solidFill>
              <a:srgbClr val="1CABE2">
                <a:alpha val="100000"/>
              </a:srgbClr>
            </a:solidFill>
          </p:spPr>
          <p:txBody>
            <a:bodyPr/>
            <a:lstStyle/>
            <a:p/>
          </p:txBody>
        </p:sp>
        <p:sp>
          <p:nvSpPr>
            <p:cNvPr id="83" name="rc83"/>
            <p:cNvSpPr/>
            <p:nvPr/>
          </p:nvSpPr>
          <p:spPr>
            <a:xfrm>
              <a:off x="5533779" y="3024583"/>
              <a:ext cx="209058" cy="1600952"/>
            </a:xfrm>
            <a:prstGeom prst="rect">
              <a:avLst/>
            </a:prstGeom>
            <a:solidFill>
              <a:srgbClr val="80BD41">
                <a:alpha val="100000"/>
              </a:srgbClr>
            </a:solidFill>
          </p:spPr>
          <p:txBody>
            <a:bodyPr/>
            <a:lstStyle/>
            <a:p/>
          </p:txBody>
        </p:sp>
        <p:sp>
          <p:nvSpPr>
            <p:cNvPr id="84" name="rc84"/>
            <p:cNvSpPr/>
            <p:nvPr/>
          </p:nvSpPr>
          <p:spPr>
            <a:xfrm>
              <a:off x="5533779" y="3007506"/>
              <a:ext cx="209058" cy="17076"/>
            </a:xfrm>
            <a:prstGeom prst="rect">
              <a:avLst/>
            </a:prstGeom>
            <a:solidFill>
              <a:srgbClr val="0058AB">
                <a:alpha val="100000"/>
              </a:srgbClr>
            </a:solidFill>
          </p:spPr>
          <p:txBody>
            <a:bodyPr/>
            <a:lstStyle/>
            <a:p/>
          </p:txBody>
        </p:sp>
        <p:sp>
          <p:nvSpPr>
            <p:cNvPr id="85" name="rc85"/>
            <p:cNvSpPr/>
            <p:nvPr/>
          </p:nvSpPr>
          <p:spPr>
            <a:xfrm>
              <a:off x="5533779" y="3024583"/>
              <a:ext cx="209058" cy="0"/>
            </a:xfrm>
            <a:prstGeom prst="rect">
              <a:avLst/>
            </a:prstGeom>
            <a:solidFill>
              <a:srgbClr val="1CABE2">
                <a:alpha val="100000"/>
              </a:srgbClr>
            </a:solidFill>
          </p:spPr>
          <p:txBody>
            <a:bodyPr/>
            <a:lstStyle/>
            <a:p/>
          </p:txBody>
        </p:sp>
        <p:sp>
          <p:nvSpPr>
            <p:cNvPr id="86" name="rc86"/>
            <p:cNvSpPr/>
            <p:nvPr/>
          </p:nvSpPr>
          <p:spPr>
            <a:xfrm>
              <a:off x="5766066" y="3063006"/>
              <a:ext cx="209058" cy="1562529"/>
            </a:xfrm>
            <a:prstGeom prst="rect">
              <a:avLst/>
            </a:prstGeom>
            <a:solidFill>
              <a:srgbClr val="80BD41">
                <a:alpha val="100000"/>
              </a:srgbClr>
            </a:solidFill>
          </p:spPr>
          <p:txBody>
            <a:bodyPr/>
            <a:lstStyle/>
            <a:p/>
          </p:txBody>
        </p:sp>
        <p:sp>
          <p:nvSpPr>
            <p:cNvPr id="87" name="rc87"/>
            <p:cNvSpPr/>
            <p:nvPr/>
          </p:nvSpPr>
          <p:spPr>
            <a:xfrm>
              <a:off x="5766066" y="3045929"/>
              <a:ext cx="209058" cy="17076"/>
            </a:xfrm>
            <a:prstGeom prst="rect">
              <a:avLst/>
            </a:prstGeom>
            <a:solidFill>
              <a:srgbClr val="0058AB">
                <a:alpha val="100000"/>
              </a:srgbClr>
            </a:solidFill>
          </p:spPr>
          <p:txBody>
            <a:bodyPr/>
            <a:lstStyle/>
            <a:p/>
          </p:txBody>
        </p:sp>
        <p:sp>
          <p:nvSpPr>
            <p:cNvPr id="88" name="rc88"/>
            <p:cNvSpPr/>
            <p:nvPr/>
          </p:nvSpPr>
          <p:spPr>
            <a:xfrm>
              <a:off x="5766066" y="3063006"/>
              <a:ext cx="209058" cy="0"/>
            </a:xfrm>
            <a:prstGeom prst="rect">
              <a:avLst/>
            </a:prstGeom>
            <a:solidFill>
              <a:srgbClr val="1CABE2">
                <a:alpha val="100000"/>
              </a:srgbClr>
            </a:solidFill>
          </p:spPr>
          <p:txBody>
            <a:bodyPr/>
            <a:lstStyle/>
            <a:p/>
          </p:txBody>
        </p:sp>
        <p:sp>
          <p:nvSpPr>
            <p:cNvPr id="89" name="rc89"/>
            <p:cNvSpPr/>
            <p:nvPr/>
          </p:nvSpPr>
          <p:spPr>
            <a:xfrm>
              <a:off x="5998354" y="3212428"/>
              <a:ext cx="209058" cy="1413107"/>
            </a:xfrm>
            <a:prstGeom prst="rect">
              <a:avLst/>
            </a:prstGeom>
            <a:solidFill>
              <a:srgbClr val="80BD41">
                <a:alpha val="100000"/>
              </a:srgbClr>
            </a:solidFill>
          </p:spPr>
          <p:txBody>
            <a:bodyPr/>
            <a:lstStyle/>
            <a:p/>
          </p:txBody>
        </p:sp>
        <p:sp>
          <p:nvSpPr>
            <p:cNvPr id="90" name="rc90"/>
            <p:cNvSpPr/>
            <p:nvPr/>
          </p:nvSpPr>
          <p:spPr>
            <a:xfrm>
              <a:off x="5998354" y="3199620"/>
              <a:ext cx="209058" cy="12807"/>
            </a:xfrm>
            <a:prstGeom prst="rect">
              <a:avLst/>
            </a:prstGeom>
            <a:solidFill>
              <a:srgbClr val="0058AB">
                <a:alpha val="100000"/>
              </a:srgbClr>
            </a:solidFill>
          </p:spPr>
          <p:txBody>
            <a:bodyPr/>
            <a:lstStyle/>
            <a:p/>
          </p:txBody>
        </p:sp>
        <p:sp>
          <p:nvSpPr>
            <p:cNvPr id="91" name="rc91"/>
            <p:cNvSpPr/>
            <p:nvPr/>
          </p:nvSpPr>
          <p:spPr>
            <a:xfrm>
              <a:off x="5998354" y="3212428"/>
              <a:ext cx="209058" cy="0"/>
            </a:xfrm>
            <a:prstGeom prst="rect">
              <a:avLst/>
            </a:prstGeom>
            <a:solidFill>
              <a:srgbClr val="1CABE2">
                <a:alpha val="100000"/>
              </a:srgbClr>
            </a:solidFill>
          </p:spPr>
          <p:txBody>
            <a:bodyPr/>
            <a:lstStyle/>
            <a:p/>
          </p:txBody>
        </p:sp>
        <p:sp>
          <p:nvSpPr>
            <p:cNvPr id="92" name="rc92"/>
            <p:cNvSpPr/>
            <p:nvPr/>
          </p:nvSpPr>
          <p:spPr>
            <a:xfrm>
              <a:off x="6230641" y="3199620"/>
              <a:ext cx="209058" cy="1425914"/>
            </a:xfrm>
            <a:prstGeom prst="rect">
              <a:avLst/>
            </a:prstGeom>
            <a:solidFill>
              <a:srgbClr val="80BD41">
                <a:alpha val="100000"/>
              </a:srgbClr>
            </a:solidFill>
          </p:spPr>
          <p:txBody>
            <a:bodyPr/>
            <a:lstStyle/>
            <a:p/>
          </p:txBody>
        </p:sp>
        <p:sp>
          <p:nvSpPr>
            <p:cNvPr id="93" name="rc93"/>
            <p:cNvSpPr/>
            <p:nvPr/>
          </p:nvSpPr>
          <p:spPr>
            <a:xfrm>
              <a:off x="6230641" y="3186813"/>
              <a:ext cx="209058" cy="12807"/>
            </a:xfrm>
            <a:prstGeom prst="rect">
              <a:avLst/>
            </a:prstGeom>
            <a:solidFill>
              <a:srgbClr val="0058AB">
                <a:alpha val="100000"/>
              </a:srgbClr>
            </a:solidFill>
          </p:spPr>
          <p:txBody>
            <a:bodyPr/>
            <a:lstStyle/>
            <a:p/>
          </p:txBody>
        </p:sp>
        <p:sp>
          <p:nvSpPr>
            <p:cNvPr id="94" name="rc94"/>
            <p:cNvSpPr/>
            <p:nvPr/>
          </p:nvSpPr>
          <p:spPr>
            <a:xfrm>
              <a:off x="6230641" y="3199620"/>
              <a:ext cx="209058" cy="0"/>
            </a:xfrm>
            <a:prstGeom prst="rect">
              <a:avLst/>
            </a:prstGeom>
            <a:solidFill>
              <a:srgbClr val="1CABE2">
                <a:alpha val="100000"/>
              </a:srgbClr>
            </a:solidFill>
          </p:spPr>
          <p:txBody>
            <a:bodyPr/>
            <a:lstStyle/>
            <a:p/>
          </p:txBody>
        </p:sp>
        <p:sp>
          <p:nvSpPr>
            <p:cNvPr id="95" name="rc95"/>
            <p:cNvSpPr/>
            <p:nvPr/>
          </p:nvSpPr>
          <p:spPr>
            <a:xfrm>
              <a:off x="6462928" y="3075813"/>
              <a:ext cx="209058" cy="1549721"/>
            </a:xfrm>
            <a:prstGeom prst="rect">
              <a:avLst/>
            </a:prstGeom>
            <a:solidFill>
              <a:srgbClr val="80BD41">
                <a:alpha val="100000"/>
              </a:srgbClr>
            </a:solidFill>
          </p:spPr>
          <p:txBody>
            <a:bodyPr/>
            <a:lstStyle/>
            <a:p/>
          </p:txBody>
        </p:sp>
        <p:sp>
          <p:nvSpPr>
            <p:cNvPr id="96" name="rc96"/>
            <p:cNvSpPr/>
            <p:nvPr/>
          </p:nvSpPr>
          <p:spPr>
            <a:xfrm>
              <a:off x="6462928" y="3058737"/>
              <a:ext cx="209058" cy="17076"/>
            </a:xfrm>
            <a:prstGeom prst="rect">
              <a:avLst/>
            </a:prstGeom>
            <a:solidFill>
              <a:srgbClr val="0058AB">
                <a:alpha val="100000"/>
              </a:srgbClr>
            </a:solidFill>
          </p:spPr>
          <p:txBody>
            <a:bodyPr/>
            <a:lstStyle/>
            <a:p/>
          </p:txBody>
        </p:sp>
        <p:sp>
          <p:nvSpPr>
            <p:cNvPr id="97" name="rc97"/>
            <p:cNvSpPr/>
            <p:nvPr/>
          </p:nvSpPr>
          <p:spPr>
            <a:xfrm>
              <a:off x="6462928" y="3075813"/>
              <a:ext cx="209058" cy="0"/>
            </a:xfrm>
            <a:prstGeom prst="rect">
              <a:avLst/>
            </a:prstGeom>
            <a:solidFill>
              <a:srgbClr val="1CABE2">
                <a:alpha val="100000"/>
              </a:srgbClr>
            </a:solidFill>
          </p:spPr>
          <p:txBody>
            <a:bodyPr/>
            <a:lstStyle/>
            <a:p/>
          </p:txBody>
        </p:sp>
        <p:sp>
          <p:nvSpPr>
            <p:cNvPr id="98" name="rc98"/>
            <p:cNvSpPr/>
            <p:nvPr/>
          </p:nvSpPr>
          <p:spPr>
            <a:xfrm>
              <a:off x="6695215" y="3071544"/>
              <a:ext cx="209058" cy="1553990"/>
            </a:xfrm>
            <a:prstGeom prst="rect">
              <a:avLst/>
            </a:prstGeom>
            <a:solidFill>
              <a:srgbClr val="80BD41">
                <a:alpha val="100000"/>
              </a:srgbClr>
            </a:solidFill>
          </p:spPr>
          <p:txBody>
            <a:bodyPr/>
            <a:lstStyle/>
            <a:p/>
          </p:txBody>
        </p:sp>
        <p:sp>
          <p:nvSpPr>
            <p:cNvPr id="99" name="rc99"/>
            <p:cNvSpPr/>
            <p:nvPr/>
          </p:nvSpPr>
          <p:spPr>
            <a:xfrm>
              <a:off x="6695215" y="3054467"/>
              <a:ext cx="209058" cy="17076"/>
            </a:xfrm>
            <a:prstGeom prst="rect">
              <a:avLst/>
            </a:prstGeom>
            <a:solidFill>
              <a:srgbClr val="0058AB">
                <a:alpha val="100000"/>
              </a:srgbClr>
            </a:solidFill>
          </p:spPr>
          <p:txBody>
            <a:bodyPr/>
            <a:lstStyle/>
            <a:p/>
          </p:txBody>
        </p:sp>
        <p:sp>
          <p:nvSpPr>
            <p:cNvPr id="100" name="rc100"/>
            <p:cNvSpPr/>
            <p:nvPr/>
          </p:nvSpPr>
          <p:spPr>
            <a:xfrm>
              <a:off x="6695215" y="3071544"/>
              <a:ext cx="209058" cy="0"/>
            </a:xfrm>
            <a:prstGeom prst="rect">
              <a:avLst/>
            </a:prstGeom>
            <a:solidFill>
              <a:srgbClr val="1CABE2">
                <a:alpha val="100000"/>
              </a:srgbClr>
            </a:solidFill>
          </p:spPr>
          <p:txBody>
            <a:bodyPr/>
            <a:lstStyle/>
            <a:p/>
          </p:txBody>
        </p:sp>
        <p:sp>
          <p:nvSpPr>
            <p:cNvPr id="101" name="rc101"/>
            <p:cNvSpPr/>
            <p:nvPr/>
          </p:nvSpPr>
          <p:spPr>
            <a:xfrm>
              <a:off x="6927503" y="3054467"/>
              <a:ext cx="209058" cy="15213"/>
            </a:xfrm>
            <a:prstGeom prst="rect">
              <a:avLst/>
            </a:prstGeom>
            <a:solidFill>
              <a:srgbClr val="F26A21">
                <a:alpha val="100000"/>
              </a:srgbClr>
            </a:solidFill>
          </p:spPr>
          <p:txBody>
            <a:bodyPr/>
            <a:lstStyle/>
            <a:p/>
          </p:txBody>
        </p:sp>
        <p:sp>
          <p:nvSpPr>
            <p:cNvPr id="102" name="rc102"/>
            <p:cNvSpPr/>
            <p:nvPr/>
          </p:nvSpPr>
          <p:spPr>
            <a:xfrm>
              <a:off x="6927503" y="3069681"/>
              <a:ext cx="209058" cy="1555853"/>
            </a:xfrm>
            <a:prstGeom prst="rect">
              <a:avLst/>
            </a:prstGeom>
            <a:solidFill>
              <a:srgbClr val="FFC20E">
                <a:alpha val="100000"/>
              </a:srgbClr>
            </a:solidFill>
          </p:spPr>
          <p:txBody>
            <a:bodyPr/>
            <a:lstStyle/>
            <a:p/>
          </p:txBody>
        </p:sp>
        <p:sp>
          <p:nvSpPr>
            <p:cNvPr id="103" name="rc103"/>
            <p:cNvSpPr/>
            <p:nvPr/>
          </p:nvSpPr>
          <p:spPr>
            <a:xfrm>
              <a:off x="7159790" y="3054467"/>
              <a:ext cx="209058" cy="13553"/>
            </a:xfrm>
            <a:prstGeom prst="rect">
              <a:avLst/>
            </a:prstGeom>
            <a:solidFill>
              <a:srgbClr val="F26A21">
                <a:alpha val="100000"/>
              </a:srgbClr>
            </a:solidFill>
          </p:spPr>
          <p:txBody>
            <a:bodyPr/>
            <a:lstStyle/>
            <a:p/>
          </p:txBody>
        </p:sp>
        <p:sp>
          <p:nvSpPr>
            <p:cNvPr id="104" name="rc104"/>
            <p:cNvSpPr/>
            <p:nvPr/>
          </p:nvSpPr>
          <p:spPr>
            <a:xfrm>
              <a:off x="7159790" y="3068021"/>
              <a:ext cx="209058" cy="1557513"/>
            </a:xfrm>
            <a:prstGeom prst="rect">
              <a:avLst/>
            </a:prstGeom>
            <a:solidFill>
              <a:srgbClr val="FFC20E">
                <a:alpha val="100000"/>
              </a:srgbClr>
            </a:solidFill>
          </p:spPr>
          <p:txBody>
            <a:bodyPr/>
            <a:lstStyle/>
            <a:p/>
          </p:txBody>
        </p:sp>
        <p:sp>
          <p:nvSpPr>
            <p:cNvPr id="105" name="rc105"/>
            <p:cNvSpPr/>
            <p:nvPr/>
          </p:nvSpPr>
          <p:spPr>
            <a:xfrm>
              <a:off x="7392077" y="3050198"/>
              <a:ext cx="209058" cy="12075"/>
            </a:xfrm>
            <a:prstGeom prst="rect">
              <a:avLst/>
            </a:prstGeom>
            <a:solidFill>
              <a:srgbClr val="F26A21">
                <a:alpha val="100000"/>
              </a:srgbClr>
            </a:solidFill>
          </p:spPr>
          <p:txBody>
            <a:bodyPr/>
            <a:lstStyle/>
            <a:p/>
          </p:txBody>
        </p:sp>
        <p:sp>
          <p:nvSpPr>
            <p:cNvPr id="106" name="rc106"/>
            <p:cNvSpPr/>
            <p:nvPr/>
          </p:nvSpPr>
          <p:spPr>
            <a:xfrm>
              <a:off x="7392077" y="3062273"/>
              <a:ext cx="209058" cy="1563261"/>
            </a:xfrm>
            <a:prstGeom prst="rect">
              <a:avLst/>
            </a:prstGeom>
            <a:solidFill>
              <a:srgbClr val="FFC20E">
                <a:alpha val="100000"/>
              </a:srgbClr>
            </a:solidFill>
          </p:spPr>
          <p:txBody>
            <a:bodyPr/>
            <a:lstStyle/>
            <a:p/>
          </p:txBody>
        </p:sp>
        <p:sp>
          <p:nvSpPr>
            <p:cNvPr id="107" name="rc107"/>
            <p:cNvSpPr/>
            <p:nvPr/>
          </p:nvSpPr>
          <p:spPr>
            <a:xfrm>
              <a:off x="7624364" y="3045929"/>
              <a:ext cx="209058" cy="10757"/>
            </a:xfrm>
            <a:prstGeom prst="rect">
              <a:avLst/>
            </a:prstGeom>
            <a:solidFill>
              <a:srgbClr val="F26A21">
                <a:alpha val="100000"/>
              </a:srgbClr>
            </a:solidFill>
          </p:spPr>
          <p:txBody>
            <a:bodyPr/>
            <a:lstStyle/>
            <a:p/>
          </p:txBody>
        </p:sp>
        <p:sp>
          <p:nvSpPr>
            <p:cNvPr id="108" name="rc108"/>
            <p:cNvSpPr/>
            <p:nvPr/>
          </p:nvSpPr>
          <p:spPr>
            <a:xfrm>
              <a:off x="7624364" y="3056687"/>
              <a:ext cx="209058" cy="1568848"/>
            </a:xfrm>
            <a:prstGeom prst="rect">
              <a:avLst/>
            </a:prstGeom>
            <a:solidFill>
              <a:srgbClr val="FFC20E">
                <a:alpha val="100000"/>
              </a:srgbClr>
            </a:solidFill>
          </p:spPr>
          <p:txBody>
            <a:bodyPr/>
            <a:lstStyle/>
            <a:p/>
          </p:txBody>
        </p:sp>
        <p:sp>
          <p:nvSpPr>
            <p:cNvPr id="109" name="rc109"/>
            <p:cNvSpPr/>
            <p:nvPr/>
          </p:nvSpPr>
          <p:spPr>
            <a:xfrm>
              <a:off x="7856652" y="3037391"/>
              <a:ext cx="209058" cy="9584"/>
            </a:xfrm>
            <a:prstGeom prst="rect">
              <a:avLst/>
            </a:prstGeom>
            <a:solidFill>
              <a:srgbClr val="F26A21">
                <a:alpha val="100000"/>
              </a:srgbClr>
            </a:solidFill>
          </p:spPr>
          <p:txBody>
            <a:bodyPr/>
            <a:lstStyle/>
            <a:p/>
          </p:txBody>
        </p:sp>
        <p:sp>
          <p:nvSpPr>
            <p:cNvPr id="110" name="rc110"/>
            <p:cNvSpPr/>
            <p:nvPr/>
          </p:nvSpPr>
          <p:spPr>
            <a:xfrm>
              <a:off x="7856652" y="3046975"/>
              <a:ext cx="209058" cy="1578560"/>
            </a:xfrm>
            <a:prstGeom prst="rect">
              <a:avLst/>
            </a:prstGeom>
            <a:solidFill>
              <a:srgbClr val="FFC20E">
                <a:alpha val="100000"/>
              </a:srgbClr>
            </a:solidFill>
          </p:spPr>
          <p:txBody>
            <a:bodyPr/>
            <a:lstStyle/>
            <a:p/>
          </p:txBody>
        </p:sp>
        <p:sp>
          <p:nvSpPr>
            <p:cNvPr id="111" name="rc111"/>
            <p:cNvSpPr/>
            <p:nvPr/>
          </p:nvSpPr>
          <p:spPr>
            <a:xfrm>
              <a:off x="8088939" y="3033121"/>
              <a:ext cx="209058" cy="8538"/>
            </a:xfrm>
            <a:prstGeom prst="rect">
              <a:avLst/>
            </a:prstGeom>
            <a:solidFill>
              <a:srgbClr val="F26A21">
                <a:alpha val="100000"/>
              </a:srgbClr>
            </a:solidFill>
          </p:spPr>
          <p:txBody>
            <a:bodyPr/>
            <a:lstStyle/>
            <a:p/>
          </p:txBody>
        </p:sp>
        <p:sp>
          <p:nvSpPr>
            <p:cNvPr id="112" name="rc112"/>
            <p:cNvSpPr/>
            <p:nvPr/>
          </p:nvSpPr>
          <p:spPr>
            <a:xfrm>
              <a:off x="8088939" y="3041660"/>
              <a:ext cx="209058" cy="1583875"/>
            </a:xfrm>
            <a:prstGeom prst="rect">
              <a:avLst/>
            </a:prstGeom>
            <a:solidFill>
              <a:srgbClr val="FFC20E">
                <a:alpha val="100000"/>
              </a:srgbClr>
            </a:solidFill>
          </p:spPr>
          <p:txBody>
            <a:bodyPr/>
            <a:lstStyle/>
            <a:p/>
          </p:txBody>
        </p:sp>
        <p:sp>
          <p:nvSpPr>
            <p:cNvPr id="113" name="pl113"/>
            <p:cNvSpPr/>
            <p:nvPr/>
          </p:nvSpPr>
          <p:spPr>
            <a:xfrm>
              <a:off x="1224851" y="1227418"/>
              <a:ext cx="5574893" cy="0"/>
            </a:xfrm>
            <a:custGeom>
              <a:avLst/>
              <a:pathLst>
                <a:path w="5574893" h="0">
                  <a:moveTo>
                    <a:pt x="0" y="0"/>
                  </a:moveTo>
                  <a:lnTo>
                    <a:pt x="232287" y="0"/>
                  </a:lnTo>
                  <a:lnTo>
                    <a:pt x="464574" y="0"/>
                  </a:lnTo>
                  <a:lnTo>
                    <a:pt x="696861" y="0"/>
                  </a:lnTo>
                  <a:lnTo>
                    <a:pt x="929148" y="0"/>
                  </a:lnTo>
                  <a:lnTo>
                    <a:pt x="1161436" y="0"/>
                  </a:lnTo>
                  <a:lnTo>
                    <a:pt x="1393723" y="0"/>
                  </a:lnTo>
                  <a:lnTo>
                    <a:pt x="1626010" y="0"/>
                  </a:lnTo>
                  <a:lnTo>
                    <a:pt x="1858297" y="0"/>
                  </a:lnTo>
                  <a:lnTo>
                    <a:pt x="2090585" y="0"/>
                  </a:lnTo>
                  <a:lnTo>
                    <a:pt x="2322872" y="0"/>
                  </a:lnTo>
                  <a:lnTo>
                    <a:pt x="2555159" y="0"/>
                  </a:lnTo>
                  <a:lnTo>
                    <a:pt x="2787446" y="0"/>
                  </a:lnTo>
                  <a:lnTo>
                    <a:pt x="3019734" y="0"/>
                  </a:lnTo>
                  <a:lnTo>
                    <a:pt x="3252021" y="0"/>
                  </a:lnTo>
                  <a:lnTo>
                    <a:pt x="3484308" y="0"/>
                  </a:lnTo>
                  <a:lnTo>
                    <a:pt x="3716595" y="0"/>
                  </a:lnTo>
                  <a:lnTo>
                    <a:pt x="3948883" y="0"/>
                  </a:lnTo>
                  <a:lnTo>
                    <a:pt x="4181170" y="0"/>
                  </a:lnTo>
                  <a:lnTo>
                    <a:pt x="4413457" y="0"/>
                  </a:lnTo>
                  <a:lnTo>
                    <a:pt x="4645744" y="0"/>
                  </a:lnTo>
                  <a:lnTo>
                    <a:pt x="4878032" y="0"/>
                  </a:lnTo>
                  <a:lnTo>
                    <a:pt x="5110319" y="0"/>
                  </a:lnTo>
                  <a:lnTo>
                    <a:pt x="5342606" y="0"/>
                  </a:lnTo>
                  <a:lnTo>
                    <a:pt x="5574893" y="0"/>
                  </a:lnTo>
                </a:path>
              </a:pathLst>
            </a:custGeom>
            <a:ln w="27101" cap="flat">
              <a:solidFill>
                <a:srgbClr val="0058AB">
                  <a:alpha val="100000"/>
                </a:srgbClr>
              </a:solidFill>
              <a:prstDash val="solid"/>
              <a:round/>
            </a:ln>
          </p:spPr>
          <p:txBody>
            <a:bodyPr/>
            <a:lstStyle/>
            <a:p/>
          </p:txBody>
        </p:sp>
        <p:sp>
          <p:nvSpPr>
            <p:cNvPr id="114" name="pl114"/>
            <p:cNvSpPr/>
            <p:nvPr/>
          </p:nvSpPr>
          <p:spPr>
            <a:xfrm>
              <a:off x="1224851" y="1227418"/>
              <a:ext cx="5574893" cy="0"/>
            </a:xfrm>
            <a:custGeom>
              <a:avLst/>
              <a:pathLst>
                <a:path w="5574893" h="0">
                  <a:moveTo>
                    <a:pt x="0" y="0"/>
                  </a:moveTo>
                  <a:lnTo>
                    <a:pt x="232287" y="0"/>
                  </a:lnTo>
                  <a:lnTo>
                    <a:pt x="464574" y="0"/>
                  </a:lnTo>
                  <a:lnTo>
                    <a:pt x="696861" y="0"/>
                  </a:lnTo>
                  <a:lnTo>
                    <a:pt x="929148" y="0"/>
                  </a:lnTo>
                  <a:lnTo>
                    <a:pt x="1161436" y="0"/>
                  </a:lnTo>
                  <a:lnTo>
                    <a:pt x="1393723" y="0"/>
                  </a:lnTo>
                  <a:lnTo>
                    <a:pt x="1626010" y="0"/>
                  </a:lnTo>
                  <a:lnTo>
                    <a:pt x="1858297" y="0"/>
                  </a:lnTo>
                  <a:lnTo>
                    <a:pt x="2090585" y="0"/>
                  </a:lnTo>
                  <a:lnTo>
                    <a:pt x="2322872" y="0"/>
                  </a:lnTo>
                  <a:lnTo>
                    <a:pt x="2555159" y="0"/>
                  </a:lnTo>
                  <a:lnTo>
                    <a:pt x="2787446" y="0"/>
                  </a:lnTo>
                  <a:lnTo>
                    <a:pt x="3019734" y="0"/>
                  </a:lnTo>
                  <a:lnTo>
                    <a:pt x="3252021" y="0"/>
                  </a:lnTo>
                  <a:lnTo>
                    <a:pt x="3484308" y="0"/>
                  </a:lnTo>
                  <a:lnTo>
                    <a:pt x="3716595" y="0"/>
                  </a:lnTo>
                  <a:lnTo>
                    <a:pt x="3948883" y="0"/>
                  </a:lnTo>
                  <a:lnTo>
                    <a:pt x="4181170" y="0"/>
                  </a:lnTo>
                  <a:lnTo>
                    <a:pt x="4413457" y="0"/>
                  </a:lnTo>
                  <a:lnTo>
                    <a:pt x="4645744" y="0"/>
                  </a:lnTo>
                  <a:lnTo>
                    <a:pt x="4878032" y="0"/>
                  </a:lnTo>
                  <a:lnTo>
                    <a:pt x="5110319" y="0"/>
                  </a:lnTo>
                  <a:lnTo>
                    <a:pt x="5342606" y="0"/>
                  </a:lnTo>
                  <a:lnTo>
                    <a:pt x="5574893" y="0"/>
                  </a:lnTo>
                </a:path>
              </a:pathLst>
            </a:custGeom>
            <a:ln w="27101" cap="flat">
              <a:solidFill>
                <a:srgbClr val="80BD41">
                  <a:alpha val="100000"/>
                </a:srgbClr>
              </a:solidFill>
              <a:prstDash val="solid"/>
              <a:round/>
            </a:ln>
          </p:spPr>
          <p:txBody>
            <a:bodyPr/>
            <a:lstStyle/>
            <a:p/>
          </p:txBody>
        </p:sp>
        <p:sp>
          <p:nvSpPr>
            <p:cNvPr id="115" name="tx115"/>
            <p:cNvSpPr/>
            <p:nvPr/>
          </p:nvSpPr>
          <p:spPr>
            <a:xfrm>
              <a:off x="115652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31795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47939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6408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56998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0226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03455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26684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49912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314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115652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2317959"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347939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4640831"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556998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802267"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03455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26684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499129"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73141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35239"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7290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137" name="tx137"/>
            <p:cNvSpPr/>
            <p:nvPr/>
          </p:nvSpPr>
          <p:spPr>
            <a:xfrm>
              <a:off x="508103" y="287521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138" name="tx138"/>
            <p:cNvSpPr/>
            <p:nvPr/>
          </p:nvSpPr>
          <p:spPr>
            <a:xfrm>
              <a:off x="508103" y="202137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139" name="tx139"/>
            <p:cNvSpPr/>
            <p:nvPr/>
          </p:nvSpPr>
          <p:spPr>
            <a:xfrm>
              <a:off x="508103" y="116753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09684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25828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41972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5811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74259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0403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6543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1030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74259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597488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0716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39428"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6717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604593" y="5504603"/>
              <a:ext cx="201455" cy="201456"/>
            </a:xfrm>
            <a:prstGeom prst="rect">
              <a:avLst/>
            </a:prstGeom>
            <a:solidFill>
              <a:srgbClr val="80BD41">
                <a:alpha val="100000"/>
              </a:srgbClr>
            </a:solidFill>
          </p:spPr>
          <p:txBody>
            <a:bodyPr/>
            <a:lstStyle/>
            <a:p/>
          </p:txBody>
        </p:sp>
        <p:sp>
          <p:nvSpPr>
            <p:cNvPr id="161" name="rc161"/>
            <p:cNvSpPr/>
            <p:nvPr/>
          </p:nvSpPr>
          <p:spPr>
            <a:xfrm>
              <a:off x="2506543" y="5504603"/>
              <a:ext cx="201456" cy="201456"/>
            </a:xfrm>
            <a:prstGeom prst="rect">
              <a:avLst/>
            </a:prstGeom>
            <a:solidFill>
              <a:srgbClr val="1CABE2">
                <a:alpha val="100000"/>
              </a:srgbClr>
            </a:solidFill>
          </p:spPr>
          <p:txBody>
            <a:bodyPr/>
            <a:lstStyle/>
            <a:p/>
          </p:txBody>
        </p:sp>
        <p:sp>
          <p:nvSpPr>
            <p:cNvPr id="162" name="rc162"/>
            <p:cNvSpPr/>
            <p:nvPr/>
          </p:nvSpPr>
          <p:spPr>
            <a:xfrm>
              <a:off x="3579366" y="5504603"/>
              <a:ext cx="201456" cy="201456"/>
            </a:xfrm>
            <a:prstGeom prst="rect">
              <a:avLst/>
            </a:prstGeom>
            <a:solidFill>
              <a:srgbClr val="0058AB">
                <a:alpha val="100000"/>
              </a:srgbClr>
            </a:solidFill>
          </p:spPr>
          <p:txBody>
            <a:bodyPr/>
            <a:lstStyle/>
            <a:p/>
          </p:txBody>
        </p:sp>
        <p:sp>
          <p:nvSpPr>
            <p:cNvPr id="163" name="rc163"/>
            <p:cNvSpPr/>
            <p:nvPr/>
          </p:nvSpPr>
          <p:spPr>
            <a:xfrm>
              <a:off x="4574699" y="5504603"/>
              <a:ext cx="201456" cy="201456"/>
            </a:xfrm>
            <a:prstGeom prst="rect">
              <a:avLst/>
            </a:prstGeom>
            <a:solidFill>
              <a:srgbClr val="FFC20E">
                <a:alpha val="100000"/>
              </a:srgbClr>
            </a:solidFill>
          </p:spPr>
          <p:txBody>
            <a:bodyPr/>
            <a:lstStyle/>
            <a:p/>
          </p:txBody>
        </p:sp>
        <p:sp>
          <p:nvSpPr>
            <p:cNvPr id="164" name="rc164"/>
            <p:cNvSpPr/>
            <p:nvPr/>
          </p:nvSpPr>
          <p:spPr>
            <a:xfrm>
              <a:off x="6478833" y="5504603"/>
              <a:ext cx="201455" cy="201456"/>
            </a:xfrm>
            <a:prstGeom prst="rect">
              <a:avLst/>
            </a:prstGeom>
            <a:solidFill>
              <a:srgbClr val="F26A21">
                <a:alpha val="100000"/>
              </a:srgbClr>
            </a:solidFill>
          </p:spPr>
          <p:txBody>
            <a:bodyPr/>
            <a:lstStyle/>
            <a:p/>
          </p:txBody>
        </p:sp>
        <p:sp>
          <p:nvSpPr>
            <p:cNvPr id="165" name="tx165"/>
            <p:cNvSpPr/>
            <p:nvPr/>
          </p:nvSpPr>
          <p:spPr>
            <a:xfrm>
              <a:off x="1884638"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78658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85941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854744"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75887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436664"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76590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0376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03299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761438"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761438" y="580629"/>
              <a:ext cx="426851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Monaco</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Monaco is projected to have a  small increase (&lt;10,000) in the number of surviving infants by 2030. Therefore, to achieve the IA2030 ZD target, slightly more (~0.32%)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4301" y="4475219"/>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5" name="pl5"/>
            <p:cNvSpPr/>
            <p:nvPr/>
          </p:nvSpPr>
          <p:spPr>
            <a:xfrm>
              <a:off x="634301" y="3444137"/>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6" name="pl6"/>
            <p:cNvSpPr/>
            <p:nvPr/>
          </p:nvSpPr>
          <p:spPr>
            <a:xfrm>
              <a:off x="634301" y="2413056"/>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7" name="pl7"/>
            <p:cNvSpPr/>
            <p:nvPr/>
          </p:nvSpPr>
          <p:spPr>
            <a:xfrm>
              <a:off x="634301" y="1381974"/>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8" name="pl8"/>
            <p:cNvSpPr/>
            <p:nvPr/>
          </p:nvSpPr>
          <p:spPr>
            <a:xfrm>
              <a:off x="634301" y="4990760"/>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9" name="pl9"/>
            <p:cNvSpPr/>
            <p:nvPr/>
          </p:nvSpPr>
          <p:spPr>
            <a:xfrm>
              <a:off x="634301" y="3959678"/>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0" name="pl10"/>
            <p:cNvSpPr/>
            <p:nvPr/>
          </p:nvSpPr>
          <p:spPr>
            <a:xfrm>
              <a:off x="634301" y="2928597"/>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1" name="pl11"/>
            <p:cNvSpPr/>
            <p:nvPr/>
          </p:nvSpPr>
          <p:spPr>
            <a:xfrm>
              <a:off x="634301" y="1897515"/>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2" name="pl12"/>
            <p:cNvSpPr/>
            <p:nvPr/>
          </p:nvSpPr>
          <p:spPr>
            <a:xfrm>
              <a:off x="634301" y="866434"/>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3" name="pl13"/>
            <p:cNvSpPr/>
            <p:nvPr/>
          </p:nvSpPr>
          <p:spPr>
            <a:xfrm>
              <a:off x="112968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37799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263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746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2292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712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1955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678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1617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644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1279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8611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0942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577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0604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8543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026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5097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9929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476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09591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4422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5925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408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0891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374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7902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017943" y="866434"/>
              <a:ext cx="223480" cy="4124325"/>
            </a:xfrm>
            <a:prstGeom prst="rect">
              <a:avLst/>
            </a:prstGeom>
            <a:solidFill>
              <a:srgbClr val="0058AB">
                <a:alpha val="100000"/>
              </a:srgbClr>
            </a:solidFill>
          </p:spPr>
          <p:txBody>
            <a:bodyPr/>
            <a:lstStyle/>
            <a:p/>
          </p:txBody>
        </p:sp>
        <p:sp>
          <p:nvSpPr>
            <p:cNvPr id="41" name="rc41"/>
            <p:cNvSpPr/>
            <p:nvPr/>
          </p:nvSpPr>
          <p:spPr>
            <a:xfrm>
              <a:off x="1266254" y="866434"/>
              <a:ext cx="223480" cy="4124325"/>
            </a:xfrm>
            <a:prstGeom prst="rect">
              <a:avLst/>
            </a:prstGeom>
            <a:solidFill>
              <a:srgbClr val="0058AB">
                <a:alpha val="100000"/>
              </a:srgbClr>
            </a:solidFill>
          </p:spPr>
          <p:txBody>
            <a:bodyPr/>
            <a:lstStyle/>
            <a:p/>
          </p:txBody>
        </p:sp>
        <p:sp>
          <p:nvSpPr>
            <p:cNvPr id="42" name="rc42"/>
            <p:cNvSpPr/>
            <p:nvPr/>
          </p:nvSpPr>
          <p:spPr>
            <a:xfrm>
              <a:off x="1514566" y="866434"/>
              <a:ext cx="223480" cy="4124325"/>
            </a:xfrm>
            <a:prstGeom prst="rect">
              <a:avLst/>
            </a:prstGeom>
            <a:solidFill>
              <a:srgbClr val="0058AB">
                <a:alpha val="100000"/>
              </a:srgbClr>
            </a:solidFill>
          </p:spPr>
          <p:txBody>
            <a:bodyPr/>
            <a:lstStyle/>
            <a:p/>
          </p:txBody>
        </p:sp>
        <p:sp>
          <p:nvSpPr>
            <p:cNvPr id="43" name="rc43"/>
            <p:cNvSpPr/>
            <p:nvPr/>
          </p:nvSpPr>
          <p:spPr>
            <a:xfrm>
              <a:off x="1762877" y="1897515"/>
              <a:ext cx="223480" cy="3093244"/>
            </a:xfrm>
            <a:prstGeom prst="rect">
              <a:avLst/>
            </a:prstGeom>
            <a:solidFill>
              <a:srgbClr val="0058AB">
                <a:alpha val="100000"/>
              </a:srgbClr>
            </a:solidFill>
          </p:spPr>
          <p:txBody>
            <a:bodyPr/>
            <a:lstStyle/>
            <a:p/>
          </p:txBody>
        </p:sp>
        <p:sp>
          <p:nvSpPr>
            <p:cNvPr id="44" name="rc44"/>
            <p:cNvSpPr/>
            <p:nvPr/>
          </p:nvSpPr>
          <p:spPr>
            <a:xfrm>
              <a:off x="2011189" y="1897515"/>
              <a:ext cx="223480" cy="3093244"/>
            </a:xfrm>
            <a:prstGeom prst="rect">
              <a:avLst/>
            </a:prstGeom>
            <a:solidFill>
              <a:srgbClr val="0058AB">
                <a:alpha val="100000"/>
              </a:srgbClr>
            </a:solidFill>
          </p:spPr>
          <p:txBody>
            <a:bodyPr/>
            <a:lstStyle/>
            <a:p/>
          </p:txBody>
        </p:sp>
        <p:sp>
          <p:nvSpPr>
            <p:cNvPr id="45" name="rc45"/>
            <p:cNvSpPr/>
            <p:nvPr/>
          </p:nvSpPr>
          <p:spPr>
            <a:xfrm>
              <a:off x="2259500" y="1897515"/>
              <a:ext cx="223480" cy="3093244"/>
            </a:xfrm>
            <a:prstGeom prst="rect">
              <a:avLst/>
            </a:prstGeom>
            <a:solidFill>
              <a:srgbClr val="0058AB">
                <a:alpha val="100000"/>
              </a:srgbClr>
            </a:solidFill>
          </p:spPr>
          <p:txBody>
            <a:bodyPr/>
            <a:lstStyle/>
            <a:p/>
          </p:txBody>
        </p:sp>
        <p:sp>
          <p:nvSpPr>
            <p:cNvPr id="46" name="rc46"/>
            <p:cNvSpPr/>
            <p:nvPr/>
          </p:nvSpPr>
          <p:spPr>
            <a:xfrm>
              <a:off x="2507812" y="866434"/>
              <a:ext cx="223480" cy="4124325"/>
            </a:xfrm>
            <a:prstGeom prst="rect">
              <a:avLst/>
            </a:prstGeom>
            <a:solidFill>
              <a:srgbClr val="0058AB">
                <a:alpha val="100000"/>
              </a:srgbClr>
            </a:solidFill>
          </p:spPr>
          <p:txBody>
            <a:bodyPr/>
            <a:lstStyle/>
            <a:p/>
          </p:txBody>
        </p:sp>
        <p:sp>
          <p:nvSpPr>
            <p:cNvPr id="47" name="rc47"/>
            <p:cNvSpPr/>
            <p:nvPr/>
          </p:nvSpPr>
          <p:spPr>
            <a:xfrm>
              <a:off x="2756123" y="866434"/>
              <a:ext cx="223480" cy="4124325"/>
            </a:xfrm>
            <a:prstGeom prst="rect">
              <a:avLst/>
            </a:prstGeom>
            <a:solidFill>
              <a:srgbClr val="0058AB">
                <a:alpha val="100000"/>
              </a:srgbClr>
            </a:solidFill>
          </p:spPr>
          <p:txBody>
            <a:bodyPr/>
            <a:lstStyle/>
            <a:p/>
          </p:txBody>
        </p:sp>
        <p:sp>
          <p:nvSpPr>
            <p:cNvPr id="48" name="rc48"/>
            <p:cNvSpPr/>
            <p:nvPr/>
          </p:nvSpPr>
          <p:spPr>
            <a:xfrm>
              <a:off x="3004435" y="866434"/>
              <a:ext cx="223480" cy="4124325"/>
            </a:xfrm>
            <a:prstGeom prst="rect">
              <a:avLst/>
            </a:prstGeom>
            <a:solidFill>
              <a:srgbClr val="0058AB">
                <a:alpha val="100000"/>
              </a:srgbClr>
            </a:solidFill>
          </p:spPr>
          <p:txBody>
            <a:bodyPr/>
            <a:lstStyle/>
            <a:p/>
          </p:txBody>
        </p:sp>
        <p:sp>
          <p:nvSpPr>
            <p:cNvPr id="49" name="rc49"/>
            <p:cNvSpPr/>
            <p:nvPr/>
          </p:nvSpPr>
          <p:spPr>
            <a:xfrm>
              <a:off x="3252746" y="866434"/>
              <a:ext cx="223480" cy="4124325"/>
            </a:xfrm>
            <a:prstGeom prst="rect">
              <a:avLst/>
            </a:prstGeom>
            <a:solidFill>
              <a:srgbClr val="0058AB">
                <a:alpha val="100000"/>
              </a:srgbClr>
            </a:solidFill>
          </p:spPr>
          <p:txBody>
            <a:bodyPr/>
            <a:lstStyle/>
            <a:p/>
          </p:txBody>
        </p:sp>
        <p:sp>
          <p:nvSpPr>
            <p:cNvPr id="50" name="rc50"/>
            <p:cNvSpPr/>
            <p:nvPr/>
          </p:nvSpPr>
          <p:spPr>
            <a:xfrm>
              <a:off x="3501058" y="866434"/>
              <a:ext cx="223480" cy="4124325"/>
            </a:xfrm>
            <a:prstGeom prst="rect">
              <a:avLst/>
            </a:prstGeom>
            <a:solidFill>
              <a:srgbClr val="0058AB">
                <a:alpha val="100000"/>
              </a:srgbClr>
            </a:solidFill>
          </p:spPr>
          <p:txBody>
            <a:bodyPr/>
            <a:lstStyle/>
            <a:p/>
          </p:txBody>
        </p:sp>
        <p:sp>
          <p:nvSpPr>
            <p:cNvPr id="51" name="rc51"/>
            <p:cNvSpPr/>
            <p:nvPr/>
          </p:nvSpPr>
          <p:spPr>
            <a:xfrm>
              <a:off x="3749370" y="1897515"/>
              <a:ext cx="223480" cy="3093244"/>
            </a:xfrm>
            <a:prstGeom prst="rect">
              <a:avLst/>
            </a:prstGeom>
            <a:solidFill>
              <a:srgbClr val="0058AB">
                <a:alpha val="100000"/>
              </a:srgbClr>
            </a:solidFill>
          </p:spPr>
          <p:txBody>
            <a:bodyPr/>
            <a:lstStyle/>
            <a:p/>
          </p:txBody>
        </p:sp>
        <p:sp>
          <p:nvSpPr>
            <p:cNvPr id="52" name="rc52"/>
            <p:cNvSpPr/>
            <p:nvPr/>
          </p:nvSpPr>
          <p:spPr>
            <a:xfrm>
              <a:off x="3997681" y="866434"/>
              <a:ext cx="223480" cy="4124325"/>
            </a:xfrm>
            <a:prstGeom prst="rect">
              <a:avLst/>
            </a:prstGeom>
            <a:solidFill>
              <a:srgbClr val="0058AB">
                <a:alpha val="100000"/>
              </a:srgbClr>
            </a:solidFill>
          </p:spPr>
          <p:txBody>
            <a:bodyPr/>
            <a:lstStyle/>
            <a:p/>
          </p:txBody>
        </p:sp>
        <p:sp>
          <p:nvSpPr>
            <p:cNvPr id="53" name="rc53"/>
            <p:cNvSpPr/>
            <p:nvPr/>
          </p:nvSpPr>
          <p:spPr>
            <a:xfrm>
              <a:off x="4245993" y="866434"/>
              <a:ext cx="223480" cy="4124325"/>
            </a:xfrm>
            <a:prstGeom prst="rect">
              <a:avLst/>
            </a:prstGeom>
            <a:solidFill>
              <a:srgbClr val="0058AB">
                <a:alpha val="100000"/>
              </a:srgbClr>
            </a:solidFill>
          </p:spPr>
          <p:txBody>
            <a:bodyPr/>
            <a:lstStyle/>
            <a:p/>
          </p:txBody>
        </p:sp>
        <p:sp>
          <p:nvSpPr>
            <p:cNvPr id="54" name="rc54"/>
            <p:cNvSpPr/>
            <p:nvPr/>
          </p:nvSpPr>
          <p:spPr>
            <a:xfrm>
              <a:off x="4494304" y="866434"/>
              <a:ext cx="223480" cy="4124325"/>
            </a:xfrm>
            <a:prstGeom prst="rect">
              <a:avLst/>
            </a:prstGeom>
            <a:solidFill>
              <a:srgbClr val="0058AB">
                <a:alpha val="100000"/>
              </a:srgbClr>
            </a:solidFill>
          </p:spPr>
          <p:txBody>
            <a:bodyPr/>
            <a:lstStyle/>
            <a:p/>
          </p:txBody>
        </p:sp>
        <p:sp>
          <p:nvSpPr>
            <p:cNvPr id="55" name="rc55"/>
            <p:cNvSpPr/>
            <p:nvPr/>
          </p:nvSpPr>
          <p:spPr>
            <a:xfrm>
              <a:off x="4742616" y="866434"/>
              <a:ext cx="223480" cy="4124325"/>
            </a:xfrm>
            <a:prstGeom prst="rect">
              <a:avLst/>
            </a:prstGeom>
            <a:solidFill>
              <a:srgbClr val="0058AB">
                <a:alpha val="100000"/>
              </a:srgbClr>
            </a:solidFill>
          </p:spPr>
          <p:txBody>
            <a:bodyPr/>
            <a:lstStyle/>
            <a:p/>
          </p:txBody>
        </p:sp>
        <p:sp>
          <p:nvSpPr>
            <p:cNvPr id="56" name="rc56"/>
            <p:cNvSpPr/>
            <p:nvPr/>
          </p:nvSpPr>
          <p:spPr>
            <a:xfrm>
              <a:off x="4990927" y="866434"/>
              <a:ext cx="223480" cy="4124325"/>
            </a:xfrm>
            <a:prstGeom prst="rect">
              <a:avLst/>
            </a:prstGeom>
            <a:solidFill>
              <a:srgbClr val="0058AB">
                <a:alpha val="100000"/>
              </a:srgbClr>
            </a:solidFill>
          </p:spPr>
          <p:txBody>
            <a:bodyPr/>
            <a:lstStyle/>
            <a:p/>
          </p:txBody>
        </p:sp>
        <p:sp>
          <p:nvSpPr>
            <p:cNvPr id="57" name="rc57"/>
            <p:cNvSpPr/>
            <p:nvPr/>
          </p:nvSpPr>
          <p:spPr>
            <a:xfrm>
              <a:off x="5239239" y="866434"/>
              <a:ext cx="223480" cy="4124325"/>
            </a:xfrm>
            <a:prstGeom prst="rect">
              <a:avLst/>
            </a:prstGeom>
            <a:solidFill>
              <a:srgbClr val="0058AB">
                <a:alpha val="100000"/>
              </a:srgbClr>
            </a:solidFill>
          </p:spPr>
          <p:txBody>
            <a:bodyPr/>
            <a:lstStyle/>
            <a:p/>
          </p:txBody>
        </p:sp>
        <p:sp>
          <p:nvSpPr>
            <p:cNvPr id="58" name="rc58"/>
            <p:cNvSpPr/>
            <p:nvPr/>
          </p:nvSpPr>
          <p:spPr>
            <a:xfrm>
              <a:off x="5487550" y="866434"/>
              <a:ext cx="223480" cy="4124325"/>
            </a:xfrm>
            <a:prstGeom prst="rect">
              <a:avLst/>
            </a:prstGeom>
            <a:solidFill>
              <a:srgbClr val="0058AB">
                <a:alpha val="100000"/>
              </a:srgbClr>
            </a:solidFill>
          </p:spPr>
          <p:txBody>
            <a:bodyPr/>
            <a:lstStyle/>
            <a:p/>
          </p:txBody>
        </p:sp>
        <p:sp>
          <p:nvSpPr>
            <p:cNvPr id="59" name="rc59"/>
            <p:cNvSpPr/>
            <p:nvPr/>
          </p:nvSpPr>
          <p:spPr>
            <a:xfrm>
              <a:off x="5735862" y="866434"/>
              <a:ext cx="223480" cy="4124325"/>
            </a:xfrm>
            <a:prstGeom prst="rect">
              <a:avLst/>
            </a:prstGeom>
            <a:solidFill>
              <a:srgbClr val="0058AB">
                <a:alpha val="100000"/>
              </a:srgbClr>
            </a:solidFill>
          </p:spPr>
          <p:txBody>
            <a:bodyPr/>
            <a:lstStyle/>
            <a:p/>
          </p:txBody>
        </p:sp>
        <p:sp>
          <p:nvSpPr>
            <p:cNvPr id="60" name="rc60"/>
            <p:cNvSpPr/>
            <p:nvPr/>
          </p:nvSpPr>
          <p:spPr>
            <a:xfrm>
              <a:off x="5984173" y="866434"/>
              <a:ext cx="223480" cy="4124325"/>
            </a:xfrm>
            <a:prstGeom prst="rect">
              <a:avLst/>
            </a:prstGeom>
            <a:solidFill>
              <a:srgbClr val="0058AB">
                <a:alpha val="100000"/>
              </a:srgbClr>
            </a:solidFill>
          </p:spPr>
          <p:txBody>
            <a:bodyPr/>
            <a:lstStyle/>
            <a:p/>
          </p:txBody>
        </p:sp>
        <p:sp>
          <p:nvSpPr>
            <p:cNvPr id="61" name="rc61"/>
            <p:cNvSpPr/>
            <p:nvPr/>
          </p:nvSpPr>
          <p:spPr>
            <a:xfrm>
              <a:off x="6232485" y="1897515"/>
              <a:ext cx="223480" cy="3093244"/>
            </a:xfrm>
            <a:prstGeom prst="rect">
              <a:avLst/>
            </a:prstGeom>
            <a:solidFill>
              <a:srgbClr val="0058AB">
                <a:alpha val="100000"/>
              </a:srgbClr>
            </a:solidFill>
          </p:spPr>
          <p:txBody>
            <a:bodyPr/>
            <a:lstStyle/>
            <a:p/>
          </p:txBody>
        </p:sp>
        <p:sp>
          <p:nvSpPr>
            <p:cNvPr id="62" name="rc62"/>
            <p:cNvSpPr/>
            <p:nvPr/>
          </p:nvSpPr>
          <p:spPr>
            <a:xfrm>
              <a:off x="6480796" y="1897515"/>
              <a:ext cx="223480" cy="3093244"/>
            </a:xfrm>
            <a:prstGeom prst="rect">
              <a:avLst/>
            </a:prstGeom>
            <a:solidFill>
              <a:srgbClr val="0058AB">
                <a:alpha val="100000"/>
              </a:srgbClr>
            </a:solidFill>
          </p:spPr>
          <p:txBody>
            <a:bodyPr/>
            <a:lstStyle/>
            <a:p/>
          </p:txBody>
        </p:sp>
        <p:sp>
          <p:nvSpPr>
            <p:cNvPr id="63" name="rc63"/>
            <p:cNvSpPr/>
            <p:nvPr/>
          </p:nvSpPr>
          <p:spPr>
            <a:xfrm>
              <a:off x="6729108" y="866434"/>
              <a:ext cx="223480" cy="4124325"/>
            </a:xfrm>
            <a:prstGeom prst="rect">
              <a:avLst/>
            </a:prstGeom>
            <a:solidFill>
              <a:srgbClr val="0058AB">
                <a:alpha val="100000"/>
              </a:srgbClr>
            </a:solidFill>
          </p:spPr>
          <p:txBody>
            <a:bodyPr/>
            <a:lstStyle/>
            <a:p/>
          </p:txBody>
        </p:sp>
        <p:sp>
          <p:nvSpPr>
            <p:cNvPr id="64" name="rc64"/>
            <p:cNvSpPr/>
            <p:nvPr/>
          </p:nvSpPr>
          <p:spPr>
            <a:xfrm>
              <a:off x="6977420" y="866434"/>
              <a:ext cx="223480" cy="4124325"/>
            </a:xfrm>
            <a:prstGeom prst="rect">
              <a:avLst/>
            </a:prstGeom>
            <a:solidFill>
              <a:srgbClr val="0058AB">
                <a:alpha val="100000"/>
              </a:srgbClr>
            </a:solidFill>
          </p:spPr>
          <p:txBody>
            <a:bodyPr/>
            <a:lstStyle/>
            <a:p/>
          </p:txBody>
        </p:sp>
        <p:sp>
          <p:nvSpPr>
            <p:cNvPr id="65" name="rc65"/>
            <p:cNvSpPr/>
            <p:nvPr/>
          </p:nvSpPr>
          <p:spPr>
            <a:xfrm>
              <a:off x="8467289" y="2928597"/>
              <a:ext cx="223480" cy="2062162"/>
            </a:xfrm>
            <a:prstGeom prst="rect">
              <a:avLst/>
            </a:prstGeom>
            <a:solidFill>
              <a:srgbClr val="69DBFF">
                <a:alpha val="100000"/>
              </a:srgbClr>
            </a:solidFill>
          </p:spPr>
          <p:txBody>
            <a:bodyPr/>
            <a:lstStyle/>
            <a:p/>
          </p:txBody>
        </p:sp>
        <p:sp>
          <p:nvSpPr>
            <p:cNvPr id="66" name="pl66"/>
            <p:cNvSpPr/>
            <p:nvPr/>
          </p:nvSpPr>
          <p:spPr>
            <a:xfrm>
              <a:off x="6095914" y="866434"/>
              <a:ext cx="2483115" cy="2062162"/>
            </a:xfrm>
            <a:custGeom>
              <a:avLst/>
              <a:pathLst>
                <a:path w="2483115" h="2062162">
                  <a:moveTo>
                    <a:pt x="0" y="0"/>
                  </a:moveTo>
                  <a:lnTo>
                    <a:pt x="248311" y="206216"/>
                  </a:lnTo>
                  <a:lnTo>
                    <a:pt x="496623" y="412432"/>
                  </a:lnTo>
                  <a:lnTo>
                    <a:pt x="744934" y="618648"/>
                  </a:lnTo>
                  <a:lnTo>
                    <a:pt x="993246" y="824865"/>
                  </a:lnTo>
                  <a:lnTo>
                    <a:pt x="1241557" y="1031081"/>
                  </a:lnTo>
                  <a:lnTo>
                    <a:pt x="1489869" y="1237297"/>
                  </a:lnTo>
                  <a:lnTo>
                    <a:pt x="1738180" y="1443514"/>
                  </a:lnTo>
                  <a:lnTo>
                    <a:pt x="1986492" y="1649730"/>
                  </a:lnTo>
                  <a:lnTo>
                    <a:pt x="2234803" y="1855946"/>
                  </a:lnTo>
                  <a:lnTo>
                    <a:pt x="2483115" y="2062162"/>
                  </a:lnTo>
                </a:path>
              </a:pathLst>
            </a:custGeom>
            <a:ln w="13550" cap="flat">
              <a:solidFill>
                <a:srgbClr val="000000">
                  <a:alpha val="100000"/>
                </a:srgbClr>
              </a:solidFill>
              <a:prstDash val="solid"/>
              <a:round/>
            </a:ln>
          </p:spPr>
          <p:txBody>
            <a:bodyPr/>
            <a:lstStyle/>
            <a:p/>
          </p:txBody>
        </p:sp>
        <p:sp>
          <p:nvSpPr>
            <p:cNvPr id="67" name="pt67"/>
            <p:cNvSpPr/>
            <p:nvPr/>
          </p:nvSpPr>
          <p:spPr>
            <a:xfrm>
              <a:off x="6071088" y="8416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19399" y="10478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567711" y="12540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16022" y="14602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064334" y="16664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12645" y="18726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560957" y="20789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09268" y="22851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57580" y="24913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05891" y="26975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54203" y="29037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508103"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18434"/>
              <a:ext cx="63568"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a:t>
              </a:r>
            </a:p>
          </p:txBody>
        </p:sp>
        <p:sp>
          <p:nvSpPr>
            <p:cNvPr id="80" name="tx80"/>
            <p:cNvSpPr/>
            <p:nvPr/>
          </p:nvSpPr>
          <p:spPr>
            <a:xfrm>
              <a:off x="508103" y="2887353"/>
              <a:ext cx="63568"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a:t>
              </a:r>
            </a:p>
          </p:txBody>
        </p:sp>
        <p:sp>
          <p:nvSpPr>
            <p:cNvPr id="81" name="tx81"/>
            <p:cNvSpPr/>
            <p:nvPr/>
          </p:nvSpPr>
          <p:spPr>
            <a:xfrm>
              <a:off x="508103" y="1854820"/>
              <a:ext cx="63568"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a:t>
              </a:r>
            </a:p>
          </p:txBody>
        </p:sp>
        <p:sp>
          <p:nvSpPr>
            <p:cNvPr id="82" name="tx82"/>
            <p:cNvSpPr/>
            <p:nvPr/>
          </p:nvSpPr>
          <p:spPr>
            <a:xfrm>
              <a:off x="508103" y="825525"/>
              <a:ext cx="63568" cy="8181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a:t>
              </a:r>
            </a:p>
          </p:txBody>
        </p:sp>
        <p:sp>
          <p:nvSpPr>
            <p:cNvPr id="83" name="tx83"/>
            <p:cNvSpPr/>
            <p:nvPr/>
          </p:nvSpPr>
          <p:spPr>
            <a:xfrm rot="-5400000">
              <a:off x="100879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25710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5054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75370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0020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25035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4986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7469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29952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243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49190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7402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398853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23681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4851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334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49817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300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4784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267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59750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2333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47164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19932"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682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165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58112"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518369" y="5881714"/>
              <a:ext cx="201456" cy="201456"/>
            </a:xfrm>
            <a:prstGeom prst="rect">
              <a:avLst/>
            </a:prstGeom>
            <a:solidFill>
              <a:srgbClr val="0058AB">
                <a:alpha val="100000"/>
              </a:srgbClr>
            </a:solidFill>
          </p:spPr>
          <p:txBody>
            <a:bodyPr/>
            <a:lstStyle/>
            <a:p/>
          </p:txBody>
        </p:sp>
        <p:sp>
          <p:nvSpPr>
            <p:cNvPr id="112" name="rc112"/>
            <p:cNvSpPr/>
            <p:nvPr/>
          </p:nvSpPr>
          <p:spPr>
            <a:xfrm>
              <a:off x="4420456" y="5881714"/>
              <a:ext cx="201456" cy="201456"/>
            </a:xfrm>
            <a:prstGeom prst="rect">
              <a:avLst/>
            </a:prstGeom>
            <a:solidFill>
              <a:srgbClr val="69DBFF">
                <a:alpha val="100000"/>
              </a:srgbClr>
            </a:solidFill>
          </p:spPr>
          <p:txBody>
            <a:bodyPr/>
            <a:lstStyle/>
            <a:p/>
          </p:txBody>
        </p:sp>
        <p:sp>
          <p:nvSpPr>
            <p:cNvPr id="113" name="tx113"/>
            <p:cNvSpPr/>
            <p:nvPr/>
          </p:nvSpPr>
          <p:spPr>
            <a:xfrm>
              <a:off x="3798414"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70050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853616" y="398022"/>
              <a:ext cx="60014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Monaco</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25%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48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91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34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077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70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913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356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34097"/>
              <a:ext cx="249522" cy="1668599"/>
            </a:xfrm>
            <a:prstGeom prst="rect">
              <a:avLst/>
            </a:prstGeom>
            <a:solidFill>
              <a:srgbClr val="80BD41">
                <a:alpha val="100000"/>
              </a:srgbClr>
            </a:solidFill>
          </p:spPr>
          <p:txBody>
            <a:bodyPr/>
            <a:lstStyle/>
            <a:p/>
          </p:txBody>
        </p:sp>
        <p:sp>
          <p:nvSpPr>
            <p:cNvPr id="24" name="rc24"/>
            <p:cNvSpPr/>
            <p:nvPr/>
          </p:nvSpPr>
          <p:spPr>
            <a:xfrm>
              <a:off x="1296273" y="2416983"/>
              <a:ext cx="249522" cy="17113"/>
            </a:xfrm>
            <a:prstGeom prst="rect">
              <a:avLst/>
            </a:prstGeom>
            <a:solidFill>
              <a:srgbClr val="1CABE2">
                <a:alpha val="100000"/>
              </a:srgbClr>
            </a:solidFill>
          </p:spPr>
          <p:txBody>
            <a:bodyPr/>
            <a:lstStyle/>
            <a:p/>
          </p:txBody>
        </p:sp>
        <p:sp>
          <p:nvSpPr>
            <p:cNvPr id="25" name="rc25"/>
            <p:cNvSpPr/>
            <p:nvPr/>
          </p:nvSpPr>
          <p:spPr>
            <a:xfrm>
              <a:off x="1573521" y="2382755"/>
              <a:ext cx="249522" cy="1719941"/>
            </a:xfrm>
            <a:prstGeom prst="rect">
              <a:avLst/>
            </a:prstGeom>
            <a:solidFill>
              <a:srgbClr val="80BD41">
                <a:alpha val="100000"/>
              </a:srgbClr>
            </a:solidFill>
          </p:spPr>
          <p:txBody>
            <a:bodyPr/>
            <a:lstStyle/>
            <a:p/>
          </p:txBody>
        </p:sp>
        <p:sp>
          <p:nvSpPr>
            <p:cNvPr id="26" name="rc26"/>
            <p:cNvSpPr/>
            <p:nvPr/>
          </p:nvSpPr>
          <p:spPr>
            <a:xfrm>
              <a:off x="1573521" y="2365641"/>
              <a:ext cx="249522" cy="17113"/>
            </a:xfrm>
            <a:prstGeom prst="rect">
              <a:avLst/>
            </a:prstGeom>
            <a:solidFill>
              <a:srgbClr val="1CABE2">
                <a:alpha val="100000"/>
              </a:srgbClr>
            </a:solidFill>
          </p:spPr>
          <p:txBody>
            <a:bodyPr/>
            <a:lstStyle/>
            <a:p/>
          </p:txBody>
        </p:sp>
        <p:sp>
          <p:nvSpPr>
            <p:cNvPr id="27" name="rc27"/>
            <p:cNvSpPr/>
            <p:nvPr/>
          </p:nvSpPr>
          <p:spPr>
            <a:xfrm>
              <a:off x="1850769" y="2553894"/>
              <a:ext cx="249522" cy="1548803"/>
            </a:xfrm>
            <a:prstGeom prst="rect">
              <a:avLst/>
            </a:prstGeom>
            <a:solidFill>
              <a:srgbClr val="80BD41">
                <a:alpha val="100000"/>
              </a:srgbClr>
            </a:solidFill>
          </p:spPr>
          <p:txBody>
            <a:bodyPr/>
            <a:lstStyle/>
            <a:p/>
          </p:txBody>
        </p:sp>
        <p:sp>
          <p:nvSpPr>
            <p:cNvPr id="28" name="rc28"/>
            <p:cNvSpPr/>
            <p:nvPr/>
          </p:nvSpPr>
          <p:spPr>
            <a:xfrm>
              <a:off x="1850769" y="2536780"/>
              <a:ext cx="249522" cy="17113"/>
            </a:xfrm>
            <a:prstGeom prst="rect">
              <a:avLst/>
            </a:prstGeom>
            <a:solidFill>
              <a:srgbClr val="1CABE2">
                <a:alpha val="100000"/>
              </a:srgbClr>
            </a:solidFill>
          </p:spPr>
          <p:txBody>
            <a:bodyPr/>
            <a:lstStyle/>
            <a:p/>
          </p:txBody>
        </p:sp>
        <p:sp>
          <p:nvSpPr>
            <p:cNvPr id="29" name="rc29"/>
            <p:cNvSpPr/>
            <p:nvPr/>
          </p:nvSpPr>
          <p:spPr>
            <a:xfrm>
              <a:off x="2128016" y="2652298"/>
              <a:ext cx="249522" cy="1450398"/>
            </a:xfrm>
            <a:prstGeom prst="rect">
              <a:avLst/>
            </a:prstGeom>
            <a:solidFill>
              <a:srgbClr val="80BD41">
                <a:alpha val="100000"/>
              </a:srgbClr>
            </a:solidFill>
          </p:spPr>
          <p:txBody>
            <a:bodyPr/>
            <a:lstStyle/>
            <a:p/>
          </p:txBody>
        </p:sp>
        <p:sp>
          <p:nvSpPr>
            <p:cNvPr id="30" name="rc30"/>
            <p:cNvSpPr/>
            <p:nvPr/>
          </p:nvSpPr>
          <p:spPr>
            <a:xfrm>
              <a:off x="2128016" y="2639463"/>
              <a:ext cx="249522" cy="12835"/>
            </a:xfrm>
            <a:prstGeom prst="rect">
              <a:avLst/>
            </a:prstGeom>
            <a:solidFill>
              <a:srgbClr val="1CABE2">
                <a:alpha val="100000"/>
              </a:srgbClr>
            </a:solidFill>
          </p:spPr>
          <p:txBody>
            <a:bodyPr/>
            <a:lstStyle/>
            <a:p/>
          </p:txBody>
        </p:sp>
        <p:sp>
          <p:nvSpPr>
            <p:cNvPr id="31" name="rc31"/>
            <p:cNvSpPr/>
            <p:nvPr/>
          </p:nvSpPr>
          <p:spPr>
            <a:xfrm>
              <a:off x="2405264" y="2622349"/>
              <a:ext cx="249522" cy="1480347"/>
            </a:xfrm>
            <a:prstGeom prst="rect">
              <a:avLst/>
            </a:prstGeom>
            <a:solidFill>
              <a:srgbClr val="80BD41">
                <a:alpha val="100000"/>
              </a:srgbClr>
            </a:solidFill>
          </p:spPr>
          <p:txBody>
            <a:bodyPr/>
            <a:lstStyle/>
            <a:p/>
          </p:txBody>
        </p:sp>
        <p:sp>
          <p:nvSpPr>
            <p:cNvPr id="32" name="rc32"/>
            <p:cNvSpPr/>
            <p:nvPr/>
          </p:nvSpPr>
          <p:spPr>
            <a:xfrm>
              <a:off x="2405264" y="2609514"/>
              <a:ext cx="249522" cy="12835"/>
            </a:xfrm>
            <a:prstGeom prst="rect">
              <a:avLst/>
            </a:prstGeom>
            <a:solidFill>
              <a:srgbClr val="1CABE2">
                <a:alpha val="100000"/>
              </a:srgbClr>
            </a:solidFill>
          </p:spPr>
          <p:txBody>
            <a:bodyPr/>
            <a:lstStyle/>
            <a:p/>
          </p:txBody>
        </p:sp>
        <p:sp>
          <p:nvSpPr>
            <p:cNvPr id="33" name="rc33"/>
            <p:cNvSpPr/>
            <p:nvPr/>
          </p:nvSpPr>
          <p:spPr>
            <a:xfrm>
              <a:off x="2682512" y="2643741"/>
              <a:ext cx="249522" cy="1458955"/>
            </a:xfrm>
            <a:prstGeom prst="rect">
              <a:avLst/>
            </a:prstGeom>
            <a:solidFill>
              <a:srgbClr val="80BD41">
                <a:alpha val="100000"/>
              </a:srgbClr>
            </a:solidFill>
          </p:spPr>
          <p:txBody>
            <a:bodyPr/>
            <a:lstStyle/>
            <a:p/>
          </p:txBody>
        </p:sp>
        <p:sp>
          <p:nvSpPr>
            <p:cNvPr id="34" name="rc34"/>
            <p:cNvSpPr/>
            <p:nvPr/>
          </p:nvSpPr>
          <p:spPr>
            <a:xfrm>
              <a:off x="2682512" y="2630906"/>
              <a:ext cx="249522" cy="12835"/>
            </a:xfrm>
            <a:prstGeom prst="rect">
              <a:avLst/>
            </a:prstGeom>
            <a:solidFill>
              <a:srgbClr val="1CABE2">
                <a:alpha val="100000"/>
              </a:srgbClr>
            </a:solidFill>
          </p:spPr>
          <p:txBody>
            <a:bodyPr/>
            <a:lstStyle/>
            <a:p/>
          </p:txBody>
        </p:sp>
        <p:sp>
          <p:nvSpPr>
            <p:cNvPr id="35" name="rc35"/>
            <p:cNvSpPr/>
            <p:nvPr/>
          </p:nvSpPr>
          <p:spPr>
            <a:xfrm>
              <a:off x="2959759" y="2609514"/>
              <a:ext cx="249522" cy="1493183"/>
            </a:xfrm>
            <a:prstGeom prst="rect">
              <a:avLst/>
            </a:prstGeom>
            <a:solidFill>
              <a:srgbClr val="80BD41">
                <a:alpha val="100000"/>
              </a:srgbClr>
            </a:solidFill>
          </p:spPr>
          <p:txBody>
            <a:bodyPr/>
            <a:lstStyle/>
            <a:p/>
          </p:txBody>
        </p:sp>
        <p:sp>
          <p:nvSpPr>
            <p:cNvPr id="36" name="rc36"/>
            <p:cNvSpPr/>
            <p:nvPr/>
          </p:nvSpPr>
          <p:spPr>
            <a:xfrm>
              <a:off x="2959759" y="2592400"/>
              <a:ext cx="249522" cy="17113"/>
            </a:xfrm>
            <a:prstGeom prst="rect">
              <a:avLst/>
            </a:prstGeom>
            <a:solidFill>
              <a:srgbClr val="1CABE2">
                <a:alpha val="100000"/>
              </a:srgbClr>
            </a:solidFill>
          </p:spPr>
          <p:txBody>
            <a:bodyPr/>
            <a:lstStyle/>
            <a:p/>
          </p:txBody>
        </p:sp>
        <p:sp>
          <p:nvSpPr>
            <p:cNvPr id="37" name="rc37"/>
            <p:cNvSpPr/>
            <p:nvPr/>
          </p:nvSpPr>
          <p:spPr>
            <a:xfrm>
              <a:off x="3237007" y="2562451"/>
              <a:ext cx="249522" cy="1540246"/>
            </a:xfrm>
            <a:prstGeom prst="rect">
              <a:avLst/>
            </a:prstGeom>
            <a:solidFill>
              <a:srgbClr val="80BD41">
                <a:alpha val="100000"/>
              </a:srgbClr>
            </a:solidFill>
          </p:spPr>
          <p:txBody>
            <a:bodyPr/>
            <a:lstStyle/>
            <a:p/>
          </p:txBody>
        </p:sp>
        <p:sp>
          <p:nvSpPr>
            <p:cNvPr id="38" name="rc38"/>
            <p:cNvSpPr/>
            <p:nvPr/>
          </p:nvSpPr>
          <p:spPr>
            <a:xfrm>
              <a:off x="3237007" y="2545337"/>
              <a:ext cx="249522" cy="17113"/>
            </a:xfrm>
            <a:prstGeom prst="rect">
              <a:avLst/>
            </a:prstGeom>
            <a:solidFill>
              <a:srgbClr val="1CABE2">
                <a:alpha val="100000"/>
              </a:srgbClr>
            </a:solidFill>
          </p:spPr>
          <p:txBody>
            <a:bodyPr/>
            <a:lstStyle/>
            <a:p/>
          </p:txBody>
        </p:sp>
        <p:sp>
          <p:nvSpPr>
            <p:cNvPr id="39" name="rc39"/>
            <p:cNvSpPr/>
            <p:nvPr/>
          </p:nvSpPr>
          <p:spPr>
            <a:xfrm>
              <a:off x="3514255" y="2468325"/>
              <a:ext cx="249522" cy="1634372"/>
            </a:xfrm>
            <a:prstGeom prst="rect">
              <a:avLst/>
            </a:prstGeom>
            <a:solidFill>
              <a:srgbClr val="80BD41">
                <a:alpha val="100000"/>
              </a:srgbClr>
            </a:solidFill>
          </p:spPr>
          <p:txBody>
            <a:bodyPr/>
            <a:lstStyle/>
            <a:p/>
          </p:txBody>
        </p:sp>
        <p:sp>
          <p:nvSpPr>
            <p:cNvPr id="40" name="rc40"/>
            <p:cNvSpPr/>
            <p:nvPr/>
          </p:nvSpPr>
          <p:spPr>
            <a:xfrm>
              <a:off x="3514255" y="2451211"/>
              <a:ext cx="249522" cy="17113"/>
            </a:xfrm>
            <a:prstGeom prst="rect">
              <a:avLst/>
            </a:prstGeom>
            <a:solidFill>
              <a:srgbClr val="1CABE2">
                <a:alpha val="100000"/>
              </a:srgbClr>
            </a:solidFill>
          </p:spPr>
          <p:txBody>
            <a:bodyPr/>
            <a:lstStyle/>
            <a:p/>
          </p:txBody>
        </p:sp>
        <p:sp>
          <p:nvSpPr>
            <p:cNvPr id="41" name="rc41"/>
            <p:cNvSpPr/>
            <p:nvPr/>
          </p:nvSpPr>
          <p:spPr>
            <a:xfrm>
              <a:off x="3791502" y="2489717"/>
              <a:ext cx="249522" cy="1612979"/>
            </a:xfrm>
            <a:prstGeom prst="rect">
              <a:avLst/>
            </a:prstGeom>
            <a:solidFill>
              <a:srgbClr val="80BD41">
                <a:alpha val="100000"/>
              </a:srgbClr>
            </a:solidFill>
          </p:spPr>
          <p:txBody>
            <a:bodyPr/>
            <a:lstStyle/>
            <a:p/>
          </p:txBody>
        </p:sp>
        <p:sp>
          <p:nvSpPr>
            <p:cNvPr id="42" name="rc42"/>
            <p:cNvSpPr/>
            <p:nvPr/>
          </p:nvSpPr>
          <p:spPr>
            <a:xfrm>
              <a:off x="3791502" y="2472603"/>
              <a:ext cx="249522" cy="17113"/>
            </a:xfrm>
            <a:prstGeom prst="rect">
              <a:avLst/>
            </a:prstGeom>
            <a:solidFill>
              <a:srgbClr val="1CABE2">
                <a:alpha val="100000"/>
              </a:srgbClr>
            </a:solidFill>
          </p:spPr>
          <p:txBody>
            <a:bodyPr/>
            <a:lstStyle/>
            <a:p/>
          </p:txBody>
        </p:sp>
        <p:sp>
          <p:nvSpPr>
            <p:cNvPr id="43" name="rc43"/>
            <p:cNvSpPr/>
            <p:nvPr/>
          </p:nvSpPr>
          <p:spPr>
            <a:xfrm>
              <a:off x="4068750" y="2519666"/>
              <a:ext cx="249522" cy="1583030"/>
            </a:xfrm>
            <a:prstGeom prst="rect">
              <a:avLst/>
            </a:prstGeom>
            <a:solidFill>
              <a:srgbClr val="80BD41">
                <a:alpha val="100000"/>
              </a:srgbClr>
            </a:solidFill>
          </p:spPr>
          <p:txBody>
            <a:bodyPr/>
            <a:lstStyle/>
            <a:p/>
          </p:txBody>
        </p:sp>
        <p:sp>
          <p:nvSpPr>
            <p:cNvPr id="44" name="rc44"/>
            <p:cNvSpPr/>
            <p:nvPr/>
          </p:nvSpPr>
          <p:spPr>
            <a:xfrm>
              <a:off x="4068750" y="2502552"/>
              <a:ext cx="249522" cy="17113"/>
            </a:xfrm>
            <a:prstGeom prst="rect">
              <a:avLst/>
            </a:prstGeom>
            <a:solidFill>
              <a:srgbClr val="1CABE2">
                <a:alpha val="100000"/>
              </a:srgbClr>
            </a:solidFill>
          </p:spPr>
          <p:txBody>
            <a:bodyPr/>
            <a:lstStyle/>
            <a:p/>
          </p:txBody>
        </p:sp>
        <p:sp>
          <p:nvSpPr>
            <p:cNvPr id="45" name="rc45"/>
            <p:cNvSpPr/>
            <p:nvPr/>
          </p:nvSpPr>
          <p:spPr>
            <a:xfrm>
              <a:off x="4345998" y="2639463"/>
              <a:ext cx="249522" cy="1463233"/>
            </a:xfrm>
            <a:prstGeom prst="rect">
              <a:avLst/>
            </a:prstGeom>
            <a:solidFill>
              <a:srgbClr val="80BD41">
                <a:alpha val="100000"/>
              </a:srgbClr>
            </a:solidFill>
          </p:spPr>
          <p:txBody>
            <a:bodyPr/>
            <a:lstStyle/>
            <a:p/>
          </p:txBody>
        </p:sp>
        <p:sp>
          <p:nvSpPr>
            <p:cNvPr id="46" name="rc46"/>
            <p:cNvSpPr/>
            <p:nvPr/>
          </p:nvSpPr>
          <p:spPr>
            <a:xfrm>
              <a:off x="4345998" y="2626628"/>
              <a:ext cx="249522" cy="12835"/>
            </a:xfrm>
            <a:prstGeom prst="rect">
              <a:avLst/>
            </a:prstGeom>
            <a:solidFill>
              <a:srgbClr val="1CABE2">
                <a:alpha val="100000"/>
              </a:srgbClr>
            </a:solidFill>
          </p:spPr>
          <p:txBody>
            <a:bodyPr/>
            <a:lstStyle/>
            <a:p/>
          </p:txBody>
        </p:sp>
        <p:sp>
          <p:nvSpPr>
            <p:cNvPr id="47" name="rc47"/>
            <p:cNvSpPr/>
            <p:nvPr/>
          </p:nvSpPr>
          <p:spPr>
            <a:xfrm>
              <a:off x="4623245" y="2600957"/>
              <a:ext cx="249522" cy="1501739"/>
            </a:xfrm>
            <a:prstGeom prst="rect">
              <a:avLst/>
            </a:prstGeom>
            <a:solidFill>
              <a:srgbClr val="80BD41">
                <a:alpha val="100000"/>
              </a:srgbClr>
            </a:solidFill>
          </p:spPr>
          <p:txBody>
            <a:bodyPr/>
            <a:lstStyle/>
            <a:p/>
          </p:txBody>
        </p:sp>
        <p:sp>
          <p:nvSpPr>
            <p:cNvPr id="48" name="rc48"/>
            <p:cNvSpPr/>
            <p:nvPr/>
          </p:nvSpPr>
          <p:spPr>
            <a:xfrm>
              <a:off x="4623245" y="2583843"/>
              <a:ext cx="249522" cy="17113"/>
            </a:xfrm>
            <a:prstGeom prst="rect">
              <a:avLst/>
            </a:prstGeom>
            <a:solidFill>
              <a:srgbClr val="1CABE2">
                <a:alpha val="100000"/>
              </a:srgbClr>
            </a:solidFill>
          </p:spPr>
          <p:txBody>
            <a:bodyPr/>
            <a:lstStyle/>
            <a:p/>
          </p:txBody>
        </p:sp>
        <p:sp>
          <p:nvSpPr>
            <p:cNvPr id="49" name="rc49"/>
            <p:cNvSpPr/>
            <p:nvPr/>
          </p:nvSpPr>
          <p:spPr>
            <a:xfrm>
              <a:off x="4900493" y="2592400"/>
              <a:ext cx="249522" cy="1510296"/>
            </a:xfrm>
            <a:prstGeom prst="rect">
              <a:avLst/>
            </a:prstGeom>
            <a:solidFill>
              <a:srgbClr val="80BD41">
                <a:alpha val="100000"/>
              </a:srgbClr>
            </a:solidFill>
          </p:spPr>
          <p:txBody>
            <a:bodyPr/>
            <a:lstStyle/>
            <a:p/>
          </p:txBody>
        </p:sp>
        <p:sp>
          <p:nvSpPr>
            <p:cNvPr id="50" name="rc50"/>
            <p:cNvSpPr/>
            <p:nvPr/>
          </p:nvSpPr>
          <p:spPr>
            <a:xfrm>
              <a:off x="4900493" y="2575286"/>
              <a:ext cx="249522" cy="17113"/>
            </a:xfrm>
            <a:prstGeom prst="rect">
              <a:avLst/>
            </a:prstGeom>
            <a:solidFill>
              <a:srgbClr val="1CABE2">
                <a:alpha val="100000"/>
              </a:srgbClr>
            </a:solidFill>
          </p:spPr>
          <p:txBody>
            <a:bodyPr/>
            <a:lstStyle/>
            <a:p/>
          </p:txBody>
        </p:sp>
        <p:sp>
          <p:nvSpPr>
            <p:cNvPr id="51" name="rc51"/>
            <p:cNvSpPr/>
            <p:nvPr/>
          </p:nvSpPr>
          <p:spPr>
            <a:xfrm>
              <a:off x="5177741" y="2476881"/>
              <a:ext cx="249522" cy="1625815"/>
            </a:xfrm>
            <a:prstGeom prst="rect">
              <a:avLst/>
            </a:prstGeom>
            <a:solidFill>
              <a:srgbClr val="80BD41">
                <a:alpha val="100000"/>
              </a:srgbClr>
            </a:solidFill>
          </p:spPr>
          <p:txBody>
            <a:bodyPr/>
            <a:lstStyle/>
            <a:p/>
          </p:txBody>
        </p:sp>
        <p:sp>
          <p:nvSpPr>
            <p:cNvPr id="52" name="rc52"/>
            <p:cNvSpPr/>
            <p:nvPr/>
          </p:nvSpPr>
          <p:spPr>
            <a:xfrm>
              <a:off x="5177741" y="2459768"/>
              <a:ext cx="249522" cy="17113"/>
            </a:xfrm>
            <a:prstGeom prst="rect">
              <a:avLst/>
            </a:prstGeom>
            <a:solidFill>
              <a:srgbClr val="1CABE2">
                <a:alpha val="100000"/>
              </a:srgbClr>
            </a:solidFill>
          </p:spPr>
          <p:txBody>
            <a:bodyPr/>
            <a:lstStyle/>
            <a:p/>
          </p:txBody>
        </p:sp>
        <p:sp>
          <p:nvSpPr>
            <p:cNvPr id="53" name="rc53"/>
            <p:cNvSpPr/>
            <p:nvPr/>
          </p:nvSpPr>
          <p:spPr>
            <a:xfrm>
              <a:off x="5454988" y="2464046"/>
              <a:ext cx="249522" cy="1638650"/>
            </a:xfrm>
            <a:prstGeom prst="rect">
              <a:avLst/>
            </a:prstGeom>
            <a:solidFill>
              <a:srgbClr val="80BD41">
                <a:alpha val="100000"/>
              </a:srgbClr>
            </a:solidFill>
          </p:spPr>
          <p:txBody>
            <a:bodyPr/>
            <a:lstStyle/>
            <a:p/>
          </p:txBody>
        </p:sp>
        <p:sp>
          <p:nvSpPr>
            <p:cNvPr id="54" name="rc54"/>
            <p:cNvSpPr/>
            <p:nvPr/>
          </p:nvSpPr>
          <p:spPr>
            <a:xfrm>
              <a:off x="5454988" y="2446932"/>
              <a:ext cx="249522" cy="17113"/>
            </a:xfrm>
            <a:prstGeom prst="rect">
              <a:avLst/>
            </a:prstGeom>
            <a:solidFill>
              <a:srgbClr val="1CABE2">
                <a:alpha val="100000"/>
              </a:srgbClr>
            </a:solidFill>
          </p:spPr>
          <p:txBody>
            <a:bodyPr/>
            <a:lstStyle/>
            <a:p/>
          </p:txBody>
        </p:sp>
        <p:sp>
          <p:nvSpPr>
            <p:cNvPr id="55" name="rc55"/>
            <p:cNvSpPr/>
            <p:nvPr/>
          </p:nvSpPr>
          <p:spPr>
            <a:xfrm>
              <a:off x="5732236" y="2412705"/>
              <a:ext cx="249522" cy="1689992"/>
            </a:xfrm>
            <a:prstGeom prst="rect">
              <a:avLst/>
            </a:prstGeom>
            <a:solidFill>
              <a:srgbClr val="80BD41">
                <a:alpha val="100000"/>
              </a:srgbClr>
            </a:solidFill>
          </p:spPr>
          <p:txBody>
            <a:bodyPr/>
            <a:lstStyle/>
            <a:p/>
          </p:txBody>
        </p:sp>
        <p:sp>
          <p:nvSpPr>
            <p:cNvPr id="56" name="rc56"/>
            <p:cNvSpPr/>
            <p:nvPr/>
          </p:nvSpPr>
          <p:spPr>
            <a:xfrm>
              <a:off x="5732236" y="2395591"/>
              <a:ext cx="249522" cy="17113"/>
            </a:xfrm>
            <a:prstGeom prst="rect">
              <a:avLst/>
            </a:prstGeom>
            <a:solidFill>
              <a:srgbClr val="1CABE2">
                <a:alpha val="100000"/>
              </a:srgbClr>
            </a:solidFill>
          </p:spPr>
          <p:txBody>
            <a:bodyPr/>
            <a:lstStyle/>
            <a:p/>
          </p:txBody>
        </p:sp>
        <p:sp>
          <p:nvSpPr>
            <p:cNvPr id="57" name="rc57"/>
            <p:cNvSpPr/>
            <p:nvPr/>
          </p:nvSpPr>
          <p:spPr>
            <a:xfrm>
              <a:off x="6009484" y="2511109"/>
              <a:ext cx="249522" cy="1591587"/>
            </a:xfrm>
            <a:prstGeom prst="rect">
              <a:avLst/>
            </a:prstGeom>
            <a:solidFill>
              <a:srgbClr val="80BD41">
                <a:alpha val="100000"/>
              </a:srgbClr>
            </a:solidFill>
          </p:spPr>
          <p:txBody>
            <a:bodyPr/>
            <a:lstStyle/>
            <a:p/>
          </p:txBody>
        </p:sp>
        <p:sp>
          <p:nvSpPr>
            <p:cNvPr id="58" name="rc58"/>
            <p:cNvSpPr/>
            <p:nvPr/>
          </p:nvSpPr>
          <p:spPr>
            <a:xfrm>
              <a:off x="6009484" y="2493995"/>
              <a:ext cx="249522" cy="17113"/>
            </a:xfrm>
            <a:prstGeom prst="rect">
              <a:avLst/>
            </a:prstGeom>
            <a:solidFill>
              <a:srgbClr val="1CABE2">
                <a:alpha val="100000"/>
              </a:srgbClr>
            </a:solidFill>
          </p:spPr>
          <p:txBody>
            <a:bodyPr/>
            <a:lstStyle/>
            <a:p/>
          </p:txBody>
        </p:sp>
        <p:sp>
          <p:nvSpPr>
            <p:cNvPr id="59" name="rc59"/>
            <p:cNvSpPr/>
            <p:nvPr/>
          </p:nvSpPr>
          <p:spPr>
            <a:xfrm>
              <a:off x="6286731" y="2464046"/>
              <a:ext cx="249522" cy="1638650"/>
            </a:xfrm>
            <a:prstGeom prst="rect">
              <a:avLst/>
            </a:prstGeom>
            <a:solidFill>
              <a:srgbClr val="80BD41">
                <a:alpha val="100000"/>
              </a:srgbClr>
            </a:solidFill>
          </p:spPr>
          <p:txBody>
            <a:bodyPr/>
            <a:lstStyle/>
            <a:p/>
          </p:txBody>
        </p:sp>
        <p:sp>
          <p:nvSpPr>
            <p:cNvPr id="60" name="rc60"/>
            <p:cNvSpPr/>
            <p:nvPr/>
          </p:nvSpPr>
          <p:spPr>
            <a:xfrm>
              <a:off x="6286731" y="2446932"/>
              <a:ext cx="249522" cy="17113"/>
            </a:xfrm>
            <a:prstGeom prst="rect">
              <a:avLst/>
            </a:prstGeom>
            <a:solidFill>
              <a:srgbClr val="1CABE2">
                <a:alpha val="100000"/>
              </a:srgbClr>
            </a:solidFill>
          </p:spPr>
          <p:txBody>
            <a:bodyPr/>
            <a:lstStyle/>
            <a:p/>
          </p:txBody>
        </p:sp>
        <p:sp>
          <p:nvSpPr>
            <p:cNvPr id="61" name="rc61"/>
            <p:cNvSpPr/>
            <p:nvPr/>
          </p:nvSpPr>
          <p:spPr>
            <a:xfrm>
              <a:off x="6563979" y="2498274"/>
              <a:ext cx="249522" cy="1604423"/>
            </a:xfrm>
            <a:prstGeom prst="rect">
              <a:avLst/>
            </a:prstGeom>
            <a:solidFill>
              <a:srgbClr val="80BD41">
                <a:alpha val="100000"/>
              </a:srgbClr>
            </a:solidFill>
          </p:spPr>
          <p:txBody>
            <a:bodyPr/>
            <a:lstStyle/>
            <a:p/>
          </p:txBody>
        </p:sp>
        <p:sp>
          <p:nvSpPr>
            <p:cNvPr id="62" name="rc62"/>
            <p:cNvSpPr/>
            <p:nvPr/>
          </p:nvSpPr>
          <p:spPr>
            <a:xfrm>
              <a:off x="6563979" y="2481160"/>
              <a:ext cx="249522" cy="17113"/>
            </a:xfrm>
            <a:prstGeom prst="rect">
              <a:avLst/>
            </a:prstGeom>
            <a:solidFill>
              <a:srgbClr val="1CABE2">
                <a:alpha val="100000"/>
              </a:srgbClr>
            </a:solidFill>
          </p:spPr>
          <p:txBody>
            <a:bodyPr/>
            <a:lstStyle/>
            <a:p/>
          </p:txBody>
        </p:sp>
        <p:sp>
          <p:nvSpPr>
            <p:cNvPr id="63" name="rc63"/>
            <p:cNvSpPr/>
            <p:nvPr/>
          </p:nvSpPr>
          <p:spPr>
            <a:xfrm>
              <a:off x="6841227" y="2536780"/>
              <a:ext cx="249522" cy="1565916"/>
            </a:xfrm>
            <a:prstGeom prst="rect">
              <a:avLst/>
            </a:prstGeom>
            <a:solidFill>
              <a:srgbClr val="80BD41">
                <a:alpha val="100000"/>
              </a:srgbClr>
            </a:solidFill>
          </p:spPr>
          <p:txBody>
            <a:bodyPr/>
            <a:lstStyle/>
            <a:p/>
          </p:txBody>
        </p:sp>
        <p:sp>
          <p:nvSpPr>
            <p:cNvPr id="64" name="rc64"/>
            <p:cNvSpPr/>
            <p:nvPr/>
          </p:nvSpPr>
          <p:spPr>
            <a:xfrm>
              <a:off x="6841227" y="2519666"/>
              <a:ext cx="249522" cy="17113"/>
            </a:xfrm>
            <a:prstGeom prst="rect">
              <a:avLst/>
            </a:prstGeom>
            <a:solidFill>
              <a:srgbClr val="1CABE2">
                <a:alpha val="100000"/>
              </a:srgbClr>
            </a:solidFill>
          </p:spPr>
          <p:txBody>
            <a:bodyPr/>
            <a:lstStyle/>
            <a:p/>
          </p:txBody>
        </p:sp>
        <p:sp>
          <p:nvSpPr>
            <p:cNvPr id="65" name="rc65"/>
            <p:cNvSpPr/>
            <p:nvPr/>
          </p:nvSpPr>
          <p:spPr>
            <a:xfrm>
              <a:off x="7118474" y="2686526"/>
              <a:ext cx="249522" cy="1416170"/>
            </a:xfrm>
            <a:prstGeom prst="rect">
              <a:avLst/>
            </a:prstGeom>
            <a:solidFill>
              <a:srgbClr val="80BD41">
                <a:alpha val="100000"/>
              </a:srgbClr>
            </a:solidFill>
          </p:spPr>
          <p:txBody>
            <a:bodyPr/>
            <a:lstStyle/>
            <a:p/>
          </p:txBody>
        </p:sp>
        <p:sp>
          <p:nvSpPr>
            <p:cNvPr id="66" name="rc66"/>
            <p:cNvSpPr/>
            <p:nvPr/>
          </p:nvSpPr>
          <p:spPr>
            <a:xfrm>
              <a:off x="7118474" y="2673691"/>
              <a:ext cx="249522" cy="12835"/>
            </a:xfrm>
            <a:prstGeom prst="rect">
              <a:avLst/>
            </a:prstGeom>
            <a:solidFill>
              <a:srgbClr val="1CABE2">
                <a:alpha val="100000"/>
              </a:srgbClr>
            </a:solidFill>
          </p:spPr>
          <p:txBody>
            <a:bodyPr/>
            <a:lstStyle/>
            <a:p/>
          </p:txBody>
        </p:sp>
        <p:sp>
          <p:nvSpPr>
            <p:cNvPr id="67" name="rc67"/>
            <p:cNvSpPr/>
            <p:nvPr/>
          </p:nvSpPr>
          <p:spPr>
            <a:xfrm>
              <a:off x="7395722" y="2673691"/>
              <a:ext cx="249522" cy="1429006"/>
            </a:xfrm>
            <a:prstGeom prst="rect">
              <a:avLst/>
            </a:prstGeom>
            <a:solidFill>
              <a:srgbClr val="80BD41">
                <a:alpha val="100000"/>
              </a:srgbClr>
            </a:solidFill>
          </p:spPr>
          <p:txBody>
            <a:bodyPr/>
            <a:lstStyle/>
            <a:p/>
          </p:txBody>
        </p:sp>
        <p:sp>
          <p:nvSpPr>
            <p:cNvPr id="68" name="rc68"/>
            <p:cNvSpPr/>
            <p:nvPr/>
          </p:nvSpPr>
          <p:spPr>
            <a:xfrm>
              <a:off x="7395722" y="2660855"/>
              <a:ext cx="249522" cy="12835"/>
            </a:xfrm>
            <a:prstGeom prst="rect">
              <a:avLst/>
            </a:prstGeom>
            <a:solidFill>
              <a:srgbClr val="1CABE2">
                <a:alpha val="100000"/>
              </a:srgbClr>
            </a:solidFill>
          </p:spPr>
          <p:txBody>
            <a:bodyPr/>
            <a:lstStyle/>
            <a:p/>
          </p:txBody>
        </p:sp>
        <p:sp>
          <p:nvSpPr>
            <p:cNvPr id="69" name="rc69"/>
            <p:cNvSpPr/>
            <p:nvPr/>
          </p:nvSpPr>
          <p:spPr>
            <a:xfrm>
              <a:off x="7672970" y="2549615"/>
              <a:ext cx="249522" cy="1553081"/>
            </a:xfrm>
            <a:prstGeom prst="rect">
              <a:avLst/>
            </a:prstGeom>
            <a:solidFill>
              <a:srgbClr val="80BD41">
                <a:alpha val="100000"/>
              </a:srgbClr>
            </a:solidFill>
          </p:spPr>
          <p:txBody>
            <a:bodyPr/>
            <a:lstStyle/>
            <a:p/>
          </p:txBody>
        </p:sp>
        <p:sp>
          <p:nvSpPr>
            <p:cNvPr id="70" name="rc70"/>
            <p:cNvSpPr/>
            <p:nvPr/>
          </p:nvSpPr>
          <p:spPr>
            <a:xfrm>
              <a:off x="7672970" y="2532501"/>
              <a:ext cx="249522" cy="17113"/>
            </a:xfrm>
            <a:prstGeom prst="rect">
              <a:avLst/>
            </a:prstGeom>
            <a:solidFill>
              <a:srgbClr val="1CABE2">
                <a:alpha val="100000"/>
              </a:srgbClr>
            </a:solidFill>
          </p:spPr>
          <p:txBody>
            <a:bodyPr/>
            <a:lstStyle/>
            <a:p/>
          </p:txBody>
        </p:sp>
        <p:sp>
          <p:nvSpPr>
            <p:cNvPr id="71" name="rc71"/>
            <p:cNvSpPr/>
            <p:nvPr/>
          </p:nvSpPr>
          <p:spPr>
            <a:xfrm>
              <a:off x="7950217" y="2545337"/>
              <a:ext cx="249522" cy="1557359"/>
            </a:xfrm>
            <a:prstGeom prst="rect">
              <a:avLst/>
            </a:prstGeom>
            <a:solidFill>
              <a:srgbClr val="80BD41">
                <a:alpha val="100000"/>
              </a:srgbClr>
            </a:solidFill>
          </p:spPr>
          <p:txBody>
            <a:bodyPr/>
            <a:lstStyle/>
            <a:p/>
          </p:txBody>
        </p:sp>
        <p:sp>
          <p:nvSpPr>
            <p:cNvPr id="72" name="rc72"/>
            <p:cNvSpPr/>
            <p:nvPr/>
          </p:nvSpPr>
          <p:spPr>
            <a:xfrm>
              <a:off x="7950217" y="2528223"/>
              <a:ext cx="249522" cy="17113"/>
            </a:xfrm>
            <a:prstGeom prst="rect">
              <a:avLst/>
            </a:prstGeom>
            <a:solidFill>
              <a:srgbClr val="1CABE2">
                <a:alpha val="100000"/>
              </a:srgbClr>
            </a:solidFill>
          </p:spPr>
          <p:txBody>
            <a:bodyPr/>
            <a:lstStyle/>
            <a:p/>
          </p:txBody>
        </p:sp>
        <p:sp>
          <p:nvSpPr>
            <p:cNvPr id="73" name="pl73"/>
            <p:cNvSpPr/>
            <p:nvPr/>
          </p:nvSpPr>
          <p:spPr>
            <a:xfrm>
              <a:off x="1421035" y="1236556"/>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15225" y="228105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5" name="tx85"/>
            <p:cNvSpPr/>
            <p:nvPr/>
          </p:nvSpPr>
          <p:spPr>
            <a:xfrm>
              <a:off x="2701464" y="249498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6" name="tx86"/>
            <p:cNvSpPr/>
            <p:nvPr/>
          </p:nvSpPr>
          <p:spPr>
            <a:xfrm>
              <a:off x="4087702" y="236662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7" name="tx87"/>
            <p:cNvSpPr/>
            <p:nvPr/>
          </p:nvSpPr>
          <p:spPr>
            <a:xfrm>
              <a:off x="5473940" y="231100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6582931" y="234523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6860178" y="238374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7137426" y="253776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7414674" y="252492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7691921" y="239657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7969169" y="239229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655386" y="31948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6" name="tx106"/>
            <p:cNvSpPr/>
            <p:nvPr/>
          </p:nvSpPr>
          <p:spPr>
            <a:xfrm>
              <a:off x="655386" y="23391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07" name="tx107"/>
            <p:cNvSpPr/>
            <p:nvPr/>
          </p:nvSpPr>
          <p:spPr>
            <a:xfrm>
              <a:off x="655386" y="14835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08" name="tx10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4" name="tx12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5" name="pl12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6" name="tx12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27" name="rc127"/>
            <p:cNvSpPr/>
            <p:nvPr/>
          </p:nvSpPr>
          <p:spPr>
            <a:xfrm>
              <a:off x="4056806" y="5010059"/>
              <a:ext cx="201456" cy="201456"/>
            </a:xfrm>
            <a:prstGeom prst="rect">
              <a:avLst/>
            </a:prstGeom>
            <a:solidFill>
              <a:srgbClr val="1CABE2">
                <a:alpha val="100000"/>
              </a:srgbClr>
            </a:solidFill>
          </p:spPr>
          <p:txBody>
            <a:bodyPr/>
            <a:lstStyle/>
            <a:p/>
          </p:txBody>
        </p:sp>
        <p:sp>
          <p:nvSpPr>
            <p:cNvPr id="128" name="rc128"/>
            <p:cNvSpPr/>
            <p:nvPr/>
          </p:nvSpPr>
          <p:spPr>
            <a:xfrm>
              <a:off x="6014964" y="5010059"/>
              <a:ext cx="201456" cy="201456"/>
            </a:xfrm>
            <a:prstGeom prst="rect">
              <a:avLst/>
            </a:prstGeom>
            <a:solidFill>
              <a:srgbClr val="80BD41">
                <a:alpha val="100000"/>
              </a:srgbClr>
            </a:solidFill>
          </p:spPr>
          <p:txBody>
            <a:bodyPr/>
            <a:lstStyle/>
            <a:p/>
          </p:txBody>
        </p:sp>
        <p:sp>
          <p:nvSpPr>
            <p:cNvPr id="129" name="tx12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0" name="tx13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1" name="tx13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32" name="tx132"/>
            <p:cNvSpPr/>
            <p:nvPr/>
          </p:nvSpPr>
          <p:spPr>
            <a:xfrm>
              <a:off x="951100" y="661760"/>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Monaco, 2000-2024</a:t>
              </a:r>
            </a:p>
          </p:txBody>
        </p:sp>
        <p:sp>
          <p:nvSpPr>
            <p:cNvPr id="133" name="pl133"/>
            <p:cNvSpPr/>
            <p:nvPr/>
          </p:nvSpPr>
          <p:spPr>
            <a:xfrm>
              <a:off x="21636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38984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56331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3679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0310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6578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50054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823530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889059"/>
              <a:ext cx="6505339" cy="167191"/>
            </a:xfrm>
            <a:prstGeom prst="rect">
              <a:avLst/>
            </a:prstGeom>
            <a:solidFill>
              <a:srgbClr val="80BD41">
                <a:alpha val="100000"/>
              </a:srgbClr>
            </a:solidFill>
          </p:spPr>
          <p:txBody>
            <a:bodyPr/>
            <a:lstStyle/>
            <a:p/>
          </p:txBody>
        </p:sp>
        <p:sp>
          <p:nvSpPr>
            <p:cNvPr id="146" name="rc146"/>
            <p:cNvSpPr/>
            <p:nvPr/>
          </p:nvSpPr>
          <p:spPr>
            <a:xfrm>
              <a:off x="7801613" y="5889059"/>
              <a:ext cx="69390" cy="167191"/>
            </a:xfrm>
            <a:prstGeom prst="rect">
              <a:avLst/>
            </a:prstGeom>
            <a:solidFill>
              <a:srgbClr val="1CABE2">
                <a:alpha val="100000"/>
              </a:srgbClr>
            </a:solidFill>
          </p:spPr>
          <p:txBody>
            <a:bodyPr/>
            <a:lstStyle/>
            <a:p/>
          </p:txBody>
        </p:sp>
        <p:sp>
          <p:nvSpPr>
            <p:cNvPr id="147" name="rc147"/>
            <p:cNvSpPr/>
            <p:nvPr/>
          </p:nvSpPr>
          <p:spPr>
            <a:xfrm>
              <a:off x="1296273" y="5680069"/>
              <a:ext cx="6297169" cy="167191"/>
            </a:xfrm>
            <a:prstGeom prst="rect">
              <a:avLst/>
            </a:prstGeom>
            <a:solidFill>
              <a:srgbClr val="80BD41">
                <a:alpha val="100000"/>
              </a:srgbClr>
            </a:solidFill>
          </p:spPr>
          <p:txBody>
            <a:bodyPr/>
            <a:lstStyle/>
            <a:p/>
          </p:txBody>
        </p:sp>
        <p:sp>
          <p:nvSpPr>
            <p:cNvPr id="148" name="rc148"/>
            <p:cNvSpPr/>
            <p:nvPr/>
          </p:nvSpPr>
          <p:spPr>
            <a:xfrm>
              <a:off x="7593442" y="5680069"/>
              <a:ext cx="69390" cy="167191"/>
            </a:xfrm>
            <a:prstGeom prst="rect">
              <a:avLst/>
            </a:prstGeom>
            <a:solidFill>
              <a:srgbClr val="1CABE2">
                <a:alpha val="100000"/>
              </a:srgbClr>
            </a:solidFill>
          </p:spPr>
          <p:txBody>
            <a:bodyPr/>
            <a:lstStyle/>
            <a:p/>
          </p:txBody>
        </p:sp>
        <p:sp>
          <p:nvSpPr>
            <p:cNvPr id="149" name="rc149"/>
            <p:cNvSpPr/>
            <p:nvPr/>
          </p:nvSpPr>
          <p:spPr>
            <a:xfrm>
              <a:off x="1296273" y="5471080"/>
              <a:ext cx="6314516" cy="167191"/>
            </a:xfrm>
            <a:prstGeom prst="rect">
              <a:avLst/>
            </a:prstGeom>
            <a:solidFill>
              <a:srgbClr val="80BD41">
                <a:alpha val="100000"/>
              </a:srgbClr>
            </a:solidFill>
          </p:spPr>
          <p:txBody>
            <a:bodyPr/>
            <a:lstStyle/>
            <a:p/>
          </p:txBody>
        </p:sp>
        <p:sp>
          <p:nvSpPr>
            <p:cNvPr id="150" name="rc150"/>
            <p:cNvSpPr/>
            <p:nvPr/>
          </p:nvSpPr>
          <p:spPr>
            <a:xfrm>
              <a:off x="7610790" y="5471080"/>
              <a:ext cx="69390" cy="167191"/>
            </a:xfrm>
            <a:prstGeom prst="rect">
              <a:avLst/>
            </a:prstGeom>
            <a:solidFill>
              <a:srgbClr val="1CABE2">
                <a:alpha val="100000"/>
              </a:srgbClr>
            </a:solidFill>
          </p:spPr>
          <p:txBody>
            <a:bodyPr/>
            <a:lstStyle/>
            <a:p/>
          </p:txBody>
        </p:sp>
        <p:sp>
          <p:nvSpPr>
            <p:cNvPr id="151" name="tx151"/>
            <p:cNvSpPr/>
            <p:nvPr/>
          </p:nvSpPr>
          <p:spPr>
            <a:xfrm>
              <a:off x="8069513" y="5929518"/>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2" name="tx152"/>
            <p:cNvSpPr/>
            <p:nvPr/>
          </p:nvSpPr>
          <p:spPr>
            <a:xfrm>
              <a:off x="7850934" y="572052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3" name="tx153"/>
            <p:cNvSpPr/>
            <p:nvPr/>
          </p:nvSpPr>
          <p:spPr>
            <a:xfrm>
              <a:off x="7869148" y="551153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4" name="tx15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8" name="tx158"/>
            <p:cNvSpPr/>
            <p:nvPr/>
          </p:nvSpPr>
          <p:spPr>
            <a:xfrm>
              <a:off x="291448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9" name="tx159"/>
            <p:cNvSpPr/>
            <p:nvPr/>
          </p:nvSpPr>
          <p:spPr>
            <a:xfrm>
              <a:off x="464924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0" name="tx160"/>
            <p:cNvSpPr/>
            <p:nvPr/>
          </p:nvSpPr>
          <p:spPr>
            <a:xfrm>
              <a:off x="6384004"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61" name="tx161"/>
            <p:cNvSpPr/>
            <p:nvPr/>
          </p:nvSpPr>
          <p:spPr>
            <a:xfrm>
              <a:off x="811876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2" name="tx162"/>
            <p:cNvSpPr/>
            <p:nvPr/>
          </p:nvSpPr>
          <p:spPr>
            <a:xfrm>
              <a:off x="4386922"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3" name="tx16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Monaco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946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946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509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975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6563" y="4831778"/>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Monaco</a:t>
              </a:r>
            </a:p>
          </p:txBody>
        </p:sp>
        <p:sp>
          <p:nvSpPr>
            <p:cNvPr id="60" name="tx60"/>
            <p:cNvSpPr/>
            <p:nvPr/>
          </p:nvSpPr>
          <p:spPr>
            <a:xfrm>
              <a:off x="25021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465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0013" y="472419"/>
              <a:ext cx="24991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Monaco,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85630"/>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85630"/>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85630"/>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7" name="tx87"/>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8" name="tx88"/>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9" name="tx89"/>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90" name="tx90"/>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1" name="tx91"/>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2" name="tx92"/>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4" name="tx94"/>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5" name="tx9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1" name="tx10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2" name="tx10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3" name="pl103"/>
            <p:cNvSpPr/>
            <p:nvPr/>
          </p:nvSpPr>
          <p:spPr>
            <a:xfrm>
              <a:off x="569616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4" name="pl104"/>
            <p:cNvSpPr/>
            <p:nvPr/>
          </p:nvSpPr>
          <p:spPr>
            <a:xfrm>
              <a:off x="569616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65517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6" name="pl106"/>
            <p:cNvSpPr/>
            <p:nvPr/>
          </p:nvSpPr>
          <p:spPr>
            <a:xfrm>
              <a:off x="73142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7" name="tx107"/>
            <p:cNvSpPr/>
            <p:nvPr/>
          </p:nvSpPr>
          <p:spPr>
            <a:xfrm>
              <a:off x="5963262" y="4831778"/>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Monaco</a:t>
              </a:r>
            </a:p>
          </p:txBody>
        </p:sp>
        <p:sp>
          <p:nvSpPr>
            <p:cNvPr id="108" name="tx108"/>
            <p:cNvSpPr/>
            <p:nvPr/>
          </p:nvSpPr>
          <p:spPr>
            <a:xfrm>
              <a:off x="68188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9" name="tx109"/>
            <p:cNvSpPr/>
            <p:nvPr/>
          </p:nvSpPr>
          <p:spPr>
            <a:xfrm>
              <a:off x="758134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0" name="tx11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1" name="pl111"/>
            <p:cNvSpPr/>
            <p:nvPr/>
          </p:nvSpPr>
          <p:spPr>
            <a:xfrm>
              <a:off x="22323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40627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58931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77235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8" name="pl11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1475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9779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8083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6387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317178" y="5825146"/>
              <a:ext cx="7321564" cy="149993"/>
            </a:xfrm>
            <a:prstGeom prst="rect">
              <a:avLst/>
            </a:prstGeom>
            <a:solidFill>
              <a:srgbClr val="1CABE2">
                <a:alpha val="80000"/>
              </a:srgbClr>
            </a:solidFill>
          </p:spPr>
          <p:txBody>
            <a:bodyPr/>
            <a:lstStyle/>
            <a:p/>
          </p:txBody>
        </p:sp>
        <p:sp>
          <p:nvSpPr>
            <p:cNvPr id="124" name="rc124"/>
            <p:cNvSpPr/>
            <p:nvPr/>
          </p:nvSpPr>
          <p:spPr>
            <a:xfrm>
              <a:off x="1317178" y="5637654"/>
              <a:ext cx="7321564" cy="149993"/>
            </a:xfrm>
            <a:prstGeom prst="rect">
              <a:avLst/>
            </a:prstGeom>
            <a:solidFill>
              <a:srgbClr val="1CABE2">
                <a:alpha val="80000"/>
              </a:srgbClr>
            </a:solidFill>
          </p:spPr>
          <p:txBody>
            <a:bodyPr/>
            <a:lstStyle/>
            <a:p/>
          </p:txBody>
        </p:sp>
        <p:sp>
          <p:nvSpPr>
            <p:cNvPr id="125" name="rc125"/>
            <p:cNvSpPr/>
            <p:nvPr/>
          </p:nvSpPr>
          <p:spPr>
            <a:xfrm>
              <a:off x="1317178" y="5450161"/>
              <a:ext cx="7321564" cy="149993"/>
            </a:xfrm>
            <a:prstGeom prst="rect">
              <a:avLst/>
            </a:prstGeom>
            <a:solidFill>
              <a:srgbClr val="1CABE2">
                <a:alpha val="80000"/>
              </a:srgbClr>
            </a:solidFill>
          </p:spPr>
          <p:txBody>
            <a:bodyPr/>
            <a:lstStyle/>
            <a:p/>
          </p:txBody>
        </p:sp>
        <p:sp>
          <p:nvSpPr>
            <p:cNvPr id="126" name="tx12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306987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1" name="tx131"/>
            <p:cNvSpPr/>
            <p:nvPr/>
          </p:nvSpPr>
          <p:spPr>
            <a:xfrm>
              <a:off x="4900266"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2" name="tx132"/>
            <p:cNvSpPr/>
            <p:nvPr/>
          </p:nvSpPr>
          <p:spPr>
            <a:xfrm>
              <a:off x="6730657"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3" name="tx133"/>
            <p:cNvSpPr/>
            <p:nvPr/>
          </p:nvSpPr>
          <p:spPr>
            <a:xfrm>
              <a:off x="8561049"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4" name="tx13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35" name="tx13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6" name="tx13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Monaco (99%) was 14 percentage points higher than the global average (85%) and 5 percentage points higher than the average across all non-programme countries (94%).
National DTP3 coverage was the same as in 2019 (99%).
The number of un- and undervaccinated children remained approximately the same (&lt;100)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Monaco ranked number 37 out of 41 countries for lowest DTP3 coverage (based on tied ranks).
Monaco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17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17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318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018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67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467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168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388277"/>
              <a:ext cx="249522" cy="1618407"/>
            </a:xfrm>
            <a:prstGeom prst="rect">
              <a:avLst/>
            </a:prstGeom>
            <a:solidFill>
              <a:srgbClr val="80BD41">
                <a:alpha val="100000"/>
              </a:srgbClr>
            </a:solidFill>
          </p:spPr>
          <p:txBody>
            <a:bodyPr/>
            <a:lstStyle/>
            <a:p/>
          </p:txBody>
        </p:sp>
        <p:sp>
          <p:nvSpPr>
            <p:cNvPr id="24" name="rc24"/>
            <p:cNvSpPr/>
            <p:nvPr/>
          </p:nvSpPr>
          <p:spPr>
            <a:xfrm>
              <a:off x="1296273" y="2371678"/>
              <a:ext cx="249522" cy="16599"/>
            </a:xfrm>
            <a:prstGeom prst="rect">
              <a:avLst/>
            </a:prstGeom>
            <a:solidFill>
              <a:srgbClr val="1CABE2">
                <a:alpha val="100000"/>
              </a:srgbClr>
            </a:solidFill>
          </p:spPr>
          <p:txBody>
            <a:bodyPr/>
            <a:lstStyle/>
            <a:p/>
          </p:txBody>
        </p:sp>
        <p:sp>
          <p:nvSpPr>
            <p:cNvPr id="25" name="rc25"/>
            <p:cNvSpPr/>
            <p:nvPr/>
          </p:nvSpPr>
          <p:spPr>
            <a:xfrm>
              <a:off x="1573521" y="2338480"/>
              <a:ext cx="249522" cy="1668204"/>
            </a:xfrm>
            <a:prstGeom prst="rect">
              <a:avLst/>
            </a:prstGeom>
            <a:solidFill>
              <a:srgbClr val="80BD41">
                <a:alpha val="100000"/>
              </a:srgbClr>
            </a:solidFill>
          </p:spPr>
          <p:txBody>
            <a:bodyPr/>
            <a:lstStyle/>
            <a:p/>
          </p:txBody>
        </p:sp>
        <p:sp>
          <p:nvSpPr>
            <p:cNvPr id="26" name="rc26"/>
            <p:cNvSpPr/>
            <p:nvPr/>
          </p:nvSpPr>
          <p:spPr>
            <a:xfrm>
              <a:off x="1573521" y="2321881"/>
              <a:ext cx="249522" cy="16599"/>
            </a:xfrm>
            <a:prstGeom prst="rect">
              <a:avLst/>
            </a:prstGeom>
            <a:solidFill>
              <a:srgbClr val="1CABE2">
                <a:alpha val="100000"/>
              </a:srgbClr>
            </a:solidFill>
          </p:spPr>
          <p:txBody>
            <a:bodyPr/>
            <a:lstStyle/>
            <a:p/>
          </p:txBody>
        </p:sp>
        <p:sp>
          <p:nvSpPr>
            <p:cNvPr id="27" name="rc27"/>
            <p:cNvSpPr/>
            <p:nvPr/>
          </p:nvSpPr>
          <p:spPr>
            <a:xfrm>
              <a:off x="1850769" y="2504470"/>
              <a:ext cx="249522" cy="1502214"/>
            </a:xfrm>
            <a:prstGeom prst="rect">
              <a:avLst/>
            </a:prstGeom>
            <a:solidFill>
              <a:srgbClr val="80BD41">
                <a:alpha val="100000"/>
              </a:srgbClr>
            </a:solidFill>
          </p:spPr>
          <p:txBody>
            <a:bodyPr/>
            <a:lstStyle/>
            <a:p/>
          </p:txBody>
        </p:sp>
        <p:sp>
          <p:nvSpPr>
            <p:cNvPr id="28" name="rc28"/>
            <p:cNvSpPr/>
            <p:nvPr/>
          </p:nvSpPr>
          <p:spPr>
            <a:xfrm>
              <a:off x="1850769" y="2487871"/>
              <a:ext cx="249522" cy="16599"/>
            </a:xfrm>
            <a:prstGeom prst="rect">
              <a:avLst/>
            </a:prstGeom>
            <a:solidFill>
              <a:srgbClr val="1CABE2">
                <a:alpha val="100000"/>
              </a:srgbClr>
            </a:solidFill>
          </p:spPr>
          <p:txBody>
            <a:bodyPr/>
            <a:lstStyle/>
            <a:p/>
          </p:txBody>
        </p:sp>
        <p:sp>
          <p:nvSpPr>
            <p:cNvPr id="29" name="rc29"/>
            <p:cNvSpPr/>
            <p:nvPr/>
          </p:nvSpPr>
          <p:spPr>
            <a:xfrm>
              <a:off x="2128016" y="2599915"/>
              <a:ext cx="249522" cy="1406769"/>
            </a:xfrm>
            <a:prstGeom prst="rect">
              <a:avLst/>
            </a:prstGeom>
            <a:solidFill>
              <a:srgbClr val="80BD41">
                <a:alpha val="100000"/>
              </a:srgbClr>
            </a:solidFill>
          </p:spPr>
          <p:txBody>
            <a:bodyPr/>
            <a:lstStyle/>
            <a:p/>
          </p:txBody>
        </p:sp>
        <p:sp>
          <p:nvSpPr>
            <p:cNvPr id="30" name="rc30"/>
            <p:cNvSpPr/>
            <p:nvPr/>
          </p:nvSpPr>
          <p:spPr>
            <a:xfrm>
              <a:off x="2128016" y="2587466"/>
              <a:ext cx="249522" cy="12449"/>
            </a:xfrm>
            <a:prstGeom prst="rect">
              <a:avLst/>
            </a:prstGeom>
            <a:solidFill>
              <a:srgbClr val="1CABE2">
                <a:alpha val="100000"/>
              </a:srgbClr>
            </a:solidFill>
          </p:spPr>
          <p:txBody>
            <a:bodyPr/>
            <a:lstStyle/>
            <a:p/>
          </p:txBody>
        </p:sp>
        <p:sp>
          <p:nvSpPr>
            <p:cNvPr id="31" name="rc31"/>
            <p:cNvSpPr/>
            <p:nvPr/>
          </p:nvSpPr>
          <p:spPr>
            <a:xfrm>
              <a:off x="2405264" y="2570867"/>
              <a:ext cx="249522" cy="1435818"/>
            </a:xfrm>
            <a:prstGeom prst="rect">
              <a:avLst/>
            </a:prstGeom>
            <a:solidFill>
              <a:srgbClr val="80BD41">
                <a:alpha val="100000"/>
              </a:srgbClr>
            </a:solidFill>
          </p:spPr>
          <p:txBody>
            <a:bodyPr/>
            <a:lstStyle/>
            <a:p/>
          </p:txBody>
        </p:sp>
        <p:sp>
          <p:nvSpPr>
            <p:cNvPr id="32" name="rc32"/>
            <p:cNvSpPr/>
            <p:nvPr/>
          </p:nvSpPr>
          <p:spPr>
            <a:xfrm>
              <a:off x="2405264" y="2558417"/>
              <a:ext cx="249522" cy="12449"/>
            </a:xfrm>
            <a:prstGeom prst="rect">
              <a:avLst/>
            </a:prstGeom>
            <a:solidFill>
              <a:srgbClr val="1CABE2">
                <a:alpha val="100000"/>
              </a:srgbClr>
            </a:solidFill>
          </p:spPr>
          <p:txBody>
            <a:bodyPr/>
            <a:lstStyle/>
            <a:p/>
          </p:txBody>
        </p:sp>
        <p:sp>
          <p:nvSpPr>
            <p:cNvPr id="33" name="rc33"/>
            <p:cNvSpPr/>
            <p:nvPr/>
          </p:nvSpPr>
          <p:spPr>
            <a:xfrm>
              <a:off x="2682512" y="2591616"/>
              <a:ext cx="249522" cy="1415069"/>
            </a:xfrm>
            <a:prstGeom prst="rect">
              <a:avLst/>
            </a:prstGeom>
            <a:solidFill>
              <a:srgbClr val="80BD41">
                <a:alpha val="100000"/>
              </a:srgbClr>
            </a:solidFill>
          </p:spPr>
          <p:txBody>
            <a:bodyPr/>
            <a:lstStyle/>
            <a:p/>
          </p:txBody>
        </p:sp>
        <p:sp>
          <p:nvSpPr>
            <p:cNvPr id="34" name="rc34"/>
            <p:cNvSpPr/>
            <p:nvPr/>
          </p:nvSpPr>
          <p:spPr>
            <a:xfrm>
              <a:off x="2682512" y="2579166"/>
              <a:ext cx="249522" cy="12449"/>
            </a:xfrm>
            <a:prstGeom prst="rect">
              <a:avLst/>
            </a:prstGeom>
            <a:solidFill>
              <a:srgbClr val="1CABE2">
                <a:alpha val="100000"/>
              </a:srgbClr>
            </a:solidFill>
          </p:spPr>
          <p:txBody>
            <a:bodyPr/>
            <a:lstStyle/>
            <a:p/>
          </p:txBody>
        </p:sp>
        <p:sp>
          <p:nvSpPr>
            <p:cNvPr id="35" name="rc35"/>
            <p:cNvSpPr/>
            <p:nvPr/>
          </p:nvSpPr>
          <p:spPr>
            <a:xfrm>
              <a:off x="2959759" y="2558417"/>
              <a:ext cx="249522" cy="1448267"/>
            </a:xfrm>
            <a:prstGeom prst="rect">
              <a:avLst/>
            </a:prstGeom>
            <a:solidFill>
              <a:srgbClr val="80BD41">
                <a:alpha val="100000"/>
              </a:srgbClr>
            </a:solidFill>
          </p:spPr>
          <p:txBody>
            <a:bodyPr/>
            <a:lstStyle/>
            <a:p/>
          </p:txBody>
        </p:sp>
        <p:sp>
          <p:nvSpPr>
            <p:cNvPr id="36" name="rc36"/>
            <p:cNvSpPr/>
            <p:nvPr/>
          </p:nvSpPr>
          <p:spPr>
            <a:xfrm>
              <a:off x="2959759" y="2541818"/>
              <a:ext cx="249522" cy="16599"/>
            </a:xfrm>
            <a:prstGeom prst="rect">
              <a:avLst/>
            </a:prstGeom>
            <a:solidFill>
              <a:srgbClr val="1CABE2">
                <a:alpha val="100000"/>
              </a:srgbClr>
            </a:solidFill>
          </p:spPr>
          <p:txBody>
            <a:bodyPr/>
            <a:lstStyle/>
            <a:p/>
          </p:txBody>
        </p:sp>
        <p:sp>
          <p:nvSpPr>
            <p:cNvPr id="37" name="rc37"/>
            <p:cNvSpPr/>
            <p:nvPr/>
          </p:nvSpPr>
          <p:spPr>
            <a:xfrm>
              <a:off x="3237007" y="2512770"/>
              <a:ext cx="249522" cy="1493914"/>
            </a:xfrm>
            <a:prstGeom prst="rect">
              <a:avLst/>
            </a:prstGeom>
            <a:solidFill>
              <a:srgbClr val="80BD41">
                <a:alpha val="100000"/>
              </a:srgbClr>
            </a:solidFill>
          </p:spPr>
          <p:txBody>
            <a:bodyPr/>
            <a:lstStyle/>
            <a:p/>
          </p:txBody>
        </p:sp>
        <p:sp>
          <p:nvSpPr>
            <p:cNvPr id="38" name="rc38"/>
            <p:cNvSpPr/>
            <p:nvPr/>
          </p:nvSpPr>
          <p:spPr>
            <a:xfrm>
              <a:off x="3237007" y="2496171"/>
              <a:ext cx="249522" cy="16599"/>
            </a:xfrm>
            <a:prstGeom prst="rect">
              <a:avLst/>
            </a:prstGeom>
            <a:solidFill>
              <a:srgbClr val="1CABE2">
                <a:alpha val="100000"/>
              </a:srgbClr>
            </a:solidFill>
          </p:spPr>
          <p:txBody>
            <a:bodyPr/>
            <a:lstStyle/>
            <a:p/>
          </p:txBody>
        </p:sp>
        <p:sp>
          <p:nvSpPr>
            <p:cNvPr id="39" name="rc39"/>
            <p:cNvSpPr/>
            <p:nvPr/>
          </p:nvSpPr>
          <p:spPr>
            <a:xfrm>
              <a:off x="3514255" y="2421475"/>
              <a:ext cx="249522" cy="1585209"/>
            </a:xfrm>
            <a:prstGeom prst="rect">
              <a:avLst/>
            </a:prstGeom>
            <a:solidFill>
              <a:srgbClr val="80BD41">
                <a:alpha val="100000"/>
              </a:srgbClr>
            </a:solidFill>
          </p:spPr>
          <p:txBody>
            <a:bodyPr/>
            <a:lstStyle/>
            <a:p/>
          </p:txBody>
        </p:sp>
        <p:sp>
          <p:nvSpPr>
            <p:cNvPr id="40" name="rc40"/>
            <p:cNvSpPr/>
            <p:nvPr/>
          </p:nvSpPr>
          <p:spPr>
            <a:xfrm>
              <a:off x="3514255" y="2404876"/>
              <a:ext cx="249522" cy="16599"/>
            </a:xfrm>
            <a:prstGeom prst="rect">
              <a:avLst/>
            </a:prstGeom>
            <a:solidFill>
              <a:srgbClr val="1CABE2">
                <a:alpha val="100000"/>
              </a:srgbClr>
            </a:solidFill>
          </p:spPr>
          <p:txBody>
            <a:bodyPr/>
            <a:lstStyle/>
            <a:p/>
          </p:txBody>
        </p:sp>
        <p:sp>
          <p:nvSpPr>
            <p:cNvPr id="41" name="rc41"/>
            <p:cNvSpPr/>
            <p:nvPr/>
          </p:nvSpPr>
          <p:spPr>
            <a:xfrm>
              <a:off x="3791502" y="2442224"/>
              <a:ext cx="249522" cy="1564460"/>
            </a:xfrm>
            <a:prstGeom prst="rect">
              <a:avLst/>
            </a:prstGeom>
            <a:solidFill>
              <a:srgbClr val="80BD41">
                <a:alpha val="100000"/>
              </a:srgbClr>
            </a:solidFill>
          </p:spPr>
          <p:txBody>
            <a:bodyPr/>
            <a:lstStyle/>
            <a:p/>
          </p:txBody>
        </p:sp>
        <p:sp>
          <p:nvSpPr>
            <p:cNvPr id="42" name="rc42"/>
            <p:cNvSpPr/>
            <p:nvPr/>
          </p:nvSpPr>
          <p:spPr>
            <a:xfrm>
              <a:off x="3791502" y="2425625"/>
              <a:ext cx="249522" cy="16599"/>
            </a:xfrm>
            <a:prstGeom prst="rect">
              <a:avLst/>
            </a:prstGeom>
            <a:solidFill>
              <a:srgbClr val="1CABE2">
                <a:alpha val="100000"/>
              </a:srgbClr>
            </a:solidFill>
          </p:spPr>
          <p:txBody>
            <a:bodyPr/>
            <a:lstStyle/>
            <a:p/>
          </p:txBody>
        </p:sp>
        <p:sp>
          <p:nvSpPr>
            <p:cNvPr id="43" name="rc43"/>
            <p:cNvSpPr/>
            <p:nvPr/>
          </p:nvSpPr>
          <p:spPr>
            <a:xfrm>
              <a:off x="4068750" y="2471272"/>
              <a:ext cx="249522" cy="1535412"/>
            </a:xfrm>
            <a:prstGeom prst="rect">
              <a:avLst/>
            </a:prstGeom>
            <a:solidFill>
              <a:srgbClr val="80BD41">
                <a:alpha val="100000"/>
              </a:srgbClr>
            </a:solidFill>
          </p:spPr>
          <p:txBody>
            <a:bodyPr/>
            <a:lstStyle/>
            <a:p/>
          </p:txBody>
        </p:sp>
        <p:sp>
          <p:nvSpPr>
            <p:cNvPr id="44" name="rc44"/>
            <p:cNvSpPr/>
            <p:nvPr/>
          </p:nvSpPr>
          <p:spPr>
            <a:xfrm>
              <a:off x="4068750" y="2454673"/>
              <a:ext cx="249522" cy="16599"/>
            </a:xfrm>
            <a:prstGeom prst="rect">
              <a:avLst/>
            </a:prstGeom>
            <a:solidFill>
              <a:srgbClr val="1CABE2">
                <a:alpha val="100000"/>
              </a:srgbClr>
            </a:solidFill>
          </p:spPr>
          <p:txBody>
            <a:bodyPr/>
            <a:lstStyle/>
            <a:p/>
          </p:txBody>
        </p:sp>
        <p:sp>
          <p:nvSpPr>
            <p:cNvPr id="45" name="rc45"/>
            <p:cNvSpPr/>
            <p:nvPr/>
          </p:nvSpPr>
          <p:spPr>
            <a:xfrm>
              <a:off x="4345998" y="2587466"/>
              <a:ext cx="249522" cy="1419219"/>
            </a:xfrm>
            <a:prstGeom prst="rect">
              <a:avLst/>
            </a:prstGeom>
            <a:solidFill>
              <a:srgbClr val="80BD41">
                <a:alpha val="100000"/>
              </a:srgbClr>
            </a:solidFill>
          </p:spPr>
          <p:txBody>
            <a:bodyPr/>
            <a:lstStyle/>
            <a:p/>
          </p:txBody>
        </p:sp>
        <p:sp>
          <p:nvSpPr>
            <p:cNvPr id="46" name="rc46"/>
            <p:cNvSpPr/>
            <p:nvPr/>
          </p:nvSpPr>
          <p:spPr>
            <a:xfrm>
              <a:off x="4345998" y="2575016"/>
              <a:ext cx="249522" cy="12449"/>
            </a:xfrm>
            <a:prstGeom prst="rect">
              <a:avLst/>
            </a:prstGeom>
            <a:solidFill>
              <a:srgbClr val="1CABE2">
                <a:alpha val="100000"/>
              </a:srgbClr>
            </a:solidFill>
          </p:spPr>
          <p:txBody>
            <a:bodyPr/>
            <a:lstStyle/>
            <a:p/>
          </p:txBody>
        </p:sp>
        <p:sp>
          <p:nvSpPr>
            <p:cNvPr id="47" name="rc47"/>
            <p:cNvSpPr/>
            <p:nvPr/>
          </p:nvSpPr>
          <p:spPr>
            <a:xfrm>
              <a:off x="4623245" y="2550118"/>
              <a:ext cx="249522" cy="1456566"/>
            </a:xfrm>
            <a:prstGeom prst="rect">
              <a:avLst/>
            </a:prstGeom>
            <a:solidFill>
              <a:srgbClr val="80BD41">
                <a:alpha val="100000"/>
              </a:srgbClr>
            </a:solidFill>
          </p:spPr>
          <p:txBody>
            <a:bodyPr/>
            <a:lstStyle/>
            <a:p/>
          </p:txBody>
        </p:sp>
        <p:sp>
          <p:nvSpPr>
            <p:cNvPr id="48" name="rc48"/>
            <p:cNvSpPr/>
            <p:nvPr/>
          </p:nvSpPr>
          <p:spPr>
            <a:xfrm>
              <a:off x="4623245" y="2533519"/>
              <a:ext cx="249522" cy="16599"/>
            </a:xfrm>
            <a:prstGeom prst="rect">
              <a:avLst/>
            </a:prstGeom>
            <a:solidFill>
              <a:srgbClr val="1CABE2">
                <a:alpha val="100000"/>
              </a:srgbClr>
            </a:solidFill>
          </p:spPr>
          <p:txBody>
            <a:bodyPr/>
            <a:lstStyle/>
            <a:p/>
          </p:txBody>
        </p:sp>
        <p:sp>
          <p:nvSpPr>
            <p:cNvPr id="49" name="rc49"/>
            <p:cNvSpPr/>
            <p:nvPr/>
          </p:nvSpPr>
          <p:spPr>
            <a:xfrm>
              <a:off x="4900493" y="2541818"/>
              <a:ext cx="249522" cy="1464866"/>
            </a:xfrm>
            <a:prstGeom prst="rect">
              <a:avLst/>
            </a:prstGeom>
            <a:solidFill>
              <a:srgbClr val="80BD41">
                <a:alpha val="100000"/>
              </a:srgbClr>
            </a:solidFill>
          </p:spPr>
          <p:txBody>
            <a:bodyPr/>
            <a:lstStyle/>
            <a:p/>
          </p:txBody>
        </p:sp>
        <p:sp>
          <p:nvSpPr>
            <p:cNvPr id="50" name="rc50"/>
            <p:cNvSpPr/>
            <p:nvPr/>
          </p:nvSpPr>
          <p:spPr>
            <a:xfrm>
              <a:off x="4900493" y="2525219"/>
              <a:ext cx="249522" cy="16599"/>
            </a:xfrm>
            <a:prstGeom prst="rect">
              <a:avLst/>
            </a:prstGeom>
            <a:solidFill>
              <a:srgbClr val="1CABE2">
                <a:alpha val="100000"/>
              </a:srgbClr>
            </a:solidFill>
          </p:spPr>
          <p:txBody>
            <a:bodyPr/>
            <a:lstStyle/>
            <a:p/>
          </p:txBody>
        </p:sp>
        <p:sp>
          <p:nvSpPr>
            <p:cNvPr id="51" name="rc51"/>
            <p:cNvSpPr/>
            <p:nvPr/>
          </p:nvSpPr>
          <p:spPr>
            <a:xfrm>
              <a:off x="5177741" y="2429775"/>
              <a:ext cx="249522" cy="1576910"/>
            </a:xfrm>
            <a:prstGeom prst="rect">
              <a:avLst/>
            </a:prstGeom>
            <a:solidFill>
              <a:srgbClr val="80BD41">
                <a:alpha val="100000"/>
              </a:srgbClr>
            </a:solidFill>
          </p:spPr>
          <p:txBody>
            <a:bodyPr/>
            <a:lstStyle/>
            <a:p/>
          </p:txBody>
        </p:sp>
        <p:sp>
          <p:nvSpPr>
            <p:cNvPr id="52" name="rc52"/>
            <p:cNvSpPr/>
            <p:nvPr/>
          </p:nvSpPr>
          <p:spPr>
            <a:xfrm>
              <a:off x="5177741" y="2413176"/>
              <a:ext cx="249522" cy="16599"/>
            </a:xfrm>
            <a:prstGeom prst="rect">
              <a:avLst/>
            </a:prstGeom>
            <a:solidFill>
              <a:srgbClr val="1CABE2">
                <a:alpha val="100000"/>
              </a:srgbClr>
            </a:solidFill>
          </p:spPr>
          <p:txBody>
            <a:bodyPr/>
            <a:lstStyle/>
            <a:p/>
          </p:txBody>
        </p:sp>
        <p:sp>
          <p:nvSpPr>
            <p:cNvPr id="53" name="rc53"/>
            <p:cNvSpPr/>
            <p:nvPr/>
          </p:nvSpPr>
          <p:spPr>
            <a:xfrm>
              <a:off x="5454988" y="2417325"/>
              <a:ext cx="249522" cy="1589359"/>
            </a:xfrm>
            <a:prstGeom prst="rect">
              <a:avLst/>
            </a:prstGeom>
            <a:solidFill>
              <a:srgbClr val="80BD41">
                <a:alpha val="100000"/>
              </a:srgbClr>
            </a:solidFill>
          </p:spPr>
          <p:txBody>
            <a:bodyPr/>
            <a:lstStyle/>
            <a:p/>
          </p:txBody>
        </p:sp>
        <p:sp>
          <p:nvSpPr>
            <p:cNvPr id="54" name="rc54"/>
            <p:cNvSpPr/>
            <p:nvPr/>
          </p:nvSpPr>
          <p:spPr>
            <a:xfrm>
              <a:off x="5454988" y="2400726"/>
              <a:ext cx="249522" cy="16599"/>
            </a:xfrm>
            <a:prstGeom prst="rect">
              <a:avLst/>
            </a:prstGeom>
            <a:solidFill>
              <a:srgbClr val="1CABE2">
                <a:alpha val="100000"/>
              </a:srgbClr>
            </a:solidFill>
          </p:spPr>
          <p:txBody>
            <a:bodyPr/>
            <a:lstStyle/>
            <a:p/>
          </p:txBody>
        </p:sp>
        <p:sp>
          <p:nvSpPr>
            <p:cNvPr id="55" name="rc55"/>
            <p:cNvSpPr/>
            <p:nvPr/>
          </p:nvSpPr>
          <p:spPr>
            <a:xfrm>
              <a:off x="5732236" y="2367528"/>
              <a:ext cx="249522" cy="1639156"/>
            </a:xfrm>
            <a:prstGeom prst="rect">
              <a:avLst/>
            </a:prstGeom>
            <a:solidFill>
              <a:srgbClr val="80BD41">
                <a:alpha val="100000"/>
              </a:srgbClr>
            </a:solidFill>
          </p:spPr>
          <p:txBody>
            <a:bodyPr/>
            <a:lstStyle/>
            <a:p/>
          </p:txBody>
        </p:sp>
        <p:sp>
          <p:nvSpPr>
            <p:cNvPr id="56" name="rc56"/>
            <p:cNvSpPr/>
            <p:nvPr/>
          </p:nvSpPr>
          <p:spPr>
            <a:xfrm>
              <a:off x="5732236" y="2350929"/>
              <a:ext cx="249522" cy="16599"/>
            </a:xfrm>
            <a:prstGeom prst="rect">
              <a:avLst/>
            </a:prstGeom>
            <a:solidFill>
              <a:srgbClr val="1CABE2">
                <a:alpha val="100000"/>
              </a:srgbClr>
            </a:solidFill>
          </p:spPr>
          <p:txBody>
            <a:bodyPr/>
            <a:lstStyle/>
            <a:p/>
          </p:txBody>
        </p:sp>
        <p:sp>
          <p:nvSpPr>
            <p:cNvPr id="57" name="rc57"/>
            <p:cNvSpPr/>
            <p:nvPr/>
          </p:nvSpPr>
          <p:spPr>
            <a:xfrm>
              <a:off x="6009484" y="2462973"/>
              <a:ext cx="249522" cy="1543711"/>
            </a:xfrm>
            <a:prstGeom prst="rect">
              <a:avLst/>
            </a:prstGeom>
            <a:solidFill>
              <a:srgbClr val="80BD41">
                <a:alpha val="100000"/>
              </a:srgbClr>
            </a:solidFill>
          </p:spPr>
          <p:txBody>
            <a:bodyPr/>
            <a:lstStyle/>
            <a:p/>
          </p:txBody>
        </p:sp>
        <p:sp>
          <p:nvSpPr>
            <p:cNvPr id="58" name="rc58"/>
            <p:cNvSpPr/>
            <p:nvPr/>
          </p:nvSpPr>
          <p:spPr>
            <a:xfrm>
              <a:off x="6009484" y="2446374"/>
              <a:ext cx="249522" cy="16599"/>
            </a:xfrm>
            <a:prstGeom prst="rect">
              <a:avLst/>
            </a:prstGeom>
            <a:solidFill>
              <a:srgbClr val="1CABE2">
                <a:alpha val="100000"/>
              </a:srgbClr>
            </a:solidFill>
          </p:spPr>
          <p:txBody>
            <a:bodyPr/>
            <a:lstStyle/>
            <a:p/>
          </p:txBody>
        </p:sp>
        <p:sp>
          <p:nvSpPr>
            <p:cNvPr id="59" name="rc59"/>
            <p:cNvSpPr/>
            <p:nvPr/>
          </p:nvSpPr>
          <p:spPr>
            <a:xfrm>
              <a:off x="6286731" y="2417325"/>
              <a:ext cx="249522" cy="1589359"/>
            </a:xfrm>
            <a:prstGeom prst="rect">
              <a:avLst/>
            </a:prstGeom>
            <a:solidFill>
              <a:srgbClr val="80BD41">
                <a:alpha val="100000"/>
              </a:srgbClr>
            </a:solidFill>
          </p:spPr>
          <p:txBody>
            <a:bodyPr/>
            <a:lstStyle/>
            <a:p/>
          </p:txBody>
        </p:sp>
        <p:sp>
          <p:nvSpPr>
            <p:cNvPr id="60" name="rc60"/>
            <p:cNvSpPr/>
            <p:nvPr/>
          </p:nvSpPr>
          <p:spPr>
            <a:xfrm>
              <a:off x="6286731" y="2400726"/>
              <a:ext cx="249522" cy="16599"/>
            </a:xfrm>
            <a:prstGeom prst="rect">
              <a:avLst/>
            </a:prstGeom>
            <a:solidFill>
              <a:srgbClr val="1CABE2">
                <a:alpha val="100000"/>
              </a:srgbClr>
            </a:solidFill>
          </p:spPr>
          <p:txBody>
            <a:bodyPr/>
            <a:lstStyle/>
            <a:p/>
          </p:txBody>
        </p:sp>
        <p:sp>
          <p:nvSpPr>
            <p:cNvPr id="61" name="rc61"/>
            <p:cNvSpPr/>
            <p:nvPr/>
          </p:nvSpPr>
          <p:spPr>
            <a:xfrm>
              <a:off x="6563979" y="2450524"/>
              <a:ext cx="249522" cy="1556161"/>
            </a:xfrm>
            <a:prstGeom prst="rect">
              <a:avLst/>
            </a:prstGeom>
            <a:solidFill>
              <a:srgbClr val="80BD41">
                <a:alpha val="100000"/>
              </a:srgbClr>
            </a:solidFill>
          </p:spPr>
          <p:txBody>
            <a:bodyPr/>
            <a:lstStyle/>
            <a:p/>
          </p:txBody>
        </p:sp>
        <p:sp>
          <p:nvSpPr>
            <p:cNvPr id="62" name="rc62"/>
            <p:cNvSpPr/>
            <p:nvPr/>
          </p:nvSpPr>
          <p:spPr>
            <a:xfrm>
              <a:off x="6563979" y="2433925"/>
              <a:ext cx="249522" cy="16599"/>
            </a:xfrm>
            <a:prstGeom prst="rect">
              <a:avLst/>
            </a:prstGeom>
            <a:solidFill>
              <a:srgbClr val="1CABE2">
                <a:alpha val="100000"/>
              </a:srgbClr>
            </a:solidFill>
          </p:spPr>
          <p:txBody>
            <a:bodyPr/>
            <a:lstStyle/>
            <a:p/>
          </p:txBody>
        </p:sp>
        <p:sp>
          <p:nvSpPr>
            <p:cNvPr id="63" name="rc63"/>
            <p:cNvSpPr/>
            <p:nvPr/>
          </p:nvSpPr>
          <p:spPr>
            <a:xfrm>
              <a:off x="6841227" y="2487871"/>
              <a:ext cx="249522" cy="1518813"/>
            </a:xfrm>
            <a:prstGeom prst="rect">
              <a:avLst/>
            </a:prstGeom>
            <a:solidFill>
              <a:srgbClr val="80BD41">
                <a:alpha val="100000"/>
              </a:srgbClr>
            </a:solidFill>
          </p:spPr>
          <p:txBody>
            <a:bodyPr/>
            <a:lstStyle/>
            <a:p/>
          </p:txBody>
        </p:sp>
        <p:sp>
          <p:nvSpPr>
            <p:cNvPr id="64" name="rc64"/>
            <p:cNvSpPr/>
            <p:nvPr/>
          </p:nvSpPr>
          <p:spPr>
            <a:xfrm>
              <a:off x="6841227" y="2471272"/>
              <a:ext cx="249522" cy="16599"/>
            </a:xfrm>
            <a:prstGeom prst="rect">
              <a:avLst/>
            </a:prstGeom>
            <a:solidFill>
              <a:srgbClr val="1CABE2">
                <a:alpha val="100000"/>
              </a:srgbClr>
            </a:solidFill>
          </p:spPr>
          <p:txBody>
            <a:bodyPr/>
            <a:lstStyle/>
            <a:p/>
          </p:txBody>
        </p:sp>
        <p:sp>
          <p:nvSpPr>
            <p:cNvPr id="65" name="rc65"/>
            <p:cNvSpPr/>
            <p:nvPr/>
          </p:nvSpPr>
          <p:spPr>
            <a:xfrm>
              <a:off x="7118474" y="2633113"/>
              <a:ext cx="249522" cy="1373571"/>
            </a:xfrm>
            <a:prstGeom prst="rect">
              <a:avLst/>
            </a:prstGeom>
            <a:solidFill>
              <a:srgbClr val="80BD41">
                <a:alpha val="100000"/>
              </a:srgbClr>
            </a:solidFill>
          </p:spPr>
          <p:txBody>
            <a:bodyPr/>
            <a:lstStyle/>
            <a:p/>
          </p:txBody>
        </p:sp>
        <p:sp>
          <p:nvSpPr>
            <p:cNvPr id="66" name="rc66"/>
            <p:cNvSpPr/>
            <p:nvPr/>
          </p:nvSpPr>
          <p:spPr>
            <a:xfrm>
              <a:off x="7118474" y="2620664"/>
              <a:ext cx="249522" cy="12449"/>
            </a:xfrm>
            <a:prstGeom prst="rect">
              <a:avLst/>
            </a:prstGeom>
            <a:solidFill>
              <a:srgbClr val="1CABE2">
                <a:alpha val="100000"/>
              </a:srgbClr>
            </a:solidFill>
          </p:spPr>
          <p:txBody>
            <a:bodyPr/>
            <a:lstStyle/>
            <a:p/>
          </p:txBody>
        </p:sp>
        <p:sp>
          <p:nvSpPr>
            <p:cNvPr id="67" name="rc67"/>
            <p:cNvSpPr/>
            <p:nvPr/>
          </p:nvSpPr>
          <p:spPr>
            <a:xfrm>
              <a:off x="7395722" y="2620664"/>
              <a:ext cx="249522" cy="1386020"/>
            </a:xfrm>
            <a:prstGeom prst="rect">
              <a:avLst/>
            </a:prstGeom>
            <a:solidFill>
              <a:srgbClr val="80BD41">
                <a:alpha val="100000"/>
              </a:srgbClr>
            </a:solidFill>
          </p:spPr>
          <p:txBody>
            <a:bodyPr/>
            <a:lstStyle/>
            <a:p/>
          </p:txBody>
        </p:sp>
        <p:sp>
          <p:nvSpPr>
            <p:cNvPr id="68" name="rc68"/>
            <p:cNvSpPr/>
            <p:nvPr/>
          </p:nvSpPr>
          <p:spPr>
            <a:xfrm>
              <a:off x="7395722" y="2608215"/>
              <a:ext cx="249522" cy="12449"/>
            </a:xfrm>
            <a:prstGeom prst="rect">
              <a:avLst/>
            </a:prstGeom>
            <a:solidFill>
              <a:srgbClr val="1CABE2">
                <a:alpha val="100000"/>
              </a:srgbClr>
            </a:solidFill>
          </p:spPr>
          <p:txBody>
            <a:bodyPr/>
            <a:lstStyle/>
            <a:p/>
          </p:txBody>
        </p:sp>
        <p:sp>
          <p:nvSpPr>
            <p:cNvPr id="69" name="rc69"/>
            <p:cNvSpPr/>
            <p:nvPr/>
          </p:nvSpPr>
          <p:spPr>
            <a:xfrm>
              <a:off x="7672970" y="2500321"/>
              <a:ext cx="249522" cy="1506364"/>
            </a:xfrm>
            <a:prstGeom prst="rect">
              <a:avLst/>
            </a:prstGeom>
            <a:solidFill>
              <a:srgbClr val="80BD41">
                <a:alpha val="100000"/>
              </a:srgbClr>
            </a:solidFill>
          </p:spPr>
          <p:txBody>
            <a:bodyPr/>
            <a:lstStyle/>
            <a:p/>
          </p:txBody>
        </p:sp>
        <p:sp>
          <p:nvSpPr>
            <p:cNvPr id="70" name="rc70"/>
            <p:cNvSpPr/>
            <p:nvPr/>
          </p:nvSpPr>
          <p:spPr>
            <a:xfrm>
              <a:off x="7672970" y="2483722"/>
              <a:ext cx="249522" cy="16599"/>
            </a:xfrm>
            <a:prstGeom prst="rect">
              <a:avLst/>
            </a:prstGeom>
            <a:solidFill>
              <a:srgbClr val="1CABE2">
                <a:alpha val="100000"/>
              </a:srgbClr>
            </a:solidFill>
          </p:spPr>
          <p:txBody>
            <a:bodyPr/>
            <a:lstStyle/>
            <a:p/>
          </p:txBody>
        </p:sp>
        <p:sp>
          <p:nvSpPr>
            <p:cNvPr id="71" name="rc71"/>
            <p:cNvSpPr/>
            <p:nvPr/>
          </p:nvSpPr>
          <p:spPr>
            <a:xfrm>
              <a:off x="7950217" y="2496171"/>
              <a:ext cx="249522" cy="1510513"/>
            </a:xfrm>
            <a:prstGeom prst="rect">
              <a:avLst/>
            </a:prstGeom>
            <a:solidFill>
              <a:srgbClr val="80BD41">
                <a:alpha val="100000"/>
              </a:srgbClr>
            </a:solidFill>
          </p:spPr>
          <p:txBody>
            <a:bodyPr/>
            <a:lstStyle/>
            <a:p/>
          </p:txBody>
        </p:sp>
        <p:sp>
          <p:nvSpPr>
            <p:cNvPr id="72" name="rc72"/>
            <p:cNvSpPr/>
            <p:nvPr/>
          </p:nvSpPr>
          <p:spPr>
            <a:xfrm>
              <a:off x="7950217" y="2479572"/>
              <a:ext cx="249522" cy="16599"/>
            </a:xfrm>
            <a:prstGeom prst="rect">
              <a:avLst/>
            </a:prstGeom>
            <a:solidFill>
              <a:srgbClr val="1CABE2">
                <a:alpha val="100000"/>
              </a:srgbClr>
            </a:solidFill>
          </p:spPr>
          <p:txBody>
            <a:bodyPr/>
            <a:lstStyle/>
            <a:p/>
          </p:txBody>
        </p:sp>
        <p:sp>
          <p:nvSpPr>
            <p:cNvPr id="73" name="pl73"/>
            <p:cNvSpPr/>
            <p:nvPr/>
          </p:nvSpPr>
          <p:spPr>
            <a:xfrm>
              <a:off x="1421035" y="1226758"/>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15225" y="223575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5" name="tx85"/>
            <p:cNvSpPr/>
            <p:nvPr/>
          </p:nvSpPr>
          <p:spPr>
            <a:xfrm>
              <a:off x="2701464" y="244324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6" name="tx86"/>
            <p:cNvSpPr/>
            <p:nvPr/>
          </p:nvSpPr>
          <p:spPr>
            <a:xfrm>
              <a:off x="4087702" y="231874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7" name="tx87"/>
            <p:cNvSpPr/>
            <p:nvPr/>
          </p:nvSpPr>
          <p:spPr>
            <a:xfrm>
              <a:off x="5473940" y="226480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6582931" y="229799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6860178" y="233534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7137426" y="248473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7414674" y="247228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7691921" y="234779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7969169" y="234364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pl94"/>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655386" y="31246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6" name="tx106"/>
            <p:cNvSpPr/>
            <p:nvPr/>
          </p:nvSpPr>
          <p:spPr>
            <a:xfrm>
              <a:off x="655386" y="22946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07" name="tx107"/>
            <p:cNvSpPr/>
            <p:nvPr/>
          </p:nvSpPr>
          <p:spPr>
            <a:xfrm>
              <a:off x="655386" y="14647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08" name="tx10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100707" y="248077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4" name="tx12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5" name="pl12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6" name="tx12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27" name="rc127"/>
            <p:cNvSpPr/>
            <p:nvPr/>
          </p:nvSpPr>
          <p:spPr>
            <a:xfrm>
              <a:off x="4433341" y="4909475"/>
              <a:ext cx="201456" cy="201456"/>
            </a:xfrm>
            <a:prstGeom prst="rect">
              <a:avLst/>
            </a:prstGeom>
            <a:solidFill>
              <a:srgbClr val="1CABE2">
                <a:alpha val="100000"/>
              </a:srgbClr>
            </a:solidFill>
          </p:spPr>
          <p:txBody>
            <a:bodyPr/>
            <a:lstStyle/>
            <a:p/>
          </p:txBody>
        </p:sp>
        <p:sp>
          <p:nvSpPr>
            <p:cNvPr id="128" name="rc128"/>
            <p:cNvSpPr/>
            <p:nvPr/>
          </p:nvSpPr>
          <p:spPr>
            <a:xfrm>
              <a:off x="5638429" y="4909475"/>
              <a:ext cx="201456" cy="201456"/>
            </a:xfrm>
            <a:prstGeom prst="rect">
              <a:avLst/>
            </a:prstGeom>
            <a:solidFill>
              <a:srgbClr val="80BD41">
                <a:alpha val="100000"/>
              </a:srgbClr>
            </a:solidFill>
          </p:spPr>
          <p:txBody>
            <a:bodyPr/>
            <a:lstStyle/>
            <a:p/>
          </p:txBody>
        </p:sp>
        <p:sp>
          <p:nvSpPr>
            <p:cNvPr id="129" name="tx12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0" name="tx13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1" name="tx13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32" name="tx132"/>
            <p:cNvSpPr/>
            <p:nvPr/>
          </p:nvSpPr>
          <p:spPr>
            <a:xfrm>
              <a:off x="951100" y="661760"/>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Monaco, 2000-2024</a:t>
              </a:r>
            </a:p>
          </p:txBody>
        </p:sp>
        <p:sp>
          <p:nvSpPr>
            <p:cNvPr id="133" name="pl133"/>
            <p:cNvSpPr/>
            <p:nvPr/>
          </p:nvSpPr>
          <p:spPr>
            <a:xfrm>
              <a:off x="21636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38984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56331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3679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0310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6578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50054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82353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774644"/>
              <a:ext cx="6505339" cy="162162"/>
            </a:xfrm>
            <a:prstGeom prst="rect">
              <a:avLst/>
            </a:prstGeom>
            <a:solidFill>
              <a:srgbClr val="80BD41">
                <a:alpha val="100000"/>
              </a:srgbClr>
            </a:solidFill>
          </p:spPr>
          <p:txBody>
            <a:bodyPr/>
            <a:lstStyle/>
            <a:p/>
          </p:txBody>
        </p:sp>
        <p:sp>
          <p:nvSpPr>
            <p:cNvPr id="146" name="rc146"/>
            <p:cNvSpPr/>
            <p:nvPr/>
          </p:nvSpPr>
          <p:spPr>
            <a:xfrm>
              <a:off x="7801613" y="5774644"/>
              <a:ext cx="69390" cy="162162"/>
            </a:xfrm>
            <a:prstGeom prst="rect">
              <a:avLst/>
            </a:prstGeom>
            <a:solidFill>
              <a:srgbClr val="1CABE2">
                <a:alpha val="100000"/>
              </a:srgbClr>
            </a:solidFill>
          </p:spPr>
          <p:txBody>
            <a:bodyPr/>
            <a:lstStyle/>
            <a:p/>
          </p:txBody>
        </p:sp>
        <p:sp>
          <p:nvSpPr>
            <p:cNvPr id="147" name="rc147"/>
            <p:cNvSpPr/>
            <p:nvPr/>
          </p:nvSpPr>
          <p:spPr>
            <a:xfrm>
              <a:off x="1296273" y="5571941"/>
              <a:ext cx="6297169" cy="162162"/>
            </a:xfrm>
            <a:prstGeom prst="rect">
              <a:avLst/>
            </a:prstGeom>
            <a:solidFill>
              <a:srgbClr val="80BD41">
                <a:alpha val="100000"/>
              </a:srgbClr>
            </a:solidFill>
          </p:spPr>
          <p:txBody>
            <a:bodyPr/>
            <a:lstStyle/>
            <a:p/>
          </p:txBody>
        </p:sp>
        <p:sp>
          <p:nvSpPr>
            <p:cNvPr id="148" name="rc148"/>
            <p:cNvSpPr/>
            <p:nvPr/>
          </p:nvSpPr>
          <p:spPr>
            <a:xfrm>
              <a:off x="7593442" y="5571941"/>
              <a:ext cx="69390" cy="162162"/>
            </a:xfrm>
            <a:prstGeom prst="rect">
              <a:avLst/>
            </a:prstGeom>
            <a:solidFill>
              <a:srgbClr val="1CABE2">
                <a:alpha val="100000"/>
              </a:srgbClr>
            </a:solidFill>
          </p:spPr>
          <p:txBody>
            <a:bodyPr/>
            <a:lstStyle/>
            <a:p/>
          </p:txBody>
        </p:sp>
        <p:sp>
          <p:nvSpPr>
            <p:cNvPr id="149" name="rc149"/>
            <p:cNvSpPr/>
            <p:nvPr/>
          </p:nvSpPr>
          <p:spPr>
            <a:xfrm>
              <a:off x="1296273" y="5369238"/>
              <a:ext cx="6314516" cy="162162"/>
            </a:xfrm>
            <a:prstGeom prst="rect">
              <a:avLst/>
            </a:prstGeom>
            <a:solidFill>
              <a:srgbClr val="80BD41">
                <a:alpha val="100000"/>
              </a:srgbClr>
            </a:solidFill>
          </p:spPr>
          <p:txBody>
            <a:bodyPr/>
            <a:lstStyle/>
            <a:p/>
          </p:txBody>
        </p:sp>
        <p:sp>
          <p:nvSpPr>
            <p:cNvPr id="150" name="rc150"/>
            <p:cNvSpPr/>
            <p:nvPr/>
          </p:nvSpPr>
          <p:spPr>
            <a:xfrm>
              <a:off x="7610790" y="5369238"/>
              <a:ext cx="69390" cy="162162"/>
            </a:xfrm>
            <a:prstGeom prst="rect">
              <a:avLst/>
            </a:prstGeom>
            <a:solidFill>
              <a:srgbClr val="1CABE2">
                <a:alpha val="100000"/>
              </a:srgbClr>
            </a:solidFill>
          </p:spPr>
          <p:txBody>
            <a:bodyPr/>
            <a:lstStyle/>
            <a:p/>
          </p:txBody>
        </p:sp>
        <p:sp>
          <p:nvSpPr>
            <p:cNvPr id="151" name="tx151"/>
            <p:cNvSpPr/>
            <p:nvPr/>
          </p:nvSpPr>
          <p:spPr>
            <a:xfrm>
              <a:off x="8069513"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2" name="tx152"/>
            <p:cNvSpPr/>
            <p:nvPr/>
          </p:nvSpPr>
          <p:spPr>
            <a:xfrm>
              <a:off x="7850934"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3" name="tx153"/>
            <p:cNvSpPr/>
            <p:nvPr/>
          </p:nvSpPr>
          <p:spPr>
            <a:xfrm>
              <a:off x="7869148"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4" name="tx15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8" name="tx158"/>
            <p:cNvSpPr/>
            <p:nvPr/>
          </p:nvSpPr>
          <p:spPr>
            <a:xfrm>
              <a:off x="291448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9" name="tx159"/>
            <p:cNvSpPr/>
            <p:nvPr/>
          </p:nvSpPr>
          <p:spPr>
            <a:xfrm>
              <a:off x="464924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0" name="tx160"/>
            <p:cNvSpPr/>
            <p:nvPr/>
          </p:nvSpPr>
          <p:spPr>
            <a:xfrm>
              <a:off x="6384004"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61" name="tx161"/>
            <p:cNvSpPr/>
            <p:nvPr/>
          </p:nvSpPr>
          <p:spPr>
            <a:xfrm>
              <a:off x="811876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2" name="tx162"/>
            <p:cNvSpPr/>
            <p:nvPr/>
          </p:nvSpPr>
          <p:spPr>
            <a:xfrm>
              <a:off x="4386922" y="6200761"/>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3" name="tx16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4" name="tx164"/>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the same as in 2019 (99%).
The number of children vaccinated with DTP3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66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866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066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266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466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833884"/>
              <a:ext cx="249522" cy="172800"/>
            </a:xfrm>
            <a:prstGeom prst="rect">
              <a:avLst/>
            </a:prstGeom>
            <a:solidFill>
              <a:srgbClr val="E2231A">
                <a:alpha val="100000"/>
              </a:srgbClr>
            </a:solidFill>
          </p:spPr>
          <p:txBody>
            <a:bodyPr/>
            <a:lstStyle/>
            <a:p/>
          </p:txBody>
        </p:sp>
        <p:sp>
          <p:nvSpPr>
            <p:cNvPr id="22" name="rc22"/>
            <p:cNvSpPr/>
            <p:nvPr/>
          </p:nvSpPr>
          <p:spPr>
            <a:xfrm>
              <a:off x="1573521" y="3833884"/>
              <a:ext cx="249522" cy="172800"/>
            </a:xfrm>
            <a:prstGeom prst="rect">
              <a:avLst/>
            </a:prstGeom>
            <a:solidFill>
              <a:srgbClr val="E2231A">
                <a:alpha val="100000"/>
              </a:srgbClr>
            </a:solidFill>
          </p:spPr>
          <p:txBody>
            <a:bodyPr/>
            <a:lstStyle/>
            <a:p/>
          </p:txBody>
        </p:sp>
        <p:sp>
          <p:nvSpPr>
            <p:cNvPr id="23" name="rc23"/>
            <p:cNvSpPr/>
            <p:nvPr/>
          </p:nvSpPr>
          <p:spPr>
            <a:xfrm>
              <a:off x="1850769" y="3769084"/>
              <a:ext cx="249522" cy="237600"/>
            </a:xfrm>
            <a:prstGeom prst="rect">
              <a:avLst/>
            </a:prstGeom>
            <a:solidFill>
              <a:srgbClr val="E2231A">
                <a:alpha val="100000"/>
              </a:srgbClr>
            </a:solidFill>
          </p:spPr>
          <p:txBody>
            <a:bodyPr/>
            <a:lstStyle/>
            <a:p/>
          </p:txBody>
        </p:sp>
        <p:sp>
          <p:nvSpPr>
            <p:cNvPr id="24" name="rc24"/>
            <p:cNvSpPr/>
            <p:nvPr/>
          </p:nvSpPr>
          <p:spPr>
            <a:xfrm>
              <a:off x="2128016" y="3790684"/>
              <a:ext cx="249522" cy="216000"/>
            </a:xfrm>
            <a:prstGeom prst="rect">
              <a:avLst/>
            </a:prstGeom>
            <a:solidFill>
              <a:srgbClr val="E2231A">
                <a:alpha val="100000"/>
              </a:srgbClr>
            </a:solidFill>
          </p:spPr>
          <p:txBody>
            <a:bodyPr/>
            <a:lstStyle/>
            <a:p/>
          </p:txBody>
        </p:sp>
        <p:sp>
          <p:nvSpPr>
            <p:cNvPr id="25" name="rc25"/>
            <p:cNvSpPr/>
            <p:nvPr/>
          </p:nvSpPr>
          <p:spPr>
            <a:xfrm>
              <a:off x="2405264" y="3704284"/>
              <a:ext cx="249522" cy="302400"/>
            </a:xfrm>
            <a:prstGeom prst="rect">
              <a:avLst/>
            </a:prstGeom>
            <a:solidFill>
              <a:srgbClr val="E2231A">
                <a:alpha val="100000"/>
              </a:srgbClr>
            </a:solidFill>
          </p:spPr>
          <p:txBody>
            <a:bodyPr/>
            <a:lstStyle/>
            <a:p/>
          </p:txBody>
        </p:sp>
        <p:sp>
          <p:nvSpPr>
            <p:cNvPr id="26" name="rc26"/>
            <p:cNvSpPr/>
            <p:nvPr/>
          </p:nvSpPr>
          <p:spPr>
            <a:xfrm>
              <a:off x="2682512" y="3704284"/>
              <a:ext cx="249522" cy="302400"/>
            </a:xfrm>
            <a:prstGeom prst="rect">
              <a:avLst/>
            </a:prstGeom>
            <a:solidFill>
              <a:srgbClr val="E2231A">
                <a:alpha val="100000"/>
              </a:srgbClr>
            </a:solidFill>
          </p:spPr>
          <p:txBody>
            <a:bodyPr/>
            <a:lstStyle/>
            <a:p/>
          </p:txBody>
        </p:sp>
        <p:sp>
          <p:nvSpPr>
            <p:cNvPr id="27" name="rc27"/>
            <p:cNvSpPr/>
            <p:nvPr/>
          </p:nvSpPr>
          <p:spPr>
            <a:xfrm>
              <a:off x="2959759" y="3553084"/>
              <a:ext cx="249522" cy="453601"/>
            </a:xfrm>
            <a:prstGeom prst="rect">
              <a:avLst/>
            </a:prstGeom>
            <a:solidFill>
              <a:srgbClr val="E2231A">
                <a:alpha val="100000"/>
              </a:srgbClr>
            </a:solidFill>
          </p:spPr>
          <p:txBody>
            <a:bodyPr/>
            <a:lstStyle/>
            <a:p/>
          </p:txBody>
        </p:sp>
        <p:sp>
          <p:nvSpPr>
            <p:cNvPr id="28" name="rc28"/>
            <p:cNvSpPr/>
            <p:nvPr/>
          </p:nvSpPr>
          <p:spPr>
            <a:xfrm>
              <a:off x="3237007" y="3617884"/>
              <a:ext cx="249522" cy="388800"/>
            </a:xfrm>
            <a:prstGeom prst="rect">
              <a:avLst/>
            </a:prstGeom>
            <a:solidFill>
              <a:srgbClr val="E2231A">
                <a:alpha val="100000"/>
              </a:srgbClr>
            </a:solidFill>
          </p:spPr>
          <p:txBody>
            <a:bodyPr/>
            <a:lstStyle/>
            <a:p/>
          </p:txBody>
        </p:sp>
        <p:sp>
          <p:nvSpPr>
            <p:cNvPr id="29" name="rc29"/>
            <p:cNvSpPr/>
            <p:nvPr/>
          </p:nvSpPr>
          <p:spPr>
            <a:xfrm>
              <a:off x="3514255" y="3509884"/>
              <a:ext cx="249522" cy="496801"/>
            </a:xfrm>
            <a:prstGeom prst="rect">
              <a:avLst/>
            </a:prstGeom>
            <a:solidFill>
              <a:srgbClr val="E2231A">
                <a:alpha val="100000"/>
              </a:srgbClr>
            </a:solidFill>
          </p:spPr>
          <p:txBody>
            <a:bodyPr/>
            <a:lstStyle/>
            <a:p/>
          </p:txBody>
        </p:sp>
        <p:sp>
          <p:nvSpPr>
            <p:cNvPr id="30" name="rc30"/>
            <p:cNvSpPr/>
            <p:nvPr/>
          </p:nvSpPr>
          <p:spPr>
            <a:xfrm>
              <a:off x="3791502" y="3358683"/>
              <a:ext cx="249522" cy="648001"/>
            </a:xfrm>
            <a:prstGeom prst="rect">
              <a:avLst/>
            </a:prstGeom>
            <a:solidFill>
              <a:srgbClr val="E2231A">
                <a:alpha val="100000"/>
              </a:srgbClr>
            </a:solidFill>
          </p:spPr>
          <p:txBody>
            <a:bodyPr/>
            <a:lstStyle/>
            <a:p/>
          </p:txBody>
        </p:sp>
        <p:sp>
          <p:nvSpPr>
            <p:cNvPr id="31" name="rc31"/>
            <p:cNvSpPr/>
            <p:nvPr/>
          </p:nvSpPr>
          <p:spPr>
            <a:xfrm>
              <a:off x="4068750" y="3445084"/>
              <a:ext cx="249522" cy="561601"/>
            </a:xfrm>
            <a:prstGeom prst="rect">
              <a:avLst/>
            </a:prstGeom>
            <a:solidFill>
              <a:srgbClr val="E2231A">
                <a:alpha val="100000"/>
              </a:srgbClr>
            </a:solidFill>
          </p:spPr>
          <p:txBody>
            <a:bodyPr/>
            <a:lstStyle/>
            <a:p/>
          </p:txBody>
        </p:sp>
        <p:sp>
          <p:nvSpPr>
            <p:cNvPr id="32" name="rc32"/>
            <p:cNvSpPr/>
            <p:nvPr/>
          </p:nvSpPr>
          <p:spPr>
            <a:xfrm>
              <a:off x="4345998" y="3337083"/>
              <a:ext cx="249522" cy="669601"/>
            </a:xfrm>
            <a:prstGeom prst="rect">
              <a:avLst/>
            </a:prstGeom>
            <a:solidFill>
              <a:srgbClr val="E2231A">
                <a:alpha val="100000"/>
              </a:srgbClr>
            </a:solidFill>
          </p:spPr>
          <p:txBody>
            <a:bodyPr/>
            <a:lstStyle/>
            <a:p/>
          </p:txBody>
        </p:sp>
        <p:sp>
          <p:nvSpPr>
            <p:cNvPr id="33" name="rc33"/>
            <p:cNvSpPr/>
            <p:nvPr/>
          </p:nvSpPr>
          <p:spPr>
            <a:xfrm>
              <a:off x="4623245" y="3315483"/>
              <a:ext cx="249522" cy="691201"/>
            </a:xfrm>
            <a:prstGeom prst="rect">
              <a:avLst/>
            </a:prstGeom>
            <a:solidFill>
              <a:srgbClr val="E2231A">
                <a:alpha val="100000"/>
              </a:srgbClr>
            </a:solidFill>
          </p:spPr>
          <p:txBody>
            <a:bodyPr/>
            <a:lstStyle/>
            <a:p/>
          </p:txBody>
        </p:sp>
        <p:sp>
          <p:nvSpPr>
            <p:cNvPr id="34" name="rc34"/>
            <p:cNvSpPr/>
            <p:nvPr/>
          </p:nvSpPr>
          <p:spPr>
            <a:xfrm>
              <a:off x="4900493" y="3315483"/>
              <a:ext cx="249522" cy="691201"/>
            </a:xfrm>
            <a:prstGeom prst="rect">
              <a:avLst/>
            </a:prstGeom>
            <a:solidFill>
              <a:srgbClr val="E2231A">
                <a:alpha val="100000"/>
              </a:srgbClr>
            </a:solidFill>
          </p:spPr>
          <p:txBody>
            <a:bodyPr/>
            <a:lstStyle/>
            <a:p/>
          </p:txBody>
        </p:sp>
        <p:sp>
          <p:nvSpPr>
            <p:cNvPr id="35" name="rc35"/>
            <p:cNvSpPr/>
            <p:nvPr/>
          </p:nvSpPr>
          <p:spPr>
            <a:xfrm>
              <a:off x="5177741" y="3185883"/>
              <a:ext cx="249522" cy="820801"/>
            </a:xfrm>
            <a:prstGeom prst="rect">
              <a:avLst/>
            </a:prstGeom>
            <a:solidFill>
              <a:srgbClr val="E2231A">
                <a:alpha val="100000"/>
              </a:srgbClr>
            </a:solidFill>
          </p:spPr>
          <p:txBody>
            <a:bodyPr/>
            <a:lstStyle/>
            <a:p/>
          </p:txBody>
        </p:sp>
        <p:sp>
          <p:nvSpPr>
            <p:cNvPr id="36" name="rc36"/>
            <p:cNvSpPr/>
            <p:nvPr/>
          </p:nvSpPr>
          <p:spPr>
            <a:xfrm>
              <a:off x="5454988" y="3077883"/>
              <a:ext cx="249522" cy="928802"/>
            </a:xfrm>
            <a:prstGeom prst="rect">
              <a:avLst/>
            </a:prstGeom>
            <a:solidFill>
              <a:srgbClr val="E2231A">
                <a:alpha val="100000"/>
              </a:srgbClr>
            </a:solidFill>
          </p:spPr>
          <p:txBody>
            <a:bodyPr/>
            <a:lstStyle/>
            <a:p/>
          </p:txBody>
        </p:sp>
        <p:sp>
          <p:nvSpPr>
            <p:cNvPr id="37" name="rc37"/>
            <p:cNvSpPr/>
            <p:nvPr/>
          </p:nvSpPr>
          <p:spPr>
            <a:xfrm>
              <a:off x="5732236" y="3056283"/>
              <a:ext cx="249522" cy="950402"/>
            </a:xfrm>
            <a:prstGeom prst="rect">
              <a:avLst/>
            </a:prstGeom>
            <a:solidFill>
              <a:srgbClr val="E2231A">
                <a:alpha val="100000"/>
              </a:srgbClr>
            </a:solidFill>
          </p:spPr>
          <p:txBody>
            <a:bodyPr/>
            <a:lstStyle/>
            <a:p/>
          </p:txBody>
        </p:sp>
        <p:sp>
          <p:nvSpPr>
            <p:cNvPr id="38" name="rc38"/>
            <p:cNvSpPr/>
            <p:nvPr/>
          </p:nvSpPr>
          <p:spPr>
            <a:xfrm>
              <a:off x="6009484" y="3034683"/>
              <a:ext cx="249522" cy="972002"/>
            </a:xfrm>
            <a:prstGeom prst="rect">
              <a:avLst/>
            </a:prstGeom>
            <a:solidFill>
              <a:srgbClr val="E2231A">
                <a:alpha val="100000"/>
              </a:srgbClr>
            </a:solidFill>
          </p:spPr>
          <p:txBody>
            <a:bodyPr/>
            <a:lstStyle/>
            <a:p/>
          </p:txBody>
        </p:sp>
        <p:sp>
          <p:nvSpPr>
            <p:cNvPr id="39" name="rc39"/>
            <p:cNvSpPr/>
            <p:nvPr/>
          </p:nvSpPr>
          <p:spPr>
            <a:xfrm>
              <a:off x="6286731" y="3013083"/>
              <a:ext cx="249522" cy="993602"/>
            </a:xfrm>
            <a:prstGeom prst="rect">
              <a:avLst/>
            </a:prstGeom>
            <a:solidFill>
              <a:srgbClr val="E2231A">
                <a:alpha val="100000"/>
              </a:srgbClr>
            </a:solidFill>
          </p:spPr>
          <p:txBody>
            <a:bodyPr/>
            <a:lstStyle/>
            <a:p/>
          </p:txBody>
        </p:sp>
        <p:sp>
          <p:nvSpPr>
            <p:cNvPr id="40" name="rc40"/>
            <p:cNvSpPr/>
            <p:nvPr/>
          </p:nvSpPr>
          <p:spPr>
            <a:xfrm>
              <a:off x="6563979" y="3034683"/>
              <a:ext cx="249522" cy="972002"/>
            </a:xfrm>
            <a:prstGeom prst="rect">
              <a:avLst/>
            </a:prstGeom>
            <a:solidFill>
              <a:srgbClr val="E2231A">
                <a:alpha val="100000"/>
              </a:srgbClr>
            </a:solidFill>
          </p:spPr>
          <p:txBody>
            <a:bodyPr/>
            <a:lstStyle/>
            <a:p/>
          </p:txBody>
        </p:sp>
        <p:sp>
          <p:nvSpPr>
            <p:cNvPr id="41" name="rc41"/>
            <p:cNvSpPr/>
            <p:nvPr/>
          </p:nvSpPr>
          <p:spPr>
            <a:xfrm>
              <a:off x="6841227" y="3056283"/>
              <a:ext cx="249522" cy="950402"/>
            </a:xfrm>
            <a:prstGeom prst="rect">
              <a:avLst/>
            </a:prstGeom>
            <a:solidFill>
              <a:srgbClr val="E2231A">
                <a:alpha val="100000"/>
              </a:srgbClr>
            </a:solidFill>
          </p:spPr>
          <p:txBody>
            <a:bodyPr/>
            <a:lstStyle/>
            <a:p/>
          </p:txBody>
        </p:sp>
        <p:sp>
          <p:nvSpPr>
            <p:cNvPr id="42" name="rc42"/>
            <p:cNvSpPr/>
            <p:nvPr/>
          </p:nvSpPr>
          <p:spPr>
            <a:xfrm>
              <a:off x="7118474" y="3142683"/>
              <a:ext cx="249522" cy="864001"/>
            </a:xfrm>
            <a:prstGeom prst="rect">
              <a:avLst/>
            </a:prstGeom>
            <a:solidFill>
              <a:srgbClr val="E2231A">
                <a:alpha val="100000"/>
              </a:srgbClr>
            </a:solidFill>
          </p:spPr>
          <p:txBody>
            <a:bodyPr/>
            <a:lstStyle/>
            <a:p/>
          </p:txBody>
        </p:sp>
        <p:sp>
          <p:nvSpPr>
            <p:cNvPr id="43" name="rc43"/>
            <p:cNvSpPr/>
            <p:nvPr/>
          </p:nvSpPr>
          <p:spPr>
            <a:xfrm>
              <a:off x="7395722" y="3142683"/>
              <a:ext cx="249522" cy="864001"/>
            </a:xfrm>
            <a:prstGeom prst="rect">
              <a:avLst/>
            </a:prstGeom>
            <a:solidFill>
              <a:srgbClr val="E2231A">
                <a:alpha val="100000"/>
              </a:srgbClr>
            </a:solidFill>
          </p:spPr>
          <p:txBody>
            <a:bodyPr/>
            <a:lstStyle/>
            <a:p/>
          </p:txBody>
        </p:sp>
        <p:sp>
          <p:nvSpPr>
            <p:cNvPr id="44" name="rc44"/>
            <p:cNvSpPr/>
            <p:nvPr/>
          </p:nvSpPr>
          <p:spPr>
            <a:xfrm>
              <a:off x="7672970" y="3056283"/>
              <a:ext cx="249522" cy="950402"/>
            </a:xfrm>
            <a:prstGeom prst="rect">
              <a:avLst/>
            </a:prstGeom>
            <a:solidFill>
              <a:srgbClr val="E2231A">
                <a:alpha val="100000"/>
              </a:srgbClr>
            </a:solidFill>
          </p:spPr>
          <p:txBody>
            <a:bodyPr/>
            <a:lstStyle/>
            <a:p/>
          </p:txBody>
        </p:sp>
        <p:sp>
          <p:nvSpPr>
            <p:cNvPr id="45" name="rc45"/>
            <p:cNvSpPr/>
            <p:nvPr/>
          </p:nvSpPr>
          <p:spPr>
            <a:xfrm>
              <a:off x="7950217" y="3056283"/>
              <a:ext cx="249522" cy="950402"/>
            </a:xfrm>
            <a:prstGeom prst="rect">
              <a:avLst/>
            </a:prstGeom>
            <a:solidFill>
              <a:srgbClr val="E2231A">
                <a:alpha val="100000"/>
              </a:srgbClr>
            </a:solidFill>
          </p:spPr>
          <p:txBody>
            <a:bodyPr/>
            <a:lstStyle/>
            <a:p/>
          </p:txBody>
        </p:sp>
        <p:sp>
          <p:nvSpPr>
            <p:cNvPr id="46" name="rc46"/>
            <p:cNvSpPr/>
            <p:nvPr/>
          </p:nvSpPr>
          <p:spPr>
            <a:xfrm>
              <a:off x="5177741" y="2516281"/>
              <a:ext cx="249522" cy="669601"/>
            </a:xfrm>
            <a:prstGeom prst="rect">
              <a:avLst/>
            </a:prstGeom>
            <a:solidFill>
              <a:srgbClr val="B3B3B3">
                <a:alpha val="100000"/>
              </a:srgbClr>
            </a:solidFill>
          </p:spPr>
          <p:txBody>
            <a:bodyPr/>
            <a:lstStyle/>
            <a:p/>
          </p:txBody>
        </p:sp>
        <p:sp>
          <p:nvSpPr>
            <p:cNvPr id="47" name="rc47"/>
            <p:cNvSpPr/>
            <p:nvPr/>
          </p:nvSpPr>
          <p:spPr>
            <a:xfrm>
              <a:off x="5454988" y="2537881"/>
              <a:ext cx="249522" cy="540001"/>
            </a:xfrm>
            <a:prstGeom prst="rect">
              <a:avLst/>
            </a:prstGeom>
            <a:solidFill>
              <a:srgbClr val="B3B3B3">
                <a:alpha val="100000"/>
              </a:srgbClr>
            </a:solidFill>
          </p:spPr>
          <p:txBody>
            <a:bodyPr/>
            <a:lstStyle/>
            <a:p/>
          </p:txBody>
        </p:sp>
        <p:sp>
          <p:nvSpPr>
            <p:cNvPr id="48" name="rc48"/>
            <p:cNvSpPr/>
            <p:nvPr/>
          </p:nvSpPr>
          <p:spPr>
            <a:xfrm>
              <a:off x="5732236" y="2537881"/>
              <a:ext cx="249522" cy="518401"/>
            </a:xfrm>
            <a:prstGeom prst="rect">
              <a:avLst/>
            </a:prstGeom>
            <a:solidFill>
              <a:srgbClr val="B3B3B3">
                <a:alpha val="100000"/>
              </a:srgbClr>
            </a:solidFill>
          </p:spPr>
          <p:txBody>
            <a:bodyPr/>
            <a:lstStyle/>
            <a:p/>
          </p:txBody>
        </p:sp>
        <p:sp>
          <p:nvSpPr>
            <p:cNvPr id="49" name="rc49"/>
            <p:cNvSpPr/>
            <p:nvPr/>
          </p:nvSpPr>
          <p:spPr>
            <a:xfrm>
              <a:off x="6009484" y="2516281"/>
              <a:ext cx="249522" cy="518401"/>
            </a:xfrm>
            <a:prstGeom prst="rect">
              <a:avLst/>
            </a:prstGeom>
            <a:solidFill>
              <a:srgbClr val="B3B3B3">
                <a:alpha val="100000"/>
              </a:srgbClr>
            </a:solidFill>
          </p:spPr>
          <p:txBody>
            <a:bodyPr/>
            <a:lstStyle/>
            <a:p/>
          </p:txBody>
        </p:sp>
        <p:sp>
          <p:nvSpPr>
            <p:cNvPr id="50" name="rc50"/>
            <p:cNvSpPr/>
            <p:nvPr/>
          </p:nvSpPr>
          <p:spPr>
            <a:xfrm>
              <a:off x="6286731" y="2386681"/>
              <a:ext cx="249522" cy="626401"/>
            </a:xfrm>
            <a:prstGeom prst="rect">
              <a:avLst/>
            </a:prstGeom>
            <a:solidFill>
              <a:srgbClr val="B3B3B3">
                <a:alpha val="100000"/>
              </a:srgbClr>
            </a:solidFill>
          </p:spPr>
          <p:txBody>
            <a:bodyPr/>
            <a:lstStyle/>
            <a:p/>
          </p:txBody>
        </p:sp>
        <p:sp>
          <p:nvSpPr>
            <p:cNvPr id="51" name="rc51"/>
            <p:cNvSpPr/>
            <p:nvPr/>
          </p:nvSpPr>
          <p:spPr>
            <a:xfrm>
              <a:off x="6563979" y="2321881"/>
              <a:ext cx="249522" cy="712801"/>
            </a:xfrm>
            <a:prstGeom prst="rect">
              <a:avLst/>
            </a:prstGeom>
            <a:solidFill>
              <a:srgbClr val="B3B3B3">
                <a:alpha val="100000"/>
              </a:srgbClr>
            </a:solidFill>
          </p:spPr>
          <p:txBody>
            <a:bodyPr/>
            <a:lstStyle/>
            <a:p/>
          </p:txBody>
        </p:sp>
        <p:sp>
          <p:nvSpPr>
            <p:cNvPr id="52" name="rc52"/>
            <p:cNvSpPr/>
            <p:nvPr/>
          </p:nvSpPr>
          <p:spPr>
            <a:xfrm>
              <a:off x="6841227" y="2408281"/>
              <a:ext cx="249522" cy="648001"/>
            </a:xfrm>
            <a:prstGeom prst="rect">
              <a:avLst/>
            </a:prstGeom>
            <a:solidFill>
              <a:srgbClr val="B3B3B3">
                <a:alpha val="100000"/>
              </a:srgbClr>
            </a:solidFill>
          </p:spPr>
          <p:txBody>
            <a:bodyPr/>
            <a:lstStyle/>
            <a:p/>
          </p:txBody>
        </p:sp>
        <p:sp>
          <p:nvSpPr>
            <p:cNvPr id="53" name="rc53"/>
            <p:cNvSpPr/>
            <p:nvPr/>
          </p:nvSpPr>
          <p:spPr>
            <a:xfrm>
              <a:off x="7118474" y="2408281"/>
              <a:ext cx="249522" cy="734401"/>
            </a:xfrm>
            <a:prstGeom prst="rect">
              <a:avLst/>
            </a:prstGeom>
            <a:solidFill>
              <a:srgbClr val="B3B3B3">
                <a:alpha val="100000"/>
              </a:srgbClr>
            </a:solidFill>
          </p:spPr>
          <p:txBody>
            <a:bodyPr/>
            <a:lstStyle/>
            <a:p/>
          </p:txBody>
        </p:sp>
        <p:sp>
          <p:nvSpPr>
            <p:cNvPr id="54" name="rc54"/>
            <p:cNvSpPr/>
            <p:nvPr/>
          </p:nvSpPr>
          <p:spPr>
            <a:xfrm>
              <a:off x="7395722" y="2451481"/>
              <a:ext cx="249522" cy="691201"/>
            </a:xfrm>
            <a:prstGeom prst="rect">
              <a:avLst/>
            </a:prstGeom>
            <a:solidFill>
              <a:srgbClr val="B3B3B3">
                <a:alpha val="100000"/>
              </a:srgbClr>
            </a:solidFill>
          </p:spPr>
          <p:txBody>
            <a:bodyPr/>
            <a:lstStyle/>
            <a:p/>
          </p:txBody>
        </p:sp>
        <p:sp>
          <p:nvSpPr>
            <p:cNvPr id="55" name="rc55"/>
            <p:cNvSpPr/>
            <p:nvPr/>
          </p:nvSpPr>
          <p:spPr>
            <a:xfrm>
              <a:off x="7672970" y="2451481"/>
              <a:ext cx="249522" cy="604801"/>
            </a:xfrm>
            <a:prstGeom prst="rect">
              <a:avLst/>
            </a:prstGeom>
            <a:solidFill>
              <a:srgbClr val="B3B3B3">
                <a:alpha val="100000"/>
              </a:srgbClr>
            </a:solidFill>
          </p:spPr>
          <p:txBody>
            <a:bodyPr/>
            <a:lstStyle/>
            <a:p/>
          </p:txBody>
        </p:sp>
        <p:sp>
          <p:nvSpPr>
            <p:cNvPr id="56" name="rc56"/>
            <p:cNvSpPr/>
            <p:nvPr/>
          </p:nvSpPr>
          <p:spPr>
            <a:xfrm>
              <a:off x="7950217" y="2473081"/>
              <a:ext cx="249522" cy="583201"/>
            </a:xfrm>
            <a:prstGeom prst="rect">
              <a:avLst/>
            </a:prstGeom>
            <a:solidFill>
              <a:srgbClr val="B3B3B3">
                <a:alpha val="100000"/>
              </a:srgbClr>
            </a:solidFill>
          </p:spPr>
          <p:txBody>
            <a:bodyPr/>
            <a:lstStyle/>
            <a:p/>
          </p:txBody>
        </p:sp>
        <p:sp>
          <p:nvSpPr>
            <p:cNvPr id="57" name="pl57"/>
            <p:cNvSpPr/>
            <p:nvPr/>
          </p:nvSpPr>
          <p:spPr>
            <a:xfrm>
              <a:off x="1421035" y="1254838"/>
              <a:ext cx="6653943" cy="280800"/>
            </a:xfrm>
            <a:custGeom>
              <a:avLst/>
              <a:pathLst>
                <a:path w="6653943" h="280800">
                  <a:moveTo>
                    <a:pt x="0" y="0"/>
                  </a:moveTo>
                  <a:lnTo>
                    <a:pt x="277247" y="0"/>
                  </a:lnTo>
                  <a:lnTo>
                    <a:pt x="554495" y="28080"/>
                  </a:lnTo>
                  <a:lnTo>
                    <a:pt x="831742" y="28080"/>
                  </a:lnTo>
                  <a:lnTo>
                    <a:pt x="1108990" y="56160"/>
                  </a:lnTo>
                  <a:lnTo>
                    <a:pt x="1386238" y="56160"/>
                  </a:lnTo>
                  <a:lnTo>
                    <a:pt x="1663485" y="112320"/>
                  </a:lnTo>
                  <a:lnTo>
                    <a:pt x="1940733" y="84240"/>
                  </a:lnTo>
                  <a:lnTo>
                    <a:pt x="2217981" y="112320"/>
                  </a:lnTo>
                  <a:lnTo>
                    <a:pt x="2495228" y="168480"/>
                  </a:lnTo>
                  <a:lnTo>
                    <a:pt x="2772476" y="140400"/>
                  </a:lnTo>
                  <a:lnTo>
                    <a:pt x="3049724" y="196560"/>
                  </a:lnTo>
                  <a:lnTo>
                    <a:pt x="3326971" y="196560"/>
                  </a:lnTo>
                  <a:lnTo>
                    <a:pt x="3604219" y="196560"/>
                  </a:lnTo>
                  <a:lnTo>
                    <a:pt x="3881467" y="224640"/>
                  </a:lnTo>
                  <a:lnTo>
                    <a:pt x="4158714" y="252720"/>
                  </a:lnTo>
                  <a:lnTo>
                    <a:pt x="4435962" y="252720"/>
                  </a:lnTo>
                  <a:lnTo>
                    <a:pt x="4713210" y="280800"/>
                  </a:lnTo>
                  <a:lnTo>
                    <a:pt x="4990457" y="280800"/>
                  </a:lnTo>
                  <a:lnTo>
                    <a:pt x="5267705" y="280800"/>
                  </a:lnTo>
                  <a:lnTo>
                    <a:pt x="5544953" y="280800"/>
                  </a:lnTo>
                  <a:lnTo>
                    <a:pt x="5822200" y="280800"/>
                  </a:lnTo>
                  <a:lnTo>
                    <a:pt x="6099448" y="280800"/>
                  </a:lnTo>
                  <a:lnTo>
                    <a:pt x="6376696" y="280800"/>
                  </a:lnTo>
                  <a:lnTo>
                    <a:pt x="6653943" y="280800"/>
                  </a:lnTo>
                </a:path>
              </a:pathLst>
            </a:custGeom>
            <a:ln w="27101" cap="flat">
              <a:solidFill>
                <a:srgbClr val="0058AB">
                  <a:alpha val="100000"/>
                </a:srgbClr>
              </a:solidFill>
              <a:prstDash val="solid"/>
              <a:round/>
            </a:ln>
          </p:spPr>
          <p:txBody>
            <a:bodyPr/>
            <a:lstStyle/>
            <a:p/>
          </p:txBody>
        </p:sp>
        <p:sp>
          <p:nvSpPr>
            <p:cNvPr id="58" name="pl58"/>
            <p:cNvSpPr/>
            <p:nvPr/>
          </p:nvSpPr>
          <p:spPr>
            <a:xfrm>
              <a:off x="5302502" y="1760280"/>
              <a:ext cx="2772476" cy="28080"/>
            </a:xfrm>
            <a:custGeom>
              <a:avLst/>
              <a:pathLst>
                <a:path w="2772476" h="28080">
                  <a:moveTo>
                    <a:pt x="0" y="28080"/>
                  </a:moveTo>
                  <a:lnTo>
                    <a:pt x="277247" y="28080"/>
                  </a:lnTo>
                  <a:lnTo>
                    <a:pt x="554495" y="28080"/>
                  </a:lnTo>
                  <a:lnTo>
                    <a:pt x="831742" y="28080"/>
                  </a:lnTo>
                  <a:lnTo>
                    <a:pt x="1108990" y="28080"/>
                  </a:lnTo>
                  <a:lnTo>
                    <a:pt x="1386238" y="28080"/>
                  </a:lnTo>
                  <a:lnTo>
                    <a:pt x="1663485" y="0"/>
                  </a:lnTo>
                  <a:lnTo>
                    <a:pt x="1940733" y="0"/>
                  </a:lnTo>
                  <a:lnTo>
                    <a:pt x="2217981" y="0"/>
                  </a:lnTo>
                  <a:lnTo>
                    <a:pt x="2495228" y="0"/>
                  </a:lnTo>
                  <a:lnTo>
                    <a:pt x="2772476" y="0"/>
                  </a:lnTo>
                </a:path>
              </a:pathLst>
            </a:custGeom>
            <a:ln w="27101" cap="flat">
              <a:solidFill>
                <a:srgbClr val="333333">
                  <a:alpha val="100000"/>
                </a:srgbClr>
              </a:solidFill>
              <a:prstDash val="solid"/>
              <a:round/>
            </a:ln>
          </p:spPr>
          <p:txBody>
            <a:bodyPr/>
            <a:lstStyle/>
            <a:p/>
          </p:txBody>
        </p:sp>
        <p:sp>
          <p:nvSpPr>
            <p:cNvPr id="59" name="tx59"/>
            <p:cNvSpPr/>
            <p:nvPr/>
          </p:nvSpPr>
          <p:spPr>
            <a:xfrm>
              <a:off x="6618402"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0" name="tx60"/>
            <p:cNvSpPr/>
            <p:nvPr/>
          </p:nvSpPr>
          <p:spPr>
            <a:xfrm>
              <a:off x="6895650"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1" name="tx61"/>
            <p:cNvSpPr/>
            <p:nvPr/>
          </p:nvSpPr>
          <p:spPr>
            <a:xfrm>
              <a:off x="7172898"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2" name="tx62"/>
            <p:cNvSpPr/>
            <p:nvPr/>
          </p:nvSpPr>
          <p:spPr>
            <a:xfrm>
              <a:off x="7450145"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3" name="tx63"/>
            <p:cNvSpPr/>
            <p:nvPr/>
          </p:nvSpPr>
          <p:spPr>
            <a:xfrm>
              <a:off x="7727393"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4" name="tx64"/>
            <p:cNvSpPr/>
            <p:nvPr/>
          </p:nvSpPr>
          <p:spPr>
            <a:xfrm>
              <a:off x="8004641"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5" name="tx65"/>
            <p:cNvSpPr/>
            <p:nvPr/>
          </p:nvSpPr>
          <p:spPr>
            <a:xfrm>
              <a:off x="6618402"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66" name="tx66"/>
            <p:cNvSpPr/>
            <p:nvPr/>
          </p:nvSpPr>
          <p:spPr>
            <a:xfrm>
              <a:off x="6895650"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67" name="tx67"/>
            <p:cNvSpPr/>
            <p:nvPr/>
          </p:nvSpPr>
          <p:spPr>
            <a:xfrm>
              <a:off x="7172898"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68" name="tx68"/>
            <p:cNvSpPr/>
            <p:nvPr/>
          </p:nvSpPr>
          <p:spPr>
            <a:xfrm>
              <a:off x="7450145"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69" name="tx69"/>
            <p:cNvSpPr/>
            <p:nvPr/>
          </p:nvSpPr>
          <p:spPr>
            <a:xfrm>
              <a:off x="7727393"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70" name="tx70"/>
            <p:cNvSpPr/>
            <p:nvPr/>
          </p:nvSpPr>
          <p:spPr>
            <a:xfrm>
              <a:off x="8004641"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71" name="tx71"/>
            <p:cNvSpPr/>
            <p:nvPr/>
          </p:nvSpPr>
          <p:spPr>
            <a:xfrm>
              <a:off x="5457662" y="241984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2" name="tx72"/>
            <p:cNvSpPr/>
            <p:nvPr/>
          </p:nvSpPr>
          <p:spPr>
            <a:xfrm>
              <a:off x="6566652" y="220384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3" name="tx73"/>
            <p:cNvSpPr/>
            <p:nvPr/>
          </p:nvSpPr>
          <p:spPr>
            <a:xfrm>
              <a:off x="6843900" y="229024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4" name="tx74"/>
            <p:cNvSpPr/>
            <p:nvPr/>
          </p:nvSpPr>
          <p:spPr>
            <a:xfrm>
              <a:off x="7121148" y="229024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5" name="tx75"/>
            <p:cNvSpPr/>
            <p:nvPr/>
          </p:nvSpPr>
          <p:spPr>
            <a:xfrm>
              <a:off x="7398395" y="233344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6" name="tx76"/>
            <p:cNvSpPr/>
            <p:nvPr/>
          </p:nvSpPr>
          <p:spPr>
            <a:xfrm>
              <a:off x="7675643" y="233344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7" name="tx77"/>
            <p:cNvSpPr/>
            <p:nvPr/>
          </p:nvSpPr>
          <p:spPr>
            <a:xfrm>
              <a:off x="7952891" y="235504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8" name="tx78"/>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79" name="tx79"/>
            <p:cNvSpPr/>
            <p:nvPr/>
          </p:nvSpPr>
          <p:spPr>
            <a:xfrm>
              <a:off x="733081" y="28745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0" name="tx80"/>
            <p:cNvSpPr/>
            <p:nvPr/>
          </p:nvSpPr>
          <p:spPr>
            <a:xfrm>
              <a:off x="655386" y="17945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1" name="tx8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2" name="tx8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3" name="tx8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4" name="tx8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5" name="tx8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6" name="tx8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479988" y="2466929"/>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97" name="tx9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8" name="pl98"/>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9" name="pl99"/>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0" name="tx100"/>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1" name="tx101"/>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2" name="rc102"/>
            <p:cNvSpPr/>
            <p:nvPr/>
          </p:nvSpPr>
          <p:spPr>
            <a:xfrm>
              <a:off x="4678790" y="4909475"/>
              <a:ext cx="201456" cy="201456"/>
            </a:xfrm>
            <a:prstGeom prst="rect">
              <a:avLst/>
            </a:prstGeom>
            <a:solidFill>
              <a:srgbClr val="E2231A">
                <a:alpha val="100000"/>
              </a:srgbClr>
            </a:solidFill>
          </p:spPr>
          <p:txBody>
            <a:bodyPr/>
            <a:lstStyle/>
            <a:p/>
          </p:txBody>
        </p:sp>
        <p:sp>
          <p:nvSpPr>
            <p:cNvPr id="103" name="rc103"/>
            <p:cNvSpPr/>
            <p:nvPr/>
          </p:nvSpPr>
          <p:spPr>
            <a:xfrm>
              <a:off x="5642950" y="4909475"/>
              <a:ext cx="201456" cy="201456"/>
            </a:xfrm>
            <a:prstGeom prst="rect">
              <a:avLst/>
            </a:prstGeom>
            <a:solidFill>
              <a:srgbClr val="B3B3B3">
                <a:alpha val="100000"/>
              </a:srgbClr>
            </a:solidFill>
          </p:spPr>
          <p:txBody>
            <a:bodyPr/>
            <a:lstStyle/>
            <a:p/>
          </p:txBody>
        </p:sp>
        <p:sp>
          <p:nvSpPr>
            <p:cNvPr id="104" name="tx104"/>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5" name="tx105"/>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6" name="tx106"/>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7" name="tx107"/>
            <p:cNvSpPr/>
            <p:nvPr/>
          </p:nvSpPr>
          <p:spPr>
            <a:xfrm>
              <a:off x="951100" y="661760"/>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Monaco, 2000-2024</a:t>
              </a:r>
            </a:p>
          </p:txBody>
        </p:sp>
        <p:sp>
          <p:nvSpPr>
            <p:cNvPr id="108" name="pl108"/>
            <p:cNvSpPr/>
            <p:nvPr/>
          </p:nvSpPr>
          <p:spPr>
            <a:xfrm>
              <a:off x="21813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395145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57215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74916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5" name="pl11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06639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8365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60663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3767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1296273" y="5774644"/>
              <a:ext cx="3982769" cy="162162"/>
            </a:xfrm>
            <a:prstGeom prst="rect">
              <a:avLst/>
            </a:prstGeom>
            <a:solidFill>
              <a:srgbClr val="E2231A">
                <a:alpha val="100000"/>
              </a:srgbClr>
            </a:solidFill>
          </p:spPr>
          <p:txBody>
            <a:bodyPr/>
            <a:lstStyle/>
            <a:p/>
          </p:txBody>
        </p:sp>
        <p:sp>
          <p:nvSpPr>
            <p:cNvPr id="121" name="rc121"/>
            <p:cNvSpPr/>
            <p:nvPr/>
          </p:nvSpPr>
          <p:spPr>
            <a:xfrm>
              <a:off x="1296273" y="5571941"/>
              <a:ext cx="3894263" cy="162162"/>
            </a:xfrm>
            <a:prstGeom prst="rect">
              <a:avLst/>
            </a:prstGeom>
            <a:solidFill>
              <a:srgbClr val="E2231A">
                <a:alpha val="100000"/>
              </a:srgbClr>
            </a:solidFill>
          </p:spPr>
          <p:txBody>
            <a:bodyPr/>
            <a:lstStyle/>
            <a:p/>
          </p:txBody>
        </p:sp>
        <p:sp>
          <p:nvSpPr>
            <p:cNvPr id="122" name="rc122"/>
            <p:cNvSpPr/>
            <p:nvPr/>
          </p:nvSpPr>
          <p:spPr>
            <a:xfrm>
              <a:off x="1296273" y="5369238"/>
              <a:ext cx="3894263" cy="162162"/>
            </a:xfrm>
            <a:prstGeom prst="rect">
              <a:avLst/>
            </a:prstGeom>
            <a:solidFill>
              <a:srgbClr val="E2231A">
                <a:alpha val="100000"/>
              </a:srgbClr>
            </a:solidFill>
          </p:spPr>
          <p:txBody>
            <a:bodyPr/>
            <a:lstStyle/>
            <a:p/>
          </p:txBody>
        </p:sp>
        <p:sp>
          <p:nvSpPr>
            <p:cNvPr id="123" name="rc123"/>
            <p:cNvSpPr/>
            <p:nvPr/>
          </p:nvSpPr>
          <p:spPr>
            <a:xfrm>
              <a:off x="5279043" y="5774644"/>
              <a:ext cx="2920697" cy="162162"/>
            </a:xfrm>
            <a:prstGeom prst="rect">
              <a:avLst/>
            </a:prstGeom>
            <a:solidFill>
              <a:srgbClr val="B3B3B3">
                <a:alpha val="100000"/>
              </a:srgbClr>
            </a:solidFill>
          </p:spPr>
          <p:txBody>
            <a:bodyPr/>
            <a:lstStyle/>
            <a:p/>
          </p:txBody>
        </p:sp>
        <p:sp>
          <p:nvSpPr>
            <p:cNvPr id="124" name="rc124"/>
            <p:cNvSpPr/>
            <p:nvPr/>
          </p:nvSpPr>
          <p:spPr>
            <a:xfrm>
              <a:off x="5190537" y="5571941"/>
              <a:ext cx="2478167" cy="162162"/>
            </a:xfrm>
            <a:prstGeom prst="rect">
              <a:avLst/>
            </a:prstGeom>
            <a:solidFill>
              <a:srgbClr val="B3B3B3">
                <a:alpha val="100000"/>
              </a:srgbClr>
            </a:solidFill>
          </p:spPr>
          <p:txBody>
            <a:bodyPr/>
            <a:lstStyle/>
            <a:p/>
          </p:txBody>
        </p:sp>
        <p:sp>
          <p:nvSpPr>
            <p:cNvPr id="125" name="rc125"/>
            <p:cNvSpPr/>
            <p:nvPr/>
          </p:nvSpPr>
          <p:spPr>
            <a:xfrm>
              <a:off x="5190537" y="5369238"/>
              <a:ext cx="2389661" cy="162162"/>
            </a:xfrm>
            <a:prstGeom prst="rect">
              <a:avLst/>
            </a:prstGeom>
            <a:solidFill>
              <a:srgbClr val="B3B3B3">
                <a:alpha val="100000"/>
              </a:srgbClr>
            </a:solidFill>
          </p:spPr>
          <p:txBody>
            <a:bodyPr/>
            <a:lstStyle/>
            <a:p/>
          </p:txBody>
        </p:sp>
        <p:sp>
          <p:nvSpPr>
            <p:cNvPr id="126" name="tx126"/>
            <p:cNvSpPr/>
            <p:nvPr/>
          </p:nvSpPr>
          <p:spPr>
            <a:xfrm>
              <a:off x="8329967"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27" name="tx127"/>
            <p:cNvSpPr/>
            <p:nvPr/>
          </p:nvSpPr>
          <p:spPr>
            <a:xfrm>
              <a:off x="7798931"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28" name="tx128"/>
            <p:cNvSpPr/>
            <p:nvPr/>
          </p:nvSpPr>
          <p:spPr>
            <a:xfrm>
              <a:off x="7710425"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29" name="tx12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298869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4" name="tx134"/>
            <p:cNvSpPr/>
            <p:nvPr/>
          </p:nvSpPr>
          <p:spPr>
            <a:xfrm>
              <a:off x="475881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5" name="tx135"/>
            <p:cNvSpPr/>
            <p:nvPr/>
          </p:nvSpPr>
          <p:spPr>
            <a:xfrm>
              <a:off x="652893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6" name="tx136"/>
            <p:cNvSpPr/>
            <p:nvPr/>
          </p:nvSpPr>
          <p:spPr>
            <a:xfrm>
              <a:off x="829905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7" name="tx137"/>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8" name="tx13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88%. This is similar to in 2019, where coverage was 88%.
&lt;100 children missed their routine first dose of measles vaccine.
MCV2 is typically administered to children between 18 months and five years old. MCV2 coverage remained constant at 80%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285702"/>
            </a:xfrm>
            <a:custGeom>
              <a:avLst/>
              <a:pathLst>
                <a:path w="3397293" h="285702">
                  <a:moveTo>
                    <a:pt x="0" y="0"/>
                  </a:moveTo>
                  <a:lnTo>
                    <a:pt x="141553" y="0"/>
                  </a:lnTo>
                  <a:lnTo>
                    <a:pt x="283107" y="28570"/>
                  </a:lnTo>
                  <a:lnTo>
                    <a:pt x="424661" y="28570"/>
                  </a:lnTo>
                  <a:lnTo>
                    <a:pt x="566215" y="57140"/>
                  </a:lnTo>
                  <a:lnTo>
                    <a:pt x="707769" y="57140"/>
                  </a:lnTo>
                  <a:lnTo>
                    <a:pt x="849323" y="114281"/>
                  </a:lnTo>
                  <a:lnTo>
                    <a:pt x="990877" y="85710"/>
                  </a:lnTo>
                  <a:lnTo>
                    <a:pt x="1132431" y="114281"/>
                  </a:lnTo>
                  <a:lnTo>
                    <a:pt x="1273984" y="171421"/>
                  </a:lnTo>
                  <a:lnTo>
                    <a:pt x="1415538" y="142851"/>
                  </a:lnTo>
                  <a:lnTo>
                    <a:pt x="1557092" y="199991"/>
                  </a:lnTo>
                  <a:lnTo>
                    <a:pt x="1698646" y="199991"/>
                  </a:lnTo>
                  <a:lnTo>
                    <a:pt x="1840200" y="199991"/>
                  </a:lnTo>
                  <a:lnTo>
                    <a:pt x="1981754" y="228562"/>
                  </a:lnTo>
                  <a:lnTo>
                    <a:pt x="2123308" y="257132"/>
                  </a:lnTo>
                  <a:lnTo>
                    <a:pt x="2264862" y="257132"/>
                  </a:lnTo>
                  <a:lnTo>
                    <a:pt x="2406416" y="285702"/>
                  </a:lnTo>
                  <a:lnTo>
                    <a:pt x="2547969" y="285702"/>
                  </a:lnTo>
                  <a:lnTo>
                    <a:pt x="2689523" y="285702"/>
                  </a:lnTo>
                  <a:lnTo>
                    <a:pt x="2831077" y="285702"/>
                  </a:lnTo>
                  <a:lnTo>
                    <a:pt x="2972631" y="285702"/>
                  </a:lnTo>
                  <a:lnTo>
                    <a:pt x="3114185" y="285702"/>
                  </a:lnTo>
                  <a:lnTo>
                    <a:pt x="3255739" y="285702"/>
                  </a:lnTo>
                  <a:lnTo>
                    <a:pt x="3397293" y="28570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285702"/>
            </a:xfrm>
            <a:custGeom>
              <a:avLst/>
              <a:pathLst>
                <a:path w="3397293" h="285702">
                  <a:moveTo>
                    <a:pt x="0" y="0"/>
                  </a:moveTo>
                  <a:lnTo>
                    <a:pt x="141553" y="0"/>
                  </a:lnTo>
                  <a:lnTo>
                    <a:pt x="283107" y="28570"/>
                  </a:lnTo>
                  <a:lnTo>
                    <a:pt x="424661" y="28570"/>
                  </a:lnTo>
                  <a:lnTo>
                    <a:pt x="566215" y="57140"/>
                  </a:lnTo>
                  <a:lnTo>
                    <a:pt x="707769" y="57140"/>
                  </a:lnTo>
                  <a:lnTo>
                    <a:pt x="849323" y="114281"/>
                  </a:lnTo>
                  <a:lnTo>
                    <a:pt x="990877" y="85710"/>
                  </a:lnTo>
                  <a:lnTo>
                    <a:pt x="1132431" y="114281"/>
                  </a:lnTo>
                  <a:lnTo>
                    <a:pt x="1273984" y="171421"/>
                  </a:lnTo>
                  <a:lnTo>
                    <a:pt x="1415538" y="142851"/>
                  </a:lnTo>
                  <a:lnTo>
                    <a:pt x="1557092" y="199991"/>
                  </a:lnTo>
                  <a:lnTo>
                    <a:pt x="1698646" y="199991"/>
                  </a:lnTo>
                  <a:lnTo>
                    <a:pt x="1840200" y="199991"/>
                  </a:lnTo>
                  <a:lnTo>
                    <a:pt x="1981754" y="228562"/>
                  </a:lnTo>
                  <a:lnTo>
                    <a:pt x="2123308" y="257132"/>
                  </a:lnTo>
                  <a:lnTo>
                    <a:pt x="2264862" y="257132"/>
                  </a:lnTo>
                  <a:lnTo>
                    <a:pt x="2406416" y="285702"/>
                  </a:lnTo>
                  <a:lnTo>
                    <a:pt x="2547969" y="285702"/>
                  </a:lnTo>
                  <a:lnTo>
                    <a:pt x="2689523" y="285702"/>
                  </a:lnTo>
                  <a:lnTo>
                    <a:pt x="2831077" y="285702"/>
                  </a:lnTo>
                  <a:lnTo>
                    <a:pt x="2972631" y="285702"/>
                  </a:lnTo>
                  <a:lnTo>
                    <a:pt x="3114185" y="285702"/>
                  </a:lnTo>
                  <a:lnTo>
                    <a:pt x="3255739" y="285702"/>
                  </a:lnTo>
                  <a:lnTo>
                    <a:pt x="3397293" y="28570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285702"/>
            </a:xfrm>
            <a:custGeom>
              <a:avLst/>
              <a:pathLst>
                <a:path w="3397293" h="285702">
                  <a:moveTo>
                    <a:pt x="0" y="0"/>
                  </a:moveTo>
                  <a:lnTo>
                    <a:pt x="141553" y="0"/>
                  </a:lnTo>
                  <a:lnTo>
                    <a:pt x="283107" y="28570"/>
                  </a:lnTo>
                  <a:lnTo>
                    <a:pt x="424661" y="28570"/>
                  </a:lnTo>
                  <a:lnTo>
                    <a:pt x="566215" y="57140"/>
                  </a:lnTo>
                  <a:lnTo>
                    <a:pt x="707769" y="57140"/>
                  </a:lnTo>
                  <a:lnTo>
                    <a:pt x="849323" y="114281"/>
                  </a:lnTo>
                  <a:lnTo>
                    <a:pt x="990877" y="85710"/>
                  </a:lnTo>
                  <a:lnTo>
                    <a:pt x="1132431" y="114281"/>
                  </a:lnTo>
                  <a:lnTo>
                    <a:pt x="1273984" y="171421"/>
                  </a:lnTo>
                  <a:lnTo>
                    <a:pt x="1415538" y="142851"/>
                  </a:lnTo>
                  <a:lnTo>
                    <a:pt x="1557092" y="199991"/>
                  </a:lnTo>
                  <a:lnTo>
                    <a:pt x="1698646" y="199991"/>
                  </a:lnTo>
                  <a:lnTo>
                    <a:pt x="1840200" y="199991"/>
                  </a:lnTo>
                  <a:lnTo>
                    <a:pt x="1981754" y="228562"/>
                  </a:lnTo>
                  <a:lnTo>
                    <a:pt x="2123308" y="257132"/>
                  </a:lnTo>
                  <a:lnTo>
                    <a:pt x="2264862" y="257132"/>
                  </a:lnTo>
                  <a:lnTo>
                    <a:pt x="2406416" y="285702"/>
                  </a:lnTo>
                  <a:lnTo>
                    <a:pt x="2547969" y="285702"/>
                  </a:lnTo>
                  <a:lnTo>
                    <a:pt x="2689523" y="285702"/>
                  </a:lnTo>
                  <a:lnTo>
                    <a:pt x="2831077" y="285702"/>
                  </a:lnTo>
                  <a:lnTo>
                    <a:pt x="2972631" y="285702"/>
                  </a:lnTo>
                  <a:lnTo>
                    <a:pt x="3114185" y="285702"/>
                  </a:lnTo>
                  <a:lnTo>
                    <a:pt x="3255739" y="285702"/>
                  </a:lnTo>
                  <a:lnTo>
                    <a:pt x="3397293" y="28570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946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946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509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975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6563" y="4831778"/>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Monaco</a:t>
              </a:r>
            </a:p>
          </p:txBody>
        </p:sp>
        <p:sp>
          <p:nvSpPr>
            <p:cNvPr id="60" name="tx60"/>
            <p:cNvSpPr/>
            <p:nvPr/>
          </p:nvSpPr>
          <p:spPr>
            <a:xfrm>
              <a:off x="25021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465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53084" y="471005"/>
              <a:ext cx="25330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Monaco,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84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513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942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37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798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22791"/>
              <a:ext cx="3397293" cy="857107"/>
            </a:xfrm>
            <a:custGeom>
              <a:avLst/>
              <a:pathLst>
                <a:path w="3397293" h="857107">
                  <a:moveTo>
                    <a:pt x="0" y="0"/>
                  </a:moveTo>
                  <a:lnTo>
                    <a:pt x="141553" y="0"/>
                  </a:lnTo>
                  <a:lnTo>
                    <a:pt x="283107" y="85710"/>
                  </a:lnTo>
                  <a:lnTo>
                    <a:pt x="424661" y="85710"/>
                  </a:lnTo>
                  <a:lnTo>
                    <a:pt x="566215" y="171421"/>
                  </a:lnTo>
                  <a:lnTo>
                    <a:pt x="707769" y="171421"/>
                  </a:lnTo>
                  <a:lnTo>
                    <a:pt x="849323" y="342843"/>
                  </a:lnTo>
                  <a:lnTo>
                    <a:pt x="990877" y="257132"/>
                  </a:lnTo>
                  <a:lnTo>
                    <a:pt x="1132431" y="342843"/>
                  </a:lnTo>
                  <a:lnTo>
                    <a:pt x="1273984" y="514264"/>
                  </a:lnTo>
                  <a:lnTo>
                    <a:pt x="1415538" y="428553"/>
                  </a:lnTo>
                  <a:lnTo>
                    <a:pt x="1557092" y="599975"/>
                  </a:lnTo>
                  <a:lnTo>
                    <a:pt x="1698646" y="599975"/>
                  </a:lnTo>
                  <a:lnTo>
                    <a:pt x="1840200" y="599975"/>
                  </a:lnTo>
                  <a:lnTo>
                    <a:pt x="1981754" y="685686"/>
                  </a:lnTo>
                  <a:lnTo>
                    <a:pt x="2123308" y="771396"/>
                  </a:lnTo>
                  <a:lnTo>
                    <a:pt x="2264862" y="771396"/>
                  </a:lnTo>
                  <a:lnTo>
                    <a:pt x="2406416" y="857107"/>
                  </a:lnTo>
                  <a:lnTo>
                    <a:pt x="2547969" y="857107"/>
                  </a:lnTo>
                  <a:lnTo>
                    <a:pt x="2689523" y="857107"/>
                  </a:lnTo>
                  <a:lnTo>
                    <a:pt x="2831077" y="857107"/>
                  </a:lnTo>
                  <a:lnTo>
                    <a:pt x="2972631" y="857107"/>
                  </a:lnTo>
                  <a:lnTo>
                    <a:pt x="3114185" y="857107"/>
                  </a:lnTo>
                  <a:lnTo>
                    <a:pt x="3255739" y="857107"/>
                  </a:lnTo>
                  <a:lnTo>
                    <a:pt x="3397293" y="85710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79899"/>
              <a:ext cx="3397293" cy="1285661"/>
            </a:xfrm>
            <a:custGeom>
              <a:avLst/>
              <a:pathLst>
                <a:path w="3397293" h="1285661">
                  <a:moveTo>
                    <a:pt x="0" y="1285661"/>
                  </a:moveTo>
                  <a:lnTo>
                    <a:pt x="141553" y="1199950"/>
                  </a:lnTo>
                  <a:lnTo>
                    <a:pt x="283107" y="1199950"/>
                  </a:lnTo>
                  <a:lnTo>
                    <a:pt x="424661" y="1114239"/>
                  </a:lnTo>
                  <a:lnTo>
                    <a:pt x="566215" y="942818"/>
                  </a:lnTo>
                  <a:lnTo>
                    <a:pt x="707769" y="771396"/>
                  </a:lnTo>
                  <a:lnTo>
                    <a:pt x="849323" y="599975"/>
                  </a:lnTo>
                  <a:lnTo>
                    <a:pt x="990877" y="599975"/>
                  </a:lnTo>
                  <a:lnTo>
                    <a:pt x="1132431" y="428553"/>
                  </a:lnTo>
                  <a:lnTo>
                    <a:pt x="1273984" y="257132"/>
                  </a:lnTo>
                  <a:lnTo>
                    <a:pt x="1415538" y="171421"/>
                  </a:lnTo>
                  <a:lnTo>
                    <a:pt x="1557092" y="171421"/>
                  </a:lnTo>
                  <a:lnTo>
                    <a:pt x="1698646" y="171421"/>
                  </a:lnTo>
                  <a:lnTo>
                    <a:pt x="1840200" y="171421"/>
                  </a:lnTo>
                  <a:lnTo>
                    <a:pt x="1981754" y="171421"/>
                  </a:lnTo>
                  <a:lnTo>
                    <a:pt x="2123308" y="171421"/>
                  </a:lnTo>
                  <a:lnTo>
                    <a:pt x="2264862" y="85710"/>
                  </a:lnTo>
                  <a:lnTo>
                    <a:pt x="2406416" y="85710"/>
                  </a:lnTo>
                  <a:lnTo>
                    <a:pt x="2547969" y="0"/>
                  </a:lnTo>
                  <a:lnTo>
                    <a:pt x="2689523" y="0"/>
                  </a:lnTo>
                  <a:lnTo>
                    <a:pt x="2831077" y="257132"/>
                  </a:lnTo>
                  <a:lnTo>
                    <a:pt x="2972631" y="428553"/>
                  </a:lnTo>
                  <a:lnTo>
                    <a:pt x="3114185" y="257132"/>
                  </a:lnTo>
                  <a:lnTo>
                    <a:pt x="3255739" y="257132"/>
                  </a:lnTo>
                  <a:lnTo>
                    <a:pt x="3397293" y="171421"/>
                  </a:lnTo>
                </a:path>
              </a:pathLst>
            </a:custGeom>
            <a:ln w="27101" cap="flat">
              <a:solidFill>
                <a:srgbClr val="80BD41">
                  <a:alpha val="100000"/>
                </a:srgbClr>
              </a:solidFill>
              <a:prstDash val="solid"/>
              <a:round/>
            </a:ln>
          </p:spPr>
          <p:txBody>
            <a:bodyPr/>
            <a:lstStyle/>
            <a:p/>
          </p:txBody>
        </p:sp>
        <p:sp>
          <p:nvSpPr>
            <p:cNvPr id="80" name="pl80"/>
            <p:cNvSpPr/>
            <p:nvPr/>
          </p:nvSpPr>
          <p:spPr>
            <a:xfrm>
              <a:off x="5437664" y="2579899"/>
              <a:ext cx="3397293" cy="257132"/>
            </a:xfrm>
            <a:custGeom>
              <a:avLst/>
              <a:pathLst>
                <a:path w="3397293" h="257132">
                  <a:moveTo>
                    <a:pt x="0" y="257132"/>
                  </a:moveTo>
                  <a:lnTo>
                    <a:pt x="141553" y="171421"/>
                  </a:lnTo>
                  <a:lnTo>
                    <a:pt x="283107" y="171421"/>
                  </a:lnTo>
                  <a:lnTo>
                    <a:pt x="424661" y="85710"/>
                  </a:lnTo>
                  <a:lnTo>
                    <a:pt x="566215" y="85710"/>
                  </a:lnTo>
                  <a:lnTo>
                    <a:pt x="707769" y="85710"/>
                  </a:lnTo>
                  <a:lnTo>
                    <a:pt x="849323" y="0"/>
                  </a:lnTo>
                  <a:lnTo>
                    <a:pt x="990877" y="85710"/>
                  </a:lnTo>
                  <a:lnTo>
                    <a:pt x="1132431" y="0"/>
                  </a:lnTo>
                  <a:lnTo>
                    <a:pt x="1273984" y="8571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7989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22791"/>
              <a:ext cx="3397293" cy="857107"/>
            </a:xfrm>
            <a:custGeom>
              <a:avLst/>
              <a:pathLst>
                <a:path w="3397293" h="857107">
                  <a:moveTo>
                    <a:pt x="0" y="0"/>
                  </a:moveTo>
                  <a:lnTo>
                    <a:pt x="141553" y="0"/>
                  </a:lnTo>
                  <a:lnTo>
                    <a:pt x="283107" y="85710"/>
                  </a:lnTo>
                  <a:lnTo>
                    <a:pt x="424661" y="85710"/>
                  </a:lnTo>
                  <a:lnTo>
                    <a:pt x="566215" y="171421"/>
                  </a:lnTo>
                  <a:lnTo>
                    <a:pt x="707769" y="171421"/>
                  </a:lnTo>
                  <a:lnTo>
                    <a:pt x="849323" y="342843"/>
                  </a:lnTo>
                  <a:lnTo>
                    <a:pt x="990877" y="257132"/>
                  </a:lnTo>
                  <a:lnTo>
                    <a:pt x="1132431" y="342843"/>
                  </a:lnTo>
                  <a:lnTo>
                    <a:pt x="1273984" y="514264"/>
                  </a:lnTo>
                  <a:lnTo>
                    <a:pt x="1415538" y="428553"/>
                  </a:lnTo>
                  <a:lnTo>
                    <a:pt x="1557092" y="599975"/>
                  </a:lnTo>
                  <a:lnTo>
                    <a:pt x="1698646" y="599975"/>
                  </a:lnTo>
                  <a:lnTo>
                    <a:pt x="1840200" y="599975"/>
                  </a:lnTo>
                  <a:lnTo>
                    <a:pt x="1981754" y="685686"/>
                  </a:lnTo>
                  <a:lnTo>
                    <a:pt x="2123308" y="771396"/>
                  </a:lnTo>
                  <a:lnTo>
                    <a:pt x="2264862" y="771396"/>
                  </a:lnTo>
                  <a:lnTo>
                    <a:pt x="2406416" y="857107"/>
                  </a:lnTo>
                  <a:lnTo>
                    <a:pt x="2547969" y="857107"/>
                  </a:lnTo>
                  <a:lnTo>
                    <a:pt x="2689523" y="857107"/>
                  </a:lnTo>
                  <a:lnTo>
                    <a:pt x="2831077" y="857107"/>
                  </a:lnTo>
                  <a:lnTo>
                    <a:pt x="2972631" y="857107"/>
                  </a:lnTo>
                  <a:lnTo>
                    <a:pt x="3114185" y="857107"/>
                  </a:lnTo>
                  <a:lnTo>
                    <a:pt x="3255739" y="857107"/>
                  </a:lnTo>
                  <a:lnTo>
                    <a:pt x="3397293" y="857107"/>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85654"/>
              <a:ext cx="0" cy="137137"/>
            </a:xfrm>
            <a:custGeom>
              <a:avLst/>
              <a:pathLst>
                <a:path w="0" h="137137">
                  <a:moveTo>
                    <a:pt x="0" y="13713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85654"/>
              <a:ext cx="0" cy="308558"/>
            </a:xfrm>
            <a:custGeom>
              <a:avLst/>
              <a:pathLst>
                <a:path w="0" h="308558">
                  <a:moveTo>
                    <a:pt x="0" y="30855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85654"/>
              <a:ext cx="0" cy="565690"/>
            </a:xfrm>
            <a:custGeom>
              <a:avLst/>
              <a:pathLst>
                <a:path w="0" h="565690">
                  <a:moveTo>
                    <a:pt x="0" y="56569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85654"/>
              <a:ext cx="0" cy="908533"/>
            </a:xfrm>
            <a:custGeom>
              <a:avLst/>
              <a:pathLst>
                <a:path w="0" h="908533">
                  <a:moveTo>
                    <a:pt x="0" y="90853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85654"/>
              <a:ext cx="0" cy="994244"/>
            </a:xfrm>
            <a:custGeom>
              <a:avLst/>
              <a:pathLst>
                <a:path w="0" h="994244">
                  <a:moveTo>
                    <a:pt x="0" y="99424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85654"/>
              <a:ext cx="0" cy="994244"/>
            </a:xfrm>
            <a:custGeom>
              <a:avLst/>
              <a:pathLst>
                <a:path w="0" h="994244">
                  <a:moveTo>
                    <a:pt x="0" y="99424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85654"/>
              <a:ext cx="0" cy="994244"/>
            </a:xfrm>
            <a:custGeom>
              <a:avLst/>
              <a:pathLst>
                <a:path w="0" h="994244">
                  <a:moveTo>
                    <a:pt x="0" y="99424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22791"/>
              <a:ext cx="3397293" cy="857107"/>
            </a:xfrm>
            <a:custGeom>
              <a:avLst/>
              <a:pathLst>
                <a:path w="3397293" h="857107">
                  <a:moveTo>
                    <a:pt x="0" y="0"/>
                  </a:moveTo>
                  <a:lnTo>
                    <a:pt x="141553" y="0"/>
                  </a:lnTo>
                  <a:lnTo>
                    <a:pt x="283107" y="85710"/>
                  </a:lnTo>
                  <a:lnTo>
                    <a:pt x="424661" y="85710"/>
                  </a:lnTo>
                  <a:lnTo>
                    <a:pt x="566215" y="171421"/>
                  </a:lnTo>
                  <a:lnTo>
                    <a:pt x="707769" y="171421"/>
                  </a:lnTo>
                  <a:lnTo>
                    <a:pt x="849323" y="342843"/>
                  </a:lnTo>
                  <a:lnTo>
                    <a:pt x="990877" y="257132"/>
                  </a:lnTo>
                  <a:lnTo>
                    <a:pt x="1132431" y="342843"/>
                  </a:lnTo>
                  <a:lnTo>
                    <a:pt x="1273984" y="514264"/>
                  </a:lnTo>
                  <a:lnTo>
                    <a:pt x="1415538" y="428553"/>
                  </a:lnTo>
                  <a:lnTo>
                    <a:pt x="1557092" y="599975"/>
                  </a:lnTo>
                  <a:lnTo>
                    <a:pt x="1698646" y="599975"/>
                  </a:lnTo>
                  <a:lnTo>
                    <a:pt x="1840200" y="599975"/>
                  </a:lnTo>
                  <a:lnTo>
                    <a:pt x="1981754" y="685686"/>
                  </a:lnTo>
                  <a:lnTo>
                    <a:pt x="2123308" y="771396"/>
                  </a:lnTo>
                  <a:lnTo>
                    <a:pt x="2264862" y="771396"/>
                  </a:lnTo>
                  <a:lnTo>
                    <a:pt x="2406416" y="857107"/>
                  </a:lnTo>
                  <a:lnTo>
                    <a:pt x="2547969" y="857107"/>
                  </a:lnTo>
                  <a:lnTo>
                    <a:pt x="2689523" y="857107"/>
                  </a:lnTo>
                  <a:lnTo>
                    <a:pt x="2831077" y="857107"/>
                  </a:lnTo>
                  <a:lnTo>
                    <a:pt x="2972631" y="857107"/>
                  </a:lnTo>
                  <a:lnTo>
                    <a:pt x="3114185" y="857107"/>
                  </a:lnTo>
                  <a:lnTo>
                    <a:pt x="3255739" y="857107"/>
                  </a:lnTo>
                  <a:lnTo>
                    <a:pt x="3397293" y="857107"/>
                  </a:lnTo>
                </a:path>
              </a:pathLst>
            </a:custGeom>
            <a:ln w="27101" cap="flat">
              <a:solidFill>
                <a:srgbClr val="0058AB">
                  <a:alpha val="100000"/>
                </a:srgbClr>
              </a:solidFill>
              <a:prstDash val="solid"/>
              <a:round/>
            </a:ln>
          </p:spPr>
          <p:txBody>
            <a:bodyPr/>
            <a:lstStyle/>
            <a:p/>
          </p:txBody>
        </p:sp>
        <p:sp>
          <p:nvSpPr>
            <p:cNvPr id="91" name="tx91"/>
            <p:cNvSpPr/>
            <p:nvPr/>
          </p:nvSpPr>
          <p:spPr>
            <a:xfrm>
              <a:off x="5377374"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2" name="tx92"/>
            <p:cNvSpPr/>
            <p:nvPr/>
          </p:nvSpPr>
          <p:spPr>
            <a:xfrm>
              <a:off x="6115288" y="1510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823058" y="151230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7530827" y="15122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510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510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1510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27122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5394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848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277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706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9616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9616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517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3142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63262" y="4831778"/>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Monaco</a:t>
              </a:r>
            </a:p>
          </p:txBody>
        </p:sp>
        <p:sp>
          <p:nvSpPr>
            <p:cNvPr id="117" name="tx117"/>
            <p:cNvSpPr/>
            <p:nvPr/>
          </p:nvSpPr>
          <p:spPr>
            <a:xfrm>
              <a:off x="68188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8134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306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75770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3847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0117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63874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9441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57120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1982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8252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7321564" cy="149993"/>
            </a:xfrm>
            <a:prstGeom prst="rect">
              <a:avLst/>
            </a:prstGeom>
            <a:solidFill>
              <a:srgbClr val="E2231A">
                <a:alpha val="80000"/>
              </a:srgbClr>
            </a:solidFill>
          </p:spPr>
          <p:txBody>
            <a:bodyPr/>
            <a:lstStyle/>
            <a:p/>
          </p:txBody>
        </p:sp>
        <p:sp>
          <p:nvSpPr>
            <p:cNvPr id="134" name="rc134"/>
            <p:cNvSpPr/>
            <p:nvPr/>
          </p:nvSpPr>
          <p:spPr>
            <a:xfrm>
              <a:off x="1317178" y="5637654"/>
              <a:ext cx="7158863" cy="149993"/>
            </a:xfrm>
            <a:prstGeom prst="rect">
              <a:avLst/>
            </a:prstGeom>
            <a:solidFill>
              <a:srgbClr val="E2231A">
                <a:alpha val="80000"/>
              </a:srgbClr>
            </a:solidFill>
          </p:spPr>
          <p:txBody>
            <a:bodyPr/>
            <a:lstStyle/>
            <a:p/>
          </p:txBody>
        </p:sp>
        <p:sp>
          <p:nvSpPr>
            <p:cNvPr id="135" name="rc135"/>
            <p:cNvSpPr/>
            <p:nvPr/>
          </p:nvSpPr>
          <p:spPr>
            <a:xfrm>
              <a:off x="1317178" y="5450161"/>
              <a:ext cx="7158863" cy="149993"/>
            </a:xfrm>
            <a:prstGeom prst="rect">
              <a:avLst/>
            </a:prstGeom>
            <a:solidFill>
              <a:srgbClr val="E2231A">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788804"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1" name="tx141"/>
            <p:cNvSpPr/>
            <p:nvPr/>
          </p:nvSpPr>
          <p:spPr>
            <a:xfrm>
              <a:off x="4415818"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2" name="tx142"/>
            <p:cNvSpPr/>
            <p:nvPr/>
          </p:nvSpPr>
          <p:spPr>
            <a:xfrm>
              <a:off x="6042833" y="608778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3" name="tx143"/>
            <p:cNvSpPr/>
            <p:nvPr/>
          </p:nvSpPr>
          <p:spPr>
            <a:xfrm>
              <a:off x="7669847"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Monaco (88%) was 4 percentage points higher than the global average (84%) and 6 percentage points lower than the average across all non-programme countries (94%).
National MCV1 coverage was the same as in 2019 (88%).
The number of unvaccinated children remained approximately the same (&lt;100)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Monaco ranked number 4 out of 41 countries for lowest MCV1 coverage (based on tied ranks).
Monaco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48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91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34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077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70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913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356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51211"/>
              <a:ext cx="249522" cy="1651486"/>
            </a:xfrm>
            <a:prstGeom prst="rect">
              <a:avLst/>
            </a:prstGeom>
            <a:solidFill>
              <a:srgbClr val="80BD41">
                <a:alpha val="100000"/>
              </a:srgbClr>
            </a:solidFill>
          </p:spPr>
          <p:txBody>
            <a:bodyPr/>
            <a:lstStyle/>
            <a:p/>
          </p:txBody>
        </p:sp>
        <p:sp>
          <p:nvSpPr>
            <p:cNvPr id="24" name="rc24"/>
            <p:cNvSpPr/>
            <p:nvPr/>
          </p:nvSpPr>
          <p:spPr>
            <a:xfrm>
              <a:off x="1296273" y="2416983"/>
              <a:ext cx="249522" cy="34227"/>
            </a:xfrm>
            <a:prstGeom prst="rect">
              <a:avLst/>
            </a:prstGeom>
            <a:solidFill>
              <a:srgbClr val="E2231A">
                <a:alpha val="100000"/>
              </a:srgbClr>
            </a:solidFill>
          </p:spPr>
          <p:txBody>
            <a:bodyPr/>
            <a:lstStyle/>
            <a:p/>
          </p:txBody>
        </p:sp>
        <p:sp>
          <p:nvSpPr>
            <p:cNvPr id="25" name="rc25"/>
            <p:cNvSpPr/>
            <p:nvPr/>
          </p:nvSpPr>
          <p:spPr>
            <a:xfrm>
              <a:off x="1573521" y="2399869"/>
              <a:ext cx="249522" cy="1702827"/>
            </a:xfrm>
            <a:prstGeom prst="rect">
              <a:avLst/>
            </a:prstGeom>
            <a:solidFill>
              <a:srgbClr val="80BD41">
                <a:alpha val="100000"/>
              </a:srgbClr>
            </a:solidFill>
          </p:spPr>
          <p:txBody>
            <a:bodyPr/>
            <a:lstStyle/>
            <a:p/>
          </p:txBody>
        </p:sp>
        <p:sp>
          <p:nvSpPr>
            <p:cNvPr id="26" name="rc26"/>
            <p:cNvSpPr/>
            <p:nvPr/>
          </p:nvSpPr>
          <p:spPr>
            <a:xfrm>
              <a:off x="1573521" y="2365641"/>
              <a:ext cx="249522" cy="34227"/>
            </a:xfrm>
            <a:prstGeom prst="rect">
              <a:avLst/>
            </a:prstGeom>
            <a:solidFill>
              <a:srgbClr val="E2231A">
                <a:alpha val="100000"/>
              </a:srgbClr>
            </a:solidFill>
          </p:spPr>
          <p:txBody>
            <a:bodyPr/>
            <a:lstStyle/>
            <a:p/>
          </p:txBody>
        </p:sp>
        <p:sp>
          <p:nvSpPr>
            <p:cNvPr id="27" name="rc27"/>
            <p:cNvSpPr/>
            <p:nvPr/>
          </p:nvSpPr>
          <p:spPr>
            <a:xfrm>
              <a:off x="1850769" y="2583843"/>
              <a:ext cx="249522" cy="1518853"/>
            </a:xfrm>
            <a:prstGeom prst="rect">
              <a:avLst/>
            </a:prstGeom>
            <a:solidFill>
              <a:srgbClr val="80BD41">
                <a:alpha val="100000"/>
              </a:srgbClr>
            </a:solidFill>
          </p:spPr>
          <p:txBody>
            <a:bodyPr/>
            <a:lstStyle/>
            <a:p/>
          </p:txBody>
        </p:sp>
        <p:sp>
          <p:nvSpPr>
            <p:cNvPr id="28" name="rc28"/>
            <p:cNvSpPr/>
            <p:nvPr/>
          </p:nvSpPr>
          <p:spPr>
            <a:xfrm>
              <a:off x="1850769" y="2536780"/>
              <a:ext cx="249522" cy="47063"/>
            </a:xfrm>
            <a:prstGeom prst="rect">
              <a:avLst/>
            </a:prstGeom>
            <a:solidFill>
              <a:srgbClr val="E2231A">
                <a:alpha val="100000"/>
              </a:srgbClr>
            </a:solidFill>
          </p:spPr>
          <p:txBody>
            <a:bodyPr/>
            <a:lstStyle/>
            <a:p/>
          </p:txBody>
        </p:sp>
        <p:sp>
          <p:nvSpPr>
            <p:cNvPr id="29" name="rc29"/>
            <p:cNvSpPr/>
            <p:nvPr/>
          </p:nvSpPr>
          <p:spPr>
            <a:xfrm>
              <a:off x="2128016" y="2682248"/>
              <a:ext cx="249522" cy="1420449"/>
            </a:xfrm>
            <a:prstGeom prst="rect">
              <a:avLst/>
            </a:prstGeom>
            <a:solidFill>
              <a:srgbClr val="80BD41">
                <a:alpha val="100000"/>
              </a:srgbClr>
            </a:solidFill>
          </p:spPr>
          <p:txBody>
            <a:bodyPr/>
            <a:lstStyle/>
            <a:p/>
          </p:txBody>
        </p:sp>
        <p:sp>
          <p:nvSpPr>
            <p:cNvPr id="30" name="rc30"/>
            <p:cNvSpPr/>
            <p:nvPr/>
          </p:nvSpPr>
          <p:spPr>
            <a:xfrm>
              <a:off x="2128016" y="2639463"/>
              <a:ext cx="249522" cy="42784"/>
            </a:xfrm>
            <a:prstGeom prst="rect">
              <a:avLst/>
            </a:prstGeom>
            <a:solidFill>
              <a:srgbClr val="E2231A">
                <a:alpha val="100000"/>
              </a:srgbClr>
            </a:solidFill>
          </p:spPr>
          <p:txBody>
            <a:bodyPr/>
            <a:lstStyle/>
            <a:p/>
          </p:txBody>
        </p:sp>
        <p:sp>
          <p:nvSpPr>
            <p:cNvPr id="31" name="rc31"/>
            <p:cNvSpPr/>
            <p:nvPr/>
          </p:nvSpPr>
          <p:spPr>
            <a:xfrm>
              <a:off x="2405264" y="2669412"/>
              <a:ext cx="249522" cy="1433284"/>
            </a:xfrm>
            <a:prstGeom prst="rect">
              <a:avLst/>
            </a:prstGeom>
            <a:solidFill>
              <a:srgbClr val="80BD41">
                <a:alpha val="100000"/>
              </a:srgbClr>
            </a:solidFill>
          </p:spPr>
          <p:txBody>
            <a:bodyPr/>
            <a:lstStyle/>
            <a:p/>
          </p:txBody>
        </p:sp>
        <p:sp>
          <p:nvSpPr>
            <p:cNvPr id="32" name="rc32"/>
            <p:cNvSpPr/>
            <p:nvPr/>
          </p:nvSpPr>
          <p:spPr>
            <a:xfrm>
              <a:off x="2405264" y="2609514"/>
              <a:ext cx="249522" cy="59898"/>
            </a:xfrm>
            <a:prstGeom prst="rect">
              <a:avLst/>
            </a:prstGeom>
            <a:solidFill>
              <a:srgbClr val="E2231A">
                <a:alpha val="100000"/>
              </a:srgbClr>
            </a:solidFill>
          </p:spPr>
          <p:txBody>
            <a:bodyPr/>
            <a:lstStyle/>
            <a:p/>
          </p:txBody>
        </p:sp>
        <p:sp>
          <p:nvSpPr>
            <p:cNvPr id="33" name="rc33"/>
            <p:cNvSpPr/>
            <p:nvPr/>
          </p:nvSpPr>
          <p:spPr>
            <a:xfrm>
              <a:off x="2682512" y="2690805"/>
              <a:ext cx="249522" cy="1411892"/>
            </a:xfrm>
            <a:prstGeom prst="rect">
              <a:avLst/>
            </a:prstGeom>
            <a:solidFill>
              <a:srgbClr val="80BD41">
                <a:alpha val="100000"/>
              </a:srgbClr>
            </a:solidFill>
          </p:spPr>
          <p:txBody>
            <a:bodyPr/>
            <a:lstStyle/>
            <a:p/>
          </p:txBody>
        </p:sp>
        <p:sp>
          <p:nvSpPr>
            <p:cNvPr id="34" name="rc34"/>
            <p:cNvSpPr/>
            <p:nvPr/>
          </p:nvSpPr>
          <p:spPr>
            <a:xfrm>
              <a:off x="2682512" y="2630906"/>
              <a:ext cx="249522" cy="59898"/>
            </a:xfrm>
            <a:prstGeom prst="rect">
              <a:avLst/>
            </a:prstGeom>
            <a:solidFill>
              <a:srgbClr val="E2231A">
                <a:alpha val="100000"/>
              </a:srgbClr>
            </a:solidFill>
          </p:spPr>
          <p:txBody>
            <a:bodyPr/>
            <a:lstStyle/>
            <a:p/>
          </p:txBody>
        </p:sp>
        <p:sp>
          <p:nvSpPr>
            <p:cNvPr id="35" name="rc35"/>
            <p:cNvSpPr/>
            <p:nvPr/>
          </p:nvSpPr>
          <p:spPr>
            <a:xfrm>
              <a:off x="2959759" y="2682248"/>
              <a:ext cx="249522" cy="1420449"/>
            </a:xfrm>
            <a:prstGeom prst="rect">
              <a:avLst/>
            </a:prstGeom>
            <a:solidFill>
              <a:srgbClr val="80BD41">
                <a:alpha val="100000"/>
              </a:srgbClr>
            </a:solidFill>
          </p:spPr>
          <p:txBody>
            <a:bodyPr/>
            <a:lstStyle/>
            <a:p/>
          </p:txBody>
        </p:sp>
        <p:sp>
          <p:nvSpPr>
            <p:cNvPr id="36" name="rc36"/>
            <p:cNvSpPr/>
            <p:nvPr/>
          </p:nvSpPr>
          <p:spPr>
            <a:xfrm>
              <a:off x="2959759" y="2592400"/>
              <a:ext cx="249522" cy="89847"/>
            </a:xfrm>
            <a:prstGeom prst="rect">
              <a:avLst/>
            </a:prstGeom>
            <a:solidFill>
              <a:srgbClr val="E2231A">
                <a:alpha val="100000"/>
              </a:srgbClr>
            </a:solidFill>
          </p:spPr>
          <p:txBody>
            <a:bodyPr/>
            <a:lstStyle/>
            <a:p/>
          </p:txBody>
        </p:sp>
        <p:sp>
          <p:nvSpPr>
            <p:cNvPr id="37" name="rc37"/>
            <p:cNvSpPr/>
            <p:nvPr/>
          </p:nvSpPr>
          <p:spPr>
            <a:xfrm>
              <a:off x="3237007" y="2622349"/>
              <a:ext cx="249522" cy="1480347"/>
            </a:xfrm>
            <a:prstGeom prst="rect">
              <a:avLst/>
            </a:prstGeom>
            <a:solidFill>
              <a:srgbClr val="80BD41">
                <a:alpha val="100000"/>
              </a:srgbClr>
            </a:solidFill>
          </p:spPr>
          <p:txBody>
            <a:bodyPr/>
            <a:lstStyle/>
            <a:p/>
          </p:txBody>
        </p:sp>
        <p:sp>
          <p:nvSpPr>
            <p:cNvPr id="38" name="rc38"/>
            <p:cNvSpPr/>
            <p:nvPr/>
          </p:nvSpPr>
          <p:spPr>
            <a:xfrm>
              <a:off x="3237007" y="2545337"/>
              <a:ext cx="249522" cy="77012"/>
            </a:xfrm>
            <a:prstGeom prst="rect">
              <a:avLst/>
            </a:prstGeom>
            <a:solidFill>
              <a:srgbClr val="E2231A">
                <a:alpha val="100000"/>
              </a:srgbClr>
            </a:solidFill>
          </p:spPr>
          <p:txBody>
            <a:bodyPr/>
            <a:lstStyle/>
            <a:p/>
          </p:txBody>
        </p:sp>
        <p:sp>
          <p:nvSpPr>
            <p:cNvPr id="39" name="rc39"/>
            <p:cNvSpPr/>
            <p:nvPr/>
          </p:nvSpPr>
          <p:spPr>
            <a:xfrm>
              <a:off x="3514255" y="2549615"/>
              <a:ext cx="249522" cy="1553081"/>
            </a:xfrm>
            <a:prstGeom prst="rect">
              <a:avLst/>
            </a:prstGeom>
            <a:solidFill>
              <a:srgbClr val="80BD41">
                <a:alpha val="100000"/>
              </a:srgbClr>
            </a:solidFill>
          </p:spPr>
          <p:txBody>
            <a:bodyPr/>
            <a:lstStyle/>
            <a:p/>
          </p:txBody>
        </p:sp>
        <p:sp>
          <p:nvSpPr>
            <p:cNvPr id="40" name="rc40"/>
            <p:cNvSpPr/>
            <p:nvPr/>
          </p:nvSpPr>
          <p:spPr>
            <a:xfrm>
              <a:off x="3514255" y="2451211"/>
              <a:ext cx="249522" cy="98404"/>
            </a:xfrm>
            <a:prstGeom prst="rect">
              <a:avLst/>
            </a:prstGeom>
            <a:solidFill>
              <a:srgbClr val="E2231A">
                <a:alpha val="100000"/>
              </a:srgbClr>
            </a:solidFill>
          </p:spPr>
          <p:txBody>
            <a:bodyPr/>
            <a:lstStyle/>
            <a:p/>
          </p:txBody>
        </p:sp>
        <p:sp>
          <p:nvSpPr>
            <p:cNvPr id="41" name="rc41"/>
            <p:cNvSpPr/>
            <p:nvPr/>
          </p:nvSpPr>
          <p:spPr>
            <a:xfrm>
              <a:off x="3791502" y="2600957"/>
              <a:ext cx="249522" cy="1501739"/>
            </a:xfrm>
            <a:prstGeom prst="rect">
              <a:avLst/>
            </a:prstGeom>
            <a:solidFill>
              <a:srgbClr val="80BD41">
                <a:alpha val="100000"/>
              </a:srgbClr>
            </a:solidFill>
          </p:spPr>
          <p:txBody>
            <a:bodyPr/>
            <a:lstStyle/>
            <a:p/>
          </p:txBody>
        </p:sp>
        <p:sp>
          <p:nvSpPr>
            <p:cNvPr id="42" name="rc42"/>
            <p:cNvSpPr/>
            <p:nvPr/>
          </p:nvSpPr>
          <p:spPr>
            <a:xfrm>
              <a:off x="3791502" y="2472603"/>
              <a:ext cx="249522" cy="128353"/>
            </a:xfrm>
            <a:prstGeom prst="rect">
              <a:avLst/>
            </a:prstGeom>
            <a:solidFill>
              <a:srgbClr val="E2231A">
                <a:alpha val="100000"/>
              </a:srgbClr>
            </a:solidFill>
          </p:spPr>
          <p:txBody>
            <a:bodyPr/>
            <a:lstStyle/>
            <a:p/>
          </p:txBody>
        </p:sp>
        <p:sp>
          <p:nvSpPr>
            <p:cNvPr id="43" name="rc43"/>
            <p:cNvSpPr/>
            <p:nvPr/>
          </p:nvSpPr>
          <p:spPr>
            <a:xfrm>
              <a:off x="4068750" y="2613792"/>
              <a:ext cx="249522" cy="1488904"/>
            </a:xfrm>
            <a:prstGeom prst="rect">
              <a:avLst/>
            </a:prstGeom>
            <a:solidFill>
              <a:srgbClr val="80BD41">
                <a:alpha val="100000"/>
              </a:srgbClr>
            </a:solidFill>
          </p:spPr>
          <p:txBody>
            <a:bodyPr/>
            <a:lstStyle/>
            <a:p/>
          </p:txBody>
        </p:sp>
        <p:sp>
          <p:nvSpPr>
            <p:cNvPr id="44" name="rc44"/>
            <p:cNvSpPr/>
            <p:nvPr/>
          </p:nvSpPr>
          <p:spPr>
            <a:xfrm>
              <a:off x="4068750" y="2502552"/>
              <a:ext cx="249522" cy="111239"/>
            </a:xfrm>
            <a:prstGeom prst="rect">
              <a:avLst/>
            </a:prstGeom>
            <a:solidFill>
              <a:srgbClr val="E2231A">
                <a:alpha val="100000"/>
              </a:srgbClr>
            </a:solidFill>
          </p:spPr>
          <p:txBody>
            <a:bodyPr/>
            <a:lstStyle/>
            <a:p/>
          </p:txBody>
        </p:sp>
        <p:sp>
          <p:nvSpPr>
            <p:cNvPr id="45" name="rc45"/>
            <p:cNvSpPr/>
            <p:nvPr/>
          </p:nvSpPr>
          <p:spPr>
            <a:xfrm>
              <a:off x="4345998" y="2759260"/>
              <a:ext cx="249522" cy="1343436"/>
            </a:xfrm>
            <a:prstGeom prst="rect">
              <a:avLst/>
            </a:prstGeom>
            <a:solidFill>
              <a:srgbClr val="80BD41">
                <a:alpha val="100000"/>
              </a:srgbClr>
            </a:solidFill>
          </p:spPr>
          <p:txBody>
            <a:bodyPr/>
            <a:lstStyle/>
            <a:p/>
          </p:txBody>
        </p:sp>
        <p:sp>
          <p:nvSpPr>
            <p:cNvPr id="46" name="rc46"/>
            <p:cNvSpPr/>
            <p:nvPr/>
          </p:nvSpPr>
          <p:spPr>
            <a:xfrm>
              <a:off x="4345998" y="2626628"/>
              <a:ext cx="249522" cy="132632"/>
            </a:xfrm>
            <a:prstGeom prst="rect">
              <a:avLst/>
            </a:prstGeom>
            <a:solidFill>
              <a:srgbClr val="E2231A">
                <a:alpha val="100000"/>
              </a:srgbClr>
            </a:solidFill>
          </p:spPr>
          <p:txBody>
            <a:bodyPr/>
            <a:lstStyle/>
            <a:p/>
          </p:txBody>
        </p:sp>
        <p:sp>
          <p:nvSpPr>
            <p:cNvPr id="47" name="rc47"/>
            <p:cNvSpPr/>
            <p:nvPr/>
          </p:nvSpPr>
          <p:spPr>
            <a:xfrm>
              <a:off x="4623245" y="2720754"/>
              <a:ext cx="249522" cy="1381943"/>
            </a:xfrm>
            <a:prstGeom prst="rect">
              <a:avLst/>
            </a:prstGeom>
            <a:solidFill>
              <a:srgbClr val="80BD41">
                <a:alpha val="100000"/>
              </a:srgbClr>
            </a:solidFill>
          </p:spPr>
          <p:txBody>
            <a:bodyPr/>
            <a:lstStyle/>
            <a:p/>
          </p:txBody>
        </p:sp>
        <p:sp>
          <p:nvSpPr>
            <p:cNvPr id="48" name="rc48"/>
            <p:cNvSpPr/>
            <p:nvPr/>
          </p:nvSpPr>
          <p:spPr>
            <a:xfrm>
              <a:off x="4623245" y="2583843"/>
              <a:ext cx="249522" cy="136910"/>
            </a:xfrm>
            <a:prstGeom prst="rect">
              <a:avLst/>
            </a:prstGeom>
            <a:solidFill>
              <a:srgbClr val="E2231A">
                <a:alpha val="100000"/>
              </a:srgbClr>
            </a:solidFill>
          </p:spPr>
          <p:txBody>
            <a:bodyPr/>
            <a:lstStyle/>
            <a:p/>
          </p:txBody>
        </p:sp>
        <p:sp>
          <p:nvSpPr>
            <p:cNvPr id="49" name="rc49"/>
            <p:cNvSpPr/>
            <p:nvPr/>
          </p:nvSpPr>
          <p:spPr>
            <a:xfrm>
              <a:off x="4900493" y="2712197"/>
              <a:ext cx="249522" cy="1390499"/>
            </a:xfrm>
            <a:prstGeom prst="rect">
              <a:avLst/>
            </a:prstGeom>
            <a:solidFill>
              <a:srgbClr val="80BD41">
                <a:alpha val="100000"/>
              </a:srgbClr>
            </a:solidFill>
          </p:spPr>
          <p:txBody>
            <a:bodyPr/>
            <a:lstStyle/>
            <a:p/>
          </p:txBody>
        </p:sp>
        <p:sp>
          <p:nvSpPr>
            <p:cNvPr id="50" name="rc50"/>
            <p:cNvSpPr/>
            <p:nvPr/>
          </p:nvSpPr>
          <p:spPr>
            <a:xfrm>
              <a:off x="4900493" y="2575286"/>
              <a:ext cx="249522" cy="136910"/>
            </a:xfrm>
            <a:prstGeom prst="rect">
              <a:avLst/>
            </a:prstGeom>
            <a:solidFill>
              <a:srgbClr val="E2231A">
                <a:alpha val="100000"/>
              </a:srgbClr>
            </a:solidFill>
          </p:spPr>
          <p:txBody>
            <a:bodyPr/>
            <a:lstStyle/>
            <a:p/>
          </p:txBody>
        </p:sp>
        <p:sp>
          <p:nvSpPr>
            <p:cNvPr id="51" name="rc51"/>
            <p:cNvSpPr/>
            <p:nvPr/>
          </p:nvSpPr>
          <p:spPr>
            <a:xfrm>
              <a:off x="5177741" y="2622349"/>
              <a:ext cx="249522" cy="1480347"/>
            </a:xfrm>
            <a:prstGeom prst="rect">
              <a:avLst/>
            </a:prstGeom>
            <a:solidFill>
              <a:srgbClr val="80BD41">
                <a:alpha val="100000"/>
              </a:srgbClr>
            </a:solidFill>
          </p:spPr>
          <p:txBody>
            <a:bodyPr/>
            <a:lstStyle/>
            <a:p/>
          </p:txBody>
        </p:sp>
        <p:sp>
          <p:nvSpPr>
            <p:cNvPr id="52" name="rc52"/>
            <p:cNvSpPr/>
            <p:nvPr/>
          </p:nvSpPr>
          <p:spPr>
            <a:xfrm>
              <a:off x="5177741" y="2459768"/>
              <a:ext cx="249522" cy="162581"/>
            </a:xfrm>
            <a:prstGeom prst="rect">
              <a:avLst/>
            </a:prstGeom>
            <a:solidFill>
              <a:srgbClr val="E2231A">
                <a:alpha val="100000"/>
              </a:srgbClr>
            </a:solidFill>
          </p:spPr>
          <p:txBody>
            <a:bodyPr/>
            <a:lstStyle/>
            <a:p/>
          </p:txBody>
        </p:sp>
        <p:sp>
          <p:nvSpPr>
            <p:cNvPr id="53" name="rc53"/>
            <p:cNvSpPr/>
            <p:nvPr/>
          </p:nvSpPr>
          <p:spPr>
            <a:xfrm>
              <a:off x="5454988" y="2630906"/>
              <a:ext cx="249522" cy="1471790"/>
            </a:xfrm>
            <a:prstGeom prst="rect">
              <a:avLst/>
            </a:prstGeom>
            <a:solidFill>
              <a:srgbClr val="80BD41">
                <a:alpha val="100000"/>
              </a:srgbClr>
            </a:solidFill>
          </p:spPr>
          <p:txBody>
            <a:bodyPr/>
            <a:lstStyle/>
            <a:p/>
          </p:txBody>
        </p:sp>
        <p:sp>
          <p:nvSpPr>
            <p:cNvPr id="54" name="rc54"/>
            <p:cNvSpPr/>
            <p:nvPr/>
          </p:nvSpPr>
          <p:spPr>
            <a:xfrm>
              <a:off x="5454988" y="2446932"/>
              <a:ext cx="249522" cy="183973"/>
            </a:xfrm>
            <a:prstGeom prst="rect">
              <a:avLst/>
            </a:prstGeom>
            <a:solidFill>
              <a:srgbClr val="E2231A">
                <a:alpha val="100000"/>
              </a:srgbClr>
            </a:solidFill>
          </p:spPr>
          <p:txBody>
            <a:bodyPr/>
            <a:lstStyle/>
            <a:p/>
          </p:txBody>
        </p:sp>
        <p:sp>
          <p:nvSpPr>
            <p:cNvPr id="55" name="rc55"/>
            <p:cNvSpPr/>
            <p:nvPr/>
          </p:nvSpPr>
          <p:spPr>
            <a:xfrm>
              <a:off x="5732236" y="2583843"/>
              <a:ext cx="249522" cy="1518853"/>
            </a:xfrm>
            <a:prstGeom prst="rect">
              <a:avLst/>
            </a:prstGeom>
            <a:solidFill>
              <a:srgbClr val="80BD41">
                <a:alpha val="100000"/>
              </a:srgbClr>
            </a:solidFill>
          </p:spPr>
          <p:txBody>
            <a:bodyPr/>
            <a:lstStyle/>
            <a:p/>
          </p:txBody>
        </p:sp>
        <p:sp>
          <p:nvSpPr>
            <p:cNvPr id="56" name="rc56"/>
            <p:cNvSpPr/>
            <p:nvPr/>
          </p:nvSpPr>
          <p:spPr>
            <a:xfrm>
              <a:off x="5732236" y="2395591"/>
              <a:ext cx="249522" cy="188252"/>
            </a:xfrm>
            <a:prstGeom prst="rect">
              <a:avLst/>
            </a:prstGeom>
            <a:solidFill>
              <a:srgbClr val="E2231A">
                <a:alpha val="100000"/>
              </a:srgbClr>
            </a:solidFill>
          </p:spPr>
          <p:txBody>
            <a:bodyPr/>
            <a:lstStyle/>
            <a:p/>
          </p:txBody>
        </p:sp>
        <p:sp>
          <p:nvSpPr>
            <p:cNvPr id="57" name="rc57"/>
            <p:cNvSpPr/>
            <p:nvPr/>
          </p:nvSpPr>
          <p:spPr>
            <a:xfrm>
              <a:off x="6009484" y="2686526"/>
              <a:ext cx="249522" cy="1416170"/>
            </a:xfrm>
            <a:prstGeom prst="rect">
              <a:avLst/>
            </a:prstGeom>
            <a:solidFill>
              <a:srgbClr val="80BD41">
                <a:alpha val="100000"/>
              </a:srgbClr>
            </a:solidFill>
          </p:spPr>
          <p:txBody>
            <a:bodyPr/>
            <a:lstStyle/>
            <a:p/>
          </p:txBody>
        </p:sp>
        <p:sp>
          <p:nvSpPr>
            <p:cNvPr id="58" name="rc58"/>
            <p:cNvSpPr/>
            <p:nvPr/>
          </p:nvSpPr>
          <p:spPr>
            <a:xfrm>
              <a:off x="6009484" y="2493995"/>
              <a:ext cx="249522" cy="192530"/>
            </a:xfrm>
            <a:prstGeom prst="rect">
              <a:avLst/>
            </a:prstGeom>
            <a:solidFill>
              <a:srgbClr val="E2231A">
                <a:alpha val="100000"/>
              </a:srgbClr>
            </a:solidFill>
          </p:spPr>
          <p:txBody>
            <a:bodyPr/>
            <a:lstStyle/>
            <a:p/>
          </p:txBody>
        </p:sp>
        <p:sp>
          <p:nvSpPr>
            <p:cNvPr id="59" name="rc59"/>
            <p:cNvSpPr/>
            <p:nvPr/>
          </p:nvSpPr>
          <p:spPr>
            <a:xfrm>
              <a:off x="6286731" y="2643741"/>
              <a:ext cx="249522" cy="1458955"/>
            </a:xfrm>
            <a:prstGeom prst="rect">
              <a:avLst/>
            </a:prstGeom>
            <a:solidFill>
              <a:srgbClr val="80BD41">
                <a:alpha val="100000"/>
              </a:srgbClr>
            </a:solidFill>
          </p:spPr>
          <p:txBody>
            <a:bodyPr/>
            <a:lstStyle/>
            <a:p/>
          </p:txBody>
        </p:sp>
        <p:sp>
          <p:nvSpPr>
            <p:cNvPr id="60" name="rc60"/>
            <p:cNvSpPr/>
            <p:nvPr/>
          </p:nvSpPr>
          <p:spPr>
            <a:xfrm>
              <a:off x="6286731" y="2446932"/>
              <a:ext cx="249522" cy="196809"/>
            </a:xfrm>
            <a:prstGeom prst="rect">
              <a:avLst/>
            </a:prstGeom>
            <a:solidFill>
              <a:srgbClr val="E2231A">
                <a:alpha val="100000"/>
              </a:srgbClr>
            </a:solidFill>
          </p:spPr>
          <p:txBody>
            <a:bodyPr/>
            <a:lstStyle/>
            <a:p/>
          </p:txBody>
        </p:sp>
        <p:sp>
          <p:nvSpPr>
            <p:cNvPr id="61" name="rc61"/>
            <p:cNvSpPr/>
            <p:nvPr/>
          </p:nvSpPr>
          <p:spPr>
            <a:xfrm>
              <a:off x="6563979" y="2673691"/>
              <a:ext cx="249522" cy="1429006"/>
            </a:xfrm>
            <a:prstGeom prst="rect">
              <a:avLst/>
            </a:prstGeom>
            <a:solidFill>
              <a:srgbClr val="80BD41">
                <a:alpha val="100000"/>
              </a:srgbClr>
            </a:solidFill>
          </p:spPr>
          <p:txBody>
            <a:bodyPr/>
            <a:lstStyle/>
            <a:p/>
          </p:txBody>
        </p:sp>
        <p:sp>
          <p:nvSpPr>
            <p:cNvPr id="62" name="rc62"/>
            <p:cNvSpPr/>
            <p:nvPr/>
          </p:nvSpPr>
          <p:spPr>
            <a:xfrm>
              <a:off x="6563979" y="2481160"/>
              <a:ext cx="249522" cy="192530"/>
            </a:xfrm>
            <a:prstGeom prst="rect">
              <a:avLst/>
            </a:prstGeom>
            <a:solidFill>
              <a:srgbClr val="E2231A">
                <a:alpha val="100000"/>
              </a:srgbClr>
            </a:solidFill>
          </p:spPr>
          <p:txBody>
            <a:bodyPr/>
            <a:lstStyle/>
            <a:p/>
          </p:txBody>
        </p:sp>
        <p:sp>
          <p:nvSpPr>
            <p:cNvPr id="63" name="rc63"/>
            <p:cNvSpPr/>
            <p:nvPr/>
          </p:nvSpPr>
          <p:spPr>
            <a:xfrm>
              <a:off x="6841227" y="2707918"/>
              <a:ext cx="249522" cy="1394778"/>
            </a:xfrm>
            <a:prstGeom prst="rect">
              <a:avLst/>
            </a:prstGeom>
            <a:solidFill>
              <a:srgbClr val="80BD41">
                <a:alpha val="100000"/>
              </a:srgbClr>
            </a:solidFill>
          </p:spPr>
          <p:txBody>
            <a:bodyPr/>
            <a:lstStyle/>
            <a:p/>
          </p:txBody>
        </p:sp>
        <p:sp>
          <p:nvSpPr>
            <p:cNvPr id="64" name="rc64"/>
            <p:cNvSpPr/>
            <p:nvPr/>
          </p:nvSpPr>
          <p:spPr>
            <a:xfrm>
              <a:off x="6841227" y="2519666"/>
              <a:ext cx="249522" cy="188252"/>
            </a:xfrm>
            <a:prstGeom prst="rect">
              <a:avLst/>
            </a:prstGeom>
            <a:solidFill>
              <a:srgbClr val="E2231A">
                <a:alpha val="100000"/>
              </a:srgbClr>
            </a:solidFill>
          </p:spPr>
          <p:txBody>
            <a:bodyPr/>
            <a:lstStyle/>
            <a:p/>
          </p:txBody>
        </p:sp>
        <p:sp>
          <p:nvSpPr>
            <p:cNvPr id="65" name="rc65"/>
            <p:cNvSpPr/>
            <p:nvPr/>
          </p:nvSpPr>
          <p:spPr>
            <a:xfrm>
              <a:off x="7118474" y="2844829"/>
              <a:ext cx="249522" cy="1257867"/>
            </a:xfrm>
            <a:prstGeom prst="rect">
              <a:avLst/>
            </a:prstGeom>
            <a:solidFill>
              <a:srgbClr val="80BD41">
                <a:alpha val="100000"/>
              </a:srgbClr>
            </a:solidFill>
          </p:spPr>
          <p:txBody>
            <a:bodyPr/>
            <a:lstStyle/>
            <a:p/>
          </p:txBody>
        </p:sp>
        <p:sp>
          <p:nvSpPr>
            <p:cNvPr id="66" name="rc66"/>
            <p:cNvSpPr/>
            <p:nvPr/>
          </p:nvSpPr>
          <p:spPr>
            <a:xfrm>
              <a:off x="7118474" y="2673691"/>
              <a:ext cx="249522" cy="171138"/>
            </a:xfrm>
            <a:prstGeom prst="rect">
              <a:avLst/>
            </a:prstGeom>
            <a:solidFill>
              <a:srgbClr val="E2231A">
                <a:alpha val="100000"/>
              </a:srgbClr>
            </a:solidFill>
          </p:spPr>
          <p:txBody>
            <a:bodyPr/>
            <a:lstStyle/>
            <a:p/>
          </p:txBody>
        </p:sp>
        <p:sp>
          <p:nvSpPr>
            <p:cNvPr id="67" name="rc67"/>
            <p:cNvSpPr/>
            <p:nvPr/>
          </p:nvSpPr>
          <p:spPr>
            <a:xfrm>
              <a:off x="7395722" y="2831994"/>
              <a:ext cx="249522" cy="1270703"/>
            </a:xfrm>
            <a:prstGeom prst="rect">
              <a:avLst/>
            </a:prstGeom>
            <a:solidFill>
              <a:srgbClr val="80BD41">
                <a:alpha val="100000"/>
              </a:srgbClr>
            </a:solidFill>
          </p:spPr>
          <p:txBody>
            <a:bodyPr/>
            <a:lstStyle/>
            <a:p/>
          </p:txBody>
        </p:sp>
        <p:sp>
          <p:nvSpPr>
            <p:cNvPr id="68" name="rc68"/>
            <p:cNvSpPr/>
            <p:nvPr/>
          </p:nvSpPr>
          <p:spPr>
            <a:xfrm>
              <a:off x="7395722" y="2660855"/>
              <a:ext cx="249522" cy="171138"/>
            </a:xfrm>
            <a:prstGeom prst="rect">
              <a:avLst/>
            </a:prstGeom>
            <a:solidFill>
              <a:srgbClr val="E2231A">
                <a:alpha val="100000"/>
              </a:srgbClr>
            </a:solidFill>
          </p:spPr>
          <p:txBody>
            <a:bodyPr/>
            <a:lstStyle/>
            <a:p/>
          </p:txBody>
        </p:sp>
        <p:sp>
          <p:nvSpPr>
            <p:cNvPr id="69" name="rc69"/>
            <p:cNvSpPr/>
            <p:nvPr/>
          </p:nvSpPr>
          <p:spPr>
            <a:xfrm>
              <a:off x="7672970" y="2720754"/>
              <a:ext cx="249522" cy="1381943"/>
            </a:xfrm>
            <a:prstGeom prst="rect">
              <a:avLst/>
            </a:prstGeom>
            <a:solidFill>
              <a:srgbClr val="80BD41">
                <a:alpha val="100000"/>
              </a:srgbClr>
            </a:solidFill>
          </p:spPr>
          <p:txBody>
            <a:bodyPr/>
            <a:lstStyle/>
            <a:p/>
          </p:txBody>
        </p:sp>
        <p:sp>
          <p:nvSpPr>
            <p:cNvPr id="70" name="rc70"/>
            <p:cNvSpPr/>
            <p:nvPr/>
          </p:nvSpPr>
          <p:spPr>
            <a:xfrm>
              <a:off x="7672970" y="2532501"/>
              <a:ext cx="249522" cy="188252"/>
            </a:xfrm>
            <a:prstGeom prst="rect">
              <a:avLst/>
            </a:prstGeom>
            <a:solidFill>
              <a:srgbClr val="E2231A">
                <a:alpha val="100000"/>
              </a:srgbClr>
            </a:solidFill>
          </p:spPr>
          <p:txBody>
            <a:bodyPr/>
            <a:lstStyle/>
            <a:p/>
          </p:txBody>
        </p:sp>
        <p:sp>
          <p:nvSpPr>
            <p:cNvPr id="71" name="rc71"/>
            <p:cNvSpPr/>
            <p:nvPr/>
          </p:nvSpPr>
          <p:spPr>
            <a:xfrm>
              <a:off x="7950217" y="2716475"/>
              <a:ext cx="249522" cy="1386221"/>
            </a:xfrm>
            <a:prstGeom prst="rect">
              <a:avLst/>
            </a:prstGeom>
            <a:solidFill>
              <a:srgbClr val="80BD41">
                <a:alpha val="100000"/>
              </a:srgbClr>
            </a:solidFill>
          </p:spPr>
          <p:txBody>
            <a:bodyPr/>
            <a:lstStyle/>
            <a:p/>
          </p:txBody>
        </p:sp>
        <p:sp>
          <p:nvSpPr>
            <p:cNvPr id="72" name="rc72"/>
            <p:cNvSpPr/>
            <p:nvPr/>
          </p:nvSpPr>
          <p:spPr>
            <a:xfrm>
              <a:off x="7950217" y="2528223"/>
              <a:ext cx="249522" cy="188252"/>
            </a:xfrm>
            <a:prstGeom prst="rect">
              <a:avLst/>
            </a:prstGeom>
            <a:solidFill>
              <a:srgbClr val="E2231A">
                <a:alpha val="100000"/>
              </a:srgbClr>
            </a:solidFill>
          </p:spPr>
          <p:txBody>
            <a:bodyPr/>
            <a:lstStyle/>
            <a:p/>
          </p:txBody>
        </p:sp>
        <p:sp>
          <p:nvSpPr>
            <p:cNvPr id="73" name="pl73"/>
            <p:cNvSpPr/>
            <p:nvPr/>
          </p:nvSpPr>
          <p:spPr>
            <a:xfrm>
              <a:off x="1421035" y="1265506"/>
              <a:ext cx="6653943" cy="289509"/>
            </a:xfrm>
            <a:custGeom>
              <a:avLst/>
              <a:pathLst>
                <a:path w="6653943" h="289509">
                  <a:moveTo>
                    <a:pt x="0" y="0"/>
                  </a:moveTo>
                  <a:lnTo>
                    <a:pt x="277247" y="0"/>
                  </a:lnTo>
                  <a:lnTo>
                    <a:pt x="554495" y="28950"/>
                  </a:lnTo>
                  <a:lnTo>
                    <a:pt x="831742" y="28950"/>
                  </a:lnTo>
                  <a:lnTo>
                    <a:pt x="1108990" y="57901"/>
                  </a:lnTo>
                  <a:lnTo>
                    <a:pt x="1386238" y="57901"/>
                  </a:lnTo>
                  <a:lnTo>
                    <a:pt x="1663485" y="115803"/>
                  </a:lnTo>
                  <a:lnTo>
                    <a:pt x="1940733" y="86852"/>
                  </a:lnTo>
                  <a:lnTo>
                    <a:pt x="2217981" y="115803"/>
                  </a:lnTo>
                  <a:lnTo>
                    <a:pt x="2495228" y="173705"/>
                  </a:lnTo>
                  <a:lnTo>
                    <a:pt x="2772476" y="144754"/>
                  </a:lnTo>
                  <a:lnTo>
                    <a:pt x="3049724" y="202656"/>
                  </a:lnTo>
                  <a:lnTo>
                    <a:pt x="3326971" y="202656"/>
                  </a:lnTo>
                  <a:lnTo>
                    <a:pt x="3604219" y="202656"/>
                  </a:lnTo>
                  <a:lnTo>
                    <a:pt x="3881467" y="231607"/>
                  </a:lnTo>
                  <a:lnTo>
                    <a:pt x="4158714" y="260558"/>
                  </a:lnTo>
                  <a:lnTo>
                    <a:pt x="4435962" y="260558"/>
                  </a:lnTo>
                  <a:lnTo>
                    <a:pt x="4713210" y="289509"/>
                  </a:lnTo>
                  <a:lnTo>
                    <a:pt x="4990457" y="289509"/>
                  </a:lnTo>
                  <a:lnTo>
                    <a:pt x="5267705" y="289509"/>
                  </a:lnTo>
                  <a:lnTo>
                    <a:pt x="5544953" y="289509"/>
                  </a:lnTo>
                  <a:lnTo>
                    <a:pt x="5822200" y="289509"/>
                  </a:lnTo>
                  <a:lnTo>
                    <a:pt x="6099448" y="289509"/>
                  </a:lnTo>
                  <a:lnTo>
                    <a:pt x="6376696" y="289509"/>
                  </a:lnTo>
                  <a:lnTo>
                    <a:pt x="6653943" y="289509"/>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1315225" y="228105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5" name="tx85"/>
            <p:cNvSpPr/>
            <p:nvPr/>
          </p:nvSpPr>
          <p:spPr>
            <a:xfrm>
              <a:off x="2701464" y="249498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6" name="tx86"/>
            <p:cNvSpPr/>
            <p:nvPr/>
          </p:nvSpPr>
          <p:spPr>
            <a:xfrm>
              <a:off x="4087702" y="236662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7" name="tx87"/>
            <p:cNvSpPr/>
            <p:nvPr/>
          </p:nvSpPr>
          <p:spPr>
            <a:xfrm>
              <a:off x="5473940" y="231100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6582931" y="234523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6860178" y="238374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7137426" y="253776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7414674" y="252492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7691921" y="239657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7969169" y="239229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pl94"/>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655386" y="31948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6" name="tx106"/>
            <p:cNvSpPr/>
            <p:nvPr/>
          </p:nvSpPr>
          <p:spPr>
            <a:xfrm>
              <a:off x="655386" y="23391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07" name="tx107"/>
            <p:cNvSpPr/>
            <p:nvPr/>
          </p:nvSpPr>
          <p:spPr>
            <a:xfrm>
              <a:off x="655386" y="14835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08" name="tx10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4" name="tx12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5" name="pl12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6" name="tx12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rc127"/>
            <p:cNvSpPr/>
            <p:nvPr/>
          </p:nvSpPr>
          <p:spPr>
            <a:xfrm>
              <a:off x="4448859" y="5010059"/>
              <a:ext cx="201456" cy="201456"/>
            </a:xfrm>
            <a:prstGeom prst="rect">
              <a:avLst/>
            </a:prstGeom>
            <a:solidFill>
              <a:srgbClr val="E2231A">
                <a:alpha val="100000"/>
              </a:srgbClr>
            </a:solidFill>
          </p:spPr>
          <p:txBody>
            <a:bodyPr/>
            <a:lstStyle/>
            <a:p/>
          </p:txBody>
        </p:sp>
        <p:sp>
          <p:nvSpPr>
            <p:cNvPr id="128" name="rc128"/>
            <p:cNvSpPr/>
            <p:nvPr/>
          </p:nvSpPr>
          <p:spPr>
            <a:xfrm>
              <a:off x="5653947" y="5010059"/>
              <a:ext cx="201456" cy="201456"/>
            </a:xfrm>
            <a:prstGeom prst="rect">
              <a:avLst/>
            </a:prstGeom>
            <a:solidFill>
              <a:srgbClr val="80BD41">
                <a:alpha val="100000"/>
              </a:srgbClr>
            </a:solidFill>
          </p:spPr>
          <p:txBody>
            <a:bodyPr/>
            <a:lstStyle/>
            <a:p/>
          </p:txBody>
        </p:sp>
        <p:sp>
          <p:nvSpPr>
            <p:cNvPr id="129" name="tx12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0" name="tx13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1" name="tx13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32" name="tx132"/>
            <p:cNvSpPr/>
            <p:nvPr/>
          </p:nvSpPr>
          <p:spPr>
            <a:xfrm>
              <a:off x="951100" y="661760"/>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Monaco, 2000-2024</a:t>
              </a:r>
            </a:p>
          </p:txBody>
        </p:sp>
        <p:sp>
          <p:nvSpPr>
            <p:cNvPr id="133" name="pl133"/>
            <p:cNvSpPr/>
            <p:nvPr/>
          </p:nvSpPr>
          <p:spPr>
            <a:xfrm>
              <a:off x="21636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38984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56331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3679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0310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6578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50054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823530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889059"/>
              <a:ext cx="5794089" cy="167191"/>
            </a:xfrm>
            <a:prstGeom prst="rect">
              <a:avLst/>
            </a:prstGeom>
            <a:solidFill>
              <a:srgbClr val="80BD41">
                <a:alpha val="100000"/>
              </a:srgbClr>
            </a:solidFill>
          </p:spPr>
          <p:txBody>
            <a:bodyPr/>
            <a:lstStyle/>
            <a:p/>
          </p:txBody>
        </p:sp>
        <p:sp>
          <p:nvSpPr>
            <p:cNvPr id="146" name="rc146"/>
            <p:cNvSpPr/>
            <p:nvPr/>
          </p:nvSpPr>
          <p:spPr>
            <a:xfrm>
              <a:off x="7090363" y="5889059"/>
              <a:ext cx="780640" cy="167191"/>
            </a:xfrm>
            <a:prstGeom prst="rect">
              <a:avLst/>
            </a:prstGeom>
            <a:solidFill>
              <a:srgbClr val="E2231A">
                <a:alpha val="100000"/>
              </a:srgbClr>
            </a:solidFill>
          </p:spPr>
          <p:txBody>
            <a:bodyPr/>
            <a:lstStyle/>
            <a:p/>
          </p:txBody>
        </p:sp>
        <p:sp>
          <p:nvSpPr>
            <p:cNvPr id="147" name="rc147"/>
            <p:cNvSpPr/>
            <p:nvPr/>
          </p:nvSpPr>
          <p:spPr>
            <a:xfrm>
              <a:off x="1296273" y="5680069"/>
              <a:ext cx="5603266" cy="167191"/>
            </a:xfrm>
            <a:prstGeom prst="rect">
              <a:avLst/>
            </a:prstGeom>
            <a:solidFill>
              <a:srgbClr val="80BD41">
                <a:alpha val="100000"/>
              </a:srgbClr>
            </a:solidFill>
          </p:spPr>
          <p:txBody>
            <a:bodyPr/>
            <a:lstStyle/>
            <a:p/>
          </p:txBody>
        </p:sp>
        <p:sp>
          <p:nvSpPr>
            <p:cNvPr id="148" name="rc148"/>
            <p:cNvSpPr/>
            <p:nvPr/>
          </p:nvSpPr>
          <p:spPr>
            <a:xfrm>
              <a:off x="6899540" y="5680069"/>
              <a:ext cx="763293" cy="167191"/>
            </a:xfrm>
            <a:prstGeom prst="rect">
              <a:avLst/>
            </a:prstGeom>
            <a:solidFill>
              <a:srgbClr val="E2231A">
                <a:alpha val="100000"/>
              </a:srgbClr>
            </a:solidFill>
          </p:spPr>
          <p:txBody>
            <a:bodyPr/>
            <a:lstStyle/>
            <a:p/>
          </p:txBody>
        </p:sp>
        <p:sp>
          <p:nvSpPr>
            <p:cNvPr id="149" name="rc149"/>
            <p:cNvSpPr/>
            <p:nvPr/>
          </p:nvSpPr>
          <p:spPr>
            <a:xfrm>
              <a:off x="1296273" y="5471080"/>
              <a:ext cx="5620613" cy="167191"/>
            </a:xfrm>
            <a:prstGeom prst="rect">
              <a:avLst/>
            </a:prstGeom>
            <a:solidFill>
              <a:srgbClr val="80BD41">
                <a:alpha val="100000"/>
              </a:srgbClr>
            </a:solidFill>
          </p:spPr>
          <p:txBody>
            <a:bodyPr/>
            <a:lstStyle/>
            <a:p/>
          </p:txBody>
        </p:sp>
        <p:sp>
          <p:nvSpPr>
            <p:cNvPr id="150" name="rc150"/>
            <p:cNvSpPr/>
            <p:nvPr/>
          </p:nvSpPr>
          <p:spPr>
            <a:xfrm>
              <a:off x="6916887" y="5471080"/>
              <a:ext cx="763293" cy="167191"/>
            </a:xfrm>
            <a:prstGeom prst="rect">
              <a:avLst/>
            </a:prstGeom>
            <a:solidFill>
              <a:srgbClr val="E2231A">
                <a:alpha val="100000"/>
              </a:srgbClr>
            </a:solidFill>
          </p:spPr>
          <p:txBody>
            <a:bodyPr/>
            <a:lstStyle/>
            <a:p/>
          </p:txBody>
        </p:sp>
        <p:sp>
          <p:nvSpPr>
            <p:cNvPr id="151" name="tx151"/>
            <p:cNvSpPr/>
            <p:nvPr/>
          </p:nvSpPr>
          <p:spPr>
            <a:xfrm>
              <a:off x="8069513" y="5929518"/>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2" name="tx152"/>
            <p:cNvSpPr/>
            <p:nvPr/>
          </p:nvSpPr>
          <p:spPr>
            <a:xfrm>
              <a:off x="7850934" y="572052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3" name="tx153"/>
            <p:cNvSpPr/>
            <p:nvPr/>
          </p:nvSpPr>
          <p:spPr>
            <a:xfrm>
              <a:off x="7869148" y="551153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4" name="tx15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8" name="tx158"/>
            <p:cNvSpPr/>
            <p:nvPr/>
          </p:nvSpPr>
          <p:spPr>
            <a:xfrm>
              <a:off x="291448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9" name="tx159"/>
            <p:cNvSpPr/>
            <p:nvPr/>
          </p:nvSpPr>
          <p:spPr>
            <a:xfrm>
              <a:off x="464924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0" name="tx160"/>
            <p:cNvSpPr/>
            <p:nvPr/>
          </p:nvSpPr>
          <p:spPr>
            <a:xfrm>
              <a:off x="6384004"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61" name="tx161"/>
            <p:cNvSpPr/>
            <p:nvPr/>
          </p:nvSpPr>
          <p:spPr>
            <a:xfrm>
              <a:off x="811876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2" name="tx162"/>
            <p:cNvSpPr/>
            <p:nvPr/>
          </p:nvSpPr>
          <p:spPr>
            <a:xfrm>
              <a:off x="4386922"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3" name="tx16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(88%) was the same as in 2019 (88%).
The number of children vaccinated with MCV1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762055"/>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436466"/>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110877"/>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785288"/>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5424850"/>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99261"/>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2773672"/>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1448082"/>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253475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8538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3601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8664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3727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8790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63852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891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397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041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4104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9167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4229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641364" y="4762055"/>
              <a:ext cx="3786786" cy="662794"/>
            </a:xfrm>
            <a:prstGeom prst="rect">
              <a:avLst/>
            </a:prstGeom>
            <a:solidFill>
              <a:srgbClr val="1CABE2">
                <a:alpha val="100000"/>
              </a:srgbClr>
            </a:solidFill>
          </p:spPr>
          <p:txBody>
            <a:bodyPr/>
            <a:lstStyle/>
            <a:p/>
          </p:txBody>
        </p:sp>
        <p:sp>
          <p:nvSpPr>
            <p:cNvPr id="26" name="rc26"/>
            <p:cNvSpPr/>
            <p:nvPr/>
          </p:nvSpPr>
          <p:spPr>
            <a:xfrm>
              <a:off x="4848905" y="4099261"/>
              <a:ext cx="3786786" cy="1325589"/>
            </a:xfrm>
            <a:prstGeom prst="rect">
              <a:avLst/>
            </a:prstGeom>
            <a:solidFill>
              <a:srgbClr val="1CABE2">
                <a:alpha val="100000"/>
              </a:srgbClr>
            </a:solidFill>
          </p:spPr>
          <p:txBody>
            <a:bodyPr/>
            <a:lstStyle/>
            <a:p/>
          </p:txBody>
        </p:sp>
        <p:sp>
          <p:nvSpPr>
            <p:cNvPr id="27" name="pl27"/>
            <p:cNvSpPr/>
            <p:nvPr/>
          </p:nvSpPr>
          <p:spPr>
            <a:xfrm>
              <a:off x="2534758" y="1403896"/>
              <a:ext cx="4207540" cy="132558"/>
            </a:xfrm>
            <a:custGeom>
              <a:avLst/>
              <a:pathLst>
                <a:path w="4207540" h="132558">
                  <a:moveTo>
                    <a:pt x="0" y="0"/>
                  </a:moveTo>
                  <a:lnTo>
                    <a:pt x="350628" y="0"/>
                  </a:lnTo>
                  <a:lnTo>
                    <a:pt x="701256" y="44186"/>
                  </a:lnTo>
                  <a:lnTo>
                    <a:pt x="1051885" y="88372"/>
                  </a:lnTo>
                  <a:lnTo>
                    <a:pt x="1402513" y="88372"/>
                  </a:lnTo>
                  <a:lnTo>
                    <a:pt x="1753141" y="132558"/>
                  </a:lnTo>
                  <a:lnTo>
                    <a:pt x="2103770" y="132558"/>
                  </a:lnTo>
                  <a:lnTo>
                    <a:pt x="2454398" y="132558"/>
                  </a:lnTo>
                  <a:lnTo>
                    <a:pt x="2805027" y="132558"/>
                  </a:lnTo>
                  <a:lnTo>
                    <a:pt x="3155655" y="132558"/>
                  </a:lnTo>
                  <a:lnTo>
                    <a:pt x="3506283" y="132558"/>
                  </a:lnTo>
                  <a:lnTo>
                    <a:pt x="3856912" y="132558"/>
                  </a:lnTo>
                  <a:lnTo>
                    <a:pt x="4207540" y="132558"/>
                  </a:lnTo>
                </a:path>
              </a:pathLst>
            </a:custGeom>
            <a:ln w="27101" cap="flat">
              <a:solidFill>
                <a:srgbClr val="00833D">
                  <a:alpha val="100000"/>
                </a:srgbClr>
              </a:solidFill>
              <a:prstDash val="solid"/>
              <a:round/>
            </a:ln>
          </p:spPr>
          <p:txBody>
            <a:bodyPr/>
            <a:lstStyle/>
            <a:p/>
          </p:txBody>
        </p:sp>
        <p:sp>
          <p:nvSpPr>
            <p:cNvPr id="28" name="pl28"/>
            <p:cNvSpPr/>
            <p:nvPr/>
          </p:nvSpPr>
          <p:spPr>
            <a:xfrm>
              <a:off x="3236015" y="1889945"/>
              <a:ext cx="3506283" cy="44186"/>
            </a:xfrm>
            <a:custGeom>
              <a:avLst/>
              <a:pathLst>
                <a:path w="3506283" h="44186">
                  <a:moveTo>
                    <a:pt x="0" y="44186"/>
                  </a:moveTo>
                  <a:lnTo>
                    <a:pt x="350628" y="44186"/>
                  </a:lnTo>
                  <a:lnTo>
                    <a:pt x="701256" y="44186"/>
                  </a:lnTo>
                  <a:lnTo>
                    <a:pt x="1051885" y="44186"/>
                  </a:lnTo>
                  <a:lnTo>
                    <a:pt x="1402513" y="44186"/>
                  </a:lnTo>
                  <a:lnTo>
                    <a:pt x="1753141" y="44186"/>
                  </a:lnTo>
                  <a:lnTo>
                    <a:pt x="2103770" y="0"/>
                  </a:lnTo>
                  <a:lnTo>
                    <a:pt x="2454398" y="0"/>
                  </a:lnTo>
                  <a:lnTo>
                    <a:pt x="2805027" y="0"/>
                  </a:lnTo>
                  <a:lnTo>
                    <a:pt x="3155655" y="0"/>
                  </a:lnTo>
                  <a:lnTo>
                    <a:pt x="3506283" y="0"/>
                  </a:lnTo>
                </a:path>
              </a:pathLst>
            </a:custGeom>
            <a:ln w="27101" cap="flat">
              <a:solidFill>
                <a:srgbClr val="002759">
                  <a:alpha val="100000"/>
                </a:srgbClr>
              </a:solidFill>
              <a:prstDash val="solid"/>
              <a:round/>
            </a:ln>
          </p:spPr>
          <p:txBody>
            <a:bodyPr/>
            <a:lstStyle/>
            <a:p/>
          </p:txBody>
        </p:sp>
        <p:sp>
          <p:nvSpPr>
            <p:cNvPr id="29" name="pt29"/>
            <p:cNvSpPr/>
            <p:nvPr/>
          </p:nvSpPr>
          <p:spPr>
            <a:xfrm>
              <a:off x="2503157"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0" name="pt30"/>
            <p:cNvSpPr/>
            <p:nvPr/>
          </p:nvSpPr>
          <p:spPr>
            <a:xfrm>
              <a:off x="2853785"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1" name="pt31"/>
            <p:cNvSpPr/>
            <p:nvPr/>
          </p:nvSpPr>
          <p:spPr>
            <a:xfrm>
              <a:off x="3204413"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 name="pt32"/>
            <p:cNvSpPr/>
            <p:nvPr/>
          </p:nvSpPr>
          <p:spPr>
            <a:xfrm>
              <a:off x="3555042"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3" name="pt33"/>
            <p:cNvSpPr/>
            <p:nvPr/>
          </p:nvSpPr>
          <p:spPr>
            <a:xfrm>
              <a:off x="3905670"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 name="pt34"/>
            <p:cNvSpPr/>
            <p:nvPr/>
          </p:nvSpPr>
          <p:spPr>
            <a:xfrm>
              <a:off x="4256299" y="15048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4606927" y="15048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4957555" y="15048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5308184" y="15048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5658812" y="15048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6009440" y="15048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6360069" y="15048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6710697" y="15048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204413" y="19025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3" name="pt43"/>
            <p:cNvSpPr/>
            <p:nvPr/>
          </p:nvSpPr>
          <p:spPr>
            <a:xfrm>
              <a:off x="3555042" y="19025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3905670" y="19025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4256299" y="19025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4606927" y="19025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4957555" y="19025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5308184" y="18583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5658812" y="18583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6009440" y="18583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6360069" y="18583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6710697" y="18583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tx53"/>
            <p:cNvSpPr/>
            <p:nvPr/>
          </p:nvSpPr>
          <p:spPr>
            <a:xfrm>
              <a:off x="2501598" y="463366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54" name="tx54"/>
            <p:cNvSpPr/>
            <p:nvPr/>
          </p:nvSpPr>
          <p:spPr>
            <a:xfrm>
              <a:off x="6709139" y="397087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55" name="pl55"/>
            <p:cNvSpPr/>
            <p:nvPr/>
          </p:nvSpPr>
          <p:spPr>
            <a:xfrm>
              <a:off x="6750083" y="1546724"/>
              <a:ext cx="930105" cy="1226917"/>
            </a:xfrm>
            <a:custGeom>
              <a:avLst/>
              <a:pathLst>
                <a:path w="930105" h="1226917">
                  <a:moveTo>
                    <a:pt x="930105" y="1226917"/>
                  </a:moveTo>
                  <a:lnTo>
                    <a:pt x="0" y="0"/>
                  </a:lnTo>
                </a:path>
              </a:pathLst>
            </a:custGeom>
          </p:spPr>
          <p:txBody>
            <a:bodyPr/>
            <a:lstStyle/>
            <a:p/>
          </p:txBody>
        </p:sp>
        <p:sp>
          <p:nvSpPr>
            <p:cNvPr id="56" name="pl56"/>
            <p:cNvSpPr/>
            <p:nvPr/>
          </p:nvSpPr>
          <p:spPr>
            <a:xfrm>
              <a:off x="6747972" y="1900743"/>
              <a:ext cx="942897" cy="1794499"/>
            </a:xfrm>
            <a:custGeom>
              <a:avLst/>
              <a:pathLst>
                <a:path w="942897" h="1794499">
                  <a:moveTo>
                    <a:pt x="942897" y="1794499"/>
                  </a:moveTo>
                  <a:lnTo>
                    <a:pt x="0" y="0"/>
                  </a:lnTo>
                </a:path>
              </a:pathLst>
            </a:custGeom>
          </p:spPr>
          <p:txBody>
            <a:bodyPr/>
            <a:lstStyle/>
            <a:p/>
          </p:txBody>
        </p:sp>
        <p:sp>
          <p:nvSpPr>
            <p:cNvPr id="57" name="pg57"/>
            <p:cNvSpPr/>
            <p:nvPr/>
          </p:nvSpPr>
          <p:spPr>
            <a:xfrm>
              <a:off x="7269787" y="2773642"/>
              <a:ext cx="727668" cy="176798"/>
            </a:xfrm>
            <a:custGeom>
              <a:avLst/>
              <a:pathLst>
                <a:path w="727668" h="176798">
                  <a:moveTo>
                    <a:pt x="27432"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58" name="tx58"/>
            <p:cNvSpPr/>
            <p:nvPr/>
          </p:nvSpPr>
          <p:spPr>
            <a:xfrm>
              <a:off x="7292647" y="281476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88%</a:t>
              </a:r>
            </a:p>
          </p:txBody>
        </p:sp>
        <p:sp>
          <p:nvSpPr>
            <p:cNvPr id="59" name="pg59"/>
            <p:cNvSpPr/>
            <p:nvPr/>
          </p:nvSpPr>
          <p:spPr>
            <a:xfrm>
              <a:off x="7269787" y="3695242"/>
              <a:ext cx="727668" cy="176798"/>
            </a:xfrm>
            <a:custGeom>
              <a:avLst/>
              <a:pathLst>
                <a:path w="727668" h="176798">
                  <a:moveTo>
                    <a:pt x="27432"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0" name="tx60"/>
            <p:cNvSpPr/>
            <p:nvPr/>
          </p:nvSpPr>
          <p:spPr>
            <a:xfrm>
              <a:off x="7292647" y="373636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80%</a:t>
              </a:r>
            </a:p>
          </p:txBody>
        </p:sp>
        <p:sp>
          <p:nvSpPr>
            <p:cNvPr id="61" name="rc61"/>
            <p:cNvSpPr/>
            <p:nvPr/>
          </p:nvSpPr>
          <p:spPr>
            <a:xfrm>
              <a:off x="641364" y="646101"/>
              <a:ext cx="7994327" cy="5006308"/>
            </a:xfrm>
            <a:prstGeom prst="rect">
              <a:avLst/>
            </a:prstGeom>
            <a:ln w="13550" cap="rnd">
              <a:solidFill>
                <a:srgbClr val="BEBEBE">
                  <a:alpha val="100000"/>
                </a:srgbClr>
              </a:solidFill>
              <a:prstDash val="solid"/>
              <a:round/>
            </a:ln>
          </p:spPr>
          <p:txBody>
            <a:bodyPr/>
            <a:lstStyle/>
            <a:p/>
          </p:txBody>
        </p:sp>
        <p:sp>
          <p:nvSpPr>
            <p:cNvPr id="62" name="tx62"/>
            <p:cNvSpPr/>
            <p:nvPr/>
          </p:nvSpPr>
          <p:spPr>
            <a:xfrm>
              <a:off x="508103"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3" name="tx63"/>
            <p:cNvSpPr/>
            <p:nvPr/>
          </p:nvSpPr>
          <p:spPr>
            <a:xfrm>
              <a:off x="508103" y="4053434"/>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64" name="tx64"/>
            <p:cNvSpPr/>
            <p:nvPr/>
          </p:nvSpPr>
          <p:spPr>
            <a:xfrm>
              <a:off x="508103" y="2728217"/>
              <a:ext cx="70631" cy="909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a:t>
              </a:r>
            </a:p>
          </p:txBody>
        </p:sp>
        <p:sp>
          <p:nvSpPr>
            <p:cNvPr id="65" name="tx65"/>
            <p:cNvSpPr/>
            <p:nvPr/>
          </p:nvSpPr>
          <p:spPr>
            <a:xfrm>
              <a:off x="508103" y="140070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a:t>
              </a:r>
            </a:p>
          </p:txBody>
        </p:sp>
        <p:sp>
          <p:nvSpPr>
            <p:cNvPr id="66" name="tx66"/>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7" name="tx67"/>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68" name="tx68"/>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69" name="tx69"/>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0" name="tx70"/>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1" name="tx71"/>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2" name="tx72"/>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3" name="tx73"/>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74" name="tx74"/>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75" name="tx75"/>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76" name="tx76"/>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7" name="tx77"/>
            <p:cNvSpPr/>
            <p:nvPr/>
          </p:nvSpPr>
          <p:spPr>
            <a:xfrm rot="-5400000">
              <a:off x="239253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78" name="tx78"/>
            <p:cNvSpPr/>
            <p:nvPr/>
          </p:nvSpPr>
          <p:spPr>
            <a:xfrm rot="-5400000">
              <a:off x="2743131"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79" name="tx79"/>
            <p:cNvSpPr/>
            <p:nvPr/>
          </p:nvSpPr>
          <p:spPr>
            <a:xfrm rot="-5400000">
              <a:off x="309379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80" name="tx80"/>
            <p:cNvSpPr/>
            <p:nvPr/>
          </p:nvSpPr>
          <p:spPr>
            <a:xfrm rot="-5400000">
              <a:off x="344441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1" name="tx81"/>
            <p:cNvSpPr/>
            <p:nvPr/>
          </p:nvSpPr>
          <p:spPr>
            <a:xfrm rot="-5400000">
              <a:off x="379504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2" name="tx82"/>
            <p:cNvSpPr/>
            <p:nvPr/>
          </p:nvSpPr>
          <p:spPr>
            <a:xfrm rot="-5400000">
              <a:off x="414567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3" name="tx83"/>
            <p:cNvSpPr/>
            <p:nvPr/>
          </p:nvSpPr>
          <p:spPr>
            <a:xfrm rot="-5400000">
              <a:off x="449630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4" name="tx84"/>
            <p:cNvSpPr/>
            <p:nvPr/>
          </p:nvSpPr>
          <p:spPr>
            <a:xfrm rot="-5400000">
              <a:off x="484693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85" name="tx85"/>
            <p:cNvSpPr/>
            <p:nvPr/>
          </p:nvSpPr>
          <p:spPr>
            <a:xfrm rot="-5400000">
              <a:off x="51975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86" name="tx86"/>
            <p:cNvSpPr/>
            <p:nvPr/>
          </p:nvSpPr>
          <p:spPr>
            <a:xfrm rot="-5400000">
              <a:off x="554818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87" name="tx87"/>
            <p:cNvSpPr/>
            <p:nvPr/>
          </p:nvSpPr>
          <p:spPr>
            <a:xfrm rot="-5400000">
              <a:off x="589881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88" name="tx88"/>
            <p:cNvSpPr/>
            <p:nvPr/>
          </p:nvSpPr>
          <p:spPr>
            <a:xfrm rot="-5400000">
              <a:off x="6249415"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89" name="tx89"/>
            <p:cNvSpPr/>
            <p:nvPr/>
          </p:nvSpPr>
          <p:spPr>
            <a:xfrm rot="-5400000">
              <a:off x="660007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0" name="tx90"/>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1" name="tx91"/>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92" name="tx92"/>
            <p:cNvSpPr/>
            <p:nvPr/>
          </p:nvSpPr>
          <p:spPr>
            <a:xfrm>
              <a:off x="1910769" y="401416"/>
              <a:ext cx="54555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Monaco, 2012-2024</a:t>
              </a:r>
            </a:p>
          </p:txBody>
        </p:sp>
        <p:sp>
          <p:nvSpPr>
            <p:cNvPr id="93" name="tx9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4" name="tx9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95" name="tx9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96" name="tx9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 confirmed measles cases in Monaco. In the same year, MCV1 coverage was 88% and MCV2 coverage was 80%.
The number of cases in 2024 was 2 times more cases than in 2023 (n=1).
The highest number of measles cases was reported in 2024 (n=2). In this year, MCV1 coverage was 88%.</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5100084"/>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5100084"/>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5100084"/>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33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671722"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58406"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6336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6336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1900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8145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30466" y="6102617"/>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Monaco</a:t>
              </a:r>
            </a:p>
          </p:txBody>
        </p:sp>
        <p:sp>
          <p:nvSpPr>
            <p:cNvPr id="66" name="tx66"/>
            <p:cNvSpPr/>
            <p:nvPr/>
          </p:nvSpPr>
          <p:spPr>
            <a:xfrm>
              <a:off x="238609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48554"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806612"/>
              <a:ext cx="3520101" cy="2084975"/>
            </a:xfrm>
            <a:custGeom>
              <a:avLst/>
              <a:pathLst>
                <a:path w="3520101" h="2084975">
                  <a:moveTo>
                    <a:pt x="0" y="2084975"/>
                  </a:moveTo>
                  <a:lnTo>
                    <a:pt x="146670" y="2084975"/>
                  </a:lnTo>
                  <a:lnTo>
                    <a:pt x="293341" y="1876477"/>
                  </a:lnTo>
                  <a:lnTo>
                    <a:pt x="440012" y="1876477"/>
                  </a:lnTo>
                  <a:lnTo>
                    <a:pt x="586683" y="1667980"/>
                  </a:lnTo>
                  <a:lnTo>
                    <a:pt x="733354" y="1667980"/>
                  </a:lnTo>
                  <a:lnTo>
                    <a:pt x="880025" y="1250985"/>
                  </a:lnTo>
                  <a:lnTo>
                    <a:pt x="1026696" y="1459482"/>
                  </a:lnTo>
                  <a:lnTo>
                    <a:pt x="1173367" y="1250985"/>
                  </a:lnTo>
                  <a:lnTo>
                    <a:pt x="1320038" y="833990"/>
                  </a:lnTo>
                  <a:lnTo>
                    <a:pt x="1466709" y="1042487"/>
                  </a:lnTo>
                  <a:lnTo>
                    <a:pt x="1613379" y="625492"/>
                  </a:lnTo>
                  <a:lnTo>
                    <a:pt x="1760050" y="625492"/>
                  </a:lnTo>
                  <a:lnTo>
                    <a:pt x="1906721" y="625492"/>
                  </a:lnTo>
                  <a:lnTo>
                    <a:pt x="2053392" y="416995"/>
                  </a:lnTo>
                  <a:lnTo>
                    <a:pt x="2200063" y="208497"/>
                  </a:lnTo>
                  <a:lnTo>
                    <a:pt x="2346734" y="208497"/>
                  </a:lnTo>
                  <a:lnTo>
                    <a:pt x="2493405" y="0"/>
                  </a:lnTo>
                  <a:lnTo>
                    <a:pt x="2640076" y="0"/>
                  </a:lnTo>
                  <a:lnTo>
                    <a:pt x="2786747" y="0"/>
                  </a:lnTo>
                  <a:lnTo>
                    <a:pt x="2933418" y="0"/>
                  </a:lnTo>
                  <a:lnTo>
                    <a:pt x="3080089" y="0"/>
                  </a:lnTo>
                  <a:lnTo>
                    <a:pt x="3226759" y="0"/>
                  </a:lnTo>
                  <a:lnTo>
                    <a:pt x="3373430" y="0"/>
                  </a:lnTo>
                  <a:lnTo>
                    <a:pt x="3520101" y="0"/>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2806612"/>
              <a:ext cx="3520101" cy="2084975"/>
            </a:xfrm>
            <a:custGeom>
              <a:avLst/>
              <a:pathLst>
                <a:path w="3520101" h="2084975">
                  <a:moveTo>
                    <a:pt x="0" y="2084975"/>
                  </a:moveTo>
                  <a:lnTo>
                    <a:pt x="146670" y="2084975"/>
                  </a:lnTo>
                  <a:lnTo>
                    <a:pt x="293341" y="1876477"/>
                  </a:lnTo>
                  <a:lnTo>
                    <a:pt x="440012" y="1876477"/>
                  </a:lnTo>
                  <a:lnTo>
                    <a:pt x="586683" y="1667980"/>
                  </a:lnTo>
                  <a:lnTo>
                    <a:pt x="733354" y="1667980"/>
                  </a:lnTo>
                  <a:lnTo>
                    <a:pt x="880025" y="1250985"/>
                  </a:lnTo>
                  <a:lnTo>
                    <a:pt x="1026696" y="1459482"/>
                  </a:lnTo>
                  <a:lnTo>
                    <a:pt x="1173367" y="1250985"/>
                  </a:lnTo>
                  <a:lnTo>
                    <a:pt x="1320038" y="833990"/>
                  </a:lnTo>
                  <a:lnTo>
                    <a:pt x="1466709" y="1042487"/>
                  </a:lnTo>
                  <a:lnTo>
                    <a:pt x="1613379" y="625492"/>
                  </a:lnTo>
                  <a:lnTo>
                    <a:pt x="1760050" y="625492"/>
                  </a:lnTo>
                  <a:lnTo>
                    <a:pt x="1906721" y="625492"/>
                  </a:lnTo>
                  <a:lnTo>
                    <a:pt x="2053392" y="416995"/>
                  </a:lnTo>
                  <a:lnTo>
                    <a:pt x="2200063" y="208497"/>
                  </a:lnTo>
                  <a:lnTo>
                    <a:pt x="2346734" y="208497"/>
                  </a:lnTo>
                  <a:lnTo>
                    <a:pt x="2493405" y="0"/>
                  </a:lnTo>
                  <a:lnTo>
                    <a:pt x="2640076" y="0"/>
                  </a:lnTo>
                  <a:lnTo>
                    <a:pt x="2786747" y="0"/>
                  </a:lnTo>
                  <a:lnTo>
                    <a:pt x="2933418" y="0"/>
                  </a:lnTo>
                  <a:lnTo>
                    <a:pt x="3080089" y="0"/>
                  </a:lnTo>
                  <a:lnTo>
                    <a:pt x="3226759" y="0"/>
                  </a:lnTo>
                  <a:lnTo>
                    <a:pt x="3373430" y="0"/>
                  </a:lnTo>
                  <a:lnTo>
                    <a:pt x="3520101" y="0"/>
                  </a:lnTo>
                </a:path>
              </a:pathLst>
            </a:custGeom>
            <a:ln w="43362" cap="flat">
              <a:solidFill>
                <a:srgbClr val="000000">
                  <a:alpha val="100000"/>
                </a:srgbClr>
              </a:solidFill>
              <a:prstDash val="solid"/>
              <a:round/>
            </a:ln>
          </p:spPr>
          <p:txBody>
            <a:bodyPr/>
            <a:lstStyle/>
            <a:p/>
          </p:txBody>
        </p:sp>
        <p:sp>
          <p:nvSpPr>
            <p:cNvPr id="88" name="pl88"/>
            <p:cNvSpPr/>
            <p:nvPr/>
          </p:nvSpPr>
          <p:spPr>
            <a:xfrm>
              <a:off x="5308715" y="2806612"/>
              <a:ext cx="3520101" cy="2084975"/>
            </a:xfrm>
            <a:custGeom>
              <a:avLst/>
              <a:pathLst>
                <a:path w="3520101" h="2084975">
                  <a:moveTo>
                    <a:pt x="0" y="2084975"/>
                  </a:moveTo>
                  <a:lnTo>
                    <a:pt x="146670" y="2084975"/>
                  </a:lnTo>
                  <a:lnTo>
                    <a:pt x="293341" y="1876477"/>
                  </a:lnTo>
                  <a:lnTo>
                    <a:pt x="440012" y="1876477"/>
                  </a:lnTo>
                  <a:lnTo>
                    <a:pt x="586683" y="1667980"/>
                  </a:lnTo>
                  <a:lnTo>
                    <a:pt x="733354" y="1667980"/>
                  </a:lnTo>
                  <a:lnTo>
                    <a:pt x="880025" y="1250985"/>
                  </a:lnTo>
                  <a:lnTo>
                    <a:pt x="1026696" y="1459482"/>
                  </a:lnTo>
                  <a:lnTo>
                    <a:pt x="1173367" y="1250985"/>
                  </a:lnTo>
                  <a:lnTo>
                    <a:pt x="1320038" y="833990"/>
                  </a:lnTo>
                  <a:lnTo>
                    <a:pt x="1466709" y="1042487"/>
                  </a:lnTo>
                  <a:lnTo>
                    <a:pt x="1613379" y="625492"/>
                  </a:lnTo>
                  <a:lnTo>
                    <a:pt x="1760050" y="625492"/>
                  </a:lnTo>
                  <a:lnTo>
                    <a:pt x="1906721" y="625492"/>
                  </a:lnTo>
                  <a:lnTo>
                    <a:pt x="2053392" y="416995"/>
                  </a:lnTo>
                  <a:lnTo>
                    <a:pt x="2200063" y="208497"/>
                  </a:lnTo>
                  <a:lnTo>
                    <a:pt x="2346734" y="208497"/>
                  </a:lnTo>
                  <a:lnTo>
                    <a:pt x="2493405" y="0"/>
                  </a:lnTo>
                  <a:lnTo>
                    <a:pt x="2640076" y="0"/>
                  </a:lnTo>
                  <a:lnTo>
                    <a:pt x="2786747" y="0"/>
                  </a:lnTo>
                  <a:lnTo>
                    <a:pt x="2933418" y="0"/>
                  </a:lnTo>
                  <a:lnTo>
                    <a:pt x="3080089" y="0"/>
                  </a:lnTo>
                  <a:lnTo>
                    <a:pt x="3226759" y="0"/>
                  </a:lnTo>
                  <a:lnTo>
                    <a:pt x="3373430" y="0"/>
                  </a:lnTo>
                  <a:lnTo>
                    <a:pt x="3520101" y="0"/>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22360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238961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218111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218111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218111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5983581"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1" name="pg101"/>
            <p:cNvSpPr/>
            <p:nvPr/>
          </p:nvSpPr>
          <p:spPr>
            <a:xfrm>
              <a:off x="6716935" y="315704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318586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3" name="pg103"/>
            <p:cNvSpPr/>
            <p:nvPr/>
          </p:nvSpPr>
          <p:spPr>
            <a:xfrm>
              <a:off x="7422154" y="232305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52508" y="235187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5" name="pg105"/>
            <p:cNvSpPr/>
            <p:nvPr/>
          </p:nvSpPr>
          <p:spPr>
            <a:xfrm>
              <a:off x="8008838" y="21145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39191" y="21446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7" name="pg107"/>
            <p:cNvSpPr/>
            <p:nvPr/>
          </p:nvSpPr>
          <p:spPr>
            <a:xfrm>
              <a:off x="8595522" y="21145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25875" y="21446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9" name="pg109"/>
            <p:cNvSpPr/>
            <p:nvPr/>
          </p:nvSpPr>
          <p:spPr>
            <a:xfrm>
              <a:off x="8742193" y="21145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21446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2861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2861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8425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4670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95717" y="6102617"/>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Monaco</a:t>
              </a:r>
            </a:p>
          </p:txBody>
        </p:sp>
        <p:sp>
          <p:nvSpPr>
            <p:cNvPr id="130" name="tx130"/>
            <p:cNvSpPr/>
            <p:nvPr/>
          </p:nvSpPr>
          <p:spPr>
            <a:xfrm>
              <a:off x="675135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13805"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11% of children who received DTP1 did not receive MCV1 (right).
The low DTP drop-out rates imply good ability to provide a complete series of vaccines early in life. The high DTP-MCV drop-out rates imply poor retention in immunization programmes and ability to provide a full course of vaccines in infancy (up to one year).
In 2024, Monaco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04021"/>
              <a:ext cx="619226" cy="99001"/>
            </a:xfrm>
            <a:custGeom>
              <a:avLst/>
              <a:pathLst>
                <a:path w="619226" h="99001">
                  <a:moveTo>
                    <a:pt x="0" y="0"/>
                  </a:moveTo>
                  <a:lnTo>
                    <a:pt x="88460" y="37125"/>
                  </a:lnTo>
                  <a:lnTo>
                    <a:pt x="176921" y="61876"/>
                  </a:lnTo>
                  <a:lnTo>
                    <a:pt x="265382" y="99001"/>
                  </a:lnTo>
                  <a:lnTo>
                    <a:pt x="353843" y="99001"/>
                  </a:lnTo>
                  <a:lnTo>
                    <a:pt x="442304" y="99001"/>
                  </a:lnTo>
                  <a:lnTo>
                    <a:pt x="530765" y="99001"/>
                  </a:lnTo>
                  <a:lnTo>
                    <a:pt x="619226" y="99001"/>
                  </a:lnTo>
                </a:path>
              </a:pathLst>
            </a:custGeom>
            <a:ln w="27101" cap="flat">
              <a:solidFill>
                <a:srgbClr val="1CABE2">
                  <a:alpha val="100000"/>
                </a:srgbClr>
              </a:solidFill>
              <a:prstDash val="solid"/>
              <a:round/>
            </a:ln>
          </p:spPr>
          <p:txBody>
            <a:bodyPr/>
            <a:lstStyle/>
            <a:p/>
          </p:txBody>
        </p:sp>
        <p:sp>
          <p:nvSpPr>
            <p:cNvPr id="24" name="tx24"/>
            <p:cNvSpPr/>
            <p:nvPr/>
          </p:nvSpPr>
          <p:spPr>
            <a:xfrm>
              <a:off x="91027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5" name="pl25"/>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 name="pl26"/>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 name="pl27"/>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 name="pl28"/>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 name="pl32"/>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 name="pl33"/>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 name="pl34"/>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566042" y="2861125"/>
              <a:ext cx="619226" cy="0"/>
            </a:xfrm>
            <a:custGeom>
              <a:avLst/>
              <a:pathLst>
                <a:path w="619226" h="0">
                  <a:moveTo>
                    <a:pt x="0" y="0"/>
                  </a:moveTo>
                  <a:lnTo>
                    <a:pt x="88460" y="0"/>
                  </a:lnTo>
                  <a:lnTo>
                    <a:pt x="176921" y="0"/>
                  </a:lnTo>
                  <a:lnTo>
                    <a:pt x="265382" y="0"/>
                  </a:lnTo>
                  <a:lnTo>
                    <a:pt x="353843" y="0"/>
                  </a:lnTo>
                  <a:lnTo>
                    <a:pt x="442304" y="0"/>
                  </a:lnTo>
                  <a:lnTo>
                    <a:pt x="530765" y="0"/>
                  </a:lnTo>
                  <a:lnTo>
                    <a:pt x="619226" y="0"/>
                  </a:lnTo>
                </a:path>
              </a:pathLst>
            </a:custGeom>
            <a:ln w="27101" cap="flat">
              <a:solidFill>
                <a:srgbClr val="1CABE2">
                  <a:alpha val="100000"/>
                </a:srgbClr>
              </a:solidFill>
              <a:prstDash val="solid"/>
              <a:round/>
            </a:ln>
          </p:spPr>
          <p:txBody>
            <a:bodyPr/>
            <a:lstStyle/>
            <a:p/>
          </p:txBody>
        </p:sp>
        <p:sp>
          <p:nvSpPr>
            <p:cNvPr id="45" name="tx45"/>
            <p:cNvSpPr/>
            <p:nvPr/>
          </p:nvSpPr>
          <p:spPr>
            <a:xfrm>
              <a:off x="24141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6" name="tx46"/>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7" name="tx47"/>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8" name="tx48"/>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pl49"/>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0" name="pl50"/>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1" name="pl51"/>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2" name="pl52"/>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6" name="pl56"/>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7" name="pl57"/>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8" name="pl58"/>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062205" y="4642979"/>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69" name="tx69"/>
            <p:cNvSpPr/>
            <p:nvPr/>
          </p:nvSpPr>
          <p:spPr>
            <a:xfrm>
              <a:off x="91027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0" name="tx70"/>
            <p:cNvSpPr/>
            <p:nvPr/>
          </p:nvSpPr>
          <p:spPr>
            <a:xfrm>
              <a:off x="321782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1" name="tx71"/>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2" name="tx72"/>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pl73"/>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4" name="pl74"/>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5" name="pl75"/>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3856392" y="1079271"/>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3" name="tx93"/>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4" name="tx94"/>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5" name="tx95"/>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6" name="tx96"/>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pl97"/>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8" name="pl98"/>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9" name="pl99"/>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4" name="pl104"/>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56392" y="2873500"/>
              <a:ext cx="2123063" cy="123752"/>
            </a:xfrm>
            <a:custGeom>
              <a:avLst/>
              <a:pathLst>
                <a:path w="2123063" h="123752">
                  <a:moveTo>
                    <a:pt x="0" y="0"/>
                  </a:moveTo>
                  <a:lnTo>
                    <a:pt x="88460" y="0"/>
                  </a:lnTo>
                  <a:lnTo>
                    <a:pt x="176921" y="12375"/>
                  </a:lnTo>
                  <a:lnTo>
                    <a:pt x="265382" y="12375"/>
                  </a:lnTo>
                  <a:lnTo>
                    <a:pt x="353843" y="24750"/>
                  </a:lnTo>
                  <a:lnTo>
                    <a:pt x="442304" y="24750"/>
                  </a:lnTo>
                  <a:lnTo>
                    <a:pt x="530765" y="49500"/>
                  </a:lnTo>
                  <a:lnTo>
                    <a:pt x="619226" y="37125"/>
                  </a:lnTo>
                  <a:lnTo>
                    <a:pt x="707687" y="49500"/>
                  </a:lnTo>
                  <a:lnTo>
                    <a:pt x="796148" y="74251"/>
                  </a:lnTo>
                  <a:lnTo>
                    <a:pt x="884609" y="61876"/>
                  </a:lnTo>
                  <a:lnTo>
                    <a:pt x="973070" y="86626"/>
                  </a:lnTo>
                  <a:lnTo>
                    <a:pt x="1061531" y="86626"/>
                  </a:lnTo>
                  <a:lnTo>
                    <a:pt x="1149992" y="86626"/>
                  </a:lnTo>
                  <a:lnTo>
                    <a:pt x="1238453" y="99001"/>
                  </a:lnTo>
                  <a:lnTo>
                    <a:pt x="1326914" y="111377"/>
                  </a:lnTo>
                  <a:lnTo>
                    <a:pt x="1415375" y="111377"/>
                  </a:lnTo>
                  <a:lnTo>
                    <a:pt x="1503836" y="123752"/>
                  </a:lnTo>
                  <a:lnTo>
                    <a:pt x="1592297" y="123752"/>
                  </a:lnTo>
                  <a:lnTo>
                    <a:pt x="1680758" y="123752"/>
                  </a:lnTo>
                  <a:lnTo>
                    <a:pt x="1769219" y="123752"/>
                  </a:lnTo>
                  <a:lnTo>
                    <a:pt x="1857680" y="123752"/>
                  </a:lnTo>
                  <a:lnTo>
                    <a:pt x="1946141" y="123752"/>
                  </a:lnTo>
                  <a:lnTo>
                    <a:pt x="2034602" y="123752"/>
                  </a:lnTo>
                  <a:lnTo>
                    <a:pt x="2123063" y="123752"/>
                  </a:lnTo>
                </a:path>
              </a:pathLst>
            </a:custGeom>
            <a:ln w="27101" cap="flat">
              <a:solidFill>
                <a:srgbClr val="1CABE2">
                  <a:alpha val="100000"/>
                </a:srgbClr>
              </a:solidFill>
              <a:prstDash val="solid"/>
              <a:round/>
            </a:ln>
          </p:spPr>
          <p:txBody>
            <a:bodyPr/>
            <a:lstStyle/>
            <a:p/>
          </p:txBody>
        </p:sp>
        <p:sp>
          <p:nvSpPr>
            <p:cNvPr id="117" name="tx117"/>
            <p:cNvSpPr/>
            <p:nvPr/>
          </p:nvSpPr>
          <p:spPr>
            <a:xfrm>
              <a:off x="370446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18" name="tx118"/>
            <p:cNvSpPr/>
            <p:nvPr/>
          </p:nvSpPr>
          <p:spPr>
            <a:xfrm>
              <a:off x="6012012"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19" name="tx119"/>
            <p:cNvSpPr/>
            <p:nvPr/>
          </p:nvSpPr>
          <p:spPr>
            <a:xfrm>
              <a:off x="5482890"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0" name="tx120"/>
            <p:cNvSpPr/>
            <p:nvPr/>
          </p:nvSpPr>
          <p:spPr>
            <a:xfrm>
              <a:off x="5836734"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1" name="pl121"/>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650580" y="1079271"/>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41" name="tx141"/>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2" name="tx142"/>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3" name="tx143"/>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4" name="tx144"/>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pl145"/>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6" name="pl146"/>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7" name="pl147"/>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2" name="pl152"/>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3" name="pl153"/>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889033" y="3096254"/>
              <a:ext cx="884609" cy="12375"/>
            </a:xfrm>
            <a:custGeom>
              <a:avLst/>
              <a:pathLst>
                <a:path w="884609" h="12375">
                  <a:moveTo>
                    <a:pt x="0" y="12375"/>
                  </a:moveTo>
                  <a:lnTo>
                    <a:pt x="88460" y="12375"/>
                  </a:lnTo>
                  <a:lnTo>
                    <a:pt x="176921" y="12375"/>
                  </a:lnTo>
                  <a:lnTo>
                    <a:pt x="265382" y="12375"/>
                  </a:lnTo>
                  <a:lnTo>
                    <a:pt x="353843" y="12375"/>
                  </a:lnTo>
                  <a:lnTo>
                    <a:pt x="442304" y="12375"/>
                  </a:lnTo>
                  <a:lnTo>
                    <a:pt x="530765" y="0"/>
                  </a:lnTo>
                  <a:lnTo>
                    <a:pt x="619226" y="0"/>
                  </a:lnTo>
                  <a:lnTo>
                    <a:pt x="707687" y="0"/>
                  </a:lnTo>
                  <a:lnTo>
                    <a:pt x="796148" y="0"/>
                  </a:lnTo>
                  <a:lnTo>
                    <a:pt x="884609" y="0"/>
                  </a:lnTo>
                </a:path>
              </a:pathLst>
            </a:custGeom>
            <a:ln w="27101" cap="flat">
              <a:solidFill>
                <a:srgbClr val="1CABE2">
                  <a:alpha val="100000"/>
                </a:srgbClr>
              </a:solidFill>
              <a:prstDash val="solid"/>
              <a:round/>
            </a:ln>
          </p:spPr>
          <p:txBody>
            <a:bodyPr/>
            <a:lstStyle/>
            <a:p/>
          </p:txBody>
        </p:sp>
        <p:sp>
          <p:nvSpPr>
            <p:cNvPr id="165" name="tx165"/>
            <p:cNvSpPr/>
            <p:nvPr/>
          </p:nvSpPr>
          <p:spPr>
            <a:xfrm>
              <a:off x="7737103"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66" name="tx166"/>
            <p:cNvSpPr/>
            <p:nvPr/>
          </p:nvSpPr>
          <p:spPr>
            <a:xfrm>
              <a:off x="8806200"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67" name="tx167"/>
            <p:cNvSpPr/>
            <p:nvPr/>
          </p:nvSpPr>
          <p:spPr>
            <a:xfrm>
              <a:off x="8277077"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68" name="tx168"/>
            <p:cNvSpPr/>
            <p:nvPr/>
          </p:nvSpPr>
          <p:spPr>
            <a:xfrm>
              <a:off x="8630921"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69" name="tx169"/>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0" name="tx170"/>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1" name="tx171"/>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2" name="tx172"/>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3" name="tx173"/>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4" name="tx174"/>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5" name="tx175"/>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6" name="tx176"/>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77" name="tx177"/>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78" name="tx178"/>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79" name="tx179"/>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0" name="tx180"/>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1" name="tx181"/>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2" name="tx182"/>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3" name="tx183"/>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4" name="tx184"/>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5" name="tx185"/>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6" name="tx186"/>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7" name="tx187"/>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8" name="tx188"/>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9" name="tx189"/>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0" name="tx190"/>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1" name="tx191"/>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2" name="tx192"/>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3" name="tx193"/>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4" name="tx194"/>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5" name="tx195"/>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6" name="tx196"/>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7" name="tx197"/>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98" name="tx198"/>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99" name="tx199"/>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0" name="tx200"/>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1" name="tx201"/>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2" name="tx202"/>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3" name="tx203"/>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4" name="tx204"/>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5" name="tx205"/>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6" name="tx206"/>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7" name="tx207"/>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8" name="tx208"/>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9" name="tx209"/>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0" name="tx210"/>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1" name="tx211"/>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2" name="tx212"/>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3" name="tx213"/>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4" name="tx214"/>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5" name="tx215"/>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6" name="tx216"/>
            <p:cNvSpPr/>
            <p:nvPr/>
          </p:nvSpPr>
          <p:spPr>
            <a:xfrm>
              <a:off x="2378481" y="398022"/>
              <a:ext cx="50788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Monaco, 2000-2024</a:t>
              </a:r>
            </a:p>
          </p:txBody>
        </p:sp>
        <p:sp>
          <p:nvSpPr>
            <p:cNvPr id="217" name="tx2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18" name="tx218"/>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(80%), followed by MCV1 (88%).
Compared to 2019, coverage of 5 vaccines remained constant (DTP1, DTP3, IPV1, MCV1 and POL3) and one vaccine increased (MCV2).
Compared to 2023, coverage of 6 vaccines remained constant (DTP1, DTP3, IPV1, MCV1, MCV2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0"/>
            </a:xfrm>
            <a:custGeom>
              <a:avLst/>
              <a:pathLst>
                <a:path w="648094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0"/>
            </a:xfrm>
            <a:custGeom>
              <a:avLst/>
              <a:pathLst>
                <a:path w="648094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0"/>
            </a:xfrm>
            <a:custGeom>
              <a:avLst/>
              <a:pathLst>
                <a:path w="648094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EE00EE">
                  <a:alpha val="100000"/>
                </a:srgbClr>
              </a:solidFill>
              <a:prstDash val="solid"/>
              <a:round/>
            </a:ln>
          </p:spPr>
          <p:txBody>
            <a:bodyPr/>
            <a:lstStyle/>
            <a:p/>
          </p:txBody>
        </p:sp>
        <p:sp>
          <p:nvSpPr>
            <p:cNvPr id="40" name="pl40"/>
            <p:cNvSpPr/>
            <p:nvPr/>
          </p:nvSpPr>
          <p:spPr>
            <a:xfrm>
              <a:off x="5725923" y="930799"/>
              <a:ext cx="1890275" cy="0"/>
            </a:xfrm>
            <a:custGeom>
              <a:avLst/>
              <a:pathLst>
                <a:path w="1890275" h="0">
                  <a:moveTo>
                    <a:pt x="0" y="0"/>
                  </a:moveTo>
                  <a:lnTo>
                    <a:pt x="270039" y="0"/>
                  </a:lnTo>
                  <a:lnTo>
                    <a:pt x="540078" y="0"/>
                  </a:lnTo>
                  <a:lnTo>
                    <a:pt x="810117" y="0"/>
                  </a:lnTo>
                  <a:lnTo>
                    <a:pt x="1080157" y="0"/>
                  </a:lnTo>
                  <a:lnTo>
                    <a:pt x="1350196" y="0"/>
                  </a:lnTo>
                  <a:lnTo>
                    <a:pt x="1620235" y="0"/>
                  </a:lnTo>
                  <a:lnTo>
                    <a:pt x="1890275"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978248"/>
              <a:ext cx="6480943" cy="474496"/>
            </a:xfrm>
            <a:custGeom>
              <a:avLst/>
              <a:pathLst>
                <a:path w="6480943" h="474496">
                  <a:moveTo>
                    <a:pt x="0" y="0"/>
                  </a:moveTo>
                  <a:lnTo>
                    <a:pt x="270039" y="0"/>
                  </a:lnTo>
                  <a:lnTo>
                    <a:pt x="540078" y="47449"/>
                  </a:lnTo>
                  <a:lnTo>
                    <a:pt x="810117" y="47449"/>
                  </a:lnTo>
                  <a:lnTo>
                    <a:pt x="1080157" y="94899"/>
                  </a:lnTo>
                  <a:lnTo>
                    <a:pt x="1350196" y="94899"/>
                  </a:lnTo>
                  <a:lnTo>
                    <a:pt x="1620235" y="189798"/>
                  </a:lnTo>
                  <a:lnTo>
                    <a:pt x="1890275" y="142348"/>
                  </a:lnTo>
                  <a:lnTo>
                    <a:pt x="2160314" y="189798"/>
                  </a:lnTo>
                  <a:lnTo>
                    <a:pt x="2430353" y="284697"/>
                  </a:lnTo>
                  <a:lnTo>
                    <a:pt x="2700393" y="237248"/>
                  </a:lnTo>
                  <a:lnTo>
                    <a:pt x="2970432" y="332147"/>
                  </a:lnTo>
                  <a:lnTo>
                    <a:pt x="3240471" y="332147"/>
                  </a:lnTo>
                  <a:lnTo>
                    <a:pt x="3510510" y="332147"/>
                  </a:lnTo>
                  <a:lnTo>
                    <a:pt x="3780550" y="379596"/>
                  </a:lnTo>
                  <a:lnTo>
                    <a:pt x="4050589" y="427046"/>
                  </a:lnTo>
                  <a:lnTo>
                    <a:pt x="4320628" y="427046"/>
                  </a:lnTo>
                  <a:lnTo>
                    <a:pt x="4590668" y="474496"/>
                  </a:lnTo>
                  <a:lnTo>
                    <a:pt x="4860707" y="474496"/>
                  </a:lnTo>
                  <a:lnTo>
                    <a:pt x="5130746" y="474496"/>
                  </a:lnTo>
                  <a:lnTo>
                    <a:pt x="5400786" y="474496"/>
                  </a:lnTo>
                  <a:lnTo>
                    <a:pt x="5670825" y="474496"/>
                  </a:lnTo>
                  <a:lnTo>
                    <a:pt x="5940864" y="474496"/>
                  </a:lnTo>
                  <a:lnTo>
                    <a:pt x="6210904" y="474496"/>
                  </a:lnTo>
                  <a:lnTo>
                    <a:pt x="6480943" y="474496"/>
                  </a:lnTo>
                </a:path>
              </a:pathLst>
            </a:custGeom>
            <a:ln w="27101" cap="flat">
              <a:solidFill>
                <a:srgbClr val="E31A1C">
                  <a:alpha val="100000"/>
                </a:srgbClr>
              </a:solidFill>
              <a:prstDash val="solid"/>
              <a:round/>
            </a:ln>
          </p:spPr>
          <p:txBody>
            <a:bodyPr/>
            <a:lstStyle/>
            <a:p/>
          </p:txBody>
        </p:sp>
        <p:sp>
          <p:nvSpPr>
            <p:cNvPr id="42" name="pl42"/>
            <p:cNvSpPr/>
            <p:nvPr/>
          </p:nvSpPr>
          <p:spPr>
            <a:xfrm>
              <a:off x="4915805" y="1832341"/>
              <a:ext cx="2700393" cy="47449"/>
            </a:xfrm>
            <a:custGeom>
              <a:avLst/>
              <a:pathLst>
                <a:path w="2700393" h="47449">
                  <a:moveTo>
                    <a:pt x="0" y="47449"/>
                  </a:moveTo>
                  <a:lnTo>
                    <a:pt x="270039" y="47449"/>
                  </a:lnTo>
                  <a:lnTo>
                    <a:pt x="540078" y="47449"/>
                  </a:lnTo>
                  <a:lnTo>
                    <a:pt x="810117" y="47449"/>
                  </a:lnTo>
                  <a:lnTo>
                    <a:pt x="1080157" y="47449"/>
                  </a:lnTo>
                  <a:lnTo>
                    <a:pt x="1350196" y="47449"/>
                  </a:lnTo>
                  <a:lnTo>
                    <a:pt x="1620235" y="0"/>
                  </a:lnTo>
                  <a:lnTo>
                    <a:pt x="1890275" y="0"/>
                  </a:lnTo>
                  <a:lnTo>
                    <a:pt x="2160314" y="0"/>
                  </a:lnTo>
                  <a:lnTo>
                    <a:pt x="2430353" y="0"/>
                  </a:lnTo>
                  <a:lnTo>
                    <a:pt x="2700393"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0"/>
            </a:xfrm>
            <a:custGeom>
              <a:avLst/>
              <a:pathLst>
                <a:path w="648094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978248"/>
              <a:ext cx="6480943" cy="474496"/>
            </a:xfrm>
            <a:custGeom>
              <a:avLst/>
              <a:pathLst>
                <a:path w="6480943" h="474496">
                  <a:moveTo>
                    <a:pt x="0" y="0"/>
                  </a:moveTo>
                  <a:lnTo>
                    <a:pt x="270039" y="0"/>
                  </a:lnTo>
                  <a:lnTo>
                    <a:pt x="540078" y="47449"/>
                  </a:lnTo>
                  <a:lnTo>
                    <a:pt x="810117" y="47449"/>
                  </a:lnTo>
                  <a:lnTo>
                    <a:pt x="1080157" y="94899"/>
                  </a:lnTo>
                  <a:lnTo>
                    <a:pt x="1350196" y="94899"/>
                  </a:lnTo>
                  <a:lnTo>
                    <a:pt x="1620235" y="189798"/>
                  </a:lnTo>
                  <a:lnTo>
                    <a:pt x="1890275" y="142348"/>
                  </a:lnTo>
                  <a:lnTo>
                    <a:pt x="2160314" y="189798"/>
                  </a:lnTo>
                  <a:lnTo>
                    <a:pt x="2430353" y="284697"/>
                  </a:lnTo>
                  <a:lnTo>
                    <a:pt x="2700393" y="237248"/>
                  </a:lnTo>
                  <a:lnTo>
                    <a:pt x="2970432" y="332147"/>
                  </a:lnTo>
                  <a:lnTo>
                    <a:pt x="3240471" y="332147"/>
                  </a:lnTo>
                  <a:lnTo>
                    <a:pt x="3510510" y="332147"/>
                  </a:lnTo>
                  <a:lnTo>
                    <a:pt x="3780550" y="379596"/>
                  </a:lnTo>
                  <a:lnTo>
                    <a:pt x="4050589" y="427046"/>
                  </a:lnTo>
                  <a:lnTo>
                    <a:pt x="4320628" y="427046"/>
                  </a:lnTo>
                  <a:lnTo>
                    <a:pt x="4590668" y="474496"/>
                  </a:lnTo>
                  <a:lnTo>
                    <a:pt x="4860707" y="474496"/>
                  </a:lnTo>
                  <a:lnTo>
                    <a:pt x="5130746" y="474496"/>
                  </a:lnTo>
                  <a:lnTo>
                    <a:pt x="5400786" y="474496"/>
                  </a:lnTo>
                  <a:lnTo>
                    <a:pt x="5670825" y="474496"/>
                  </a:lnTo>
                  <a:lnTo>
                    <a:pt x="5940864" y="474496"/>
                  </a:lnTo>
                  <a:lnTo>
                    <a:pt x="6210904" y="474496"/>
                  </a:lnTo>
                  <a:lnTo>
                    <a:pt x="6480943" y="474496"/>
                  </a:lnTo>
                </a:path>
              </a:pathLst>
            </a:custGeom>
            <a:ln w="27101" cap="flat">
              <a:solidFill>
                <a:srgbClr val="008B00">
                  <a:alpha val="100000"/>
                </a:srgbClr>
              </a:solidFill>
              <a:prstDash val="solid"/>
              <a:round/>
            </a:ln>
          </p:spPr>
          <p:txBody>
            <a:bodyPr/>
            <a:lstStyle/>
            <a:p/>
          </p:txBody>
        </p:sp>
        <p:sp>
          <p:nvSpPr>
            <p:cNvPr id="45" name="pl45"/>
            <p:cNvSpPr/>
            <p:nvPr/>
          </p:nvSpPr>
          <p:spPr>
            <a:xfrm>
              <a:off x="7633522" y="781343"/>
              <a:ext cx="749423" cy="146078"/>
            </a:xfrm>
            <a:custGeom>
              <a:avLst/>
              <a:pathLst>
                <a:path w="749423" h="146078">
                  <a:moveTo>
                    <a:pt x="749423" y="0"/>
                  </a:moveTo>
                  <a:lnTo>
                    <a:pt x="0" y="146078"/>
                  </a:lnTo>
                </a:path>
              </a:pathLst>
            </a:custGeom>
          </p:spPr>
          <p:txBody>
            <a:bodyPr/>
            <a:lstStyle/>
            <a:p/>
          </p:txBody>
        </p:sp>
        <p:sp>
          <p:nvSpPr>
            <p:cNvPr id="46" name="pl46"/>
            <p:cNvSpPr/>
            <p:nvPr/>
          </p:nvSpPr>
          <p:spPr>
            <a:xfrm>
              <a:off x="7624345" y="940970"/>
              <a:ext cx="704238" cy="879190"/>
            </a:xfrm>
            <a:custGeom>
              <a:avLst/>
              <a:pathLst>
                <a:path w="704238" h="879190">
                  <a:moveTo>
                    <a:pt x="704238" y="879190"/>
                  </a:moveTo>
                  <a:lnTo>
                    <a:pt x="0" y="0"/>
                  </a:lnTo>
                </a:path>
              </a:pathLst>
            </a:custGeom>
          </p:spPr>
          <p:txBody>
            <a:bodyPr/>
            <a:lstStyle/>
            <a:p/>
          </p:txBody>
        </p:sp>
        <p:sp>
          <p:nvSpPr>
            <p:cNvPr id="47" name="pl47"/>
            <p:cNvSpPr/>
            <p:nvPr/>
          </p:nvSpPr>
          <p:spPr>
            <a:xfrm>
              <a:off x="7627756" y="939573"/>
              <a:ext cx="809338" cy="614407"/>
            </a:xfrm>
            <a:custGeom>
              <a:avLst/>
              <a:pathLst>
                <a:path w="809338" h="614407">
                  <a:moveTo>
                    <a:pt x="809338" y="614407"/>
                  </a:moveTo>
                  <a:lnTo>
                    <a:pt x="0" y="0"/>
                  </a:lnTo>
                </a:path>
              </a:pathLst>
            </a:custGeom>
          </p:spPr>
          <p:txBody>
            <a:bodyPr/>
            <a:lstStyle/>
            <a:p/>
          </p:txBody>
        </p:sp>
        <p:sp>
          <p:nvSpPr>
            <p:cNvPr id="48" name="pl48"/>
            <p:cNvSpPr/>
            <p:nvPr/>
          </p:nvSpPr>
          <p:spPr>
            <a:xfrm>
              <a:off x="7633957" y="933121"/>
              <a:ext cx="791069" cy="103450"/>
            </a:xfrm>
            <a:custGeom>
              <a:avLst/>
              <a:pathLst>
                <a:path w="791069" h="103450">
                  <a:moveTo>
                    <a:pt x="791069" y="103450"/>
                  </a:moveTo>
                  <a:lnTo>
                    <a:pt x="0" y="0"/>
                  </a:lnTo>
                </a:path>
              </a:pathLst>
            </a:custGeom>
          </p:spPr>
          <p:txBody>
            <a:bodyPr/>
            <a:lstStyle/>
            <a:p/>
          </p:txBody>
        </p:sp>
        <p:sp>
          <p:nvSpPr>
            <p:cNvPr id="49" name="pl49"/>
            <p:cNvSpPr/>
            <p:nvPr/>
          </p:nvSpPr>
          <p:spPr>
            <a:xfrm>
              <a:off x="7630548" y="937763"/>
              <a:ext cx="728154" cy="353394"/>
            </a:xfrm>
            <a:custGeom>
              <a:avLst/>
              <a:pathLst>
                <a:path w="728154" h="353394">
                  <a:moveTo>
                    <a:pt x="728154" y="353394"/>
                  </a:moveTo>
                  <a:lnTo>
                    <a:pt x="0" y="0"/>
                  </a:lnTo>
                </a:path>
              </a:pathLst>
            </a:custGeom>
          </p:spPr>
          <p:txBody>
            <a:bodyPr/>
            <a:lstStyle/>
            <a:p/>
          </p:txBody>
        </p:sp>
        <p:sp>
          <p:nvSpPr>
            <p:cNvPr id="50" name="pl50"/>
            <p:cNvSpPr/>
            <p:nvPr/>
          </p:nvSpPr>
          <p:spPr>
            <a:xfrm>
              <a:off x="7627004" y="1461889"/>
              <a:ext cx="731857" cy="619324"/>
            </a:xfrm>
            <a:custGeom>
              <a:avLst/>
              <a:pathLst>
                <a:path w="731857" h="619324">
                  <a:moveTo>
                    <a:pt x="731857" y="619324"/>
                  </a:moveTo>
                  <a:lnTo>
                    <a:pt x="0" y="0"/>
                  </a:lnTo>
                </a:path>
              </a:pathLst>
            </a:custGeom>
          </p:spPr>
          <p:txBody>
            <a:bodyPr/>
            <a:lstStyle/>
            <a:p/>
          </p:txBody>
        </p:sp>
        <p:sp>
          <p:nvSpPr>
            <p:cNvPr id="51" name="pl51"/>
            <p:cNvSpPr/>
            <p:nvPr/>
          </p:nvSpPr>
          <p:spPr>
            <a:xfrm>
              <a:off x="7624009" y="1463019"/>
              <a:ext cx="668422" cy="879282"/>
            </a:xfrm>
            <a:custGeom>
              <a:avLst/>
              <a:pathLst>
                <a:path w="668422" h="879282">
                  <a:moveTo>
                    <a:pt x="668422" y="879282"/>
                  </a:moveTo>
                  <a:lnTo>
                    <a:pt x="0" y="0"/>
                  </a:lnTo>
                </a:path>
              </a:pathLst>
            </a:custGeom>
          </p:spPr>
          <p:txBody>
            <a:bodyPr/>
            <a:lstStyle/>
            <a:p/>
          </p:txBody>
        </p:sp>
        <p:sp>
          <p:nvSpPr>
            <p:cNvPr id="52" name="pl52"/>
            <p:cNvSpPr/>
            <p:nvPr/>
          </p:nvSpPr>
          <p:spPr>
            <a:xfrm>
              <a:off x="7625583" y="1842084"/>
              <a:ext cx="733278" cy="761197"/>
            </a:xfrm>
            <a:custGeom>
              <a:avLst/>
              <a:pathLst>
                <a:path w="733278" h="761197">
                  <a:moveTo>
                    <a:pt x="733278" y="761197"/>
                  </a:moveTo>
                  <a:lnTo>
                    <a:pt x="0" y="0"/>
                  </a:lnTo>
                </a:path>
              </a:pathLst>
            </a:custGeom>
          </p:spPr>
          <p:txBody>
            <a:bodyPr/>
            <a:lstStyle/>
            <a:p/>
          </p:txBody>
        </p:sp>
        <p:sp>
          <p:nvSpPr>
            <p:cNvPr id="53" name="pg53"/>
            <p:cNvSpPr/>
            <p:nvPr/>
          </p:nvSpPr>
          <p:spPr>
            <a:xfrm>
              <a:off x="8314365" y="69367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4" name="tx54"/>
            <p:cNvSpPr/>
            <p:nvPr/>
          </p:nvSpPr>
          <p:spPr>
            <a:xfrm>
              <a:off x="8337225" y="73521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5" name="pg55"/>
            <p:cNvSpPr/>
            <p:nvPr/>
          </p:nvSpPr>
          <p:spPr>
            <a:xfrm>
              <a:off x="8260004" y="174196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6" name="tx56"/>
            <p:cNvSpPr/>
            <p:nvPr/>
          </p:nvSpPr>
          <p:spPr>
            <a:xfrm>
              <a:off x="8282864" y="176481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57" name="pg57"/>
            <p:cNvSpPr/>
            <p:nvPr/>
          </p:nvSpPr>
          <p:spPr>
            <a:xfrm>
              <a:off x="8368515" y="147605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8" name="tx58"/>
            <p:cNvSpPr/>
            <p:nvPr/>
          </p:nvSpPr>
          <p:spPr>
            <a:xfrm>
              <a:off x="8391375" y="151759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59" name="pg59"/>
            <p:cNvSpPr/>
            <p:nvPr/>
          </p:nvSpPr>
          <p:spPr>
            <a:xfrm>
              <a:off x="8356446" y="95380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79306" y="99534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99%</a:t>
              </a:r>
            </a:p>
          </p:txBody>
        </p:sp>
        <p:sp>
          <p:nvSpPr>
            <p:cNvPr id="61" name="pg61"/>
            <p:cNvSpPr/>
            <p:nvPr/>
          </p:nvSpPr>
          <p:spPr>
            <a:xfrm>
              <a:off x="8290122" y="121351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2" name="tx62"/>
            <p:cNvSpPr/>
            <p:nvPr/>
          </p:nvSpPr>
          <p:spPr>
            <a:xfrm>
              <a:off x="8312982" y="125505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99%</a:t>
              </a:r>
            </a:p>
          </p:txBody>
        </p:sp>
        <p:sp>
          <p:nvSpPr>
            <p:cNvPr id="63" name="pg63"/>
            <p:cNvSpPr/>
            <p:nvPr/>
          </p:nvSpPr>
          <p:spPr>
            <a:xfrm>
              <a:off x="8290281" y="200381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13141" y="204535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88%</a:t>
              </a:r>
            </a:p>
          </p:txBody>
        </p:sp>
        <p:sp>
          <p:nvSpPr>
            <p:cNvPr id="65" name="pg65"/>
            <p:cNvSpPr/>
            <p:nvPr/>
          </p:nvSpPr>
          <p:spPr>
            <a:xfrm>
              <a:off x="8223851" y="226423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246711" y="230577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Rubella: 88%</a:t>
              </a:r>
            </a:p>
          </p:txBody>
        </p:sp>
        <p:sp>
          <p:nvSpPr>
            <p:cNvPr id="67" name="pg67"/>
            <p:cNvSpPr/>
            <p:nvPr/>
          </p:nvSpPr>
          <p:spPr>
            <a:xfrm>
              <a:off x="8290281" y="25254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5669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80%</a:t>
              </a:r>
            </a:p>
          </p:txBody>
        </p:sp>
        <p:sp>
          <p:nvSpPr>
            <p:cNvPr id="69" name="pl69"/>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0" name="rc70"/>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1" name="tx71"/>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2" name="tx72"/>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 name="tx73"/>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4" name="tx74"/>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 name="tx75"/>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6" name="tx76"/>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 name="tx77"/>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8" name="tx78"/>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 name="tx79"/>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0" name="tx80"/>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1" name="tx81"/>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2" name="tx82"/>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3" name="tx83"/>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5" name="tx85"/>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6" name="tx86"/>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7" name="tx87"/>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8" name="tx88"/>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9" name="tx89"/>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0" name="tx90"/>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1" name="tx91"/>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2" name="tx9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3" name="tx93"/>
            <p:cNvSpPr/>
            <p:nvPr/>
          </p:nvSpPr>
          <p:spPr>
            <a:xfrm>
              <a:off x="3450220" y="401416"/>
              <a:ext cx="29311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Monaco, 2000-2024</a:t>
              </a:r>
            </a:p>
          </p:txBody>
        </p:sp>
        <p:sp>
          <p:nvSpPr>
            <p:cNvPr id="94" name="tx9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5" name="tx9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MCV2 had the lowest coverage of all vaccines (80%), followed by MCV1 (88%).
Coverage of 7 vaccines were the same (DTP3, HepB3, Hib3, IPV1, MCV1, Polio3 and Rubella) and 1 vaccine increased (MCV2) compared to respective coverage in 2019.
Coverage of 8 vaccines were the same (DTP3, HepB3, Hib3, IPV1, MCV1, MCV2, Polio3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641112" y="96178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19" name="pl19"/>
            <p:cNvSpPr/>
            <p:nvPr/>
          </p:nvSpPr>
          <p:spPr>
            <a:xfrm>
              <a:off x="8641112" y="146438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641112" y="1966994"/>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2469600"/>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297220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7846732" y="3474813"/>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7196784" y="3977419"/>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4480025"/>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7846732" y="498263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t27"/>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4223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4223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4223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4223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4223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4223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19228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450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6450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6450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6450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6450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4223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4223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4223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4223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4223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4223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78344"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8578344"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8578344"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578344"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8578344"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8578344"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8578344"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8578344"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8578344"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8578344"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78344"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78344"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7783964"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783964"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7783964"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7134016"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206233"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206233"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783964"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783964"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783964"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tx108"/>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09" name="tx109"/>
            <p:cNvSpPr/>
            <p:nvPr/>
          </p:nvSpPr>
          <p:spPr>
            <a:xfrm>
              <a:off x="609033" y="440098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10" name="tx110"/>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11" name="tx111"/>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12" name="tx112"/>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13" name="tx113"/>
            <p:cNvSpPr/>
            <p:nvPr/>
          </p:nvSpPr>
          <p:spPr>
            <a:xfrm>
              <a:off x="728424" y="2390557"/>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14" name="tx114"/>
            <p:cNvSpPr/>
            <p:nvPr/>
          </p:nvSpPr>
          <p:spPr>
            <a:xfrm>
              <a:off x="563163" y="18572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15" name="tx115"/>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16" name="tx116"/>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17" name="tx11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8" name="tx11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9" name="tx11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0" name="tx12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21" name="tx12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22" name="tx12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t12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5" name="pt12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tx12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7" name="tx12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28" name="tx12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9" name="tx129"/>
            <p:cNvSpPr/>
            <p:nvPr/>
          </p:nvSpPr>
          <p:spPr>
            <a:xfrm>
              <a:off x="1130606" y="398022"/>
              <a:ext cx="32242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Monaco, 2019-2024</a:t>
              </a:r>
            </a:p>
          </p:txBody>
        </p:sp>
        <p:sp>
          <p:nvSpPr>
            <p:cNvPr id="130" name="tx13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1" name="tx13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32" name="tx13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33" name="tx13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0 vaccines had lower coverage than in 2019.
In 2024, 0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t18"/>
            <p:cNvSpPr/>
            <p:nvPr/>
          </p:nvSpPr>
          <p:spPr>
            <a:xfrm>
              <a:off x="2794279"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 name="tx19"/>
            <p:cNvSpPr/>
            <p:nvPr/>
          </p:nvSpPr>
          <p:spPr>
            <a:xfrm>
              <a:off x="2819105"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20" name="pl20"/>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21" name="rc21"/>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22" name="pl22"/>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3" name="pl23"/>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4" name="pl24"/>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5" name="pl25"/>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6" name="pl26"/>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7" name="pl27"/>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8" name="pl28"/>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9" name="pl29"/>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0" name="pl30"/>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1" name="pl31"/>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2" name="pl32"/>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3" name="pl33"/>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4" name="pl34"/>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5" name="pl35"/>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6" name="pt36"/>
            <p:cNvSpPr/>
            <p:nvPr/>
          </p:nvSpPr>
          <p:spPr>
            <a:xfrm>
              <a:off x="6987679"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tx37"/>
            <p:cNvSpPr/>
            <p:nvPr/>
          </p:nvSpPr>
          <p:spPr>
            <a:xfrm>
              <a:off x="7012505"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38" name="pl38"/>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9" name="rc39"/>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40" name="tx40"/>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1" name="tx41"/>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42" name="tx42"/>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3" name="tx43"/>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4" name="tx4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5" name="tx4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 name="tx4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 name="tx4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 name="tx4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 name="tx4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 name="tx5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4594171"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2" name="tx52"/>
            <p:cNvSpPr/>
            <p:nvPr/>
          </p:nvSpPr>
          <p:spPr>
            <a:xfrm>
              <a:off x="4861270"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3" name="tx53"/>
            <p:cNvSpPr/>
            <p:nvPr/>
          </p:nvSpPr>
          <p:spPr>
            <a:xfrm>
              <a:off x="757200" y="398022"/>
              <a:ext cx="54042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Monaco, 2024-2024</a:t>
              </a:r>
            </a:p>
          </p:txBody>
        </p:sp>
        <p:sp>
          <p:nvSpPr>
            <p:cNvPr id="54" name="tx5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5" name="tx5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0"/>
            </a:xfrm>
            <a:custGeom>
              <a:avLst/>
              <a:pathLst>
                <a:path w="6444618" h="0">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5207639" y="1815149"/>
              <a:ext cx="2685257" cy="38955"/>
            </a:xfrm>
            <a:custGeom>
              <a:avLst/>
              <a:pathLst>
                <a:path w="2685257" h="38955">
                  <a:moveTo>
                    <a:pt x="0" y="38955"/>
                  </a:moveTo>
                  <a:lnTo>
                    <a:pt x="268525" y="38955"/>
                  </a:lnTo>
                  <a:lnTo>
                    <a:pt x="537051" y="38955"/>
                  </a:lnTo>
                  <a:lnTo>
                    <a:pt x="805577" y="38955"/>
                  </a:lnTo>
                  <a:lnTo>
                    <a:pt x="1074103" y="38955"/>
                  </a:lnTo>
                  <a:lnTo>
                    <a:pt x="1342628" y="38955"/>
                  </a:lnTo>
                  <a:lnTo>
                    <a:pt x="1611154" y="0"/>
                  </a:lnTo>
                  <a:lnTo>
                    <a:pt x="1879680" y="0"/>
                  </a:lnTo>
                  <a:lnTo>
                    <a:pt x="2148206" y="0"/>
                  </a:lnTo>
                  <a:lnTo>
                    <a:pt x="2416732" y="0"/>
                  </a:lnTo>
                  <a:lnTo>
                    <a:pt x="2685257" y="0"/>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177677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5169263" y="181572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11816" y="1075000"/>
              <a:ext cx="249607" cy="0"/>
            </a:xfrm>
            <a:custGeom>
              <a:avLst/>
              <a:pathLst>
                <a:path w="249607" h="0">
                  <a:moveTo>
                    <a:pt x="249607" y="0"/>
                  </a:moveTo>
                  <a:lnTo>
                    <a:pt x="0" y="0"/>
                  </a:lnTo>
                </a:path>
              </a:pathLst>
            </a:custGeom>
          </p:spPr>
          <p:txBody>
            <a:bodyPr/>
            <a:lstStyle/>
            <a:p/>
          </p:txBody>
        </p:sp>
        <p:sp>
          <p:nvSpPr>
            <p:cNvPr id="34" name="pl34"/>
            <p:cNvSpPr/>
            <p:nvPr/>
          </p:nvSpPr>
          <p:spPr>
            <a:xfrm>
              <a:off x="7911816" y="1815142"/>
              <a:ext cx="249607" cy="7"/>
            </a:xfrm>
            <a:custGeom>
              <a:avLst/>
              <a:pathLst>
                <a:path w="249607" h="7">
                  <a:moveTo>
                    <a:pt x="249607" y="0"/>
                  </a:moveTo>
                  <a:lnTo>
                    <a:pt x="0" y="7"/>
                  </a:lnTo>
                </a:path>
              </a:pathLst>
            </a:custGeom>
          </p:spPr>
          <p:txBody>
            <a:bodyPr/>
            <a:lstStyle/>
            <a:p/>
          </p:txBody>
        </p:sp>
        <p:sp>
          <p:nvSpPr>
            <p:cNvPr id="35" name="pg35"/>
            <p:cNvSpPr/>
            <p:nvPr/>
          </p:nvSpPr>
          <p:spPr>
            <a:xfrm>
              <a:off x="8092843" y="98401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102485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37" name="pg37"/>
            <p:cNvSpPr/>
            <p:nvPr/>
          </p:nvSpPr>
          <p:spPr>
            <a:xfrm>
              <a:off x="8092843" y="172415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176499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80%</a:t>
              </a:r>
            </a:p>
          </p:txBody>
        </p:sp>
        <p:sp>
          <p:nvSpPr>
            <p:cNvPr id="39" name="pg39"/>
            <p:cNvSpPr/>
            <p:nvPr/>
          </p:nvSpPr>
          <p:spPr>
            <a:xfrm>
              <a:off x="1150991" y="107723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196711" y="1121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41" name="pg41"/>
            <p:cNvSpPr/>
            <p:nvPr/>
          </p:nvSpPr>
          <p:spPr>
            <a:xfrm>
              <a:off x="5272640" y="166928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5318360" y="17130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79</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126588" y="580629"/>
              <a:ext cx="362505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Monaco, 2000-2024</a:t>
              </a:r>
            </a:p>
          </p:txBody>
        </p:sp>
        <p:sp>
          <p:nvSpPr>
            <p:cNvPr id="67" name="tx6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8" name="tx6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0" name="tx70"/>
            <p:cNvSpPr/>
            <p:nvPr/>
          </p:nvSpPr>
          <p:spPr>
            <a:xfrm>
              <a:off x="2657378" y="6568567"/>
              <a:ext cx="64170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Monaco has 2 out of the 4 SDG vaccines.
In 2024, Monaco had achieved at least 90% coverage of 1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Monaco,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1964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Monaco.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6 out of 10 (67%) vaccines in the schedule achieved coverage of 90% or more. Vaccine coverage ranged from 80% to 99%.
Since 2000, estimates have been made for 3 new vaccines. BCG and IPV1 is the newest vaccine reported (2000), which achieved 99% coverage in 2024.
In 2024, Monaco did not report any stockouts of vaccines or supplies.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DAPMHHIV-502652578-1605322</_dlc_DocId>
    <_dlc_DocIdUrl xmlns="9e17fbd9-fb4c-4d20-9ec4-18aa77a91b0d">
      <Url>https://unicef.sharepoint.com/teams/DAPM-Health-HIV/_layouts/15/DocIdRedir.aspx?ID=DAPMHHIV-502652578-1605322</Url>
      <Description>DAPMHHIV-502652578-1605322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e722ea6f-6e13-48ef-8892-20f66a1c1971</vt:lpwstr>
  </property>
  <property fmtid="{D5CDD505-2E9C-101B-9397-08002B2CF9AE}" pid="4" name="MediaServiceImageTags">
    <vt:lpwstr/>
  </property>
</Properties>
</file>