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ae0ce6e192a1e894b6ebd09c289956292c92b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39902"/>
                  </a:moveTo>
                  <a:lnTo>
                    <a:pt x="268525" y="79805"/>
                  </a:lnTo>
                  <a:lnTo>
                    <a:pt x="537051" y="39902"/>
                  </a:lnTo>
                  <a:lnTo>
                    <a:pt x="805577" y="199513"/>
                  </a:lnTo>
                  <a:lnTo>
                    <a:pt x="1074103" y="0"/>
                  </a:lnTo>
                  <a:lnTo>
                    <a:pt x="1342628" y="0"/>
                  </a:lnTo>
                  <a:lnTo>
                    <a:pt x="1611154" y="0"/>
                  </a:lnTo>
                  <a:lnTo>
                    <a:pt x="1879680" y="3990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19221"/>
            </a:xfrm>
            <a:custGeom>
              <a:avLst/>
              <a:pathLst>
                <a:path w="6444618" h="319221">
                  <a:moveTo>
                    <a:pt x="0" y="159610"/>
                  </a:moveTo>
                  <a:lnTo>
                    <a:pt x="268525" y="119708"/>
                  </a:lnTo>
                  <a:lnTo>
                    <a:pt x="537051" y="199513"/>
                  </a:lnTo>
                  <a:lnTo>
                    <a:pt x="805577" y="319221"/>
                  </a:lnTo>
                  <a:lnTo>
                    <a:pt x="1074103" y="79805"/>
                  </a:lnTo>
                  <a:lnTo>
                    <a:pt x="1342628" y="39902"/>
                  </a:lnTo>
                  <a:lnTo>
                    <a:pt x="1611154" y="79805"/>
                  </a:lnTo>
                  <a:lnTo>
                    <a:pt x="1879680" y="15961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39902"/>
                  </a:lnTo>
                  <a:lnTo>
                    <a:pt x="5907567" y="39902"/>
                  </a:lnTo>
                  <a:lnTo>
                    <a:pt x="6176092" y="79805"/>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239416"/>
                  </a:moveTo>
                  <a:lnTo>
                    <a:pt x="268525" y="119708"/>
                  </a:lnTo>
                  <a:lnTo>
                    <a:pt x="537051" y="199513"/>
                  </a:lnTo>
                  <a:lnTo>
                    <a:pt x="805577" y="359124"/>
                  </a:lnTo>
                  <a:lnTo>
                    <a:pt x="1074103" y="159610"/>
                  </a:lnTo>
                  <a:lnTo>
                    <a:pt x="1342628" y="79805"/>
                  </a:lnTo>
                  <a:lnTo>
                    <a:pt x="1611154" y="159610"/>
                  </a:lnTo>
                  <a:lnTo>
                    <a:pt x="1879680" y="159610"/>
                  </a:lnTo>
                  <a:lnTo>
                    <a:pt x="2148206" y="119708"/>
                  </a:lnTo>
                  <a:lnTo>
                    <a:pt x="2416732" y="39902"/>
                  </a:lnTo>
                  <a:lnTo>
                    <a:pt x="2685257" y="39902"/>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2522381" y="1318612"/>
              <a:ext cx="5370515" cy="1795622"/>
            </a:xfrm>
            <a:custGeom>
              <a:avLst/>
              <a:pathLst>
                <a:path w="5370515" h="1795622">
                  <a:moveTo>
                    <a:pt x="0" y="319221"/>
                  </a:moveTo>
                  <a:lnTo>
                    <a:pt x="268525" y="279319"/>
                  </a:lnTo>
                  <a:lnTo>
                    <a:pt x="537051" y="279319"/>
                  </a:lnTo>
                  <a:lnTo>
                    <a:pt x="805577" y="279319"/>
                  </a:lnTo>
                  <a:lnTo>
                    <a:pt x="2685257" y="1795622"/>
                  </a:lnTo>
                  <a:lnTo>
                    <a:pt x="2953783" y="159610"/>
                  </a:lnTo>
                  <a:lnTo>
                    <a:pt x="3222309" y="0"/>
                  </a:lnTo>
                  <a:lnTo>
                    <a:pt x="3490835" y="0"/>
                  </a:lnTo>
                  <a:lnTo>
                    <a:pt x="3759360" y="0"/>
                  </a:lnTo>
                  <a:lnTo>
                    <a:pt x="4027886" y="0"/>
                  </a:lnTo>
                  <a:lnTo>
                    <a:pt x="4296412" y="0"/>
                  </a:lnTo>
                  <a:lnTo>
                    <a:pt x="4564938" y="0"/>
                  </a:lnTo>
                  <a:lnTo>
                    <a:pt x="4833464" y="39902"/>
                  </a:lnTo>
                  <a:lnTo>
                    <a:pt x="5101989" y="39902"/>
                  </a:lnTo>
                  <a:lnTo>
                    <a:pt x="5370515"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484005"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745" y="1287681"/>
              <a:ext cx="251678" cy="66390"/>
            </a:xfrm>
            <a:custGeom>
              <a:avLst/>
              <a:pathLst>
                <a:path w="251678" h="66390">
                  <a:moveTo>
                    <a:pt x="251678" y="0"/>
                  </a:moveTo>
                  <a:lnTo>
                    <a:pt x="0" y="66390"/>
                  </a:lnTo>
                </a:path>
              </a:pathLst>
            </a:custGeom>
          </p:spPr>
          <p:txBody>
            <a:bodyPr/>
            <a:lstStyle/>
            <a:p/>
          </p:txBody>
        </p:sp>
        <p:sp>
          <p:nvSpPr>
            <p:cNvPr id="41" name="pl41"/>
            <p:cNvSpPr/>
            <p:nvPr/>
          </p:nvSpPr>
          <p:spPr>
            <a:xfrm>
              <a:off x="7900761" y="1025001"/>
              <a:ext cx="260661" cy="323745"/>
            </a:xfrm>
            <a:custGeom>
              <a:avLst/>
              <a:pathLst>
                <a:path w="260661" h="323745">
                  <a:moveTo>
                    <a:pt x="260661" y="0"/>
                  </a:moveTo>
                  <a:lnTo>
                    <a:pt x="0" y="323745"/>
                  </a:lnTo>
                </a:path>
              </a:pathLst>
            </a:custGeom>
          </p:spPr>
          <p:txBody>
            <a:bodyPr/>
            <a:lstStyle/>
            <a:p/>
          </p:txBody>
        </p:sp>
        <p:sp>
          <p:nvSpPr>
            <p:cNvPr id="42" name="pl42"/>
            <p:cNvSpPr/>
            <p:nvPr/>
          </p:nvSpPr>
          <p:spPr>
            <a:xfrm>
              <a:off x="7905410" y="1366460"/>
              <a:ext cx="256012" cy="162555"/>
            </a:xfrm>
            <a:custGeom>
              <a:avLst/>
              <a:pathLst>
                <a:path w="256012" h="162555">
                  <a:moveTo>
                    <a:pt x="256012" y="162555"/>
                  </a:moveTo>
                  <a:lnTo>
                    <a:pt x="0" y="0"/>
                  </a:lnTo>
                </a:path>
              </a:pathLst>
            </a:custGeom>
          </p:spPr>
          <p:txBody>
            <a:bodyPr/>
            <a:lstStyle/>
            <a:p/>
          </p:txBody>
        </p:sp>
        <p:sp>
          <p:nvSpPr>
            <p:cNvPr id="43" name="pl43"/>
            <p:cNvSpPr/>
            <p:nvPr/>
          </p:nvSpPr>
          <p:spPr>
            <a:xfrm>
              <a:off x="7900141" y="1448250"/>
              <a:ext cx="261282" cy="358182"/>
            </a:xfrm>
            <a:custGeom>
              <a:avLst/>
              <a:pathLst>
                <a:path w="261282" h="358182">
                  <a:moveTo>
                    <a:pt x="261282" y="358182"/>
                  </a:moveTo>
                  <a:lnTo>
                    <a:pt x="0" y="0"/>
                  </a:lnTo>
                </a:path>
              </a:pathLst>
            </a:custGeom>
          </p:spPr>
          <p:txBody>
            <a:bodyPr/>
            <a:lstStyle/>
            <a:p/>
          </p:txBody>
        </p:sp>
        <p:sp>
          <p:nvSpPr>
            <p:cNvPr id="44" name="pg44"/>
            <p:cNvSpPr/>
            <p:nvPr/>
          </p:nvSpPr>
          <p:spPr>
            <a:xfrm>
              <a:off x="8092843" y="11881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289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9149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9557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48" name="pg48"/>
            <p:cNvSpPr/>
            <p:nvPr/>
          </p:nvSpPr>
          <p:spPr>
            <a:xfrm>
              <a:off x="8092843" y="14605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5014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0" name="pg50"/>
            <p:cNvSpPr/>
            <p:nvPr/>
          </p:nvSpPr>
          <p:spPr>
            <a:xfrm>
              <a:off x="8092843" y="17334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743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23694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Maroc,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98 %.
La couverture par le DTC3 -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a dépassé l'objectif de 95 % et la couverture par le MCV2 a dépassé l'objectif de 95 %.
Entre 2023 et 2024, la couverture a augmenté pour 0 vaccin, a diminué pour 1 et est restée inchangée pour 3 autres.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440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1092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777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445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775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443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111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780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545527"/>
              <a:ext cx="249014" cy="365145"/>
            </a:xfrm>
            <a:prstGeom prst="rect">
              <a:avLst/>
            </a:prstGeom>
            <a:solidFill>
              <a:srgbClr val="1CABE2">
                <a:alpha val="100000"/>
              </a:srgbClr>
            </a:solidFill>
          </p:spPr>
          <p:txBody>
            <a:bodyPr/>
            <a:lstStyle/>
            <a:p/>
          </p:txBody>
        </p:sp>
        <p:sp>
          <p:nvSpPr>
            <p:cNvPr id="25" name="rc25"/>
            <p:cNvSpPr/>
            <p:nvPr/>
          </p:nvSpPr>
          <p:spPr>
            <a:xfrm>
              <a:off x="1587736" y="3369451"/>
              <a:ext cx="249014" cy="541222"/>
            </a:xfrm>
            <a:prstGeom prst="rect">
              <a:avLst/>
            </a:prstGeom>
            <a:solidFill>
              <a:srgbClr val="1CABE2">
                <a:alpha val="100000"/>
              </a:srgbClr>
            </a:solidFill>
          </p:spPr>
          <p:txBody>
            <a:bodyPr/>
            <a:lstStyle/>
            <a:p/>
          </p:txBody>
        </p:sp>
        <p:sp>
          <p:nvSpPr>
            <p:cNvPr id="26" name="rc26"/>
            <p:cNvSpPr/>
            <p:nvPr/>
          </p:nvSpPr>
          <p:spPr>
            <a:xfrm>
              <a:off x="1864419" y="3552683"/>
              <a:ext cx="249014" cy="357989"/>
            </a:xfrm>
            <a:prstGeom prst="rect">
              <a:avLst/>
            </a:prstGeom>
            <a:solidFill>
              <a:srgbClr val="1CABE2">
                <a:alpha val="100000"/>
              </a:srgbClr>
            </a:solidFill>
          </p:spPr>
          <p:txBody>
            <a:bodyPr/>
            <a:lstStyle/>
            <a:p/>
          </p:txBody>
        </p:sp>
        <p:sp>
          <p:nvSpPr>
            <p:cNvPr id="27" name="rc27"/>
            <p:cNvSpPr/>
            <p:nvPr/>
          </p:nvSpPr>
          <p:spPr>
            <a:xfrm>
              <a:off x="2141101" y="2822304"/>
              <a:ext cx="249014" cy="1088368"/>
            </a:xfrm>
            <a:prstGeom prst="rect">
              <a:avLst/>
            </a:prstGeom>
            <a:solidFill>
              <a:srgbClr val="1CABE2">
                <a:alpha val="100000"/>
              </a:srgbClr>
            </a:solidFill>
          </p:spPr>
          <p:txBody>
            <a:bodyPr/>
            <a:lstStyle/>
            <a:p/>
          </p:txBody>
        </p:sp>
        <p:sp>
          <p:nvSpPr>
            <p:cNvPr id="28" name="rc28"/>
            <p:cNvSpPr/>
            <p:nvPr/>
          </p:nvSpPr>
          <p:spPr>
            <a:xfrm>
              <a:off x="2417783" y="3725915"/>
              <a:ext cx="249014" cy="184757"/>
            </a:xfrm>
            <a:prstGeom prst="rect">
              <a:avLst/>
            </a:prstGeom>
            <a:solidFill>
              <a:srgbClr val="1CABE2">
                <a:alpha val="100000"/>
              </a:srgbClr>
            </a:solidFill>
          </p:spPr>
          <p:txBody>
            <a:bodyPr/>
            <a:lstStyle/>
            <a:p/>
          </p:txBody>
        </p:sp>
        <p:sp>
          <p:nvSpPr>
            <p:cNvPr id="29" name="rc29"/>
            <p:cNvSpPr/>
            <p:nvPr/>
          </p:nvSpPr>
          <p:spPr>
            <a:xfrm>
              <a:off x="2694466" y="3722015"/>
              <a:ext cx="249014" cy="188657"/>
            </a:xfrm>
            <a:prstGeom prst="rect">
              <a:avLst/>
            </a:prstGeom>
            <a:solidFill>
              <a:srgbClr val="1CABE2">
                <a:alpha val="100000"/>
              </a:srgbClr>
            </a:solidFill>
          </p:spPr>
          <p:txBody>
            <a:bodyPr/>
            <a:lstStyle/>
            <a:p/>
          </p:txBody>
        </p:sp>
        <p:sp>
          <p:nvSpPr>
            <p:cNvPr id="30" name="rc30"/>
            <p:cNvSpPr/>
            <p:nvPr/>
          </p:nvSpPr>
          <p:spPr>
            <a:xfrm>
              <a:off x="2971148" y="3718877"/>
              <a:ext cx="249014" cy="191795"/>
            </a:xfrm>
            <a:prstGeom prst="rect">
              <a:avLst/>
            </a:prstGeom>
            <a:solidFill>
              <a:srgbClr val="1CABE2">
                <a:alpha val="100000"/>
              </a:srgbClr>
            </a:solidFill>
          </p:spPr>
          <p:txBody>
            <a:bodyPr/>
            <a:lstStyle/>
            <a:p/>
          </p:txBody>
        </p:sp>
        <p:sp>
          <p:nvSpPr>
            <p:cNvPr id="31" name="rc31"/>
            <p:cNvSpPr/>
            <p:nvPr/>
          </p:nvSpPr>
          <p:spPr>
            <a:xfrm>
              <a:off x="3247830" y="3520219"/>
              <a:ext cx="249014" cy="390454"/>
            </a:xfrm>
            <a:prstGeom prst="rect">
              <a:avLst/>
            </a:prstGeom>
            <a:solidFill>
              <a:srgbClr val="1CABE2">
                <a:alpha val="100000"/>
              </a:srgbClr>
            </a:solidFill>
          </p:spPr>
          <p:txBody>
            <a:bodyPr/>
            <a:lstStyle/>
            <a:p/>
          </p:txBody>
        </p:sp>
        <p:sp>
          <p:nvSpPr>
            <p:cNvPr id="32" name="rc32"/>
            <p:cNvSpPr/>
            <p:nvPr/>
          </p:nvSpPr>
          <p:spPr>
            <a:xfrm>
              <a:off x="3524513" y="3713129"/>
              <a:ext cx="249014" cy="197543"/>
            </a:xfrm>
            <a:prstGeom prst="rect">
              <a:avLst/>
            </a:prstGeom>
            <a:solidFill>
              <a:srgbClr val="1CABE2">
                <a:alpha val="100000"/>
              </a:srgbClr>
            </a:solidFill>
          </p:spPr>
          <p:txBody>
            <a:bodyPr/>
            <a:lstStyle/>
            <a:p/>
          </p:txBody>
        </p:sp>
        <p:sp>
          <p:nvSpPr>
            <p:cNvPr id="33" name="rc33"/>
            <p:cNvSpPr/>
            <p:nvPr/>
          </p:nvSpPr>
          <p:spPr>
            <a:xfrm>
              <a:off x="3801195" y="3709756"/>
              <a:ext cx="249014" cy="200916"/>
            </a:xfrm>
            <a:prstGeom prst="rect">
              <a:avLst/>
            </a:prstGeom>
            <a:solidFill>
              <a:srgbClr val="1CABE2">
                <a:alpha val="100000"/>
              </a:srgbClr>
            </a:solidFill>
          </p:spPr>
          <p:txBody>
            <a:bodyPr/>
            <a:lstStyle/>
            <a:p/>
          </p:txBody>
        </p:sp>
        <p:sp>
          <p:nvSpPr>
            <p:cNvPr id="34" name="rc34"/>
            <p:cNvSpPr/>
            <p:nvPr/>
          </p:nvSpPr>
          <p:spPr>
            <a:xfrm>
              <a:off x="4077877" y="3707205"/>
              <a:ext cx="249014" cy="203467"/>
            </a:xfrm>
            <a:prstGeom prst="rect">
              <a:avLst/>
            </a:prstGeom>
            <a:solidFill>
              <a:srgbClr val="1CABE2">
                <a:alpha val="100000"/>
              </a:srgbClr>
            </a:solidFill>
          </p:spPr>
          <p:txBody>
            <a:bodyPr/>
            <a:lstStyle/>
            <a:p/>
          </p:txBody>
        </p:sp>
        <p:sp>
          <p:nvSpPr>
            <p:cNvPr id="35" name="rc35"/>
            <p:cNvSpPr/>
            <p:nvPr/>
          </p:nvSpPr>
          <p:spPr>
            <a:xfrm>
              <a:off x="4354560" y="3707616"/>
              <a:ext cx="249014" cy="203057"/>
            </a:xfrm>
            <a:prstGeom prst="rect">
              <a:avLst/>
            </a:prstGeom>
            <a:solidFill>
              <a:srgbClr val="1CABE2">
                <a:alpha val="100000"/>
              </a:srgbClr>
            </a:solidFill>
          </p:spPr>
          <p:txBody>
            <a:bodyPr/>
            <a:lstStyle/>
            <a:p/>
          </p:txBody>
        </p:sp>
        <p:sp>
          <p:nvSpPr>
            <p:cNvPr id="36" name="rc36"/>
            <p:cNvSpPr/>
            <p:nvPr/>
          </p:nvSpPr>
          <p:spPr>
            <a:xfrm>
              <a:off x="4631242" y="3709727"/>
              <a:ext cx="249014" cy="200945"/>
            </a:xfrm>
            <a:prstGeom prst="rect">
              <a:avLst/>
            </a:prstGeom>
            <a:solidFill>
              <a:srgbClr val="1CABE2">
                <a:alpha val="100000"/>
              </a:srgbClr>
            </a:solidFill>
          </p:spPr>
          <p:txBody>
            <a:bodyPr/>
            <a:lstStyle/>
            <a:p/>
          </p:txBody>
        </p:sp>
        <p:sp>
          <p:nvSpPr>
            <p:cNvPr id="37" name="rc37"/>
            <p:cNvSpPr/>
            <p:nvPr/>
          </p:nvSpPr>
          <p:spPr>
            <a:xfrm>
              <a:off x="4907924" y="3713100"/>
              <a:ext cx="249014" cy="197573"/>
            </a:xfrm>
            <a:prstGeom prst="rect">
              <a:avLst/>
            </a:prstGeom>
            <a:solidFill>
              <a:srgbClr val="1CABE2">
                <a:alpha val="100000"/>
              </a:srgbClr>
            </a:solidFill>
          </p:spPr>
          <p:txBody>
            <a:bodyPr/>
            <a:lstStyle/>
            <a:p/>
          </p:txBody>
        </p:sp>
        <p:sp>
          <p:nvSpPr>
            <p:cNvPr id="38" name="rc38"/>
            <p:cNvSpPr/>
            <p:nvPr/>
          </p:nvSpPr>
          <p:spPr>
            <a:xfrm>
              <a:off x="5184607" y="3715915"/>
              <a:ext cx="249014" cy="194757"/>
            </a:xfrm>
            <a:prstGeom prst="rect">
              <a:avLst/>
            </a:prstGeom>
            <a:solidFill>
              <a:srgbClr val="1CABE2">
                <a:alpha val="100000"/>
              </a:srgbClr>
            </a:solidFill>
          </p:spPr>
          <p:txBody>
            <a:bodyPr/>
            <a:lstStyle/>
            <a:p/>
          </p:txBody>
        </p:sp>
        <p:sp>
          <p:nvSpPr>
            <p:cNvPr id="39" name="rc39"/>
            <p:cNvSpPr/>
            <p:nvPr/>
          </p:nvSpPr>
          <p:spPr>
            <a:xfrm>
              <a:off x="5461289" y="3716413"/>
              <a:ext cx="249014" cy="194259"/>
            </a:xfrm>
            <a:prstGeom prst="rect">
              <a:avLst/>
            </a:prstGeom>
            <a:solidFill>
              <a:srgbClr val="1CABE2">
                <a:alpha val="100000"/>
              </a:srgbClr>
            </a:solidFill>
          </p:spPr>
          <p:txBody>
            <a:bodyPr/>
            <a:lstStyle/>
            <a:p/>
          </p:txBody>
        </p:sp>
        <p:sp>
          <p:nvSpPr>
            <p:cNvPr id="40" name="rc40"/>
            <p:cNvSpPr/>
            <p:nvPr/>
          </p:nvSpPr>
          <p:spPr>
            <a:xfrm>
              <a:off x="5737971" y="3716589"/>
              <a:ext cx="249014" cy="194083"/>
            </a:xfrm>
            <a:prstGeom prst="rect">
              <a:avLst/>
            </a:prstGeom>
            <a:solidFill>
              <a:srgbClr val="1CABE2">
                <a:alpha val="100000"/>
              </a:srgbClr>
            </a:solidFill>
          </p:spPr>
          <p:txBody>
            <a:bodyPr/>
            <a:lstStyle/>
            <a:p/>
          </p:txBody>
        </p:sp>
        <p:sp>
          <p:nvSpPr>
            <p:cNvPr id="41" name="rc41"/>
            <p:cNvSpPr/>
            <p:nvPr/>
          </p:nvSpPr>
          <p:spPr>
            <a:xfrm>
              <a:off x="6014654" y="3717235"/>
              <a:ext cx="249014" cy="193438"/>
            </a:xfrm>
            <a:prstGeom prst="rect">
              <a:avLst/>
            </a:prstGeom>
            <a:solidFill>
              <a:srgbClr val="1CABE2">
                <a:alpha val="100000"/>
              </a:srgbClr>
            </a:solidFill>
          </p:spPr>
          <p:txBody>
            <a:bodyPr/>
            <a:lstStyle/>
            <a:p/>
          </p:txBody>
        </p:sp>
        <p:sp>
          <p:nvSpPr>
            <p:cNvPr id="42" name="rc42"/>
            <p:cNvSpPr/>
            <p:nvPr/>
          </p:nvSpPr>
          <p:spPr>
            <a:xfrm>
              <a:off x="6291336" y="3718525"/>
              <a:ext cx="249014" cy="192147"/>
            </a:xfrm>
            <a:prstGeom prst="rect">
              <a:avLst/>
            </a:prstGeom>
            <a:solidFill>
              <a:srgbClr val="1CABE2">
                <a:alpha val="100000"/>
              </a:srgbClr>
            </a:solidFill>
          </p:spPr>
          <p:txBody>
            <a:bodyPr/>
            <a:lstStyle/>
            <a:p/>
          </p:txBody>
        </p:sp>
        <p:sp>
          <p:nvSpPr>
            <p:cNvPr id="43" name="rc43"/>
            <p:cNvSpPr/>
            <p:nvPr/>
          </p:nvSpPr>
          <p:spPr>
            <a:xfrm>
              <a:off x="6568018" y="3719727"/>
              <a:ext cx="249014" cy="190945"/>
            </a:xfrm>
            <a:prstGeom prst="rect">
              <a:avLst/>
            </a:prstGeom>
            <a:solidFill>
              <a:srgbClr val="1CABE2">
                <a:alpha val="100000"/>
              </a:srgbClr>
            </a:solidFill>
          </p:spPr>
          <p:txBody>
            <a:bodyPr/>
            <a:lstStyle/>
            <a:p/>
          </p:txBody>
        </p:sp>
        <p:sp>
          <p:nvSpPr>
            <p:cNvPr id="44" name="rc44"/>
            <p:cNvSpPr/>
            <p:nvPr/>
          </p:nvSpPr>
          <p:spPr>
            <a:xfrm>
              <a:off x="6844701" y="3721956"/>
              <a:ext cx="249014" cy="188716"/>
            </a:xfrm>
            <a:prstGeom prst="rect">
              <a:avLst/>
            </a:prstGeom>
            <a:solidFill>
              <a:srgbClr val="1CABE2">
                <a:alpha val="100000"/>
              </a:srgbClr>
            </a:solidFill>
          </p:spPr>
          <p:txBody>
            <a:bodyPr/>
            <a:lstStyle/>
            <a:p/>
          </p:txBody>
        </p:sp>
        <p:sp>
          <p:nvSpPr>
            <p:cNvPr id="45" name="rc45"/>
            <p:cNvSpPr/>
            <p:nvPr/>
          </p:nvSpPr>
          <p:spPr>
            <a:xfrm>
              <a:off x="7121383" y="3724126"/>
              <a:ext cx="249014" cy="186546"/>
            </a:xfrm>
            <a:prstGeom prst="rect">
              <a:avLst/>
            </a:prstGeom>
            <a:solidFill>
              <a:srgbClr val="1CABE2">
                <a:alpha val="100000"/>
              </a:srgbClr>
            </a:solidFill>
          </p:spPr>
          <p:txBody>
            <a:bodyPr/>
            <a:lstStyle/>
            <a:p/>
          </p:txBody>
        </p:sp>
        <p:sp>
          <p:nvSpPr>
            <p:cNvPr id="46" name="rc46"/>
            <p:cNvSpPr/>
            <p:nvPr/>
          </p:nvSpPr>
          <p:spPr>
            <a:xfrm>
              <a:off x="7398065" y="3726707"/>
              <a:ext cx="249014" cy="183965"/>
            </a:xfrm>
            <a:prstGeom prst="rect">
              <a:avLst/>
            </a:prstGeom>
            <a:solidFill>
              <a:srgbClr val="1CABE2">
                <a:alpha val="100000"/>
              </a:srgbClr>
            </a:solidFill>
          </p:spPr>
          <p:txBody>
            <a:bodyPr/>
            <a:lstStyle/>
            <a:p/>
          </p:txBody>
        </p:sp>
        <p:sp>
          <p:nvSpPr>
            <p:cNvPr id="47" name="rc47"/>
            <p:cNvSpPr/>
            <p:nvPr/>
          </p:nvSpPr>
          <p:spPr>
            <a:xfrm>
              <a:off x="7674748" y="3546114"/>
              <a:ext cx="249014" cy="364558"/>
            </a:xfrm>
            <a:prstGeom prst="rect">
              <a:avLst/>
            </a:prstGeom>
            <a:solidFill>
              <a:srgbClr val="1CABE2">
                <a:alpha val="100000"/>
              </a:srgbClr>
            </a:solidFill>
          </p:spPr>
          <p:txBody>
            <a:bodyPr/>
            <a:lstStyle/>
            <a:p/>
          </p:txBody>
        </p:sp>
        <p:sp>
          <p:nvSpPr>
            <p:cNvPr id="48" name="rc48"/>
            <p:cNvSpPr/>
            <p:nvPr/>
          </p:nvSpPr>
          <p:spPr>
            <a:xfrm>
              <a:off x="7951430" y="3548959"/>
              <a:ext cx="249014" cy="361714"/>
            </a:xfrm>
            <a:prstGeom prst="rect">
              <a:avLst/>
            </a:prstGeom>
            <a:solidFill>
              <a:srgbClr val="1CABE2">
                <a:alpha val="100000"/>
              </a:srgbClr>
            </a:solidFill>
          </p:spPr>
          <p:txBody>
            <a:bodyPr/>
            <a:lstStyle/>
            <a:p/>
          </p:txBody>
        </p:sp>
        <p:sp>
          <p:nvSpPr>
            <p:cNvPr id="49" name="rc49"/>
            <p:cNvSpPr/>
            <p:nvPr/>
          </p:nvSpPr>
          <p:spPr>
            <a:xfrm>
              <a:off x="1311054" y="2997795"/>
              <a:ext cx="249014" cy="547732"/>
            </a:xfrm>
            <a:prstGeom prst="rect">
              <a:avLst/>
            </a:prstGeom>
            <a:solidFill>
              <a:srgbClr val="B3B3B3">
                <a:alpha val="100000"/>
              </a:srgbClr>
            </a:solidFill>
          </p:spPr>
          <p:txBody>
            <a:bodyPr/>
            <a:lstStyle/>
            <a:p/>
          </p:txBody>
        </p:sp>
        <p:sp>
          <p:nvSpPr>
            <p:cNvPr id="50" name="rc50"/>
            <p:cNvSpPr/>
            <p:nvPr/>
          </p:nvSpPr>
          <p:spPr>
            <a:xfrm>
              <a:off x="1587736" y="3189033"/>
              <a:ext cx="249014" cy="180417"/>
            </a:xfrm>
            <a:prstGeom prst="rect">
              <a:avLst/>
            </a:prstGeom>
            <a:solidFill>
              <a:srgbClr val="B3B3B3">
                <a:alpha val="100000"/>
              </a:srgbClr>
            </a:solidFill>
          </p:spPr>
          <p:txBody>
            <a:bodyPr/>
            <a:lstStyle/>
            <a:p/>
          </p:txBody>
        </p:sp>
        <p:sp>
          <p:nvSpPr>
            <p:cNvPr id="51" name="rc51"/>
            <p:cNvSpPr/>
            <p:nvPr/>
          </p:nvSpPr>
          <p:spPr>
            <a:xfrm>
              <a:off x="1864419" y="2836704"/>
              <a:ext cx="249014" cy="715979"/>
            </a:xfrm>
            <a:prstGeom prst="rect">
              <a:avLst/>
            </a:prstGeom>
            <a:solidFill>
              <a:srgbClr val="B3B3B3">
                <a:alpha val="100000"/>
              </a:srgbClr>
            </a:solidFill>
          </p:spPr>
          <p:txBody>
            <a:bodyPr/>
            <a:lstStyle/>
            <a:p/>
          </p:txBody>
        </p:sp>
        <p:sp>
          <p:nvSpPr>
            <p:cNvPr id="52" name="rc52"/>
            <p:cNvSpPr/>
            <p:nvPr/>
          </p:nvSpPr>
          <p:spPr>
            <a:xfrm>
              <a:off x="2141101" y="2278120"/>
              <a:ext cx="249014" cy="544184"/>
            </a:xfrm>
            <a:prstGeom prst="rect">
              <a:avLst/>
            </a:prstGeom>
            <a:solidFill>
              <a:srgbClr val="B3B3B3">
                <a:alpha val="100000"/>
              </a:srgbClr>
            </a:solidFill>
          </p:spPr>
          <p:txBody>
            <a:bodyPr/>
            <a:lstStyle/>
            <a:p/>
          </p:txBody>
        </p:sp>
        <p:sp>
          <p:nvSpPr>
            <p:cNvPr id="53" name="rc53"/>
            <p:cNvSpPr/>
            <p:nvPr/>
          </p:nvSpPr>
          <p:spPr>
            <a:xfrm>
              <a:off x="2417783" y="3356371"/>
              <a:ext cx="249014" cy="369544"/>
            </a:xfrm>
            <a:prstGeom prst="rect">
              <a:avLst/>
            </a:prstGeom>
            <a:solidFill>
              <a:srgbClr val="B3B3B3">
                <a:alpha val="100000"/>
              </a:srgbClr>
            </a:solidFill>
          </p:spPr>
          <p:txBody>
            <a:bodyPr/>
            <a:lstStyle/>
            <a:p/>
          </p:txBody>
        </p:sp>
        <p:sp>
          <p:nvSpPr>
            <p:cNvPr id="54" name="rc54"/>
            <p:cNvSpPr/>
            <p:nvPr/>
          </p:nvSpPr>
          <p:spPr>
            <a:xfrm>
              <a:off x="2694466" y="3533386"/>
              <a:ext cx="249014" cy="188628"/>
            </a:xfrm>
            <a:prstGeom prst="rect">
              <a:avLst/>
            </a:prstGeom>
            <a:solidFill>
              <a:srgbClr val="B3B3B3">
                <a:alpha val="100000"/>
              </a:srgbClr>
            </a:solidFill>
          </p:spPr>
          <p:txBody>
            <a:bodyPr/>
            <a:lstStyle/>
            <a:p/>
          </p:txBody>
        </p:sp>
        <p:sp>
          <p:nvSpPr>
            <p:cNvPr id="55" name="rc55"/>
            <p:cNvSpPr/>
            <p:nvPr/>
          </p:nvSpPr>
          <p:spPr>
            <a:xfrm>
              <a:off x="2971148" y="3335256"/>
              <a:ext cx="249014" cy="383621"/>
            </a:xfrm>
            <a:prstGeom prst="rect">
              <a:avLst/>
            </a:prstGeom>
            <a:solidFill>
              <a:srgbClr val="B3B3B3">
                <a:alpha val="100000"/>
              </a:srgbClr>
            </a:solidFill>
          </p:spPr>
          <p:txBody>
            <a:bodyPr/>
            <a:lstStyle/>
            <a:p/>
          </p:txBody>
        </p:sp>
        <p:sp>
          <p:nvSpPr>
            <p:cNvPr id="56" name="rc56"/>
            <p:cNvSpPr/>
            <p:nvPr/>
          </p:nvSpPr>
          <p:spPr>
            <a:xfrm>
              <a:off x="3247830" y="2934567"/>
              <a:ext cx="249014" cy="585651"/>
            </a:xfrm>
            <a:prstGeom prst="rect">
              <a:avLst/>
            </a:prstGeom>
            <a:solidFill>
              <a:srgbClr val="B3B3B3">
                <a:alpha val="100000"/>
              </a:srgbClr>
            </a:solidFill>
          </p:spPr>
          <p:txBody>
            <a:bodyPr/>
            <a:lstStyle/>
            <a:p/>
          </p:txBody>
        </p:sp>
        <p:sp>
          <p:nvSpPr>
            <p:cNvPr id="57" name="rc57"/>
            <p:cNvSpPr/>
            <p:nvPr/>
          </p:nvSpPr>
          <p:spPr>
            <a:xfrm>
              <a:off x="3524513" y="3713129"/>
              <a:ext cx="249014" cy="0"/>
            </a:xfrm>
            <a:prstGeom prst="rect">
              <a:avLst/>
            </a:prstGeom>
            <a:solidFill>
              <a:srgbClr val="B3B3B3">
                <a:alpha val="100000"/>
              </a:srgbClr>
            </a:solidFill>
          </p:spPr>
          <p:txBody>
            <a:bodyPr/>
            <a:lstStyle/>
            <a:p/>
          </p:txBody>
        </p:sp>
        <p:sp>
          <p:nvSpPr>
            <p:cNvPr id="58" name="rc58"/>
            <p:cNvSpPr/>
            <p:nvPr/>
          </p:nvSpPr>
          <p:spPr>
            <a:xfrm>
              <a:off x="3801195" y="3709756"/>
              <a:ext cx="249014" cy="0"/>
            </a:xfrm>
            <a:prstGeom prst="rect">
              <a:avLst/>
            </a:prstGeom>
            <a:solidFill>
              <a:srgbClr val="B3B3B3">
                <a:alpha val="100000"/>
              </a:srgbClr>
            </a:solidFill>
          </p:spPr>
          <p:txBody>
            <a:bodyPr/>
            <a:lstStyle/>
            <a:p/>
          </p:txBody>
        </p:sp>
        <p:sp>
          <p:nvSpPr>
            <p:cNvPr id="59" name="rc59"/>
            <p:cNvSpPr/>
            <p:nvPr/>
          </p:nvSpPr>
          <p:spPr>
            <a:xfrm>
              <a:off x="4077877" y="3707205"/>
              <a:ext cx="249014" cy="0"/>
            </a:xfrm>
            <a:prstGeom prst="rect">
              <a:avLst/>
            </a:prstGeom>
            <a:solidFill>
              <a:srgbClr val="B3B3B3">
                <a:alpha val="100000"/>
              </a:srgbClr>
            </a:solidFill>
          </p:spPr>
          <p:txBody>
            <a:bodyPr/>
            <a:lstStyle/>
            <a:p/>
          </p:txBody>
        </p:sp>
        <p:sp>
          <p:nvSpPr>
            <p:cNvPr id="60" name="rc60"/>
            <p:cNvSpPr/>
            <p:nvPr/>
          </p:nvSpPr>
          <p:spPr>
            <a:xfrm>
              <a:off x="4354560" y="3707616"/>
              <a:ext cx="249014" cy="0"/>
            </a:xfrm>
            <a:prstGeom prst="rect">
              <a:avLst/>
            </a:prstGeom>
            <a:solidFill>
              <a:srgbClr val="B3B3B3">
                <a:alpha val="100000"/>
              </a:srgbClr>
            </a:solidFill>
          </p:spPr>
          <p:txBody>
            <a:bodyPr/>
            <a:lstStyle/>
            <a:p/>
          </p:txBody>
        </p:sp>
        <p:sp>
          <p:nvSpPr>
            <p:cNvPr id="61" name="rc61"/>
            <p:cNvSpPr/>
            <p:nvPr/>
          </p:nvSpPr>
          <p:spPr>
            <a:xfrm>
              <a:off x="4631242" y="3709727"/>
              <a:ext cx="249014" cy="0"/>
            </a:xfrm>
            <a:prstGeom prst="rect">
              <a:avLst/>
            </a:prstGeom>
            <a:solidFill>
              <a:srgbClr val="B3B3B3">
                <a:alpha val="100000"/>
              </a:srgbClr>
            </a:solidFill>
          </p:spPr>
          <p:txBody>
            <a:bodyPr/>
            <a:lstStyle/>
            <a:p/>
          </p:txBody>
        </p:sp>
        <p:sp>
          <p:nvSpPr>
            <p:cNvPr id="62" name="rc62"/>
            <p:cNvSpPr/>
            <p:nvPr/>
          </p:nvSpPr>
          <p:spPr>
            <a:xfrm>
              <a:off x="4907924" y="3713100"/>
              <a:ext cx="249014" cy="0"/>
            </a:xfrm>
            <a:prstGeom prst="rect">
              <a:avLst/>
            </a:prstGeom>
            <a:solidFill>
              <a:srgbClr val="B3B3B3">
                <a:alpha val="100000"/>
              </a:srgbClr>
            </a:solidFill>
          </p:spPr>
          <p:txBody>
            <a:bodyPr/>
            <a:lstStyle/>
            <a:p/>
          </p:txBody>
        </p:sp>
        <p:sp>
          <p:nvSpPr>
            <p:cNvPr id="63" name="rc63"/>
            <p:cNvSpPr/>
            <p:nvPr/>
          </p:nvSpPr>
          <p:spPr>
            <a:xfrm>
              <a:off x="5184607" y="3715915"/>
              <a:ext cx="249014" cy="0"/>
            </a:xfrm>
            <a:prstGeom prst="rect">
              <a:avLst/>
            </a:prstGeom>
            <a:solidFill>
              <a:srgbClr val="B3B3B3">
                <a:alpha val="100000"/>
              </a:srgbClr>
            </a:solidFill>
          </p:spPr>
          <p:txBody>
            <a:bodyPr/>
            <a:lstStyle/>
            <a:p/>
          </p:txBody>
        </p:sp>
        <p:sp>
          <p:nvSpPr>
            <p:cNvPr id="64" name="rc64"/>
            <p:cNvSpPr/>
            <p:nvPr/>
          </p:nvSpPr>
          <p:spPr>
            <a:xfrm>
              <a:off x="5461289" y="3716413"/>
              <a:ext cx="249014" cy="0"/>
            </a:xfrm>
            <a:prstGeom prst="rect">
              <a:avLst/>
            </a:prstGeom>
            <a:solidFill>
              <a:srgbClr val="B3B3B3">
                <a:alpha val="100000"/>
              </a:srgbClr>
            </a:solidFill>
          </p:spPr>
          <p:txBody>
            <a:bodyPr/>
            <a:lstStyle/>
            <a:p/>
          </p:txBody>
        </p:sp>
        <p:sp>
          <p:nvSpPr>
            <p:cNvPr id="65" name="rc65"/>
            <p:cNvSpPr/>
            <p:nvPr/>
          </p:nvSpPr>
          <p:spPr>
            <a:xfrm>
              <a:off x="5737971" y="3716589"/>
              <a:ext cx="249014" cy="0"/>
            </a:xfrm>
            <a:prstGeom prst="rect">
              <a:avLst/>
            </a:prstGeom>
            <a:solidFill>
              <a:srgbClr val="B3B3B3">
                <a:alpha val="100000"/>
              </a:srgbClr>
            </a:solidFill>
          </p:spPr>
          <p:txBody>
            <a:bodyPr/>
            <a:lstStyle/>
            <a:p/>
          </p:txBody>
        </p:sp>
        <p:sp>
          <p:nvSpPr>
            <p:cNvPr id="66" name="rc66"/>
            <p:cNvSpPr/>
            <p:nvPr/>
          </p:nvSpPr>
          <p:spPr>
            <a:xfrm>
              <a:off x="6014654" y="3717235"/>
              <a:ext cx="249014" cy="0"/>
            </a:xfrm>
            <a:prstGeom prst="rect">
              <a:avLst/>
            </a:prstGeom>
            <a:solidFill>
              <a:srgbClr val="B3B3B3">
                <a:alpha val="100000"/>
              </a:srgbClr>
            </a:solidFill>
          </p:spPr>
          <p:txBody>
            <a:bodyPr/>
            <a:lstStyle/>
            <a:p/>
          </p:txBody>
        </p:sp>
        <p:sp>
          <p:nvSpPr>
            <p:cNvPr id="67" name="rc67"/>
            <p:cNvSpPr/>
            <p:nvPr/>
          </p:nvSpPr>
          <p:spPr>
            <a:xfrm>
              <a:off x="6291336" y="3718525"/>
              <a:ext cx="249014" cy="0"/>
            </a:xfrm>
            <a:prstGeom prst="rect">
              <a:avLst/>
            </a:prstGeom>
            <a:solidFill>
              <a:srgbClr val="B3B3B3">
                <a:alpha val="100000"/>
              </a:srgbClr>
            </a:solidFill>
          </p:spPr>
          <p:txBody>
            <a:bodyPr/>
            <a:lstStyle/>
            <a:p/>
          </p:txBody>
        </p:sp>
        <p:sp>
          <p:nvSpPr>
            <p:cNvPr id="68" name="rc68"/>
            <p:cNvSpPr/>
            <p:nvPr/>
          </p:nvSpPr>
          <p:spPr>
            <a:xfrm>
              <a:off x="6568018" y="3719727"/>
              <a:ext cx="249014" cy="0"/>
            </a:xfrm>
            <a:prstGeom prst="rect">
              <a:avLst/>
            </a:prstGeom>
            <a:solidFill>
              <a:srgbClr val="B3B3B3">
                <a:alpha val="100000"/>
              </a:srgbClr>
            </a:solidFill>
          </p:spPr>
          <p:txBody>
            <a:bodyPr/>
            <a:lstStyle/>
            <a:p/>
          </p:txBody>
        </p:sp>
        <p:sp>
          <p:nvSpPr>
            <p:cNvPr id="69" name="rc69"/>
            <p:cNvSpPr/>
            <p:nvPr/>
          </p:nvSpPr>
          <p:spPr>
            <a:xfrm>
              <a:off x="6844701" y="3721956"/>
              <a:ext cx="249014" cy="0"/>
            </a:xfrm>
            <a:prstGeom prst="rect">
              <a:avLst/>
            </a:prstGeom>
            <a:solidFill>
              <a:srgbClr val="B3B3B3">
                <a:alpha val="100000"/>
              </a:srgbClr>
            </a:solidFill>
          </p:spPr>
          <p:txBody>
            <a:bodyPr/>
            <a:lstStyle/>
            <a:p/>
          </p:txBody>
        </p:sp>
        <p:sp>
          <p:nvSpPr>
            <p:cNvPr id="70" name="rc70"/>
            <p:cNvSpPr/>
            <p:nvPr/>
          </p:nvSpPr>
          <p:spPr>
            <a:xfrm>
              <a:off x="7121383" y="3537580"/>
              <a:ext cx="249014" cy="186546"/>
            </a:xfrm>
            <a:prstGeom prst="rect">
              <a:avLst/>
            </a:prstGeom>
            <a:solidFill>
              <a:srgbClr val="B3B3B3">
                <a:alpha val="100000"/>
              </a:srgbClr>
            </a:solidFill>
          </p:spPr>
          <p:txBody>
            <a:bodyPr/>
            <a:lstStyle/>
            <a:p/>
          </p:txBody>
        </p:sp>
        <p:sp>
          <p:nvSpPr>
            <p:cNvPr id="71" name="rc71"/>
            <p:cNvSpPr/>
            <p:nvPr/>
          </p:nvSpPr>
          <p:spPr>
            <a:xfrm>
              <a:off x="7398065" y="3542741"/>
              <a:ext cx="249014" cy="183965"/>
            </a:xfrm>
            <a:prstGeom prst="rect">
              <a:avLst/>
            </a:prstGeom>
            <a:solidFill>
              <a:srgbClr val="B3B3B3">
                <a:alpha val="100000"/>
              </a:srgbClr>
            </a:solidFill>
          </p:spPr>
          <p:txBody>
            <a:bodyPr/>
            <a:lstStyle/>
            <a:p/>
          </p:txBody>
        </p:sp>
        <p:sp>
          <p:nvSpPr>
            <p:cNvPr id="72" name="rc72"/>
            <p:cNvSpPr/>
            <p:nvPr/>
          </p:nvSpPr>
          <p:spPr>
            <a:xfrm>
              <a:off x="7674748" y="3363820"/>
              <a:ext cx="249014" cy="182294"/>
            </a:xfrm>
            <a:prstGeom prst="rect">
              <a:avLst/>
            </a:prstGeom>
            <a:solidFill>
              <a:srgbClr val="B3B3B3">
                <a:alpha val="100000"/>
              </a:srgbClr>
            </a:solidFill>
          </p:spPr>
          <p:txBody>
            <a:bodyPr/>
            <a:lstStyle/>
            <a:p/>
          </p:txBody>
        </p:sp>
        <p:sp>
          <p:nvSpPr>
            <p:cNvPr id="73" name="rc73"/>
            <p:cNvSpPr/>
            <p:nvPr/>
          </p:nvSpPr>
          <p:spPr>
            <a:xfrm>
              <a:off x="7951430" y="3187245"/>
              <a:ext cx="249014" cy="361714"/>
            </a:xfrm>
            <a:prstGeom prst="rect">
              <a:avLst/>
            </a:prstGeom>
            <a:solidFill>
              <a:srgbClr val="B3B3B3">
                <a:alpha val="100000"/>
              </a:srgbClr>
            </a:solidFill>
          </p:spPr>
          <p:txBody>
            <a:bodyPr/>
            <a:lstStyle/>
            <a:p/>
          </p:txBody>
        </p:sp>
        <p:sp>
          <p:nvSpPr>
            <p:cNvPr id="74" name="pl74"/>
            <p:cNvSpPr/>
            <p:nvPr/>
          </p:nvSpPr>
          <p:spPr>
            <a:xfrm>
              <a:off x="1435561" y="1216961"/>
              <a:ext cx="6640376" cy="136046"/>
            </a:xfrm>
            <a:custGeom>
              <a:avLst/>
              <a:pathLst>
                <a:path w="6640376" h="136046">
                  <a:moveTo>
                    <a:pt x="0" y="27209"/>
                  </a:moveTo>
                  <a:lnTo>
                    <a:pt x="276682" y="54418"/>
                  </a:lnTo>
                  <a:lnTo>
                    <a:pt x="553364" y="27209"/>
                  </a:lnTo>
                  <a:lnTo>
                    <a:pt x="830047" y="136046"/>
                  </a:lnTo>
                  <a:lnTo>
                    <a:pt x="1106729" y="0"/>
                  </a:lnTo>
                  <a:lnTo>
                    <a:pt x="1383411" y="0"/>
                  </a:lnTo>
                  <a:lnTo>
                    <a:pt x="1660094" y="0"/>
                  </a:lnTo>
                  <a:lnTo>
                    <a:pt x="1936776" y="27209"/>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27209"/>
                  </a:lnTo>
                  <a:lnTo>
                    <a:pt x="6640376" y="27209"/>
                  </a:lnTo>
                </a:path>
              </a:pathLst>
            </a:custGeom>
            <a:ln w="27101" cap="flat">
              <a:solidFill>
                <a:srgbClr val="0058AB">
                  <a:alpha val="50196"/>
                </a:srgbClr>
              </a:solidFill>
              <a:prstDash val="solid"/>
              <a:round/>
            </a:ln>
          </p:spPr>
          <p:txBody>
            <a:bodyPr/>
            <a:lstStyle/>
            <a:p/>
          </p:txBody>
        </p:sp>
        <p:sp>
          <p:nvSpPr>
            <p:cNvPr id="75" name="pl75"/>
            <p:cNvSpPr/>
            <p:nvPr/>
          </p:nvSpPr>
          <p:spPr>
            <a:xfrm>
              <a:off x="1435561" y="1216961"/>
              <a:ext cx="6640376" cy="217673"/>
            </a:xfrm>
            <a:custGeom>
              <a:avLst/>
              <a:pathLst>
                <a:path w="6640376" h="217673">
                  <a:moveTo>
                    <a:pt x="0" y="108836"/>
                  </a:moveTo>
                  <a:lnTo>
                    <a:pt x="276682" y="81627"/>
                  </a:lnTo>
                  <a:lnTo>
                    <a:pt x="553364" y="136046"/>
                  </a:lnTo>
                  <a:lnTo>
                    <a:pt x="830047" y="217673"/>
                  </a:lnTo>
                  <a:lnTo>
                    <a:pt x="1106729" y="54418"/>
                  </a:lnTo>
                  <a:lnTo>
                    <a:pt x="1383411" y="27209"/>
                  </a:lnTo>
                  <a:lnTo>
                    <a:pt x="1660094" y="54418"/>
                  </a:lnTo>
                  <a:lnTo>
                    <a:pt x="1936776" y="108836"/>
                  </a:lnTo>
                  <a:lnTo>
                    <a:pt x="2213458" y="0"/>
                  </a:lnTo>
                  <a:lnTo>
                    <a:pt x="2490141" y="0"/>
                  </a:lnTo>
                  <a:lnTo>
                    <a:pt x="2766823" y="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27209"/>
                  </a:lnTo>
                  <a:lnTo>
                    <a:pt x="6087011" y="27209"/>
                  </a:lnTo>
                  <a:lnTo>
                    <a:pt x="6363693" y="54418"/>
                  </a:lnTo>
                  <a:lnTo>
                    <a:pt x="6640376" y="81627"/>
                  </a:lnTo>
                </a:path>
              </a:pathLst>
            </a:custGeom>
            <a:ln w="27101" cap="flat">
              <a:solidFill>
                <a:srgbClr val="333333">
                  <a:alpha val="50196"/>
                </a:srgbClr>
              </a:solidFill>
              <a:prstDash val="solid"/>
              <a:round/>
            </a:ln>
          </p:spPr>
          <p:txBody>
            <a:bodyPr/>
            <a:lstStyle/>
            <a:p/>
          </p:txBody>
        </p:sp>
        <p:sp>
          <p:nvSpPr>
            <p:cNvPr id="76" name="tx76"/>
            <p:cNvSpPr/>
            <p:nvPr/>
          </p:nvSpPr>
          <p:spPr>
            <a:xfrm>
              <a:off x="6632236"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8918"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5600"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462283" y="10601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738965"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5647"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32236"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6908918" y="1269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185600" y="12968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7462283" y="12968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7738965"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8015647" y="1351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8" name="tx88"/>
            <p:cNvSpPr/>
            <p:nvPr/>
          </p:nvSpPr>
          <p:spPr>
            <a:xfrm>
              <a:off x="1330067" y="36889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9" name="tx89"/>
            <p:cNvSpPr/>
            <p:nvPr/>
          </p:nvSpPr>
          <p:spPr>
            <a:xfrm>
              <a:off x="2743624" y="37759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0" name="tx90"/>
            <p:cNvSpPr/>
            <p:nvPr/>
          </p:nvSpPr>
          <p:spPr>
            <a:xfrm>
              <a:off x="4127035" y="37684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1" name="tx91"/>
            <p:cNvSpPr/>
            <p:nvPr/>
          </p:nvSpPr>
          <p:spPr>
            <a:xfrm>
              <a:off x="5510447" y="37731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2" name="tx92"/>
            <p:cNvSpPr/>
            <p:nvPr/>
          </p:nvSpPr>
          <p:spPr>
            <a:xfrm>
              <a:off x="6617176" y="37747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3" name="tx93"/>
            <p:cNvSpPr/>
            <p:nvPr/>
          </p:nvSpPr>
          <p:spPr>
            <a:xfrm>
              <a:off x="6893859" y="37758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4" name="tx94"/>
            <p:cNvSpPr/>
            <p:nvPr/>
          </p:nvSpPr>
          <p:spPr>
            <a:xfrm>
              <a:off x="7170541" y="37769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7447223" y="3778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6" name="tx96"/>
            <p:cNvSpPr/>
            <p:nvPr/>
          </p:nvSpPr>
          <p:spPr>
            <a:xfrm>
              <a:off x="7693761" y="368927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7" name="tx97"/>
            <p:cNvSpPr/>
            <p:nvPr/>
          </p:nvSpPr>
          <p:spPr>
            <a:xfrm>
              <a:off x="7970443" y="36893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8" name="tx98"/>
            <p:cNvSpPr/>
            <p:nvPr/>
          </p:nvSpPr>
          <p:spPr>
            <a:xfrm>
              <a:off x="1330067" y="32312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99" name="tx99"/>
            <p:cNvSpPr/>
            <p:nvPr/>
          </p:nvSpPr>
          <p:spPr>
            <a:xfrm>
              <a:off x="2743624" y="35872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0" name="tx100"/>
            <p:cNvSpPr/>
            <p:nvPr/>
          </p:nvSpPr>
          <p:spPr>
            <a:xfrm>
              <a:off x="7170541" y="35904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1" name="tx101"/>
            <p:cNvSpPr/>
            <p:nvPr/>
          </p:nvSpPr>
          <p:spPr>
            <a:xfrm>
              <a:off x="7447223" y="35942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2" name="tx102"/>
            <p:cNvSpPr/>
            <p:nvPr/>
          </p:nvSpPr>
          <p:spPr>
            <a:xfrm>
              <a:off x="7723906" y="34145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7970443" y="33276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4" name="tx104"/>
            <p:cNvSpPr/>
            <p:nvPr/>
          </p:nvSpPr>
          <p:spPr>
            <a:xfrm>
              <a:off x="1330067" y="28797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31.1</a:t>
              </a:r>
            </a:p>
          </p:txBody>
        </p:sp>
        <p:sp>
          <p:nvSpPr>
            <p:cNvPr id="105" name="tx105"/>
            <p:cNvSpPr/>
            <p:nvPr/>
          </p:nvSpPr>
          <p:spPr>
            <a:xfrm>
              <a:off x="2713479" y="3415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06" name="tx106"/>
            <p:cNvSpPr/>
            <p:nvPr/>
          </p:nvSpPr>
          <p:spPr>
            <a:xfrm>
              <a:off x="4127035" y="35891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7" name="tx107"/>
            <p:cNvSpPr/>
            <p:nvPr/>
          </p:nvSpPr>
          <p:spPr>
            <a:xfrm>
              <a:off x="5510447" y="35983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8" name="tx108"/>
            <p:cNvSpPr/>
            <p:nvPr/>
          </p:nvSpPr>
          <p:spPr>
            <a:xfrm>
              <a:off x="6617176" y="36016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9" name="tx109"/>
            <p:cNvSpPr/>
            <p:nvPr/>
          </p:nvSpPr>
          <p:spPr>
            <a:xfrm>
              <a:off x="6893859" y="36039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0" name="tx110"/>
            <p:cNvSpPr/>
            <p:nvPr/>
          </p:nvSpPr>
          <p:spPr>
            <a:xfrm>
              <a:off x="7140396" y="342086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1" name="tx111"/>
            <p:cNvSpPr/>
            <p:nvPr/>
          </p:nvSpPr>
          <p:spPr>
            <a:xfrm>
              <a:off x="7417079" y="34247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12" name="tx112"/>
            <p:cNvSpPr/>
            <p:nvPr/>
          </p:nvSpPr>
          <p:spPr>
            <a:xfrm>
              <a:off x="7693761" y="3245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3" name="tx113"/>
            <p:cNvSpPr/>
            <p:nvPr/>
          </p:nvSpPr>
          <p:spPr>
            <a:xfrm>
              <a:off x="7970443" y="30705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14" name="tx114"/>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55386" y="312539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6" name="tx116"/>
            <p:cNvSpPr/>
            <p:nvPr/>
          </p:nvSpPr>
          <p:spPr>
            <a:xfrm>
              <a:off x="655386" y="23922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7" name="tx117"/>
            <p:cNvSpPr/>
            <p:nvPr/>
          </p:nvSpPr>
          <p:spPr>
            <a:xfrm>
              <a:off x="655386" y="1659473"/>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8" name="tx118"/>
            <p:cNvSpPr/>
            <p:nvPr/>
          </p:nvSpPr>
          <p:spPr>
            <a:xfrm>
              <a:off x="577692" y="9258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5" name="tx135"/>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6" name="pl136"/>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70912" y="4808891"/>
              <a:ext cx="201456" cy="201456"/>
            </a:xfrm>
            <a:prstGeom prst="rect">
              <a:avLst/>
            </a:prstGeom>
            <a:solidFill>
              <a:srgbClr val="B3B3B3">
                <a:alpha val="100000"/>
              </a:srgbClr>
            </a:solidFill>
          </p:spPr>
          <p:txBody>
            <a:bodyPr/>
            <a:lstStyle/>
            <a:p/>
          </p:txBody>
        </p:sp>
        <p:sp>
          <p:nvSpPr>
            <p:cNvPr id="141" name="rc141"/>
            <p:cNvSpPr/>
            <p:nvPr/>
          </p:nvSpPr>
          <p:spPr>
            <a:xfrm>
              <a:off x="5573066" y="4808891"/>
              <a:ext cx="201456" cy="201456"/>
            </a:xfrm>
            <a:prstGeom prst="rect">
              <a:avLst/>
            </a:prstGeom>
            <a:solidFill>
              <a:srgbClr val="1CABE2">
                <a:alpha val="100000"/>
              </a:srgbClr>
            </a:solidFill>
          </p:spPr>
          <p:txBody>
            <a:bodyPr/>
            <a:lstStyle/>
            <a:p/>
          </p:txBody>
        </p:sp>
        <p:sp>
          <p:nvSpPr>
            <p:cNvPr id="142" name="tx142"/>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5" name="tx145"/>
            <p:cNvSpPr/>
            <p:nvPr/>
          </p:nvSpPr>
          <p:spPr>
            <a:xfrm>
              <a:off x="966584"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Maroc, 2000-2024</a:t>
              </a:r>
            </a:p>
          </p:txBody>
        </p:sp>
        <p:sp>
          <p:nvSpPr>
            <p:cNvPr id="146" name="pl146"/>
            <p:cNvSpPr/>
            <p:nvPr/>
          </p:nvSpPr>
          <p:spPr>
            <a:xfrm>
              <a:off x="200926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40568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80211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19853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59495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70747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103899"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50032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89674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9316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11054" y="5660230"/>
              <a:ext cx="1818421" cy="157133"/>
            </a:xfrm>
            <a:prstGeom prst="rect">
              <a:avLst/>
            </a:prstGeom>
            <a:solidFill>
              <a:srgbClr val="1CABE2">
                <a:alpha val="100000"/>
              </a:srgbClr>
            </a:solidFill>
          </p:spPr>
          <p:txBody>
            <a:bodyPr/>
            <a:lstStyle/>
            <a:p/>
          </p:txBody>
        </p:sp>
        <p:sp>
          <p:nvSpPr>
            <p:cNvPr id="161" name="rc161"/>
            <p:cNvSpPr/>
            <p:nvPr/>
          </p:nvSpPr>
          <p:spPr>
            <a:xfrm>
              <a:off x="1311054" y="5463814"/>
              <a:ext cx="3471785" cy="157133"/>
            </a:xfrm>
            <a:prstGeom prst="rect">
              <a:avLst/>
            </a:prstGeom>
            <a:solidFill>
              <a:srgbClr val="1CABE2">
                <a:alpha val="100000"/>
              </a:srgbClr>
            </a:solidFill>
          </p:spPr>
          <p:txBody>
            <a:bodyPr/>
            <a:lstStyle/>
            <a:p/>
          </p:txBody>
        </p:sp>
        <p:sp>
          <p:nvSpPr>
            <p:cNvPr id="162" name="rc162"/>
            <p:cNvSpPr/>
            <p:nvPr/>
          </p:nvSpPr>
          <p:spPr>
            <a:xfrm>
              <a:off x="1311054" y="5267397"/>
              <a:ext cx="3444695" cy="157133"/>
            </a:xfrm>
            <a:prstGeom prst="rect">
              <a:avLst/>
            </a:prstGeom>
            <a:solidFill>
              <a:srgbClr val="1CABE2">
                <a:alpha val="100000"/>
              </a:srgbClr>
            </a:solidFill>
          </p:spPr>
          <p:txBody>
            <a:bodyPr/>
            <a:lstStyle/>
            <a:p/>
          </p:txBody>
        </p:sp>
        <p:sp>
          <p:nvSpPr>
            <p:cNvPr id="163" name="rc163"/>
            <p:cNvSpPr/>
            <p:nvPr/>
          </p:nvSpPr>
          <p:spPr>
            <a:xfrm>
              <a:off x="3129475" y="5660230"/>
              <a:ext cx="0" cy="157133"/>
            </a:xfrm>
            <a:prstGeom prst="rect">
              <a:avLst/>
            </a:prstGeom>
            <a:solidFill>
              <a:srgbClr val="B3B3B3">
                <a:alpha val="100000"/>
              </a:srgbClr>
            </a:solidFill>
          </p:spPr>
          <p:txBody>
            <a:bodyPr/>
            <a:lstStyle/>
            <a:p/>
          </p:txBody>
        </p:sp>
        <p:sp>
          <p:nvSpPr>
            <p:cNvPr id="164" name="rc164"/>
            <p:cNvSpPr/>
            <p:nvPr/>
          </p:nvSpPr>
          <p:spPr>
            <a:xfrm>
              <a:off x="4782840" y="5463814"/>
              <a:ext cx="1736032" cy="157133"/>
            </a:xfrm>
            <a:prstGeom prst="rect">
              <a:avLst/>
            </a:prstGeom>
            <a:solidFill>
              <a:srgbClr val="B3B3B3">
                <a:alpha val="100000"/>
              </a:srgbClr>
            </a:solidFill>
          </p:spPr>
          <p:txBody>
            <a:bodyPr/>
            <a:lstStyle/>
            <a:p/>
          </p:txBody>
        </p:sp>
        <p:sp>
          <p:nvSpPr>
            <p:cNvPr id="165" name="rc165"/>
            <p:cNvSpPr/>
            <p:nvPr/>
          </p:nvSpPr>
          <p:spPr>
            <a:xfrm>
              <a:off x="4755749" y="5267397"/>
              <a:ext cx="3444695" cy="157133"/>
            </a:xfrm>
            <a:prstGeom prst="rect">
              <a:avLst/>
            </a:prstGeom>
            <a:solidFill>
              <a:srgbClr val="B3B3B3">
                <a:alpha val="100000"/>
              </a:srgbClr>
            </a:solidFill>
          </p:spPr>
          <p:txBody>
            <a:bodyPr/>
            <a:lstStyle/>
            <a:p/>
          </p:txBody>
        </p:sp>
        <p:sp>
          <p:nvSpPr>
            <p:cNvPr id="166" name="tx166"/>
            <p:cNvSpPr/>
            <p:nvPr/>
          </p:nvSpPr>
          <p:spPr>
            <a:xfrm>
              <a:off x="3209847"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7" name="tx167"/>
            <p:cNvSpPr/>
            <p:nvPr/>
          </p:nvSpPr>
          <p:spPr>
            <a:xfrm>
              <a:off x="6631399"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18.6</a:t>
              </a:r>
            </a:p>
          </p:txBody>
        </p:sp>
        <p:sp>
          <p:nvSpPr>
            <p:cNvPr id="168" name="tx168"/>
            <p:cNvSpPr/>
            <p:nvPr/>
          </p:nvSpPr>
          <p:spPr>
            <a:xfrm>
              <a:off x="8312971" y="5304239"/>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24.7</a:t>
              </a:r>
            </a:p>
          </p:txBody>
        </p:sp>
        <p:sp>
          <p:nvSpPr>
            <p:cNvPr id="169" name="tx169"/>
            <p:cNvSpPr/>
            <p:nvPr/>
          </p:nvSpPr>
          <p:spPr>
            <a:xfrm>
              <a:off x="2139892"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70" name="tx170"/>
            <p:cNvSpPr/>
            <p:nvPr/>
          </p:nvSpPr>
          <p:spPr>
            <a:xfrm>
              <a:off x="2934420" y="550065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a:t>
              </a:r>
            </a:p>
          </p:txBody>
        </p:sp>
        <p:sp>
          <p:nvSpPr>
            <p:cNvPr id="171" name="tx171"/>
            <p:cNvSpPr/>
            <p:nvPr/>
          </p:nvSpPr>
          <p:spPr>
            <a:xfrm>
              <a:off x="2920875"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72" name="tx172"/>
            <p:cNvSpPr/>
            <p:nvPr/>
          </p:nvSpPr>
          <p:spPr>
            <a:xfrm>
              <a:off x="3015339" y="569566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5570484" y="549924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a:t>
              </a:r>
            </a:p>
          </p:txBody>
        </p:sp>
        <p:sp>
          <p:nvSpPr>
            <p:cNvPr id="174" name="tx174"/>
            <p:cNvSpPr/>
            <p:nvPr/>
          </p:nvSpPr>
          <p:spPr>
            <a:xfrm>
              <a:off x="6365570"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75" name="tx175"/>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62204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0" name="tx180"/>
            <p:cNvSpPr/>
            <p:nvPr/>
          </p:nvSpPr>
          <p:spPr>
            <a:xfrm>
              <a:off x="397961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1" name="tx181"/>
            <p:cNvSpPr/>
            <p:nvPr/>
          </p:nvSpPr>
          <p:spPr>
            <a:xfrm>
              <a:off x="537603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2" name="tx182"/>
            <p:cNvSpPr/>
            <p:nvPr/>
          </p:nvSpPr>
          <p:spPr>
            <a:xfrm>
              <a:off x="677246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3" name="tx183"/>
            <p:cNvSpPr/>
            <p:nvPr/>
          </p:nvSpPr>
          <p:spPr>
            <a:xfrm>
              <a:off x="816888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4" name="tx184"/>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5" name="tx185"/>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6" name="tx186"/>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7" name="tx187"/>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Maroc.
En 2024, la couverture DTC1 au Maroc est restée constante à 98%. Le nombre d'enfants n'ayant reçu aucune dose de vaccin DTC (enfants n'ayant reçu aucune dose) est resté constant, passant de 12 000 en 2023 à 12 000 en 2024.
La couverture du DTC3 est restée relativement constante à 1% près, à 96% en 2024, laissant 25 000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27158"/>
              <a:ext cx="3418439" cy="138429"/>
            </a:xfrm>
            <a:custGeom>
              <a:avLst/>
              <a:pathLst>
                <a:path w="3418439" h="138429">
                  <a:moveTo>
                    <a:pt x="0" y="27685"/>
                  </a:moveTo>
                  <a:lnTo>
                    <a:pt x="142434" y="55371"/>
                  </a:lnTo>
                  <a:lnTo>
                    <a:pt x="284869" y="27685"/>
                  </a:lnTo>
                  <a:lnTo>
                    <a:pt x="427304" y="138429"/>
                  </a:lnTo>
                  <a:lnTo>
                    <a:pt x="569739" y="0"/>
                  </a:lnTo>
                  <a:lnTo>
                    <a:pt x="712174" y="0"/>
                  </a:lnTo>
                  <a:lnTo>
                    <a:pt x="854609" y="0"/>
                  </a:lnTo>
                  <a:lnTo>
                    <a:pt x="997044" y="27685"/>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7685"/>
                  </a:lnTo>
                  <a:lnTo>
                    <a:pt x="3418439" y="27685"/>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76332"/>
              <a:ext cx="3418439" cy="221487"/>
            </a:xfrm>
            <a:custGeom>
              <a:avLst/>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37902"/>
              <a:ext cx="3418439" cy="304545"/>
            </a:xfrm>
            <a:custGeom>
              <a:avLst/>
              <a:pathLst>
                <a:path w="3418439" h="304545">
                  <a:moveTo>
                    <a:pt x="0" y="83057"/>
                  </a:moveTo>
                  <a:lnTo>
                    <a:pt x="142434" y="55371"/>
                  </a:lnTo>
                  <a:lnTo>
                    <a:pt x="284869" y="110743"/>
                  </a:lnTo>
                  <a:lnTo>
                    <a:pt x="427304" y="83057"/>
                  </a:lnTo>
                  <a:lnTo>
                    <a:pt x="569739" y="55371"/>
                  </a:lnTo>
                  <a:lnTo>
                    <a:pt x="712174" y="27685"/>
                  </a:lnTo>
                  <a:lnTo>
                    <a:pt x="854609" y="27685"/>
                  </a:lnTo>
                  <a:lnTo>
                    <a:pt x="997044" y="27685"/>
                  </a:lnTo>
                  <a:lnTo>
                    <a:pt x="1139479" y="0"/>
                  </a:lnTo>
                  <a:lnTo>
                    <a:pt x="1281914" y="0"/>
                  </a:lnTo>
                  <a:lnTo>
                    <a:pt x="1424349" y="0"/>
                  </a:lnTo>
                  <a:lnTo>
                    <a:pt x="1566784" y="0"/>
                  </a:lnTo>
                  <a:lnTo>
                    <a:pt x="1709219" y="27685"/>
                  </a:lnTo>
                  <a:lnTo>
                    <a:pt x="1851654" y="55371"/>
                  </a:lnTo>
                  <a:lnTo>
                    <a:pt x="1994089" y="55371"/>
                  </a:lnTo>
                  <a:lnTo>
                    <a:pt x="2136524" y="83057"/>
                  </a:lnTo>
                  <a:lnTo>
                    <a:pt x="2278959" y="110743"/>
                  </a:lnTo>
                  <a:lnTo>
                    <a:pt x="2421394" y="83057"/>
                  </a:lnTo>
                  <a:lnTo>
                    <a:pt x="2563829" y="83057"/>
                  </a:lnTo>
                  <a:lnTo>
                    <a:pt x="2706264" y="83057"/>
                  </a:lnTo>
                  <a:lnTo>
                    <a:pt x="2848699" y="138429"/>
                  </a:lnTo>
                  <a:lnTo>
                    <a:pt x="2991134" y="138429"/>
                  </a:lnTo>
                  <a:lnTo>
                    <a:pt x="3133569" y="83057"/>
                  </a:lnTo>
                  <a:lnTo>
                    <a:pt x="3276004" y="276859"/>
                  </a:lnTo>
                  <a:lnTo>
                    <a:pt x="3418439" y="304545"/>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27158"/>
              <a:ext cx="3418439" cy="138429"/>
            </a:xfrm>
            <a:custGeom>
              <a:avLst/>
              <a:pathLst>
                <a:path w="3418439" h="138429">
                  <a:moveTo>
                    <a:pt x="0" y="27685"/>
                  </a:moveTo>
                  <a:lnTo>
                    <a:pt x="142434" y="55371"/>
                  </a:lnTo>
                  <a:lnTo>
                    <a:pt x="284869" y="27685"/>
                  </a:lnTo>
                  <a:lnTo>
                    <a:pt x="427304" y="138429"/>
                  </a:lnTo>
                  <a:lnTo>
                    <a:pt x="569739" y="0"/>
                  </a:lnTo>
                  <a:lnTo>
                    <a:pt x="712174" y="0"/>
                  </a:lnTo>
                  <a:lnTo>
                    <a:pt x="854609" y="0"/>
                  </a:lnTo>
                  <a:lnTo>
                    <a:pt x="997044" y="27685"/>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7685"/>
                  </a:lnTo>
                  <a:lnTo>
                    <a:pt x="3418439" y="27685"/>
                  </a:lnTo>
                </a:path>
              </a:pathLst>
            </a:custGeom>
            <a:ln w="43362" cap="flat">
              <a:solidFill>
                <a:srgbClr val="000000">
                  <a:alpha val="100000"/>
                </a:srgbClr>
              </a:solidFill>
              <a:prstDash val="solid"/>
              <a:round/>
            </a:ln>
          </p:spPr>
          <p:txBody>
            <a:bodyPr/>
            <a:lstStyle/>
            <a:p/>
          </p:txBody>
        </p:sp>
        <p:sp>
          <p:nvSpPr>
            <p:cNvPr id="25" name="pl25"/>
            <p:cNvSpPr/>
            <p:nvPr/>
          </p:nvSpPr>
          <p:spPr>
            <a:xfrm>
              <a:off x="1122022"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34197"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46372"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58546"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28286"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98026"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1" name="pl31"/>
            <p:cNvSpPr/>
            <p:nvPr/>
          </p:nvSpPr>
          <p:spPr>
            <a:xfrm>
              <a:off x="4540461"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2" name="pl32"/>
            <p:cNvSpPr/>
            <p:nvPr/>
          </p:nvSpPr>
          <p:spPr>
            <a:xfrm>
              <a:off x="1122022" y="1027158"/>
              <a:ext cx="3418439" cy="138429"/>
            </a:xfrm>
            <a:custGeom>
              <a:avLst/>
              <a:pathLst>
                <a:path w="3418439" h="138429">
                  <a:moveTo>
                    <a:pt x="0" y="27685"/>
                  </a:moveTo>
                  <a:lnTo>
                    <a:pt x="142434" y="55371"/>
                  </a:lnTo>
                  <a:lnTo>
                    <a:pt x="284869" y="27685"/>
                  </a:lnTo>
                  <a:lnTo>
                    <a:pt x="427304" y="138429"/>
                  </a:lnTo>
                  <a:lnTo>
                    <a:pt x="569739" y="0"/>
                  </a:lnTo>
                  <a:lnTo>
                    <a:pt x="712174" y="0"/>
                  </a:lnTo>
                  <a:lnTo>
                    <a:pt x="854609" y="0"/>
                  </a:lnTo>
                  <a:lnTo>
                    <a:pt x="997044" y="27685"/>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7685"/>
                  </a:lnTo>
                  <a:lnTo>
                    <a:pt x="3418439" y="27685"/>
                  </a:lnTo>
                </a:path>
              </a:pathLst>
            </a:custGeom>
            <a:ln w="27101" cap="flat">
              <a:solidFill>
                <a:srgbClr val="0058AB">
                  <a:alpha val="100000"/>
                </a:srgbClr>
              </a:solidFill>
              <a:prstDash val="solid"/>
              <a:round/>
            </a:ln>
          </p:spPr>
          <p:txBody>
            <a:bodyPr/>
            <a:lstStyle/>
            <a:p/>
          </p:txBody>
        </p:sp>
        <p:sp>
          <p:nvSpPr>
            <p:cNvPr id="33" name="tx33"/>
            <p:cNvSpPr/>
            <p:nvPr/>
          </p:nvSpPr>
          <p:spPr>
            <a:xfrm>
              <a:off x="106173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522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22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467"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9346" y="472964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60" name="tx60"/>
            <p:cNvSpPr/>
            <p:nvPr/>
          </p:nvSpPr>
          <p:spPr>
            <a:xfrm>
              <a:off x="2766112"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566"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4480" y="482911"/>
              <a:ext cx="2473523"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Maroc, 2000-2024</a:t>
              </a:r>
            </a:p>
          </p:txBody>
        </p:sp>
        <p:sp>
          <p:nvSpPr>
            <p:cNvPr id="63" name="pl63"/>
            <p:cNvSpPr/>
            <p:nvPr/>
          </p:nvSpPr>
          <p:spPr>
            <a:xfrm>
              <a:off x="5244538" y="36988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0670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145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2240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025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35278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063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6848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7633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0631"/>
              <a:ext cx="3418439" cy="692149"/>
            </a:xfrm>
            <a:custGeom>
              <a:avLst/>
              <a:pathLst>
                <a:path w="3418439" h="692149">
                  <a:moveTo>
                    <a:pt x="0" y="138429"/>
                  </a:moveTo>
                  <a:lnTo>
                    <a:pt x="142434" y="276859"/>
                  </a:lnTo>
                  <a:lnTo>
                    <a:pt x="284869" y="138429"/>
                  </a:lnTo>
                  <a:lnTo>
                    <a:pt x="427304" y="692149"/>
                  </a:lnTo>
                  <a:lnTo>
                    <a:pt x="569739" y="0"/>
                  </a:lnTo>
                  <a:lnTo>
                    <a:pt x="712174" y="0"/>
                  </a:lnTo>
                  <a:lnTo>
                    <a:pt x="854609" y="0"/>
                  </a:lnTo>
                  <a:lnTo>
                    <a:pt x="997044" y="138429"/>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138429"/>
                  </a:lnTo>
                  <a:lnTo>
                    <a:pt x="3418439" y="138429"/>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0631"/>
              <a:ext cx="3418439" cy="1107439"/>
            </a:xfrm>
            <a:custGeom>
              <a:avLst/>
              <a:pathLst>
                <a:path w="3418439" h="1107439">
                  <a:moveTo>
                    <a:pt x="0" y="1107439"/>
                  </a:moveTo>
                  <a:lnTo>
                    <a:pt x="142434" y="969009"/>
                  </a:lnTo>
                  <a:lnTo>
                    <a:pt x="284869" y="969009"/>
                  </a:lnTo>
                  <a:lnTo>
                    <a:pt x="427304" y="830579"/>
                  </a:lnTo>
                  <a:lnTo>
                    <a:pt x="569739" y="692149"/>
                  </a:lnTo>
                  <a:lnTo>
                    <a:pt x="712174" y="553719"/>
                  </a:lnTo>
                  <a:lnTo>
                    <a:pt x="854609" y="415289"/>
                  </a:lnTo>
                  <a:lnTo>
                    <a:pt x="997044" y="415289"/>
                  </a:lnTo>
                  <a:lnTo>
                    <a:pt x="1139479" y="276859"/>
                  </a:lnTo>
                  <a:lnTo>
                    <a:pt x="1281914" y="138429"/>
                  </a:lnTo>
                  <a:lnTo>
                    <a:pt x="1424349" y="138429"/>
                  </a:lnTo>
                  <a:lnTo>
                    <a:pt x="1566784" y="138429"/>
                  </a:lnTo>
                  <a:lnTo>
                    <a:pt x="1709219" y="138429"/>
                  </a:lnTo>
                  <a:lnTo>
                    <a:pt x="1851654" y="138429"/>
                  </a:lnTo>
                  <a:lnTo>
                    <a:pt x="1994089" y="138429"/>
                  </a:lnTo>
                  <a:lnTo>
                    <a:pt x="2136524" y="138429"/>
                  </a:lnTo>
                  <a:lnTo>
                    <a:pt x="2278959" y="0"/>
                  </a:lnTo>
                  <a:lnTo>
                    <a:pt x="2421394" y="0"/>
                  </a:lnTo>
                  <a:lnTo>
                    <a:pt x="2563829" y="0"/>
                  </a:lnTo>
                  <a:lnTo>
                    <a:pt x="2706264" y="0"/>
                  </a:lnTo>
                  <a:lnTo>
                    <a:pt x="2848699" y="276859"/>
                  </a:lnTo>
                  <a:lnTo>
                    <a:pt x="2991134" y="415289"/>
                  </a:lnTo>
                  <a:lnTo>
                    <a:pt x="3133569" y="138429"/>
                  </a:lnTo>
                  <a:lnTo>
                    <a:pt x="3276004" y="138429"/>
                  </a:lnTo>
                  <a:lnTo>
                    <a:pt x="3418439" y="138429"/>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45341"/>
              <a:ext cx="3418439" cy="1522729"/>
            </a:xfrm>
            <a:custGeom>
              <a:avLst/>
              <a:pathLst>
                <a:path w="3418439" h="1522729">
                  <a:moveTo>
                    <a:pt x="0" y="415289"/>
                  </a:moveTo>
                  <a:lnTo>
                    <a:pt x="142434" y="276859"/>
                  </a:lnTo>
                  <a:lnTo>
                    <a:pt x="284869" y="553719"/>
                  </a:lnTo>
                  <a:lnTo>
                    <a:pt x="427304" y="415289"/>
                  </a:lnTo>
                  <a:lnTo>
                    <a:pt x="569739" y="276859"/>
                  </a:lnTo>
                  <a:lnTo>
                    <a:pt x="712174" y="138429"/>
                  </a:lnTo>
                  <a:lnTo>
                    <a:pt x="854609" y="138429"/>
                  </a:lnTo>
                  <a:lnTo>
                    <a:pt x="997044" y="138429"/>
                  </a:lnTo>
                  <a:lnTo>
                    <a:pt x="1139479" y="0"/>
                  </a:lnTo>
                  <a:lnTo>
                    <a:pt x="1281914" y="0"/>
                  </a:lnTo>
                  <a:lnTo>
                    <a:pt x="1424349" y="0"/>
                  </a:lnTo>
                  <a:lnTo>
                    <a:pt x="1566784" y="0"/>
                  </a:lnTo>
                  <a:lnTo>
                    <a:pt x="1709219" y="138429"/>
                  </a:lnTo>
                  <a:lnTo>
                    <a:pt x="1851654" y="276859"/>
                  </a:lnTo>
                  <a:lnTo>
                    <a:pt x="1994089" y="276859"/>
                  </a:lnTo>
                  <a:lnTo>
                    <a:pt x="2136524" y="415289"/>
                  </a:lnTo>
                  <a:lnTo>
                    <a:pt x="2278959" y="553719"/>
                  </a:lnTo>
                  <a:lnTo>
                    <a:pt x="2421394" y="415289"/>
                  </a:lnTo>
                  <a:lnTo>
                    <a:pt x="2563829" y="415289"/>
                  </a:lnTo>
                  <a:lnTo>
                    <a:pt x="2706264" y="415289"/>
                  </a:lnTo>
                  <a:lnTo>
                    <a:pt x="2848699" y="692149"/>
                  </a:lnTo>
                  <a:lnTo>
                    <a:pt x="2991134" y="692149"/>
                  </a:lnTo>
                  <a:lnTo>
                    <a:pt x="3133569" y="415289"/>
                  </a:lnTo>
                  <a:lnTo>
                    <a:pt x="3276004" y="1384299"/>
                  </a:lnTo>
                  <a:lnTo>
                    <a:pt x="3418439" y="1522729"/>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0631"/>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0631"/>
              <a:ext cx="3418439" cy="692149"/>
            </a:xfrm>
            <a:custGeom>
              <a:avLst/>
              <a:pathLst>
                <a:path w="3418439" h="692149">
                  <a:moveTo>
                    <a:pt x="0" y="138429"/>
                  </a:moveTo>
                  <a:lnTo>
                    <a:pt x="142434" y="276859"/>
                  </a:lnTo>
                  <a:lnTo>
                    <a:pt x="284869" y="138429"/>
                  </a:lnTo>
                  <a:lnTo>
                    <a:pt x="427304" y="692149"/>
                  </a:lnTo>
                  <a:lnTo>
                    <a:pt x="569739" y="0"/>
                  </a:lnTo>
                  <a:lnTo>
                    <a:pt x="712174" y="0"/>
                  </a:lnTo>
                  <a:lnTo>
                    <a:pt x="854609" y="0"/>
                  </a:lnTo>
                  <a:lnTo>
                    <a:pt x="997044" y="138429"/>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138429"/>
                  </a:lnTo>
                  <a:lnTo>
                    <a:pt x="3418439" y="138429"/>
                  </a:lnTo>
                </a:path>
              </a:pathLst>
            </a:custGeom>
            <a:ln w="43362" cap="flat">
              <a:solidFill>
                <a:srgbClr val="000000">
                  <a:alpha val="100000"/>
                </a:srgbClr>
              </a:solidFill>
              <a:prstDash val="solid"/>
              <a:round/>
            </a:ln>
          </p:spPr>
          <p:txBody>
            <a:bodyPr/>
            <a:lstStyle/>
            <a:p/>
          </p:txBody>
        </p:sp>
        <p:sp>
          <p:nvSpPr>
            <p:cNvPr id="84" name="pl84"/>
            <p:cNvSpPr/>
            <p:nvPr/>
          </p:nvSpPr>
          <p:spPr>
            <a:xfrm>
              <a:off x="5415460" y="1885423"/>
              <a:ext cx="0" cy="913637"/>
            </a:xfrm>
            <a:custGeom>
              <a:avLst/>
              <a:pathLst>
                <a:path w="0" h="913637">
                  <a:moveTo>
                    <a:pt x="0" y="91363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885423"/>
              <a:ext cx="0" cy="913637"/>
            </a:xfrm>
            <a:custGeom>
              <a:avLst/>
              <a:pathLst>
                <a:path w="0" h="913637">
                  <a:moveTo>
                    <a:pt x="0" y="91363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885423"/>
              <a:ext cx="0" cy="913637"/>
            </a:xfrm>
            <a:custGeom>
              <a:avLst/>
              <a:pathLst>
                <a:path w="0" h="913637">
                  <a:moveTo>
                    <a:pt x="0" y="91363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0631"/>
              <a:ext cx="3418439" cy="692149"/>
            </a:xfrm>
            <a:custGeom>
              <a:avLst/>
              <a:pathLst>
                <a:path w="3418439" h="692149">
                  <a:moveTo>
                    <a:pt x="0" y="138429"/>
                  </a:moveTo>
                  <a:lnTo>
                    <a:pt x="142434" y="276859"/>
                  </a:lnTo>
                  <a:lnTo>
                    <a:pt x="284869" y="138429"/>
                  </a:lnTo>
                  <a:lnTo>
                    <a:pt x="427304" y="692149"/>
                  </a:lnTo>
                  <a:lnTo>
                    <a:pt x="569739" y="0"/>
                  </a:lnTo>
                  <a:lnTo>
                    <a:pt x="712174" y="0"/>
                  </a:lnTo>
                  <a:lnTo>
                    <a:pt x="854609" y="0"/>
                  </a:lnTo>
                  <a:lnTo>
                    <a:pt x="997044" y="138429"/>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138429"/>
                  </a:lnTo>
                  <a:lnTo>
                    <a:pt x="3418439" y="138429"/>
                  </a:lnTo>
                </a:path>
              </a:pathLst>
            </a:custGeom>
            <a:ln w="27101" cap="flat">
              <a:solidFill>
                <a:srgbClr val="0058AB">
                  <a:alpha val="100000"/>
                </a:srgbClr>
              </a:solidFill>
              <a:prstDash val="solid"/>
              <a:round/>
            </a:ln>
          </p:spPr>
          <p:txBody>
            <a:bodyPr/>
            <a:lstStyle/>
            <a:p/>
          </p:txBody>
        </p:sp>
        <p:sp>
          <p:nvSpPr>
            <p:cNvPr id="92" name="tx92"/>
            <p:cNvSpPr/>
            <p:nvPr/>
          </p:nvSpPr>
          <p:spPr>
            <a:xfrm>
              <a:off x="5367266"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7599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7276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0244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085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1814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242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3" name="pl113"/>
            <p:cNvSpPr/>
            <p:nvPr/>
          </p:nvSpPr>
          <p:spPr>
            <a:xfrm>
              <a:off x="604568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4568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9245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5490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12785" y="472964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118" name="tx118"/>
            <p:cNvSpPr/>
            <p:nvPr/>
          </p:nvSpPr>
          <p:spPr>
            <a:xfrm>
              <a:off x="705955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22004"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642128"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1" name="pl121"/>
            <p:cNvSpPr/>
            <p:nvPr/>
          </p:nvSpPr>
          <p:spPr>
            <a:xfrm>
              <a:off x="249513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510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0694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730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02898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38489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3834824" cy="145351"/>
            </a:xfrm>
            <a:prstGeom prst="rect">
              <a:avLst/>
            </a:prstGeom>
            <a:solidFill>
              <a:srgbClr val="1CABE2">
                <a:alpha val="80000"/>
              </a:srgbClr>
            </a:solidFill>
          </p:spPr>
          <p:txBody>
            <a:bodyPr/>
            <a:lstStyle/>
            <a:p/>
          </p:txBody>
        </p:sp>
        <p:sp>
          <p:nvSpPr>
            <p:cNvPr id="132" name="rc132"/>
            <p:cNvSpPr/>
            <p:nvPr/>
          </p:nvSpPr>
          <p:spPr>
            <a:xfrm>
              <a:off x="1317178" y="5528559"/>
              <a:ext cx="7321564" cy="145351"/>
            </a:xfrm>
            <a:prstGeom prst="rect">
              <a:avLst/>
            </a:prstGeom>
            <a:solidFill>
              <a:srgbClr val="1CABE2">
                <a:alpha val="80000"/>
              </a:srgbClr>
            </a:solidFill>
          </p:spPr>
          <p:txBody>
            <a:bodyPr/>
            <a:lstStyle/>
            <a:p/>
          </p:txBody>
        </p:sp>
        <p:sp>
          <p:nvSpPr>
            <p:cNvPr id="133" name="rc133"/>
            <p:cNvSpPr/>
            <p:nvPr/>
          </p:nvSpPr>
          <p:spPr>
            <a:xfrm>
              <a:off x="1317178" y="5346869"/>
              <a:ext cx="7264434" cy="145351"/>
            </a:xfrm>
            <a:prstGeom prst="rect">
              <a:avLst/>
            </a:prstGeom>
            <a:solidFill>
              <a:srgbClr val="1CABE2">
                <a:alpha val="80000"/>
              </a:srgbClr>
            </a:solidFill>
          </p:spPr>
          <p:txBody>
            <a:bodyPr/>
            <a:lstStyle/>
            <a:p/>
          </p:txBody>
        </p:sp>
        <p:sp>
          <p:nvSpPr>
            <p:cNvPr id="134" name="tx134"/>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32349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9" name="tx139"/>
            <p:cNvSpPr/>
            <p:nvPr/>
          </p:nvSpPr>
          <p:spPr>
            <a:xfrm>
              <a:off x="567939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0" name="tx140"/>
            <p:cNvSpPr/>
            <p:nvPr/>
          </p:nvSpPr>
          <p:spPr>
            <a:xfrm>
              <a:off x="795760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41" name="tx141"/>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2" name="tx14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3" name="tx14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Maroc (98%) était supérieure de 9 points de pourcentage à la moyenne mondiale (89%) et de 14 points de pourcentage à la moyenne de l'ensemble des pays du site MENA (84%).
La couverture nationale en DTC1 était inférieure de 1 point de pourcentage à celle de 2019 (99%).
Cela équivaut à 12 000 enfants recevant une dose zéro en 2024, contre 7 000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33609"/>
              <a:ext cx="368491" cy="15231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74943"/>
              <a:ext cx="368491" cy="16818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54681"/>
              <a:ext cx="368491" cy="260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95958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14071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550150"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6950"/>
              <a:ext cx="368491" cy="31098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33609"/>
              <a:ext cx="368491" cy="1523193"/>
            </a:xfrm>
            <a:prstGeom prst="rect">
              <a:avLst/>
            </a:prstGeom>
            <a:solidFill>
              <a:srgbClr val="0083CF">
                <a:alpha val="100000"/>
              </a:srgbClr>
            </a:solidFill>
          </p:spPr>
          <p:txBody>
            <a:bodyPr/>
            <a:lstStyle/>
            <a:p/>
          </p:txBody>
        </p:sp>
        <p:sp>
          <p:nvSpPr>
            <p:cNvPr id="34" name="rc34"/>
            <p:cNvSpPr/>
            <p:nvPr/>
          </p:nvSpPr>
          <p:spPr>
            <a:xfrm>
              <a:off x="1274667" y="2474943"/>
              <a:ext cx="368491" cy="1681859"/>
            </a:xfrm>
            <a:prstGeom prst="rect">
              <a:avLst/>
            </a:prstGeom>
            <a:solidFill>
              <a:srgbClr val="0083CF">
                <a:alpha val="100000"/>
              </a:srgbClr>
            </a:solidFill>
          </p:spPr>
          <p:txBody>
            <a:bodyPr/>
            <a:lstStyle/>
            <a:p/>
          </p:txBody>
        </p:sp>
        <p:sp>
          <p:nvSpPr>
            <p:cNvPr id="35" name="rc35"/>
            <p:cNvSpPr/>
            <p:nvPr/>
          </p:nvSpPr>
          <p:spPr>
            <a:xfrm>
              <a:off x="1684102" y="1586414"/>
              <a:ext cx="368491" cy="2570388"/>
            </a:xfrm>
            <a:prstGeom prst="rect">
              <a:avLst/>
            </a:prstGeom>
            <a:solidFill>
              <a:srgbClr val="0083CF">
                <a:alpha val="100000"/>
              </a:srgbClr>
            </a:solidFill>
          </p:spPr>
          <p:txBody>
            <a:bodyPr/>
            <a:lstStyle/>
            <a:p/>
          </p:txBody>
        </p:sp>
        <p:sp>
          <p:nvSpPr>
            <p:cNvPr id="36" name="rc36"/>
            <p:cNvSpPr/>
            <p:nvPr/>
          </p:nvSpPr>
          <p:spPr>
            <a:xfrm>
              <a:off x="2502973" y="1427748"/>
              <a:ext cx="368491" cy="2729054"/>
            </a:xfrm>
            <a:prstGeom prst="rect">
              <a:avLst/>
            </a:prstGeom>
            <a:solidFill>
              <a:srgbClr val="0083CF">
                <a:alpha val="100000"/>
              </a:srgbClr>
            </a:solidFill>
          </p:spPr>
          <p:txBody>
            <a:bodyPr/>
            <a:lstStyle/>
            <a:p/>
          </p:txBody>
        </p:sp>
        <p:sp>
          <p:nvSpPr>
            <p:cNvPr id="37" name="rc37"/>
            <p:cNvSpPr/>
            <p:nvPr/>
          </p:nvSpPr>
          <p:spPr>
            <a:xfrm>
              <a:off x="2912409" y="1364282"/>
              <a:ext cx="368491" cy="2792520"/>
            </a:xfrm>
            <a:prstGeom prst="rect">
              <a:avLst/>
            </a:prstGeom>
            <a:solidFill>
              <a:srgbClr val="0083CF">
                <a:alpha val="100000"/>
              </a:srgbClr>
            </a:solidFill>
          </p:spPr>
          <p:txBody>
            <a:bodyPr/>
            <a:lstStyle/>
            <a:p/>
          </p:txBody>
        </p:sp>
        <p:sp>
          <p:nvSpPr>
            <p:cNvPr id="38" name="rc38"/>
            <p:cNvSpPr/>
            <p:nvPr/>
          </p:nvSpPr>
          <p:spPr>
            <a:xfrm>
              <a:off x="4959585" y="1078683"/>
              <a:ext cx="368491" cy="3078119"/>
            </a:xfrm>
            <a:prstGeom prst="rect">
              <a:avLst/>
            </a:prstGeom>
            <a:solidFill>
              <a:srgbClr val="0083CF">
                <a:alpha val="100000"/>
              </a:srgbClr>
            </a:solidFill>
          </p:spPr>
          <p:txBody>
            <a:bodyPr/>
            <a:lstStyle/>
            <a:p/>
          </p:txBody>
        </p:sp>
        <p:sp>
          <p:nvSpPr>
            <p:cNvPr id="39" name="rc39"/>
            <p:cNvSpPr/>
            <p:nvPr/>
          </p:nvSpPr>
          <p:spPr>
            <a:xfrm>
              <a:off x="4140715" y="1078683"/>
              <a:ext cx="368491" cy="3078119"/>
            </a:xfrm>
            <a:prstGeom prst="rect">
              <a:avLst/>
            </a:prstGeom>
            <a:solidFill>
              <a:srgbClr val="0083CF">
                <a:alpha val="100000"/>
              </a:srgbClr>
            </a:solidFill>
          </p:spPr>
          <p:txBody>
            <a:bodyPr/>
            <a:lstStyle/>
            <a:p/>
          </p:txBody>
        </p:sp>
        <p:sp>
          <p:nvSpPr>
            <p:cNvPr id="40" name="rc40"/>
            <p:cNvSpPr/>
            <p:nvPr/>
          </p:nvSpPr>
          <p:spPr>
            <a:xfrm>
              <a:off x="6597327" y="1046950"/>
              <a:ext cx="368491" cy="3109852"/>
            </a:xfrm>
            <a:prstGeom prst="rect">
              <a:avLst/>
            </a:prstGeom>
            <a:solidFill>
              <a:srgbClr val="0083CF">
                <a:alpha val="100000"/>
              </a:srgbClr>
            </a:solidFill>
          </p:spPr>
          <p:txBody>
            <a:bodyPr/>
            <a:lstStyle/>
            <a:p/>
          </p:txBody>
        </p:sp>
        <p:sp>
          <p:nvSpPr>
            <p:cNvPr id="41" name="rc41"/>
            <p:cNvSpPr/>
            <p:nvPr/>
          </p:nvSpPr>
          <p:spPr>
            <a:xfrm>
              <a:off x="6187891" y="1046950"/>
              <a:ext cx="368491" cy="3109852"/>
            </a:xfrm>
            <a:prstGeom prst="rect">
              <a:avLst/>
            </a:prstGeom>
            <a:solidFill>
              <a:srgbClr val="0083CF">
                <a:alpha val="100000"/>
              </a:srgbClr>
            </a:solidFill>
          </p:spPr>
          <p:txBody>
            <a:bodyPr/>
            <a:lstStyle/>
            <a:p/>
          </p:txBody>
        </p:sp>
        <p:sp>
          <p:nvSpPr>
            <p:cNvPr id="42" name="rc42"/>
            <p:cNvSpPr/>
            <p:nvPr/>
          </p:nvSpPr>
          <p:spPr>
            <a:xfrm>
              <a:off x="7416197" y="1015217"/>
              <a:ext cx="368491" cy="3141585"/>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729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693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33609"/>
              <a:ext cx="310941" cy="310941"/>
            </a:xfrm>
            <a:custGeom>
              <a:avLst/>
              <a:pathLst>
                <a:path w="310941" h="310941">
                  <a:moveTo>
                    <a:pt x="300580" y="0"/>
                  </a:moveTo>
                  <a:lnTo>
                    <a:pt x="310941" y="0"/>
                  </a:lnTo>
                  <a:lnTo>
                    <a:pt x="0" y="310941"/>
                  </a:lnTo>
                  <a:lnTo>
                    <a:pt x="0" y="300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33609"/>
              <a:ext cx="207333" cy="207333"/>
            </a:xfrm>
            <a:custGeom>
              <a:avLst/>
              <a:pathLst>
                <a:path w="207333" h="207333">
                  <a:moveTo>
                    <a:pt x="196973" y="0"/>
                  </a:moveTo>
                  <a:lnTo>
                    <a:pt x="207333" y="0"/>
                  </a:lnTo>
                  <a:lnTo>
                    <a:pt x="0" y="207333"/>
                  </a:lnTo>
                  <a:lnTo>
                    <a:pt x="0" y="196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33609"/>
              <a:ext cx="103726" cy="103726"/>
            </a:xfrm>
            <a:custGeom>
              <a:avLst/>
              <a:pathLst>
                <a:path w="103726" h="103726">
                  <a:moveTo>
                    <a:pt x="93365" y="0"/>
                  </a:moveTo>
                  <a:lnTo>
                    <a:pt x="103726" y="0"/>
                  </a:lnTo>
                  <a:lnTo>
                    <a:pt x="0" y="103726"/>
                  </a:lnTo>
                  <a:lnTo>
                    <a:pt x="0" y="93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147483648" y="-2147483648"/>
              <a:ext cx="-2147483648" cy="-2147483648"/>
            </a:xfrm>
            <a:custGeom>
              <a:avLst/>
              <a:pathLst>
                <a:path w="-2147483648" h="-2147483648">
                  <a:moveTo>
                    <a:pt x="-2147483648" y="-2147483648"/>
                  </a:move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743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5706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74943"/>
              <a:ext cx="368491" cy="370995"/>
            </a:xfrm>
            <a:custGeom>
              <a:avLst/>
              <a:pathLst>
                <a:path w="368491" h="370995">
                  <a:moveTo>
                    <a:pt x="360634" y="0"/>
                  </a:moveTo>
                  <a:lnTo>
                    <a:pt x="368491" y="0"/>
                  </a:lnTo>
                  <a:lnTo>
                    <a:pt x="368491" y="2503"/>
                  </a:lnTo>
                  <a:lnTo>
                    <a:pt x="0" y="370995"/>
                  </a:lnTo>
                  <a:lnTo>
                    <a:pt x="0" y="36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74943"/>
              <a:ext cx="267387" cy="267387"/>
            </a:xfrm>
            <a:custGeom>
              <a:avLst/>
              <a:pathLst>
                <a:path w="267387" h="267387">
                  <a:moveTo>
                    <a:pt x="257027" y="0"/>
                  </a:moveTo>
                  <a:lnTo>
                    <a:pt x="267387" y="0"/>
                  </a:lnTo>
                  <a:lnTo>
                    <a:pt x="0" y="267387"/>
                  </a:lnTo>
                  <a:lnTo>
                    <a:pt x="0" y="25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74943"/>
              <a:ext cx="163780" cy="163780"/>
            </a:xfrm>
            <a:custGeom>
              <a:avLst/>
              <a:pathLst>
                <a:path w="163780" h="163780">
                  <a:moveTo>
                    <a:pt x="153419" y="0"/>
                  </a:moveTo>
                  <a:lnTo>
                    <a:pt x="163780" y="0"/>
                  </a:lnTo>
                  <a:lnTo>
                    <a:pt x="0" y="163780"/>
                  </a:lnTo>
                  <a:lnTo>
                    <a:pt x="0" y="153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74667" y="2474943"/>
              <a:ext cx="60172" cy="60172"/>
            </a:xfrm>
            <a:custGeom>
              <a:avLst/>
              <a:pathLst>
                <a:path w="60172" h="60172">
                  <a:moveTo>
                    <a:pt x="49811" y="0"/>
                  </a:moveTo>
                  <a:lnTo>
                    <a:pt x="60172" y="0"/>
                  </a:lnTo>
                  <a:lnTo>
                    <a:pt x="0" y="60172"/>
                  </a:lnTo>
                  <a:lnTo>
                    <a:pt x="0" y="4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9540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8504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7468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6432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86414"/>
              <a:ext cx="332050" cy="332050"/>
            </a:xfrm>
            <a:custGeom>
              <a:avLst/>
              <a:pathLst>
                <a:path w="332050" h="332050">
                  <a:moveTo>
                    <a:pt x="321689" y="0"/>
                  </a:moveTo>
                  <a:lnTo>
                    <a:pt x="332050" y="0"/>
                  </a:lnTo>
                  <a:lnTo>
                    <a:pt x="0" y="332050"/>
                  </a:lnTo>
                  <a:lnTo>
                    <a:pt x="0" y="321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86414"/>
              <a:ext cx="228442" cy="228442"/>
            </a:xfrm>
            <a:custGeom>
              <a:avLst/>
              <a:pathLst>
                <a:path w="228442" h="228442">
                  <a:moveTo>
                    <a:pt x="218082" y="0"/>
                  </a:moveTo>
                  <a:lnTo>
                    <a:pt x="228442" y="0"/>
                  </a:lnTo>
                  <a:lnTo>
                    <a:pt x="0" y="228442"/>
                  </a:lnTo>
                  <a:lnTo>
                    <a:pt x="0" y="218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84102" y="1586414"/>
              <a:ext cx="124834" cy="124834"/>
            </a:xfrm>
            <a:custGeom>
              <a:avLst/>
              <a:pathLst>
                <a:path w="124834" h="124834">
                  <a:moveTo>
                    <a:pt x="114474" y="0"/>
                  </a:moveTo>
                  <a:lnTo>
                    <a:pt x="124834" y="0"/>
                  </a:lnTo>
                  <a:lnTo>
                    <a:pt x="0" y="124834"/>
                  </a:lnTo>
                  <a:lnTo>
                    <a:pt x="0" y="114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84102" y="1586414"/>
              <a:ext cx="21227" cy="21227"/>
            </a:xfrm>
            <a:custGeom>
              <a:avLst/>
              <a:pathLst>
                <a:path w="21227" h="21227">
                  <a:moveTo>
                    <a:pt x="10866" y="0"/>
                  </a:moveTo>
                  <a:lnTo>
                    <a:pt x="21227" y="0"/>
                  </a:lnTo>
                  <a:lnTo>
                    <a:pt x="0" y="21227"/>
                  </a:lnTo>
                  <a:lnTo>
                    <a:pt x="0" y="108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5496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459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27748"/>
              <a:ext cx="293492" cy="293492"/>
            </a:xfrm>
            <a:custGeom>
              <a:avLst/>
              <a:pathLst>
                <a:path w="293492" h="293492">
                  <a:moveTo>
                    <a:pt x="283131" y="0"/>
                  </a:moveTo>
                  <a:lnTo>
                    <a:pt x="293492" y="0"/>
                  </a:lnTo>
                  <a:lnTo>
                    <a:pt x="0" y="293492"/>
                  </a:lnTo>
                  <a:lnTo>
                    <a:pt x="0" y="283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02973" y="1427748"/>
              <a:ext cx="189884" cy="189884"/>
            </a:xfrm>
            <a:custGeom>
              <a:avLst/>
              <a:pathLst>
                <a:path w="189884" h="189884">
                  <a:moveTo>
                    <a:pt x="179524" y="0"/>
                  </a:moveTo>
                  <a:lnTo>
                    <a:pt x="189884" y="0"/>
                  </a:lnTo>
                  <a:lnTo>
                    <a:pt x="0" y="189884"/>
                  </a:lnTo>
                  <a:lnTo>
                    <a:pt x="0" y="1795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02973" y="1427748"/>
              <a:ext cx="86277" cy="86277"/>
            </a:xfrm>
            <a:custGeom>
              <a:avLst/>
              <a:pathLst>
                <a:path w="86277" h="86277">
                  <a:moveTo>
                    <a:pt x="75916" y="0"/>
                  </a:moveTo>
                  <a:lnTo>
                    <a:pt x="86277" y="0"/>
                  </a:lnTo>
                  <a:lnTo>
                    <a:pt x="0" y="86277"/>
                  </a:lnTo>
                  <a:lnTo>
                    <a:pt x="0" y="75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4282"/>
              <a:ext cx="361954" cy="361954"/>
            </a:xfrm>
            <a:custGeom>
              <a:avLst/>
              <a:pathLst>
                <a:path w="361954" h="361954">
                  <a:moveTo>
                    <a:pt x="351594" y="0"/>
                  </a:moveTo>
                  <a:lnTo>
                    <a:pt x="361954" y="0"/>
                  </a:lnTo>
                  <a:lnTo>
                    <a:pt x="0" y="361954"/>
                  </a:lnTo>
                  <a:lnTo>
                    <a:pt x="0" y="351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4282"/>
              <a:ext cx="258347" cy="258347"/>
            </a:xfrm>
            <a:custGeom>
              <a:avLst/>
              <a:pathLst>
                <a:path w="258347" h="258347">
                  <a:moveTo>
                    <a:pt x="247986" y="0"/>
                  </a:moveTo>
                  <a:lnTo>
                    <a:pt x="258347" y="0"/>
                  </a:lnTo>
                  <a:lnTo>
                    <a:pt x="0" y="258347"/>
                  </a:lnTo>
                  <a:lnTo>
                    <a:pt x="0" y="247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1364282"/>
              <a:ext cx="154739" cy="154739"/>
            </a:xfrm>
            <a:custGeom>
              <a:avLst/>
              <a:pathLst>
                <a:path w="154739" h="154739">
                  <a:moveTo>
                    <a:pt x="144378" y="0"/>
                  </a:moveTo>
                  <a:lnTo>
                    <a:pt x="154739" y="0"/>
                  </a:lnTo>
                  <a:lnTo>
                    <a:pt x="0" y="154739"/>
                  </a:lnTo>
                  <a:lnTo>
                    <a:pt x="0" y="144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1364282"/>
              <a:ext cx="51131" cy="51131"/>
            </a:xfrm>
            <a:custGeom>
              <a:avLst/>
              <a:pathLst>
                <a:path w="51131" h="51131">
                  <a:moveTo>
                    <a:pt x="40770" y="0"/>
                  </a:moveTo>
                  <a:lnTo>
                    <a:pt x="51131" y="0"/>
                  </a:lnTo>
                  <a:lnTo>
                    <a:pt x="0" y="51131"/>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237441" y="4066166"/>
              <a:ext cx="90636" cy="90636"/>
            </a:xfrm>
            <a:custGeom>
              <a:avLst/>
              <a:pathLst>
                <a:path w="90636" h="90636">
                  <a:moveTo>
                    <a:pt x="90636" y="0"/>
                  </a:moveTo>
                  <a:lnTo>
                    <a:pt x="90636" y="10360"/>
                  </a:lnTo>
                  <a:lnTo>
                    <a:pt x="10360" y="90636"/>
                  </a:lnTo>
                  <a:lnTo>
                    <a:pt x="0" y="906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33833" y="3962558"/>
              <a:ext cx="194243" cy="194243"/>
            </a:xfrm>
            <a:custGeom>
              <a:avLst/>
              <a:pathLst>
                <a:path w="194243" h="194243">
                  <a:moveTo>
                    <a:pt x="194243" y="0"/>
                  </a:moveTo>
                  <a:lnTo>
                    <a:pt x="194243" y="10360"/>
                  </a:lnTo>
                  <a:lnTo>
                    <a:pt x="10360" y="194243"/>
                  </a:lnTo>
                  <a:lnTo>
                    <a:pt x="0" y="1942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030225" y="3858951"/>
              <a:ext cx="297851" cy="297851"/>
            </a:xfrm>
            <a:custGeom>
              <a:avLst/>
              <a:pathLst>
                <a:path w="297851" h="297851">
                  <a:moveTo>
                    <a:pt x="297851" y="0"/>
                  </a:moveTo>
                  <a:lnTo>
                    <a:pt x="297851" y="10360"/>
                  </a:lnTo>
                  <a:lnTo>
                    <a:pt x="10360" y="297851"/>
                  </a:lnTo>
                  <a:lnTo>
                    <a:pt x="0" y="297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59585" y="3755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59585" y="3651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59585" y="3548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59585" y="3444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59585" y="33409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59585" y="32373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59585" y="31336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59585" y="30300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59585" y="29264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59585" y="28228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59585" y="27192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59585" y="26156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59585" y="25120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59585" y="24084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59585" y="23048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59585" y="22012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59585" y="20976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59585" y="19940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59585" y="18904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59585" y="17867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59585" y="16831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59585" y="15795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59585" y="14759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59585" y="1372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59585" y="1268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59585" y="1165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59585" y="1078683"/>
              <a:ext cx="361709" cy="361709"/>
            </a:xfrm>
            <a:custGeom>
              <a:avLst/>
              <a:pathLst>
                <a:path w="361709" h="361709">
                  <a:moveTo>
                    <a:pt x="351348" y="0"/>
                  </a:moveTo>
                  <a:lnTo>
                    <a:pt x="361709" y="0"/>
                  </a:lnTo>
                  <a:lnTo>
                    <a:pt x="0" y="361709"/>
                  </a:lnTo>
                  <a:lnTo>
                    <a:pt x="0" y="351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59585" y="1078683"/>
              <a:ext cx="258101" cy="258101"/>
            </a:xfrm>
            <a:custGeom>
              <a:avLst/>
              <a:pathLst>
                <a:path w="258101" h="258101">
                  <a:moveTo>
                    <a:pt x="247740" y="0"/>
                  </a:moveTo>
                  <a:lnTo>
                    <a:pt x="258101" y="0"/>
                  </a:lnTo>
                  <a:lnTo>
                    <a:pt x="0" y="258101"/>
                  </a:lnTo>
                  <a:lnTo>
                    <a:pt x="0" y="247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59585" y="1078683"/>
              <a:ext cx="154493" cy="154493"/>
            </a:xfrm>
            <a:custGeom>
              <a:avLst/>
              <a:pathLst>
                <a:path w="154493" h="154493">
                  <a:moveTo>
                    <a:pt x="144133" y="0"/>
                  </a:moveTo>
                  <a:lnTo>
                    <a:pt x="154493" y="0"/>
                  </a:lnTo>
                  <a:lnTo>
                    <a:pt x="0" y="154493"/>
                  </a:lnTo>
                  <a:lnTo>
                    <a:pt x="0" y="1441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59585" y="1078683"/>
              <a:ext cx="50886" cy="50886"/>
            </a:xfrm>
            <a:custGeom>
              <a:avLst/>
              <a:pathLst>
                <a:path w="50886" h="50886">
                  <a:moveTo>
                    <a:pt x="40525" y="0"/>
                  </a:moveTo>
                  <a:lnTo>
                    <a:pt x="50886" y="0"/>
                  </a:lnTo>
                  <a:lnTo>
                    <a:pt x="0" y="50886"/>
                  </a:lnTo>
                  <a:lnTo>
                    <a:pt x="0" y="405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1155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1078683"/>
              <a:ext cx="351717" cy="351717"/>
            </a:xfrm>
            <a:custGeom>
              <a:avLst/>
              <a:pathLst>
                <a:path w="351717" h="351717">
                  <a:moveTo>
                    <a:pt x="341357" y="0"/>
                  </a:moveTo>
                  <a:lnTo>
                    <a:pt x="351717" y="0"/>
                  </a:lnTo>
                  <a:lnTo>
                    <a:pt x="0" y="351717"/>
                  </a:lnTo>
                  <a:lnTo>
                    <a:pt x="0" y="341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1078683"/>
              <a:ext cx="248109" cy="248109"/>
            </a:xfrm>
            <a:custGeom>
              <a:avLst/>
              <a:pathLst>
                <a:path w="248109" h="248109">
                  <a:moveTo>
                    <a:pt x="237749" y="0"/>
                  </a:moveTo>
                  <a:lnTo>
                    <a:pt x="248109" y="0"/>
                  </a:lnTo>
                  <a:lnTo>
                    <a:pt x="0" y="248109"/>
                  </a:lnTo>
                  <a:lnTo>
                    <a:pt x="0" y="2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1078683"/>
              <a:ext cx="144502" cy="144502"/>
            </a:xfrm>
            <a:custGeom>
              <a:avLst/>
              <a:pathLst>
                <a:path w="144502" h="144502">
                  <a:moveTo>
                    <a:pt x="134141" y="0"/>
                  </a:moveTo>
                  <a:lnTo>
                    <a:pt x="144502" y="0"/>
                  </a:lnTo>
                  <a:lnTo>
                    <a:pt x="0" y="144502"/>
                  </a:lnTo>
                  <a:lnTo>
                    <a:pt x="0" y="134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1078683"/>
              <a:ext cx="40894" cy="40894"/>
            </a:xfrm>
            <a:custGeom>
              <a:avLst/>
              <a:pathLst>
                <a:path w="40894" h="40894">
                  <a:moveTo>
                    <a:pt x="30533" y="0"/>
                  </a:moveTo>
                  <a:lnTo>
                    <a:pt x="40894" y="0"/>
                  </a:lnTo>
                  <a:lnTo>
                    <a:pt x="0" y="40894"/>
                  </a:lnTo>
                  <a:lnTo>
                    <a:pt x="0" y="30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895166" y="4086150"/>
              <a:ext cx="70652" cy="70652"/>
            </a:xfrm>
            <a:custGeom>
              <a:avLst/>
              <a:pathLst>
                <a:path w="70652" h="70652">
                  <a:moveTo>
                    <a:pt x="70652" y="0"/>
                  </a:moveTo>
                  <a:lnTo>
                    <a:pt x="70652" y="10360"/>
                  </a:lnTo>
                  <a:lnTo>
                    <a:pt x="10360" y="70652"/>
                  </a:lnTo>
                  <a:lnTo>
                    <a:pt x="0" y="70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791558" y="3982542"/>
              <a:ext cx="174260" cy="174260"/>
            </a:xfrm>
            <a:custGeom>
              <a:avLst/>
              <a:pathLst>
                <a:path w="174260" h="174260">
                  <a:moveTo>
                    <a:pt x="174260" y="0"/>
                  </a:moveTo>
                  <a:lnTo>
                    <a:pt x="174260" y="10360"/>
                  </a:lnTo>
                  <a:lnTo>
                    <a:pt x="10360" y="174260"/>
                  </a:lnTo>
                  <a:lnTo>
                    <a:pt x="0" y="174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687950" y="3878934"/>
              <a:ext cx="277868" cy="277868"/>
            </a:xfrm>
            <a:custGeom>
              <a:avLst/>
              <a:pathLst>
                <a:path w="277868" h="277868">
                  <a:moveTo>
                    <a:pt x="277868" y="0"/>
                  </a:moveTo>
                  <a:lnTo>
                    <a:pt x="277868" y="10360"/>
                  </a:lnTo>
                  <a:lnTo>
                    <a:pt x="10360" y="277868"/>
                  </a:lnTo>
                  <a:lnTo>
                    <a:pt x="0" y="277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7753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6717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5681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4645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3608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2572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31536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30500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9464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8428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7392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6356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5320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4284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3248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2212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21176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0139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9103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8067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7031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5995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4959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392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288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185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81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6950"/>
              <a:ext cx="309818" cy="309818"/>
            </a:xfrm>
            <a:custGeom>
              <a:avLst/>
              <a:pathLst>
                <a:path w="309818" h="309818">
                  <a:moveTo>
                    <a:pt x="299457" y="0"/>
                  </a:moveTo>
                  <a:lnTo>
                    <a:pt x="309818" y="0"/>
                  </a:lnTo>
                  <a:lnTo>
                    <a:pt x="0" y="309818"/>
                  </a:lnTo>
                  <a:lnTo>
                    <a:pt x="0" y="299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6950"/>
              <a:ext cx="206210" cy="206210"/>
            </a:xfrm>
            <a:custGeom>
              <a:avLst/>
              <a:pathLst>
                <a:path w="206210" h="206210">
                  <a:moveTo>
                    <a:pt x="195849" y="0"/>
                  </a:moveTo>
                  <a:lnTo>
                    <a:pt x="206210" y="0"/>
                  </a:lnTo>
                  <a:lnTo>
                    <a:pt x="0" y="206210"/>
                  </a:lnTo>
                  <a:lnTo>
                    <a:pt x="0" y="19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046950"/>
              <a:ext cx="102602" cy="102602"/>
            </a:xfrm>
            <a:custGeom>
              <a:avLst/>
              <a:pathLst>
                <a:path w="102602" h="102602">
                  <a:moveTo>
                    <a:pt x="92241" y="0"/>
                  </a:moveTo>
                  <a:lnTo>
                    <a:pt x="102602" y="0"/>
                  </a:lnTo>
                  <a:lnTo>
                    <a:pt x="0" y="102602"/>
                  </a:lnTo>
                  <a:lnTo>
                    <a:pt x="0" y="92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480735" y="4081154"/>
              <a:ext cx="75648" cy="75648"/>
            </a:xfrm>
            <a:custGeom>
              <a:avLst/>
              <a:pathLst>
                <a:path w="75648" h="75648">
                  <a:moveTo>
                    <a:pt x="75648" y="0"/>
                  </a:moveTo>
                  <a:lnTo>
                    <a:pt x="75648" y="10360"/>
                  </a:lnTo>
                  <a:lnTo>
                    <a:pt x="10360" y="75648"/>
                  </a:lnTo>
                  <a:lnTo>
                    <a:pt x="0" y="75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77127" y="3977546"/>
              <a:ext cx="179256" cy="179256"/>
            </a:xfrm>
            <a:custGeom>
              <a:avLst/>
              <a:pathLst>
                <a:path w="179256" h="179256">
                  <a:moveTo>
                    <a:pt x="179256" y="0"/>
                  </a:moveTo>
                  <a:lnTo>
                    <a:pt x="179256" y="10360"/>
                  </a:lnTo>
                  <a:lnTo>
                    <a:pt x="10360" y="179256"/>
                  </a:lnTo>
                  <a:lnTo>
                    <a:pt x="0" y="179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273519" y="3873938"/>
              <a:ext cx="282864" cy="282864"/>
            </a:xfrm>
            <a:custGeom>
              <a:avLst/>
              <a:pathLst>
                <a:path w="282864" h="282864">
                  <a:moveTo>
                    <a:pt x="282864" y="0"/>
                  </a:moveTo>
                  <a:lnTo>
                    <a:pt x="282864" y="10360"/>
                  </a:lnTo>
                  <a:lnTo>
                    <a:pt x="10360" y="282864"/>
                  </a:lnTo>
                  <a:lnTo>
                    <a:pt x="0" y="282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703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6667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5631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4595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3558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2522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1486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30450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9414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8378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7342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6306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5270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4234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3198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2162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1126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20089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9053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8017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981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945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909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87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283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180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765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6950"/>
              <a:ext cx="304822" cy="304822"/>
            </a:xfrm>
            <a:custGeom>
              <a:avLst/>
              <a:pathLst>
                <a:path w="304822" h="304822">
                  <a:moveTo>
                    <a:pt x="294461" y="0"/>
                  </a:moveTo>
                  <a:lnTo>
                    <a:pt x="304822" y="0"/>
                  </a:lnTo>
                  <a:lnTo>
                    <a:pt x="0" y="304822"/>
                  </a:lnTo>
                  <a:lnTo>
                    <a:pt x="0" y="294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6950"/>
              <a:ext cx="201214" cy="201214"/>
            </a:xfrm>
            <a:custGeom>
              <a:avLst/>
              <a:pathLst>
                <a:path w="201214" h="201214">
                  <a:moveTo>
                    <a:pt x="190853" y="0"/>
                  </a:moveTo>
                  <a:lnTo>
                    <a:pt x="201214" y="0"/>
                  </a:lnTo>
                  <a:lnTo>
                    <a:pt x="0" y="201214"/>
                  </a:lnTo>
                  <a:lnTo>
                    <a:pt x="0" y="190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6950"/>
              <a:ext cx="97606" cy="97606"/>
            </a:xfrm>
            <a:custGeom>
              <a:avLst/>
              <a:pathLst>
                <a:path w="97606" h="97606">
                  <a:moveTo>
                    <a:pt x="87246" y="0"/>
                  </a:moveTo>
                  <a:lnTo>
                    <a:pt x="97606" y="0"/>
                  </a:lnTo>
                  <a:lnTo>
                    <a:pt x="0" y="97606"/>
                  </a:lnTo>
                  <a:lnTo>
                    <a:pt x="0" y="87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24028" y="4096141"/>
              <a:ext cx="60660" cy="60660"/>
            </a:xfrm>
            <a:custGeom>
              <a:avLst/>
              <a:pathLst>
                <a:path w="60660" h="60660">
                  <a:moveTo>
                    <a:pt x="60660" y="0"/>
                  </a:moveTo>
                  <a:lnTo>
                    <a:pt x="60660" y="10360"/>
                  </a:lnTo>
                  <a:lnTo>
                    <a:pt x="10360" y="60660"/>
                  </a:lnTo>
                  <a:lnTo>
                    <a:pt x="0" y="60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20420" y="3992534"/>
              <a:ext cx="164268" cy="164268"/>
            </a:xfrm>
            <a:custGeom>
              <a:avLst/>
              <a:pathLst>
                <a:path w="164268" h="164268">
                  <a:moveTo>
                    <a:pt x="164268" y="0"/>
                  </a:moveTo>
                  <a:lnTo>
                    <a:pt x="164268" y="10360"/>
                  </a:lnTo>
                  <a:lnTo>
                    <a:pt x="10360" y="164268"/>
                  </a:lnTo>
                  <a:lnTo>
                    <a:pt x="0" y="1642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16813" y="3888926"/>
              <a:ext cx="267876" cy="267876"/>
            </a:xfrm>
            <a:custGeom>
              <a:avLst/>
              <a:pathLst>
                <a:path w="267876" h="267876">
                  <a:moveTo>
                    <a:pt x="267876" y="0"/>
                  </a:moveTo>
                  <a:lnTo>
                    <a:pt x="267876" y="10360"/>
                  </a:lnTo>
                  <a:lnTo>
                    <a:pt x="10360" y="267876"/>
                  </a:lnTo>
                  <a:lnTo>
                    <a:pt x="0" y="267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16197" y="3785318"/>
              <a:ext cx="368491" cy="371484"/>
            </a:xfrm>
            <a:custGeom>
              <a:avLst/>
              <a:pathLst>
                <a:path w="368491" h="371484">
                  <a:moveTo>
                    <a:pt x="368491" y="0"/>
                  </a:moveTo>
                  <a:lnTo>
                    <a:pt x="368491" y="10360"/>
                  </a:lnTo>
                  <a:lnTo>
                    <a:pt x="7368" y="371484"/>
                  </a:lnTo>
                  <a:lnTo>
                    <a:pt x="0" y="37148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6817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5781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4744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3708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2672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1636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600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564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528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492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456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420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384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348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312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275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239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203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167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131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095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059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023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298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195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091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5217"/>
              <a:ext cx="351543" cy="351543"/>
            </a:xfrm>
            <a:custGeom>
              <a:avLst/>
              <a:pathLst>
                <a:path w="351543" h="351543">
                  <a:moveTo>
                    <a:pt x="341182" y="0"/>
                  </a:moveTo>
                  <a:lnTo>
                    <a:pt x="351543" y="0"/>
                  </a:lnTo>
                  <a:lnTo>
                    <a:pt x="0" y="351543"/>
                  </a:lnTo>
                  <a:lnTo>
                    <a:pt x="0" y="341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5217"/>
              <a:ext cx="247935" cy="247935"/>
            </a:xfrm>
            <a:custGeom>
              <a:avLst/>
              <a:pathLst>
                <a:path w="247935" h="247935">
                  <a:moveTo>
                    <a:pt x="237574" y="0"/>
                  </a:moveTo>
                  <a:lnTo>
                    <a:pt x="247935" y="0"/>
                  </a:lnTo>
                  <a:lnTo>
                    <a:pt x="0" y="247935"/>
                  </a:lnTo>
                  <a:lnTo>
                    <a:pt x="0" y="237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5217"/>
              <a:ext cx="144327" cy="144327"/>
            </a:xfrm>
            <a:custGeom>
              <a:avLst/>
              <a:pathLst>
                <a:path w="144327" h="144327">
                  <a:moveTo>
                    <a:pt x="133966" y="0"/>
                  </a:moveTo>
                  <a:lnTo>
                    <a:pt x="144327" y="0"/>
                  </a:lnTo>
                  <a:lnTo>
                    <a:pt x="0" y="144327"/>
                  </a:lnTo>
                  <a:lnTo>
                    <a:pt x="0" y="133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5217"/>
              <a:ext cx="40719" cy="40719"/>
            </a:xfrm>
            <a:custGeom>
              <a:avLst/>
              <a:pathLst>
                <a:path w="40719" h="40719">
                  <a:moveTo>
                    <a:pt x="30359" y="0"/>
                  </a:moveTo>
                  <a:lnTo>
                    <a:pt x="40719" y="0"/>
                  </a:lnTo>
                  <a:lnTo>
                    <a:pt x="0" y="40719"/>
                  </a:lnTo>
                  <a:lnTo>
                    <a:pt x="0" y="3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33609"/>
              <a:ext cx="368491" cy="1523193"/>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74943"/>
              <a:ext cx="368491" cy="1681859"/>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86414"/>
              <a:ext cx="368491" cy="2570388"/>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27748"/>
              <a:ext cx="368491" cy="2729054"/>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4282"/>
              <a:ext cx="368491" cy="2792520"/>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959585" y="1078683"/>
              <a:ext cx="368491" cy="3078119"/>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4140715" y="1078683"/>
              <a:ext cx="368491" cy="3078119"/>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6950"/>
              <a:ext cx="368491" cy="3109852"/>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6950"/>
              <a:ext cx="368491" cy="3109852"/>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5217"/>
              <a:ext cx="368491" cy="3141585"/>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4882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2004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446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5063445"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4244574"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65401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2921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243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12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45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6892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201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574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688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5081165"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5113686" y="25472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4262294"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4294816" y="2545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323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829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152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94" name="tx394"/>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95" name="tx395"/>
            <p:cNvSpPr/>
            <p:nvPr/>
          </p:nvSpPr>
          <p:spPr>
            <a:xfrm rot="-5400000">
              <a:off x="1577113"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96" name="tx396"/>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515493"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98" name="tx398"/>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99" name="tx399"/>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400" name="tx400"/>
            <p:cNvSpPr/>
            <p:nvPr/>
          </p:nvSpPr>
          <p:spPr>
            <a:xfrm rot="-5400000">
              <a:off x="3284829"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401" name="tx401"/>
            <p:cNvSpPr/>
            <p:nvPr/>
          </p:nvSpPr>
          <p:spPr>
            <a:xfrm rot="-5400000">
              <a:off x="3826188"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402" name="tx402"/>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403" name="tx403"/>
            <p:cNvSpPr/>
            <p:nvPr/>
          </p:nvSpPr>
          <p:spPr>
            <a:xfrm rot="-5400000">
              <a:off x="5026573"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404" name="tx404"/>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405" name="tx405"/>
            <p:cNvSpPr/>
            <p:nvPr/>
          </p:nvSpPr>
          <p:spPr>
            <a:xfrm rot="-5400000">
              <a:off x="5736713"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406" name="tx406"/>
            <p:cNvSpPr/>
            <p:nvPr/>
          </p:nvSpPr>
          <p:spPr>
            <a:xfrm rot="-5400000">
              <a:off x="6139736"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407" name="tx407"/>
            <p:cNvSpPr/>
            <p:nvPr/>
          </p:nvSpPr>
          <p:spPr>
            <a:xfrm rot="-5400000">
              <a:off x="6660392"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96124"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409" name="tx409"/>
            <p:cNvSpPr/>
            <p:nvPr/>
          </p:nvSpPr>
          <p:spPr>
            <a:xfrm rot="-5400000">
              <a:off x="7355661"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410" name="tx410"/>
            <p:cNvSpPr/>
            <p:nvPr/>
          </p:nvSpPr>
          <p:spPr>
            <a:xfrm rot="-5400000">
              <a:off x="7795213"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411" name="tx411"/>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4" name="rc414"/>
            <p:cNvSpPr/>
            <p:nvPr/>
          </p:nvSpPr>
          <p:spPr>
            <a:xfrm>
              <a:off x="4250968" y="5993415"/>
              <a:ext cx="219455" cy="219455"/>
            </a:xfrm>
            <a:prstGeom prst="rect">
              <a:avLst/>
            </a:prstGeom>
            <a:solidFill>
              <a:srgbClr val="FFFFFF">
                <a:alpha val="100000"/>
              </a:srgbClr>
            </a:solidFill>
          </p:spPr>
          <p:txBody>
            <a:bodyPr/>
            <a:lstStyle/>
            <a:p/>
          </p:txBody>
        </p:sp>
        <p:sp>
          <p:nvSpPr>
            <p:cNvPr id="415" name="pg415"/>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22" name="tx422"/>
            <p:cNvSpPr/>
            <p:nvPr/>
          </p:nvSpPr>
          <p:spPr>
            <a:xfrm>
              <a:off x="803816" y="399414"/>
              <a:ext cx="5758450"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MENA, 2024</a:t>
              </a:r>
            </a:p>
          </p:txBody>
        </p:sp>
        <p:sp>
          <p:nvSpPr>
            <p:cNvPr id="423" name="tx423"/>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4" name="tx424"/>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25" name="tx425"/>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2024, le Maroc se classera au 14e rang sur 20 pays pour la plus faible couverture en DTC1 (sur la base d'un classement ex æquo).
Le Maroc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55554"/>
              <a:ext cx="4155057" cy="755803"/>
            </a:xfrm>
            <a:custGeom>
              <a:avLst/>
              <a:pathLst>
                <a:path w="4155057" h="755803">
                  <a:moveTo>
                    <a:pt x="0" y="251793"/>
                  </a:moveTo>
                  <a:lnTo>
                    <a:pt x="13990" y="251778"/>
                  </a:lnTo>
                  <a:lnTo>
                    <a:pt x="27980" y="251761"/>
                  </a:lnTo>
                  <a:lnTo>
                    <a:pt x="41970" y="251740"/>
                  </a:lnTo>
                  <a:lnTo>
                    <a:pt x="55960" y="251716"/>
                  </a:lnTo>
                  <a:lnTo>
                    <a:pt x="69950" y="251688"/>
                  </a:lnTo>
                  <a:lnTo>
                    <a:pt x="83940" y="251655"/>
                  </a:lnTo>
                  <a:lnTo>
                    <a:pt x="97930" y="251616"/>
                  </a:lnTo>
                  <a:lnTo>
                    <a:pt x="111920" y="251570"/>
                  </a:lnTo>
                  <a:lnTo>
                    <a:pt x="125910" y="251516"/>
                  </a:lnTo>
                  <a:lnTo>
                    <a:pt x="139900" y="251453"/>
                  </a:lnTo>
                  <a:lnTo>
                    <a:pt x="153891" y="251378"/>
                  </a:lnTo>
                  <a:lnTo>
                    <a:pt x="167881" y="251291"/>
                  </a:lnTo>
                  <a:lnTo>
                    <a:pt x="181871" y="251189"/>
                  </a:lnTo>
                  <a:lnTo>
                    <a:pt x="195861" y="251068"/>
                  </a:lnTo>
                  <a:lnTo>
                    <a:pt x="209851" y="250927"/>
                  </a:lnTo>
                  <a:lnTo>
                    <a:pt x="223841" y="250761"/>
                  </a:lnTo>
                  <a:lnTo>
                    <a:pt x="237831" y="250566"/>
                  </a:lnTo>
                  <a:lnTo>
                    <a:pt x="251821" y="250337"/>
                  </a:lnTo>
                  <a:lnTo>
                    <a:pt x="265811" y="250069"/>
                  </a:lnTo>
                  <a:lnTo>
                    <a:pt x="279801" y="249754"/>
                  </a:lnTo>
                  <a:lnTo>
                    <a:pt x="293791" y="249385"/>
                  </a:lnTo>
                  <a:lnTo>
                    <a:pt x="307782" y="248953"/>
                  </a:lnTo>
                  <a:lnTo>
                    <a:pt x="321772" y="248447"/>
                  </a:lnTo>
                  <a:lnTo>
                    <a:pt x="335762" y="247855"/>
                  </a:lnTo>
                  <a:lnTo>
                    <a:pt x="349752" y="247162"/>
                  </a:lnTo>
                  <a:lnTo>
                    <a:pt x="363742" y="246353"/>
                  </a:lnTo>
                  <a:lnTo>
                    <a:pt x="377732" y="245409"/>
                  </a:lnTo>
                  <a:lnTo>
                    <a:pt x="391722" y="244309"/>
                  </a:lnTo>
                  <a:lnTo>
                    <a:pt x="405712" y="243028"/>
                  </a:lnTo>
                  <a:lnTo>
                    <a:pt x="419702" y="241539"/>
                  </a:lnTo>
                  <a:lnTo>
                    <a:pt x="433692" y="239813"/>
                  </a:lnTo>
                  <a:lnTo>
                    <a:pt x="447682" y="237814"/>
                  </a:lnTo>
                  <a:lnTo>
                    <a:pt x="461673" y="235508"/>
                  </a:lnTo>
                  <a:lnTo>
                    <a:pt x="475663" y="232853"/>
                  </a:lnTo>
                  <a:lnTo>
                    <a:pt x="489653" y="229808"/>
                  </a:lnTo>
                  <a:lnTo>
                    <a:pt x="503643" y="226330"/>
                  </a:lnTo>
                  <a:lnTo>
                    <a:pt x="517633" y="222373"/>
                  </a:lnTo>
                  <a:lnTo>
                    <a:pt x="531623" y="217896"/>
                  </a:lnTo>
                  <a:lnTo>
                    <a:pt x="545613" y="212858"/>
                  </a:lnTo>
                  <a:lnTo>
                    <a:pt x="559603" y="207227"/>
                  </a:lnTo>
                  <a:lnTo>
                    <a:pt x="573593" y="200977"/>
                  </a:lnTo>
                  <a:lnTo>
                    <a:pt x="587583" y="194096"/>
                  </a:lnTo>
                  <a:lnTo>
                    <a:pt x="601574" y="186587"/>
                  </a:lnTo>
                  <a:lnTo>
                    <a:pt x="615564" y="178471"/>
                  </a:lnTo>
                  <a:lnTo>
                    <a:pt x="629554" y="169790"/>
                  </a:lnTo>
                  <a:lnTo>
                    <a:pt x="643544" y="160607"/>
                  </a:lnTo>
                  <a:lnTo>
                    <a:pt x="657534" y="151006"/>
                  </a:lnTo>
                  <a:lnTo>
                    <a:pt x="671524" y="141092"/>
                  </a:lnTo>
                  <a:lnTo>
                    <a:pt x="685514" y="130984"/>
                  </a:lnTo>
                  <a:lnTo>
                    <a:pt x="699504" y="120809"/>
                  </a:lnTo>
                  <a:lnTo>
                    <a:pt x="713494" y="110700"/>
                  </a:lnTo>
                  <a:lnTo>
                    <a:pt x="727484" y="100786"/>
                  </a:lnTo>
                  <a:lnTo>
                    <a:pt x="741474" y="91186"/>
                  </a:lnTo>
                  <a:lnTo>
                    <a:pt x="755465" y="82003"/>
                  </a:lnTo>
                  <a:lnTo>
                    <a:pt x="769455" y="73322"/>
                  </a:lnTo>
                  <a:lnTo>
                    <a:pt x="783445" y="65206"/>
                  </a:lnTo>
                  <a:lnTo>
                    <a:pt x="797435" y="57697"/>
                  </a:lnTo>
                  <a:lnTo>
                    <a:pt x="811425" y="50816"/>
                  </a:lnTo>
                  <a:lnTo>
                    <a:pt x="825415" y="44566"/>
                  </a:lnTo>
                  <a:lnTo>
                    <a:pt x="839405" y="38934"/>
                  </a:lnTo>
                  <a:lnTo>
                    <a:pt x="853395" y="33897"/>
                  </a:lnTo>
                  <a:lnTo>
                    <a:pt x="867385" y="29419"/>
                  </a:lnTo>
                  <a:lnTo>
                    <a:pt x="881375" y="25463"/>
                  </a:lnTo>
                  <a:lnTo>
                    <a:pt x="895365" y="21984"/>
                  </a:lnTo>
                  <a:lnTo>
                    <a:pt x="909356" y="18939"/>
                  </a:lnTo>
                  <a:lnTo>
                    <a:pt x="923346" y="16285"/>
                  </a:lnTo>
                  <a:lnTo>
                    <a:pt x="937336" y="13978"/>
                  </a:lnTo>
                  <a:lnTo>
                    <a:pt x="951326" y="11980"/>
                  </a:lnTo>
                  <a:lnTo>
                    <a:pt x="965316" y="10253"/>
                  </a:lnTo>
                  <a:lnTo>
                    <a:pt x="979306" y="8765"/>
                  </a:lnTo>
                  <a:lnTo>
                    <a:pt x="993296" y="7484"/>
                  </a:lnTo>
                  <a:lnTo>
                    <a:pt x="1007286" y="6383"/>
                  </a:lnTo>
                  <a:lnTo>
                    <a:pt x="1021276" y="5439"/>
                  </a:lnTo>
                  <a:lnTo>
                    <a:pt x="1035266" y="4630"/>
                  </a:lnTo>
                  <a:lnTo>
                    <a:pt x="1049256" y="3938"/>
                  </a:lnTo>
                  <a:lnTo>
                    <a:pt x="1063247" y="3346"/>
                  </a:lnTo>
                  <a:lnTo>
                    <a:pt x="1077237" y="2840"/>
                  </a:lnTo>
                  <a:lnTo>
                    <a:pt x="1091227" y="2407"/>
                  </a:lnTo>
                  <a:lnTo>
                    <a:pt x="1105217" y="2039"/>
                  </a:lnTo>
                  <a:lnTo>
                    <a:pt x="1119207" y="1724"/>
                  </a:lnTo>
                  <a:lnTo>
                    <a:pt x="1133197" y="1456"/>
                  </a:lnTo>
                  <a:lnTo>
                    <a:pt x="1147187" y="1227"/>
                  </a:lnTo>
                  <a:lnTo>
                    <a:pt x="1161177" y="1032"/>
                  </a:lnTo>
                  <a:lnTo>
                    <a:pt x="1175167" y="866"/>
                  </a:lnTo>
                  <a:lnTo>
                    <a:pt x="1189157" y="725"/>
                  </a:lnTo>
                  <a:lnTo>
                    <a:pt x="1203148" y="604"/>
                  </a:lnTo>
                  <a:lnTo>
                    <a:pt x="1217138" y="501"/>
                  </a:lnTo>
                  <a:lnTo>
                    <a:pt x="1231128" y="414"/>
                  </a:lnTo>
                  <a:lnTo>
                    <a:pt x="1245118" y="340"/>
                  </a:lnTo>
                  <a:lnTo>
                    <a:pt x="1259108" y="276"/>
                  </a:lnTo>
                  <a:lnTo>
                    <a:pt x="1273098" y="223"/>
                  </a:lnTo>
                  <a:lnTo>
                    <a:pt x="1287088" y="177"/>
                  </a:lnTo>
                  <a:lnTo>
                    <a:pt x="1301078" y="138"/>
                  </a:lnTo>
                  <a:lnTo>
                    <a:pt x="1315068" y="104"/>
                  </a:lnTo>
                  <a:lnTo>
                    <a:pt x="1329058" y="76"/>
                  </a:lnTo>
                  <a:lnTo>
                    <a:pt x="1343048" y="52"/>
                  </a:lnTo>
                  <a:lnTo>
                    <a:pt x="1357039" y="32"/>
                  </a:lnTo>
                  <a:lnTo>
                    <a:pt x="1371029" y="14"/>
                  </a:lnTo>
                  <a:lnTo>
                    <a:pt x="1385019" y="0"/>
                  </a:lnTo>
                  <a:lnTo>
                    <a:pt x="1385019" y="168"/>
                  </a:lnTo>
                  <a:lnTo>
                    <a:pt x="1399009" y="213"/>
                  </a:lnTo>
                  <a:lnTo>
                    <a:pt x="1412999" y="265"/>
                  </a:lnTo>
                  <a:lnTo>
                    <a:pt x="1426989" y="327"/>
                  </a:lnTo>
                  <a:lnTo>
                    <a:pt x="1440979" y="399"/>
                  </a:lnTo>
                  <a:lnTo>
                    <a:pt x="1454969" y="483"/>
                  </a:lnTo>
                  <a:lnTo>
                    <a:pt x="1468959" y="583"/>
                  </a:lnTo>
                  <a:lnTo>
                    <a:pt x="1482949" y="700"/>
                  </a:lnTo>
                  <a:lnTo>
                    <a:pt x="1496939" y="838"/>
                  </a:lnTo>
                  <a:lnTo>
                    <a:pt x="1510930" y="999"/>
                  </a:lnTo>
                  <a:lnTo>
                    <a:pt x="1524920" y="1189"/>
                  </a:lnTo>
                  <a:lnTo>
                    <a:pt x="1538910" y="1412"/>
                  </a:lnTo>
                  <a:lnTo>
                    <a:pt x="1552900" y="1674"/>
                  </a:lnTo>
                  <a:lnTo>
                    <a:pt x="1566890" y="1982"/>
                  </a:lnTo>
                  <a:lnTo>
                    <a:pt x="1580880" y="2344"/>
                  </a:lnTo>
                  <a:lnTo>
                    <a:pt x="1594870" y="2768"/>
                  </a:lnTo>
                  <a:lnTo>
                    <a:pt x="1608860" y="3266"/>
                  </a:lnTo>
                  <a:lnTo>
                    <a:pt x="1622850" y="3851"/>
                  </a:lnTo>
                  <a:lnTo>
                    <a:pt x="1636840" y="4537"/>
                  </a:lnTo>
                  <a:lnTo>
                    <a:pt x="1650830" y="5342"/>
                  </a:lnTo>
                  <a:lnTo>
                    <a:pt x="1664821" y="6286"/>
                  </a:lnTo>
                  <a:lnTo>
                    <a:pt x="1678811" y="7392"/>
                  </a:lnTo>
                  <a:lnTo>
                    <a:pt x="1692801" y="8689"/>
                  </a:lnTo>
                  <a:lnTo>
                    <a:pt x="1706791" y="10207"/>
                  </a:lnTo>
                  <a:lnTo>
                    <a:pt x="1720781" y="11983"/>
                  </a:lnTo>
                  <a:lnTo>
                    <a:pt x="1734771" y="14061"/>
                  </a:lnTo>
                  <a:lnTo>
                    <a:pt x="1748761" y="16488"/>
                  </a:lnTo>
                  <a:lnTo>
                    <a:pt x="1762751" y="19320"/>
                  </a:lnTo>
                  <a:lnTo>
                    <a:pt x="1776741" y="22621"/>
                  </a:lnTo>
                  <a:lnTo>
                    <a:pt x="1790731" y="26464"/>
                  </a:lnTo>
                  <a:lnTo>
                    <a:pt x="1804722" y="30930"/>
                  </a:lnTo>
                  <a:lnTo>
                    <a:pt x="1818712" y="36110"/>
                  </a:lnTo>
                  <a:lnTo>
                    <a:pt x="1832702" y="42105"/>
                  </a:lnTo>
                  <a:lnTo>
                    <a:pt x="1846692" y="49024"/>
                  </a:lnTo>
                  <a:lnTo>
                    <a:pt x="1860682" y="56988"/>
                  </a:lnTo>
                  <a:lnTo>
                    <a:pt x="1874672" y="66123"/>
                  </a:lnTo>
                  <a:lnTo>
                    <a:pt x="1888662" y="76558"/>
                  </a:lnTo>
                  <a:lnTo>
                    <a:pt x="1902652" y="88428"/>
                  </a:lnTo>
                  <a:lnTo>
                    <a:pt x="1916642" y="101860"/>
                  </a:lnTo>
                  <a:lnTo>
                    <a:pt x="1930632" y="116973"/>
                  </a:lnTo>
                  <a:lnTo>
                    <a:pt x="1944622" y="133867"/>
                  </a:lnTo>
                  <a:lnTo>
                    <a:pt x="1958613" y="152617"/>
                  </a:lnTo>
                  <a:lnTo>
                    <a:pt x="1972603" y="173260"/>
                  </a:lnTo>
                  <a:lnTo>
                    <a:pt x="1986593" y="195787"/>
                  </a:lnTo>
                  <a:lnTo>
                    <a:pt x="2000583" y="220135"/>
                  </a:lnTo>
                  <a:lnTo>
                    <a:pt x="2014573" y="246178"/>
                  </a:lnTo>
                  <a:lnTo>
                    <a:pt x="2028563" y="273728"/>
                  </a:lnTo>
                  <a:lnTo>
                    <a:pt x="2042553" y="302529"/>
                  </a:lnTo>
                  <a:lnTo>
                    <a:pt x="2056543" y="332271"/>
                  </a:lnTo>
                  <a:lnTo>
                    <a:pt x="2070533" y="362597"/>
                  </a:lnTo>
                  <a:lnTo>
                    <a:pt x="2084523" y="393121"/>
                  </a:lnTo>
                  <a:lnTo>
                    <a:pt x="2098513" y="423447"/>
                  </a:lnTo>
                  <a:lnTo>
                    <a:pt x="2112504" y="453189"/>
                  </a:lnTo>
                  <a:lnTo>
                    <a:pt x="2126494" y="481990"/>
                  </a:lnTo>
                  <a:lnTo>
                    <a:pt x="2140484" y="509539"/>
                  </a:lnTo>
                  <a:lnTo>
                    <a:pt x="2154474" y="535583"/>
                  </a:lnTo>
                  <a:lnTo>
                    <a:pt x="2168464" y="559931"/>
                  </a:lnTo>
                  <a:lnTo>
                    <a:pt x="2182454" y="582458"/>
                  </a:lnTo>
                  <a:lnTo>
                    <a:pt x="2196444" y="603101"/>
                  </a:lnTo>
                  <a:lnTo>
                    <a:pt x="2210434" y="621851"/>
                  </a:lnTo>
                  <a:lnTo>
                    <a:pt x="2224424" y="638745"/>
                  </a:lnTo>
                  <a:lnTo>
                    <a:pt x="2238414" y="653858"/>
                  </a:lnTo>
                  <a:lnTo>
                    <a:pt x="2252404" y="667290"/>
                  </a:lnTo>
                  <a:lnTo>
                    <a:pt x="2266395" y="679159"/>
                  </a:lnTo>
                  <a:lnTo>
                    <a:pt x="2280385" y="689595"/>
                  </a:lnTo>
                  <a:lnTo>
                    <a:pt x="2294375" y="698730"/>
                  </a:lnTo>
                  <a:lnTo>
                    <a:pt x="2308365" y="706693"/>
                  </a:lnTo>
                  <a:lnTo>
                    <a:pt x="2322355" y="713613"/>
                  </a:lnTo>
                  <a:lnTo>
                    <a:pt x="2336345" y="719608"/>
                  </a:lnTo>
                  <a:lnTo>
                    <a:pt x="2350335" y="724787"/>
                  </a:lnTo>
                  <a:lnTo>
                    <a:pt x="2364325" y="729253"/>
                  </a:lnTo>
                  <a:lnTo>
                    <a:pt x="2378315" y="733096"/>
                  </a:lnTo>
                  <a:lnTo>
                    <a:pt x="2392305" y="736398"/>
                  </a:lnTo>
                  <a:lnTo>
                    <a:pt x="2406296" y="739230"/>
                  </a:lnTo>
                  <a:lnTo>
                    <a:pt x="2420286" y="741657"/>
                  </a:lnTo>
                  <a:lnTo>
                    <a:pt x="2434276" y="743734"/>
                  </a:lnTo>
                  <a:lnTo>
                    <a:pt x="2448266" y="745511"/>
                  </a:lnTo>
                  <a:lnTo>
                    <a:pt x="2462256" y="747029"/>
                  </a:lnTo>
                  <a:lnTo>
                    <a:pt x="2476246" y="748325"/>
                  </a:lnTo>
                  <a:lnTo>
                    <a:pt x="2490236" y="749432"/>
                  </a:lnTo>
                  <a:lnTo>
                    <a:pt x="2504226" y="750376"/>
                  </a:lnTo>
                  <a:lnTo>
                    <a:pt x="2518216" y="751181"/>
                  </a:lnTo>
                  <a:lnTo>
                    <a:pt x="2532206" y="751867"/>
                  </a:lnTo>
                  <a:lnTo>
                    <a:pt x="2546196" y="752452"/>
                  </a:lnTo>
                  <a:lnTo>
                    <a:pt x="2560187" y="752950"/>
                  </a:lnTo>
                  <a:lnTo>
                    <a:pt x="2574177" y="753374"/>
                  </a:lnTo>
                  <a:lnTo>
                    <a:pt x="2588167" y="753736"/>
                  </a:lnTo>
                  <a:lnTo>
                    <a:pt x="2602157" y="754043"/>
                  </a:lnTo>
                  <a:lnTo>
                    <a:pt x="2616147" y="754305"/>
                  </a:lnTo>
                  <a:lnTo>
                    <a:pt x="2630137" y="754529"/>
                  </a:lnTo>
                  <a:lnTo>
                    <a:pt x="2644127" y="754718"/>
                  </a:lnTo>
                  <a:lnTo>
                    <a:pt x="2658117" y="754880"/>
                  </a:lnTo>
                  <a:lnTo>
                    <a:pt x="2672107" y="755018"/>
                  </a:lnTo>
                  <a:lnTo>
                    <a:pt x="2686097" y="755135"/>
                  </a:lnTo>
                  <a:lnTo>
                    <a:pt x="2700087" y="755234"/>
                  </a:lnTo>
                  <a:lnTo>
                    <a:pt x="2714078" y="755319"/>
                  </a:lnTo>
                  <a:lnTo>
                    <a:pt x="2728068" y="755391"/>
                  </a:lnTo>
                  <a:lnTo>
                    <a:pt x="2742058" y="755453"/>
                  </a:lnTo>
                  <a:lnTo>
                    <a:pt x="2756048" y="755505"/>
                  </a:lnTo>
                  <a:lnTo>
                    <a:pt x="2770038" y="755549"/>
                  </a:lnTo>
                  <a:lnTo>
                    <a:pt x="2770038" y="755803"/>
                  </a:lnTo>
                  <a:lnTo>
                    <a:pt x="2784028" y="755803"/>
                  </a:lnTo>
                  <a:lnTo>
                    <a:pt x="2798018" y="755803"/>
                  </a:lnTo>
                  <a:lnTo>
                    <a:pt x="2812008" y="755803"/>
                  </a:lnTo>
                  <a:lnTo>
                    <a:pt x="2825998" y="755803"/>
                  </a:lnTo>
                  <a:lnTo>
                    <a:pt x="2839988" y="755803"/>
                  </a:lnTo>
                  <a:lnTo>
                    <a:pt x="2853978" y="755803"/>
                  </a:lnTo>
                  <a:lnTo>
                    <a:pt x="2867969" y="755803"/>
                  </a:lnTo>
                  <a:lnTo>
                    <a:pt x="2881959" y="755803"/>
                  </a:lnTo>
                  <a:lnTo>
                    <a:pt x="2895949" y="755803"/>
                  </a:lnTo>
                  <a:lnTo>
                    <a:pt x="2909939" y="755803"/>
                  </a:lnTo>
                  <a:lnTo>
                    <a:pt x="2923929" y="755803"/>
                  </a:lnTo>
                  <a:lnTo>
                    <a:pt x="2937919" y="755803"/>
                  </a:lnTo>
                  <a:lnTo>
                    <a:pt x="2951909" y="755803"/>
                  </a:lnTo>
                  <a:lnTo>
                    <a:pt x="2965899" y="755803"/>
                  </a:lnTo>
                  <a:lnTo>
                    <a:pt x="2979889" y="755803"/>
                  </a:lnTo>
                  <a:lnTo>
                    <a:pt x="2993879" y="755803"/>
                  </a:lnTo>
                  <a:lnTo>
                    <a:pt x="3007870" y="755803"/>
                  </a:lnTo>
                  <a:lnTo>
                    <a:pt x="3021860" y="755803"/>
                  </a:lnTo>
                  <a:lnTo>
                    <a:pt x="3035850" y="755803"/>
                  </a:lnTo>
                  <a:lnTo>
                    <a:pt x="3049840" y="755803"/>
                  </a:lnTo>
                  <a:lnTo>
                    <a:pt x="3063830" y="755803"/>
                  </a:lnTo>
                  <a:lnTo>
                    <a:pt x="3077820" y="755803"/>
                  </a:lnTo>
                  <a:lnTo>
                    <a:pt x="3091810" y="755803"/>
                  </a:lnTo>
                  <a:lnTo>
                    <a:pt x="3105800" y="755803"/>
                  </a:lnTo>
                  <a:lnTo>
                    <a:pt x="3119790" y="755803"/>
                  </a:lnTo>
                  <a:lnTo>
                    <a:pt x="3133780" y="755803"/>
                  </a:lnTo>
                  <a:lnTo>
                    <a:pt x="3147770" y="755803"/>
                  </a:lnTo>
                  <a:lnTo>
                    <a:pt x="3161761" y="755803"/>
                  </a:lnTo>
                  <a:lnTo>
                    <a:pt x="3175751" y="755803"/>
                  </a:lnTo>
                  <a:lnTo>
                    <a:pt x="3189741" y="755803"/>
                  </a:lnTo>
                  <a:lnTo>
                    <a:pt x="3203731" y="755803"/>
                  </a:lnTo>
                  <a:lnTo>
                    <a:pt x="3217721" y="755803"/>
                  </a:lnTo>
                  <a:lnTo>
                    <a:pt x="3231711" y="755803"/>
                  </a:lnTo>
                  <a:lnTo>
                    <a:pt x="3245701" y="755803"/>
                  </a:lnTo>
                  <a:lnTo>
                    <a:pt x="3259691" y="755803"/>
                  </a:lnTo>
                  <a:lnTo>
                    <a:pt x="3273681" y="755803"/>
                  </a:lnTo>
                  <a:lnTo>
                    <a:pt x="3287671" y="755803"/>
                  </a:lnTo>
                  <a:lnTo>
                    <a:pt x="3301661" y="755803"/>
                  </a:lnTo>
                  <a:lnTo>
                    <a:pt x="3315652" y="755803"/>
                  </a:lnTo>
                  <a:lnTo>
                    <a:pt x="3329642" y="755803"/>
                  </a:lnTo>
                  <a:lnTo>
                    <a:pt x="3343632" y="755803"/>
                  </a:lnTo>
                  <a:lnTo>
                    <a:pt x="3357622" y="755803"/>
                  </a:lnTo>
                  <a:lnTo>
                    <a:pt x="3371612" y="755803"/>
                  </a:lnTo>
                  <a:lnTo>
                    <a:pt x="3385602" y="755803"/>
                  </a:lnTo>
                  <a:lnTo>
                    <a:pt x="3399592" y="755803"/>
                  </a:lnTo>
                  <a:lnTo>
                    <a:pt x="3413582" y="755803"/>
                  </a:lnTo>
                  <a:lnTo>
                    <a:pt x="3427572" y="755803"/>
                  </a:lnTo>
                  <a:lnTo>
                    <a:pt x="3441562" y="755803"/>
                  </a:lnTo>
                  <a:lnTo>
                    <a:pt x="3455552" y="755803"/>
                  </a:lnTo>
                  <a:lnTo>
                    <a:pt x="3469543" y="755803"/>
                  </a:lnTo>
                  <a:lnTo>
                    <a:pt x="3483533" y="755803"/>
                  </a:lnTo>
                  <a:lnTo>
                    <a:pt x="3497523" y="755803"/>
                  </a:lnTo>
                  <a:lnTo>
                    <a:pt x="3511513" y="755803"/>
                  </a:lnTo>
                  <a:lnTo>
                    <a:pt x="3525503" y="755803"/>
                  </a:lnTo>
                  <a:lnTo>
                    <a:pt x="3539493" y="755803"/>
                  </a:lnTo>
                  <a:lnTo>
                    <a:pt x="3553483" y="755803"/>
                  </a:lnTo>
                  <a:lnTo>
                    <a:pt x="3567473" y="755803"/>
                  </a:lnTo>
                  <a:lnTo>
                    <a:pt x="3581463" y="755803"/>
                  </a:lnTo>
                  <a:lnTo>
                    <a:pt x="3595453" y="755803"/>
                  </a:lnTo>
                  <a:lnTo>
                    <a:pt x="3609444" y="755803"/>
                  </a:lnTo>
                  <a:lnTo>
                    <a:pt x="3623434" y="755803"/>
                  </a:lnTo>
                  <a:lnTo>
                    <a:pt x="3637424" y="755803"/>
                  </a:lnTo>
                  <a:lnTo>
                    <a:pt x="3651414" y="755803"/>
                  </a:lnTo>
                  <a:lnTo>
                    <a:pt x="3665404" y="755803"/>
                  </a:lnTo>
                  <a:lnTo>
                    <a:pt x="3679394" y="755803"/>
                  </a:lnTo>
                  <a:lnTo>
                    <a:pt x="3693384" y="755803"/>
                  </a:lnTo>
                  <a:lnTo>
                    <a:pt x="3707374" y="755803"/>
                  </a:lnTo>
                  <a:lnTo>
                    <a:pt x="3721364" y="755803"/>
                  </a:lnTo>
                  <a:lnTo>
                    <a:pt x="3735354" y="755803"/>
                  </a:lnTo>
                  <a:lnTo>
                    <a:pt x="3749344" y="755803"/>
                  </a:lnTo>
                  <a:lnTo>
                    <a:pt x="3763335" y="755803"/>
                  </a:lnTo>
                  <a:lnTo>
                    <a:pt x="3777325" y="755803"/>
                  </a:lnTo>
                  <a:lnTo>
                    <a:pt x="3791315" y="755803"/>
                  </a:lnTo>
                  <a:lnTo>
                    <a:pt x="3805305" y="755803"/>
                  </a:lnTo>
                  <a:lnTo>
                    <a:pt x="3819295" y="755803"/>
                  </a:lnTo>
                  <a:lnTo>
                    <a:pt x="3833285" y="755803"/>
                  </a:lnTo>
                  <a:lnTo>
                    <a:pt x="3847275" y="755803"/>
                  </a:lnTo>
                  <a:lnTo>
                    <a:pt x="3861265" y="755803"/>
                  </a:lnTo>
                  <a:lnTo>
                    <a:pt x="3875255" y="755803"/>
                  </a:lnTo>
                  <a:lnTo>
                    <a:pt x="3889245" y="755803"/>
                  </a:lnTo>
                  <a:lnTo>
                    <a:pt x="3903235" y="755803"/>
                  </a:lnTo>
                  <a:lnTo>
                    <a:pt x="3917226" y="755803"/>
                  </a:lnTo>
                  <a:lnTo>
                    <a:pt x="3931216" y="755803"/>
                  </a:lnTo>
                  <a:lnTo>
                    <a:pt x="3945206" y="755803"/>
                  </a:lnTo>
                  <a:lnTo>
                    <a:pt x="3959196" y="755803"/>
                  </a:lnTo>
                  <a:lnTo>
                    <a:pt x="3973186" y="755803"/>
                  </a:lnTo>
                  <a:lnTo>
                    <a:pt x="3987176" y="755803"/>
                  </a:lnTo>
                  <a:lnTo>
                    <a:pt x="4001166" y="755803"/>
                  </a:lnTo>
                  <a:lnTo>
                    <a:pt x="4015156" y="755803"/>
                  </a:lnTo>
                  <a:lnTo>
                    <a:pt x="4029146" y="755803"/>
                  </a:lnTo>
                  <a:lnTo>
                    <a:pt x="4043136" y="755803"/>
                  </a:lnTo>
                  <a:lnTo>
                    <a:pt x="4057126" y="755803"/>
                  </a:lnTo>
                  <a:lnTo>
                    <a:pt x="4071117" y="755803"/>
                  </a:lnTo>
                  <a:lnTo>
                    <a:pt x="4085107" y="755803"/>
                  </a:lnTo>
                  <a:lnTo>
                    <a:pt x="4099097" y="755803"/>
                  </a:lnTo>
                  <a:lnTo>
                    <a:pt x="4113087" y="755803"/>
                  </a:lnTo>
                  <a:lnTo>
                    <a:pt x="4127077" y="755803"/>
                  </a:lnTo>
                  <a:lnTo>
                    <a:pt x="4141067" y="755803"/>
                  </a:lnTo>
                  <a:lnTo>
                    <a:pt x="4155057" y="755803"/>
                  </a:lnTo>
                </a:path>
              </a:pathLst>
            </a:custGeom>
            <a:ln w="40651" cap="flat">
              <a:solidFill>
                <a:srgbClr val="D3D3D3">
                  <a:alpha val="100000"/>
                </a:srgbClr>
              </a:solidFill>
              <a:prstDash val="solid"/>
              <a:round/>
            </a:ln>
          </p:spPr>
          <p:txBody>
            <a:bodyPr/>
            <a:lstStyle/>
            <a:p/>
          </p:txBody>
        </p:sp>
        <p:sp>
          <p:nvSpPr>
            <p:cNvPr id="25" name="pl25"/>
            <p:cNvSpPr/>
            <p:nvPr/>
          </p:nvSpPr>
          <p:spPr>
            <a:xfrm>
              <a:off x="2737948" y="2915283"/>
              <a:ext cx="4155057" cy="503840"/>
            </a:xfrm>
            <a:custGeom>
              <a:avLst/>
              <a:pathLst>
                <a:path w="4155057" h="503840">
                  <a:moveTo>
                    <a:pt x="0" y="252047"/>
                  </a:moveTo>
                  <a:lnTo>
                    <a:pt x="13990" y="252061"/>
                  </a:lnTo>
                  <a:lnTo>
                    <a:pt x="27980" y="252079"/>
                  </a:lnTo>
                  <a:lnTo>
                    <a:pt x="41970" y="252099"/>
                  </a:lnTo>
                  <a:lnTo>
                    <a:pt x="55960" y="252123"/>
                  </a:lnTo>
                  <a:lnTo>
                    <a:pt x="69950" y="252152"/>
                  </a:lnTo>
                  <a:lnTo>
                    <a:pt x="83940" y="252185"/>
                  </a:lnTo>
                  <a:lnTo>
                    <a:pt x="97930" y="252224"/>
                  </a:lnTo>
                  <a:lnTo>
                    <a:pt x="111920" y="252270"/>
                  </a:lnTo>
                  <a:lnTo>
                    <a:pt x="125910" y="252324"/>
                  </a:lnTo>
                  <a:lnTo>
                    <a:pt x="139900" y="252387"/>
                  </a:lnTo>
                  <a:lnTo>
                    <a:pt x="153891" y="252461"/>
                  </a:lnTo>
                  <a:lnTo>
                    <a:pt x="167881" y="252549"/>
                  </a:lnTo>
                  <a:lnTo>
                    <a:pt x="181871" y="252651"/>
                  </a:lnTo>
                  <a:lnTo>
                    <a:pt x="195861" y="252772"/>
                  </a:lnTo>
                  <a:lnTo>
                    <a:pt x="209851" y="252913"/>
                  </a:lnTo>
                  <a:lnTo>
                    <a:pt x="223841" y="253079"/>
                  </a:lnTo>
                  <a:lnTo>
                    <a:pt x="237831" y="253274"/>
                  </a:lnTo>
                  <a:lnTo>
                    <a:pt x="251821" y="253503"/>
                  </a:lnTo>
                  <a:lnTo>
                    <a:pt x="265811" y="253771"/>
                  </a:lnTo>
                  <a:lnTo>
                    <a:pt x="279801" y="254086"/>
                  </a:lnTo>
                  <a:lnTo>
                    <a:pt x="293791" y="254455"/>
                  </a:lnTo>
                  <a:lnTo>
                    <a:pt x="307782" y="254887"/>
                  </a:lnTo>
                  <a:lnTo>
                    <a:pt x="321772" y="255393"/>
                  </a:lnTo>
                  <a:lnTo>
                    <a:pt x="335762" y="255985"/>
                  </a:lnTo>
                  <a:lnTo>
                    <a:pt x="349752" y="256677"/>
                  </a:lnTo>
                  <a:lnTo>
                    <a:pt x="363742" y="257486"/>
                  </a:lnTo>
                  <a:lnTo>
                    <a:pt x="377732" y="258430"/>
                  </a:lnTo>
                  <a:lnTo>
                    <a:pt x="391722" y="259531"/>
                  </a:lnTo>
                  <a:lnTo>
                    <a:pt x="405712" y="260812"/>
                  </a:lnTo>
                  <a:lnTo>
                    <a:pt x="419702" y="262301"/>
                  </a:lnTo>
                  <a:lnTo>
                    <a:pt x="433692" y="264027"/>
                  </a:lnTo>
                  <a:lnTo>
                    <a:pt x="447682" y="266025"/>
                  </a:lnTo>
                  <a:lnTo>
                    <a:pt x="461673" y="268332"/>
                  </a:lnTo>
                  <a:lnTo>
                    <a:pt x="475663" y="270986"/>
                  </a:lnTo>
                  <a:lnTo>
                    <a:pt x="489653" y="274031"/>
                  </a:lnTo>
                  <a:lnTo>
                    <a:pt x="503643" y="277510"/>
                  </a:lnTo>
                  <a:lnTo>
                    <a:pt x="517633" y="281466"/>
                  </a:lnTo>
                  <a:lnTo>
                    <a:pt x="531623" y="285944"/>
                  </a:lnTo>
                  <a:lnTo>
                    <a:pt x="545613" y="290981"/>
                  </a:lnTo>
                  <a:lnTo>
                    <a:pt x="559603" y="296613"/>
                  </a:lnTo>
                  <a:lnTo>
                    <a:pt x="573593" y="302863"/>
                  </a:lnTo>
                  <a:lnTo>
                    <a:pt x="587583" y="309744"/>
                  </a:lnTo>
                  <a:lnTo>
                    <a:pt x="601574" y="317253"/>
                  </a:lnTo>
                  <a:lnTo>
                    <a:pt x="615564" y="325369"/>
                  </a:lnTo>
                  <a:lnTo>
                    <a:pt x="629554" y="334050"/>
                  </a:lnTo>
                  <a:lnTo>
                    <a:pt x="643544" y="343233"/>
                  </a:lnTo>
                  <a:lnTo>
                    <a:pt x="657534" y="352833"/>
                  </a:lnTo>
                  <a:lnTo>
                    <a:pt x="671524" y="362747"/>
                  </a:lnTo>
                  <a:lnTo>
                    <a:pt x="685514" y="372856"/>
                  </a:lnTo>
                  <a:lnTo>
                    <a:pt x="699504" y="383031"/>
                  </a:lnTo>
                  <a:lnTo>
                    <a:pt x="713494" y="393139"/>
                  </a:lnTo>
                  <a:lnTo>
                    <a:pt x="727484" y="403053"/>
                  </a:lnTo>
                  <a:lnTo>
                    <a:pt x="741474" y="412654"/>
                  </a:lnTo>
                  <a:lnTo>
                    <a:pt x="755465" y="421837"/>
                  </a:lnTo>
                  <a:lnTo>
                    <a:pt x="769455" y="430518"/>
                  </a:lnTo>
                  <a:lnTo>
                    <a:pt x="783445" y="438634"/>
                  </a:lnTo>
                  <a:lnTo>
                    <a:pt x="797435" y="446143"/>
                  </a:lnTo>
                  <a:lnTo>
                    <a:pt x="811425" y="453024"/>
                  </a:lnTo>
                  <a:lnTo>
                    <a:pt x="825415" y="459274"/>
                  </a:lnTo>
                  <a:lnTo>
                    <a:pt x="839405" y="464905"/>
                  </a:lnTo>
                  <a:lnTo>
                    <a:pt x="853395" y="469943"/>
                  </a:lnTo>
                  <a:lnTo>
                    <a:pt x="867385" y="474420"/>
                  </a:lnTo>
                  <a:lnTo>
                    <a:pt x="881375" y="478377"/>
                  </a:lnTo>
                  <a:lnTo>
                    <a:pt x="895365" y="481856"/>
                  </a:lnTo>
                  <a:lnTo>
                    <a:pt x="909356" y="484900"/>
                  </a:lnTo>
                  <a:lnTo>
                    <a:pt x="923346" y="487555"/>
                  </a:lnTo>
                  <a:lnTo>
                    <a:pt x="937336" y="489861"/>
                  </a:lnTo>
                  <a:lnTo>
                    <a:pt x="951326" y="491860"/>
                  </a:lnTo>
                  <a:lnTo>
                    <a:pt x="965316" y="493586"/>
                  </a:lnTo>
                  <a:lnTo>
                    <a:pt x="979306" y="495075"/>
                  </a:lnTo>
                  <a:lnTo>
                    <a:pt x="993296" y="496356"/>
                  </a:lnTo>
                  <a:lnTo>
                    <a:pt x="1007286" y="497456"/>
                  </a:lnTo>
                  <a:lnTo>
                    <a:pt x="1021276" y="498401"/>
                  </a:lnTo>
                  <a:lnTo>
                    <a:pt x="1035266" y="499209"/>
                  </a:lnTo>
                  <a:lnTo>
                    <a:pt x="1049256" y="499902"/>
                  </a:lnTo>
                  <a:lnTo>
                    <a:pt x="1063247" y="500494"/>
                  </a:lnTo>
                  <a:lnTo>
                    <a:pt x="1077237" y="501000"/>
                  </a:lnTo>
                  <a:lnTo>
                    <a:pt x="1091227" y="501432"/>
                  </a:lnTo>
                  <a:lnTo>
                    <a:pt x="1105217" y="501801"/>
                  </a:lnTo>
                  <a:lnTo>
                    <a:pt x="1119207" y="502116"/>
                  </a:lnTo>
                  <a:lnTo>
                    <a:pt x="1133197" y="502384"/>
                  </a:lnTo>
                  <a:lnTo>
                    <a:pt x="1147187" y="502613"/>
                  </a:lnTo>
                  <a:lnTo>
                    <a:pt x="1161177" y="502808"/>
                  </a:lnTo>
                  <a:lnTo>
                    <a:pt x="1175167" y="502974"/>
                  </a:lnTo>
                  <a:lnTo>
                    <a:pt x="1189157" y="503115"/>
                  </a:lnTo>
                  <a:lnTo>
                    <a:pt x="1203148" y="503236"/>
                  </a:lnTo>
                  <a:lnTo>
                    <a:pt x="1217138" y="503338"/>
                  </a:lnTo>
                  <a:lnTo>
                    <a:pt x="1231128" y="503426"/>
                  </a:lnTo>
                  <a:lnTo>
                    <a:pt x="1245118" y="503500"/>
                  </a:lnTo>
                  <a:lnTo>
                    <a:pt x="1259108" y="503563"/>
                  </a:lnTo>
                  <a:lnTo>
                    <a:pt x="1273098" y="503617"/>
                  </a:lnTo>
                  <a:lnTo>
                    <a:pt x="1287088" y="503663"/>
                  </a:lnTo>
                  <a:lnTo>
                    <a:pt x="1301078" y="503702"/>
                  </a:lnTo>
                  <a:lnTo>
                    <a:pt x="1315068" y="503735"/>
                  </a:lnTo>
                  <a:lnTo>
                    <a:pt x="1329058" y="503763"/>
                  </a:lnTo>
                  <a:lnTo>
                    <a:pt x="1343048" y="503787"/>
                  </a:lnTo>
                  <a:lnTo>
                    <a:pt x="1357039" y="503808"/>
                  </a:lnTo>
                  <a:lnTo>
                    <a:pt x="1371029" y="503825"/>
                  </a:lnTo>
                  <a:lnTo>
                    <a:pt x="1385019" y="503840"/>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5183115"/>
              <a:ext cx="4155057" cy="503587"/>
            </a:xfrm>
            <a:custGeom>
              <a:avLst/>
              <a:pathLst>
                <a:path w="4155057" h="503587">
                  <a:moveTo>
                    <a:pt x="0" y="503587"/>
                  </a:moveTo>
                  <a:lnTo>
                    <a:pt x="13990" y="503557"/>
                  </a:lnTo>
                  <a:lnTo>
                    <a:pt x="27980" y="503522"/>
                  </a:lnTo>
                  <a:lnTo>
                    <a:pt x="41970" y="503481"/>
                  </a:lnTo>
                  <a:lnTo>
                    <a:pt x="55960" y="503433"/>
                  </a:lnTo>
                  <a:lnTo>
                    <a:pt x="69950" y="503377"/>
                  </a:lnTo>
                  <a:lnTo>
                    <a:pt x="83940" y="503310"/>
                  </a:lnTo>
                  <a:lnTo>
                    <a:pt x="97930" y="503232"/>
                  </a:lnTo>
                  <a:lnTo>
                    <a:pt x="111920" y="503141"/>
                  </a:lnTo>
                  <a:lnTo>
                    <a:pt x="125910" y="503033"/>
                  </a:lnTo>
                  <a:lnTo>
                    <a:pt x="139900" y="502906"/>
                  </a:lnTo>
                  <a:lnTo>
                    <a:pt x="153891" y="502757"/>
                  </a:lnTo>
                  <a:lnTo>
                    <a:pt x="167881" y="502583"/>
                  </a:lnTo>
                  <a:lnTo>
                    <a:pt x="181871" y="502378"/>
                  </a:lnTo>
                  <a:lnTo>
                    <a:pt x="195861" y="502137"/>
                  </a:lnTo>
                  <a:lnTo>
                    <a:pt x="209851" y="501854"/>
                  </a:lnTo>
                  <a:lnTo>
                    <a:pt x="223841" y="501522"/>
                  </a:lnTo>
                  <a:lnTo>
                    <a:pt x="237831" y="501132"/>
                  </a:lnTo>
                  <a:lnTo>
                    <a:pt x="251821" y="500674"/>
                  </a:lnTo>
                  <a:lnTo>
                    <a:pt x="265811" y="500138"/>
                  </a:lnTo>
                  <a:lnTo>
                    <a:pt x="279801" y="499508"/>
                  </a:lnTo>
                  <a:lnTo>
                    <a:pt x="293791" y="498771"/>
                  </a:lnTo>
                  <a:lnTo>
                    <a:pt x="307782" y="497906"/>
                  </a:lnTo>
                  <a:lnTo>
                    <a:pt x="321772" y="496894"/>
                  </a:lnTo>
                  <a:lnTo>
                    <a:pt x="335762" y="495710"/>
                  </a:lnTo>
                  <a:lnTo>
                    <a:pt x="349752" y="494325"/>
                  </a:lnTo>
                  <a:lnTo>
                    <a:pt x="363742" y="492707"/>
                  </a:lnTo>
                  <a:lnTo>
                    <a:pt x="377732" y="490819"/>
                  </a:lnTo>
                  <a:lnTo>
                    <a:pt x="391722" y="488618"/>
                  </a:lnTo>
                  <a:lnTo>
                    <a:pt x="405712" y="486056"/>
                  </a:lnTo>
                  <a:lnTo>
                    <a:pt x="419702" y="483079"/>
                  </a:lnTo>
                  <a:lnTo>
                    <a:pt x="433692" y="479626"/>
                  </a:lnTo>
                  <a:lnTo>
                    <a:pt x="447682" y="475629"/>
                  </a:lnTo>
                  <a:lnTo>
                    <a:pt x="461673" y="471016"/>
                  </a:lnTo>
                  <a:lnTo>
                    <a:pt x="475663" y="465707"/>
                  </a:lnTo>
                  <a:lnTo>
                    <a:pt x="489653" y="459617"/>
                  </a:lnTo>
                  <a:lnTo>
                    <a:pt x="503643" y="452660"/>
                  </a:lnTo>
                  <a:lnTo>
                    <a:pt x="517633" y="444747"/>
                  </a:lnTo>
                  <a:lnTo>
                    <a:pt x="531623" y="435792"/>
                  </a:lnTo>
                  <a:lnTo>
                    <a:pt x="545613" y="425717"/>
                  </a:lnTo>
                  <a:lnTo>
                    <a:pt x="559603" y="414454"/>
                  </a:lnTo>
                  <a:lnTo>
                    <a:pt x="573593" y="401954"/>
                  </a:lnTo>
                  <a:lnTo>
                    <a:pt x="587583" y="388193"/>
                  </a:lnTo>
                  <a:lnTo>
                    <a:pt x="601574" y="373175"/>
                  </a:lnTo>
                  <a:lnTo>
                    <a:pt x="615564" y="356943"/>
                  </a:lnTo>
                  <a:lnTo>
                    <a:pt x="629554" y="339580"/>
                  </a:lnTo>
                  <a:lnTo>
                    <a:pt x="643544" y="321214"/>
                  </a:lnTo>
                  <a:lnTo>
                    <a:pt x="657534" y="302013"/>
                  </a:lnTo>
                  <a:lnTo>
                    <a:pt x="671524" y="282185"/>
                  </a:lnTo>
                  <a:lnTo>
                    <a:pt x="685514" y="261968"/>
                  </a:lnTo>
                  <a:lnTo>
                    <a:pt x="699504" y="241618"/>
                  </a:lnTo>
                  <a:lnTo>
                    <a:pt x="713494" y="221401"/>
                  </a:lnTo>
                  <a:lnTo>
                    <a:pt x="727484" y="201573"/>
                  </a:lnTo>
                  <a:lnTo>
                    <a:pt x="741474" y="182372"/>
                  </a:lnTo>
                  <a:lnTo>
                    <a:pt x="755465" y="164006"/>
                  </a:lnTo>
                  <a:lnTo>
                    <a:pt x="769455" y="146644"/>
                  </a:lnTo>
                  <a:lnTo>
                    <a:pt x="783445" y="130412"/>
                  </a:lnTo>
                  <a:lnTo>
                    <a:pt x="797435" y="115394"/>
                  </a:lnTo>
                  <a:lnTo>
                    <a:pt x="811425" y="101632"/>
                  </a:lnTo>
                  <a:lnTo>
                    <a:pt x="825415" y="89132"/>
                  </a:lnTo>
                  <a:lnTo>
                    <a:pt x="839405" y="77869"/>
                  </a:lnTo>
                  <a:lnTo>
                    <a:pt x="853395" y="67794"/>
                  </a:lnTo>
                  <a:lnTo>
                    <a:pt x="867385" y="58839"/>
                  </a:lnTo>
                  <a:lnTo>
                    <a:pt x="881375" y="50926"/>
                  </a:lnTo>
                  <a:lnTo>
                    <a:pt x="895365" y="43969"/>
                  </a:lnTo>
                  <a:lnTo>
                    <a:pt x="909356" y="37879"/>
                  </a:lnTo>
                  <a:lnTo>
                    <a:pt x="923346" y="32570"/>
                  </a:lnTo>
                  <a:lnTo>
                    <a:pt x="937336" y="27957"/>
                  </a:lnTo>
                  <a:lnTo>
                    <a:pt x="951326" y="23961"/>
                  </a:lnTo>
                  <a:lnTo>
                    <a:pt x="965316" y="20507"/>
                  </a:lnTo>
                  <a:lnTo>
                    <a:pt x="979306" y="17530"/>
                  </a:lnTo>
                  <a:lnTo>
                    <a:pt x="993296" y="14968"/>
                  </a:lnTo>
                  <a:lnTo>
                    <a:pt x="1007286" y="12767"/>
                  </a:lnTo>
                  <a:lnTo>
                    <a:pt x="1021276" y="10879"/>
                  </a:lnTo>
                  <a:lnTo>
                    <a:pt x="1035266" y="9261"/>
                  </a:lnTo>
                  <a:lnTo>
                    <a:pt x="1049256" y="7876"/>
                  </a:lnTo>
                  <a:lnTo>
                    <a:pt x="1063247" y="6692"/>
                  </a:lnTo>
                  <a:lnTo>
                    <a:pt x="1077237" y="5680"/>
                  </a:lnTo>
                  <a:lnTo>
                    <a:pt x="1091227" y="4815"/>
                  </a:lnTo>
                  <a:lnTo>
                    <a:pt x="1105217" y="4078"/>
                  </a:lnTo>
                  <a:lnTo>
                    <a:pt x="1119207" y="3449"/>
                  </a:lnTo>
                  <a:lnTo>
                    <a:pt x="1133197" y="2912"/>
                  </a:lnTo>
                  <a:lnTo>
                    <a:pt x="1147187" y="2454"/>
                  </a:lnTo>
                  <a:lnTo>
                    <a:pt x="1161177" y="2065"/>
                  </a:lnTo>
                  <a:lnTo>
                    <a:pt x="1175167" y="1732"/>
                  </a:lnTo>
                  <a:lnTo>
                    <a:pt x="1189157" y="1450"/>
                  </a:lnTo>
                  <a:lnTo>
                    <a:pt x="1203148" y="1209"/>
                  </a:lnTo>
                  <a:lnTo>
                    <a:pt x="1217138" y="1003"/>
                  </a:lnTo>
                  <a:lnTo>
                    <a:pt x="1231128" y="829"/>
                  </a:lnTo>
                  <a:lnTo>
                    <a:pt x="1245118" y="680"/>
                  </a:lnTo>
                  <a:lnTo>
                    <a:pt x="1259108" y="553"/>
                  </a:lnTo>
                  <a:lnTo>
                    <a:pt x="1273098" y="446"/>
                  </a:lnTo>
                  <a:lnTo>
                    <a:pt x="1287088" y="354"/>
                  </a:lnTo>
                  <a:lnTo>
                    <a:pt x="1301078" y="276"/>
                  </a:lnTo>
                  <a:lnTo>
                    <a:pt x="1315068" y="209"/>
                  </a:lnTo>
                  <a:lnTo>
                    <a:pt x="1329058" y="153"/>
                  </a:lnTo>
                  <a:lnTo>
                    <a:pt x="1343048" y="105"/>
                  </a:lnTo>
                  <a:lnTo>
                    <a:pt x="1357039" y="64"/>
                  </a:lnTo>
                  <a:lnTo>
                    <a:pt x="1371029" y="29"/>
                  </a:lnTo>
                  <a:lnTo>
                    <a:pt x="1385019" y="0"/>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587"/>
                  </a:lnTo>
                  <a:lnTo>
                    <a:pt x="2784028" y="503557"/>
                  </a:lnTo>
                  <a:lnTo>
                    <a:pt x="2798018" y="503522"/>
                  </a:lnTo>
                  <a:lnTo>
                    <a:pt x="2812008" y="503481"/>
                  </a:lnTo>
                  <a:lnTo>
                    <a:pt x="2825998" y="503433"/>
                  </a:lnTo>
                  <a:lnTo>
                    <a:pt x="2839988" y="503377"/>
                  </a:lnTo>
                  <a:lnTo>
                    <a:pt x="2853978" y="503310"/>
                  </a:lnTo>
                  <a:lnTo>
                    <a:pt x="2867969" y="503232"/>
                  </a:lnTo>
                  <a:lnTo>
                    <a:pt x="2881959" y="503141"/>
                  </a:lnTo>
                  <a:lnTo>
                    <a:pt x="2895949" y="503033"/>
                  </a:lnTo>
                  <a:lnTo>
                    <a:pt x="2909939" y="502906"/>
                  </a:lnTo>
                  <a:lnTo>
                    <a:pt x="2923929" y="502757"/>
                  </a:lnTo>
                  <a:lnTo>
                    <a:pt x="2937919" y="502583"/>
                  </a:lnTo>
                  <a:lnTo>
                    <a:pt x="2951909" y="502378"/>
                  </a:lnTo>
                  <a:lnTo>
                    <a:pt x="2965899" y="502137"/>
                  </a:lnTo>
                  <a:lnTo>
                    <a:pt x="2979889" y="501854"/>
                  </a:lnTo>
                  <a:lnTo>
                    <a:pt x="2993879" y="501522"/>
                  </a:lnTo>
                  <a:lnTo>
                    <a:pt x="3007870" y="501132"/>
                  </a:lnTo>
                  <a:lnTo>
                    <a:pt x="3021860" y="500674"/>
                  </a:lnTo>
                  <a:lnTo>
                    <a:pt x="3035850" y="500138"/>
                  </a:lnTo>
                  <a:lnTo>
                    <a:pt x="3049840" y="499508"/>
                  </a:lnTo>
                  <a:lnTo>
                    <a:pt x="3063830" y="498771"/>
                  </a:lnTo>
                  <a:lnTo>
                    <a:pt x="3077820" y="497906"/>
                  </a:lnTo>
                  <a:lnTo>
                    <a:pt x="3091810" y="496894"/>
                  </a:lnTo>
                  <a:lnTo>
                    <a:pt x="3105800" y="495710"/>
                  </a:lnTo>
                  <a:lnTo>
                    <a:pt x="3119790" y="494325"/>
                  </a:lnTo>
                  <a:lnTo>
                    <a:pt x="3133780" y="492707"/>
                  </a:lnTo>
                  <a:lnTo>
                    <a:pt x="3147770" y="490819"/>
                  </a:lnTo>
                  <a:lnTo>
                    <a:pt x="3161761" y="488618"/>
                  </a:lnTo>
                  <a:lnTo>
                    <a:pt x="3175751" y="486056"/>
                  </a:lnTo>
                  <a:lnTo>
                    <a:pt x="3189741" y="483079"/>
                  </a:lnTo>
                  <a:lnTo>
                    <a:pt x="3203731" y="479626"/>
                  </a:lnTo>
                  <a:lnTo>
                    <a:pt x="3217721" y="475629"/>
                  </a:lnTo>
                  <a:lnTo>
                    <a:pt x="3231711" y="471016"/>
                  </a:lnTo>
                  <a:lnTo>
                    <a:pt x="3245701" y="465707"/>
                  </a:lnTo>
                  <a:lnTo>
                    <a:pt x="3259691" y="459617"/>
                  </a:lnTo>
                  <a:lnTo>
                    <a:pt x="3273681" y="452660"/>
                  </a:lnTo>
                  <a:lnTo>
                    <a:pt x="3287671" y="444747"/>
                  </a:lnTo>
                  <a:lnTo>
                    <a:pt x="3301661" y="435792"/>
                  </a:lnTo>
                  <a:lnTo>
                    <a:pt x="3315652" y="425717"/>
                  </a:lnTo>
                  <a:lnTo>
                    <a:pt x="3329642" y="414454"/>
                  </a:lnTo>
                  <a:lnTo>
                    <a:pt x="3343632" y="401954"/>
                  </a:lnTo>
                  <a:lnTo>
                    <a:pt x="3357622" y="388193"/>
                  </a:lnTo>
                  <a:lnTo>
                    <a:pt x="3371612" y="373175"/>
                  </a:lnTo>
                  <a:lnTo>
                    <a:pt x="3385602" y="356943"/>
                  </a:lnTo>
                  <a:lnTo>
                    <a:pt x="3399592" y="339580"/>
                  </a:lnTo>
                  <a:lnTo>
                    <a:pt x="3413582" y="321214"/>
                  </a:lnTo>
                  <a:lnTo>
                    <a:pt x="3427572" y="302013"/>
                  </a:lnTo>
                  <a:lnTo>
                    <a:pt x="3441562" y="282185"/>
                  </a:lnTo>
                  <a:lnTo>
                    <a:pt x="3455552" y="261968"/>
                  </a:lnTo>
                  <a:lnTo>
                    <a:pt x="3469543" y="241618"/>
                  </a:lnTo>
                  <a:lnTo>
                    <a:pt x="3483533" y="221401"/>
                  </a:lnTo>
                  <a:lnTo>
                    <a:pt x="3497523" y="201573"/>
                  </a:lnTo>
                  <a:lnTo>
                    <a:pt x="3511513" y="182372"/>
                  </a:lnTo>
                  <a:lnTo>
                    <a:pt x="3525503" y="164006"/>
                  </a:lnTo>
                  <a:lnTo>
                    <a:pt x="3539493" y="146644"/>
                  </a:lnTo>
                  <a:lnTo>
                    <a:pt x="3553483" y="130412"/>
                  </a:lnTo>
                  <a:lnTo>
                    <a:pt x="3567473" y="115394"/>
                  </a:lnTo>
                  <a:lnTo>
                    <a:pt x="3581463" y="101632"/>
                  </a:lnTo>
                  <a:lnTo>
                    <a:pt x="3595453" y="89132"/>
                  </a:lnTo>
                  <a:lnTo>
                    <a:pt x="3609444" y="77869"/>
                  </a:lnTo>
                  <a:lnTo>
                    <a:pt x="3623434" y="67794"/>
                  </a:lnTo>
                  <a:lnTo>
                    <a:pt x="3637424" y="58839"/>
                  </a:lnTo>
                  <a:lnTo>
                    <a:pt x="3651414" y="50926"/>
                  </a:lnTo>
                  <a:lnTo>
                    <a:pt x="3665404" y="43969"/>
                  </a:lnTo>
                  <a:lnTo>
                    <a:pt x="3679394" y="37879"/>
                  </a:lnTo>
                  <a:lnTo>
                    <a:pt x="3693384" y="32570"/>
                  </a:lnTo>
                  <a:lnTo>
                    <a:pt x="3707374" y="27957"/>
                  </a:lnTo>
                  <a:lnTo>
                    <a:pt x="3721364" y="23961"/>
                  </a:lnTo>
                  <a:lnTo>
                    <a:pt x="3735354" y="20507"/>
                  </a:lnTo>
                  <a:lnTo>
                    <a:pt x="3749344" y="17530"/>
                  </a:lnTo>
                  <a:lnTo>
                    <a:pt x="3763335" y="14968"/>
                  </a:lnTo>
                  <a:lnTo>
                    <a:pt x="3777325" y="12767"/>
                  </a:lnTo>
                  <a:lnTo>
                    <a:pt x="3791315" y="10879"/>
                  </a:lnTo>
                  <a:lnTo>
                    <a:pt x="3805305" y="9261"/>
                  </a:lnTo>
                  <a:lnTo>
                    <a:pt x="3819295" y="7876"/>
                  </a:lnTo>
                  <a:lnTo>
                    <a:pt x="3833285" y="6692"/>
                  </a:lnTo>
                  <a:lnTo>
                    <a:pt x="3847275" y="5680"/>
                  </a:lnTo>
                  <a:lnTo>
                    <a:pt x="3861265" y="4815"/>
                  </a:lnTo>
                  <a:lnTo>
                    <a:pt x="3875255" y="4078"/>
                  </a:lnTo>
                  <a:lnTo>
                    <a:pt x="3889245" y="3449"/>
                  </a:lnTo>
                  <a:lnTo>
                    <a:pt x="3903235" y="2912"/>
                  </a:lnTo>
                  <a:lnTo>
                    <a:pt x="3917226" y="2454"/>
                  </a:lnTo>
                  <a:lnTo>
                    <a:pt x="3931216" y="2065"/>
                  </a:lnTo>
                  <a:lnTo>
                    <a:pt x="3945206" y="1732"/>
                  </a:lnTo>
                  <a:lnTo>
                    <a:pt x="3959196" y="1450"/>
                  </a:lnTo>
                  <a:lnTo>
                    <a:pt x="3973186" y="1209"/>
                  </a:lnTo>
                  <a:lnTo>
                    <a:pt x="3987176" y="1003"/>
                  </a:lnTo>
                  <a:lnTo>
                    <a:pt x="4001166" y="829"/>
                  </a:lnTo>
                  <a:lnTo>
                    <a:pt x="4015156" y="680"/>
                  </a:lnTo>
                  <a:lnTo>
                    <a:pt x="4029146" y="553"/>
                  </a:lnTo>
                  <a:lnTo>
                    <a:pt x="4043136" y="446"/>
                  </a:lnTo>
                  <a:lnTo>
                    <a:pt x="4057126" y="354"/>
                  </a:lnTo>
                  <a:lnTo>
                    <a:pt x="4071117" y="276"/>
                  </a:lnTo>
                  <a:lnTo>
                    <a:pt x="4085107" y="209"/>
                  </a:lnTo>
                  <a:lnTo>
                    <a:pt x="4099097" y="153"/>
                  </a:lnTo>
                  <a:lnTo>
                    <a:pt x="4113087" y="105"/>
                  </a:lnTo>
                  <a:lnTo>
                    <a:pt x="4127077" y="64"/>
                  </a:lnTo>
                  <a:lnTo>
                    <a:pt x="4141067" y="29"/>
                  </a:lnTo>
                  <a:lnTo>
                    <a:pt x="4155057" y="0"/>
                  </a:lnTo>
                </a:path>
              </a:pathLst>
            </a:custGeom>
            <a:ln w="40651" cap="flat">
              <a:solidFill>
                <a:srgbClr val="D3D3D3">
                  <a:alpha val="100000"/>
                </a:srgbClr>
              </a:solidFill>
              <a:prstDash val="solid"/>
              <a:round/>
            </a:ln>
          </p:spPr>
          <p:txBody>
            <a:bodyPr/>
            <a:lstStyle/>
            <a:p/>
          </p:txBody>
        </p:sp>
        <p:sp>
          <p:nvSpPr>
            <p:cNvPr id="27" name="pl27"/>
            <p:cNvSpPr/>
            <p:nvPr/>
          </p:nvSpPr>
          <p:spPr>
            <a:xfrm>
              <a:off x="2737948" y="3671170"/>
              <a:ext cx="4155057" cy="1007681"/>
            </a:xfrm>
            <a:custGeom>
              <a:avLst/>
              <a:pathLst>
                <a:path w="4155057" h="100768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8"/>
                  </a:lnTo>
                  <a:lnTo>
                    <a:pt x="1399009" y="198"/>
                  </a:lnTo>
                  <a:lnTo>
                    <a:pt x="1412999" y="233"/>
                  </a:lnTo>
                  <a:lnTo>
                    <a:pt x="1426989" y="274"/>
                  </a:lnTo>
                  <a:lnTo>
                    <a:pt x="1440979" y="322"/>
                  </a:lnTo>
                  <a:lnTo>
                    <a:pt x="1454969" y="378"/>
                  </a:lnTo>
                  <a:lnTo>
                    <a:pt x="1468959" y="445"/>
                  </a:lnTo>
                  <a:lnTo>
                    <a:pt x="1482949" y="523"/>
                  </a:lnTo>
                  <a:lnTo>
                    <a:pt x="1496939" y="615"/>
                  </a:lnTo>
                  <a:lnTo>
                    <a:pt x="1510930" y="722"/>
                  </a:lnTo>
                  <a:lnTo>
                    <a:pt x="1524920" y="849"/>
                  </a:lnTo>
                  <a:lnTo>
                    <a:pt x="1538910" y="998"/>
                  </a:lnTo>
                  <a:lnTo>
                    <a:pt x="1552900" y="1172"/>
                  </a:lnTo>
                  <a:lnTo>
                    <a:pt x="1566890" y="1378"/>
                  </a:lnTo>
                  <a:lnTo>
                    <a:pt x="1580880" y="1619"/>
                  </a:lnTo>
                  <a:lnTo>
                    <a:pt x="1594870" y="1901"/>
                  </a:lnTo>
                  <a:lnTo>
                    <a:pt x="1608860" y="2234"/>
                  </a:lnTo>
                  <a:lnTo>
                    <a:pt x="1622850" y="2623"/>
                  </a:lnTo>
                  <a:lnTo>
                    <a:pt x="1636840" y="3081"/>
                  </a:lnTo>
                  <a:lnTo>
                    <a:pt x="1650830" y="3618"/>
                  </a:lnTo>
                  <a:lnTo>
                    <a:pt x="1664821" y="4247"/>
                  </a:lnTo>
                  <a:lnTo>
                    <a:pt x="1678811" y="4984"/>
                  </a:lnTo>
                  <a:lnTo>
                    <a:pt x="1692801" y="5849"/>
                  </a:lnTo>
                  <a:lnTo>
                    <a:pt x="1706791" y="6861"/>
                  </a:lnTo>
                  <a:lnTo>
                    <a:pt x="1720781" y="8045"/>
                  </a:lnTo>
                  <a:lnTo>
                    <a:pt x="1734771" y="9430"/>
                  </a:lnTo>
                  <a:lnTo>
                    <a:pt x="1748761" y="11048"/>
                  </a:lnTo>
                  <a:lnTo>
                    <a:pt x="1762751" y="12936"/>
                  </a:lnTo>
                  <a:lnTo>
                    <a:pt x="1776741" y="15137"/>
                  </a:lnTo>
                  <a:lnTo>
                    <a:pt x="1790731" y="17699"/>
                  </a:lnTo>
                  <a:lnTo>
                    <a:pt x="1804722" y="20676"/>
                  </a:lnTo>
                  <a:lnTo>
                    <a:pt x="1818712" y="24130"/>
                  </a:lnTo>
                  <a:lnTo>
                    <a:pt x="1832702" y="28126"/>
                  </a:lnTo>
                  <a:lnTo>
                    <a:pt x="1846692" y="32739"/>
                  </a:lnTo>
                  <a:lnTo>
                    <a:pt x="1860682" y="38048"/>
                  </a:lnTo>
                  <a:lnTo>
                    <a:pt x="1874672" y="44138"/>
                  </a:lnTo>
                  <a:lnTo>
                    <a:pt x="1888662" y="51095"/>
                  </a:lnTo>
                  <a:lnTo>
                    <a:pt x="1902652" y="59008"/>
                  </a:lnTo>
                  <a:lnTo>
                    <a:pt x="1916642" y="67963"/>
                  </a:lnTo>
                  <a:lnTo>
                    <a:pt x="1930632" y="78038"/>
                  </a:lnTo>
                  <a:lnTo>
                    <a:pt x="1944622" y="89301"/>
                  </a:lnTo>
                  <a:lnTo>
                    <a:pt x="1958613" y="101801"/>
                  </a:lnTo>
                  <a:lnTo>
                    <a:pt x="1972603" y="115563"/>
                  </a:lnTo>
                  <a:lnTo>
                    <a:pt x="1986593" y="130581"/>
                  </a:lnTo>
                  <a:lnTo>
                    <a:pt x="2000583" y="146813"/>
                  </a:lnTo>
                  <a:lnTo>
                    <a:pt x="2014573" y="164175"/>
                  </a:lnTo>
                  <a:lnTo>
                    <a:pt x="2028563" y="182541"/>
                  </a:lnTo>
                  <a:lnTo>
                    <a:pt x="2042553" y="201742"/>
                  </a:lnTo>
                  <a:lnTo>
                    <a:pt x="2056543" y="221570"/>
                  </a:lnTo>
                  <a:lnTo>
                    <a:pt x="2070533" y="241787"/>
                  </a:lnTo>
                  <a:lnTo>
                    <a:pt x="2084523" y="262137"/>
                  </a:lnTo>
                  <a:lnTo>
                    <a:pt x="2098513" y="282354"/>
                  </a:lnTo>
                  <a:lnTo>
                    <a:pt x="2112504" y="302182"/>
                  </a:lnTo>
                  <a:lnTo>
                    <a:pt x="2126494" y="321383"/>
                  </a:lnTo>
                  <a:lnTo>
                    <a:pt x="2140484" y="339749"/>
                  </a:lnTo>
                  <a:lnTo>
                    <a:pt x="2154474" y="357112"/>
                  </a:lnTo>
                  <a:lnTo>
                    <a:pt x="2168464" y="373343"/>
                  </a:lnTo>
                  <a:lnTo>
                    <a:pt x="2182454" y="388362"/>
                  </a:lnTo>
                  <a:lnTo>
                    <a:pt x="2196444" y="402123"/>
                  </a:lnTo>
                  <a:lnTo>
                    <a:pt x="2210434" y="414623"/>
                  </a:lnTo>
                  <a:lnTo>
                    <a:pt x="2224424" y="425886"/>
                  </a:lnTo>
                  <a:lnTo>
                    <a:pt x="2238414" y="435961"/>
                  </a:lnTo>
                  <a:lnTo>
                    <a:pt x="2252404" y="444916"/>
                  </a:lnTo>
                  <a:lnTo>
                    <a:pt x="2266395" y="452829"/>
                  </a:lnTo>
                  <a:lnTo>
                    <a:pt x="2280385" y="459786"/>
                  </a:lnTo>
                  <a:lnTo>
                    <a:pt x="2294375" y="465876"/>
                  </a:lnTo>
                  <a:lnTo>
                    <a:pt x="2308365" y="471185"/>
                  </a:lnTo>
                  <a:lnTo>
                    <a:pt x="2322355" y="475798"/>
                  </a:lnTo>
                  <a:lnTo>
                    <a:pt x="2336345" y="479795"/>
                  </a:lnTo>
                  <a:lnTo>
                    <a:pt x="2350335" y="483248"/>
                  </a:lnTo>
                  <a:lnTo>
                    <a:pt x="2364325" y="486225"/>
                  </a:lnTo>
                  <a:lnTo>
                    <a:pt x="2378315" y="488787"/>
                  </a:lnTo>
                  <a:lnTo>
                    <a:pt x="2392305" y="490988"/>
                  </a:lnTo>
                  <a:lnTo>
                    <a:pt x="2406296" y="492876"/>
                  </a:lnTo>
                  <a:lnTo>
                    <a:pt x="2420286" y="494494"/>
                  </a:lnTo>
                  <a:lnTo>
                    <a:pt x="2434276" y="495879"/>
                  </a:lnTo>
                  <a:lnTo>
                    <a:pt x="2448266" y="497063"/>
                  </a:lnTo>
                  <a:lnTo>
                    <a:pt x="2462256" y="498075"/>
                  </a:lnTo>
                  <a:lnTo>
                    <a:pt x="2476246" y="498940"/>
                  </a:lnTo>
                  <a:lnTo>
                    <a:pt x="2490236" y="499677"/>
                  </a:lnTo>
                  <a:lnTo>
                    <a:pt x="2504226" y="500307"/>
                  </a:lnTo>
                  <a:lnTo>
                    <a:pt x="2518216" y="500843"/>
                  </a:lnTo>
                  <a:lnTo>
                    <a:pt x="2532206" y="501301"/>
                  </a:lnTo>
                  <a:lnTo>
                    <a:pt x="2546196" y="501691"/>
                  </a:lnTo>
                  <a:lnTo>
                    <a:pt x="2560187" y="502023"/>
                  </a:lnTo>
                  <a:lnTo>
                    <a:pt x="2574177" y="502306"/>
                  </a:lnTo>
                  <a:lnTo>
                    <a:pt x="2588167" y="502547"/>
                  </a:lnTo>
                  <a:lnTo>
                    <a:pt x="2602157" y="502752"/>
                  </a:lnTo>
                  <a:lnTo>
                    <a:pt x="2616147" y="502926"/>
                  </a:lnTo>
                  <a:lnTo>
                    <a:pt x="2630137" y="503075"/>
                  </a:lnTo>
                  <a:lnTo>
                    <a:pt x="2644127" y="503202"/>
                  </a:lnTo>
                  <a:lnTo>
                    <a:pt x="2658117" y="503310"/>
                  </a:lnTo>
                  <a:lnTo>
                    <a:pt x="2672107" y="503401"/>
                  </a:lnTo>
                  <a:lnTo>
                    <a:pt x="2686097" y="503479"/>
                  </a:lnTo>
                  <a:lnTo>
                    <a:pt x="2700087" y="503546"/>
                  </a:lnTo>
                  <a:lnTo>
                    <a:pt x="2714078" y="503602"/>
                  </a:lnTo>
                  <a:lnTo>
                    <a:pt x="2728068" y="503650"/>
                  </a:lnTo>
                  <a:lnTo>
                    <a:pt x="2742058" y="503691"/>
                  </a:lnTo>
                  <a:lnTo>
                    <a:pt x="2756048" y="503726"/>
                  </a:lnTo>
                  <a:lnTo>
                    <a:pt x="2770038" y="503756"/>
                  </a:lnTo>
                  <a:lnTo>
                    <a:pt x="2770038" y="504094"/>
                  </a:lnTo>
                  <a:lnTo>
                    <a:pt x="2784028" y="504123"/>
                  </a:lnTo>
                  <a:lnTo>
                    <a:pt x="2798018" y="504158"/>
                  </a:lnTo>
                  <a:lnTo>
                    <a:pt x="2812008" y="504199"/>
                  </a:lnTo>
                  <a:lnTo>
                    <a:pt x="2825998" y="504247"/>
                  </a:lnTo>
                  <a:lnTo>
                    <a:pt x="2839988" y="504304"/>
                  </a:lnTo>
                  <a:lnTo>
                    <a:pt x="2853978" y="504370"/>
                  </a:lnTo>
                  <a:lnTo>
                    <a:pt x="2867969" y="504448"/>
                  </a:lnTo>
                  <a:lnTo>
                    <a:pt x="2881959" y="504540"/>
                  </a:lnTo>
                  <a:lnTo>
                    <a:pt x="2895949" y="504648"/>
                  </a:lnTo>
                  <a:lnTo>
                    <a:pt x="2909939" y="504774"/>
                  </a:lnTo>
                  <a:lnTo>
                    <a:pt x="2923929" y="504923"/>
                  </a:lnTo>
                  <a:lnTo>
                    <a:pt x="2937919" y="505098"/>
                  </a:lnTo>
                  <a:lnTo>
                    <a:pt x="2951909" y="505303"/>
                  </a:lnTo>
                  <a:lnTo>
                    <a:pt x="2965899" y="505544"/>
                  </a:lnTo>
                  <a:lnTo>
                    <a:pt x="2979889" y="505827"/>
                  </a:lnTo>
                  <a:lnTo>
                    <a:pt x="2993879" y="506159"/>
                  </a:lnTo>
                  <a:lnTo>
                    <a:pt x="3007870" y="506549"/>
                  </a:lnTo>
                  <a:lnTo>
                    <a:pt x="3021860" y="507006"/>
                  </a:lnTo>
                  <a:lnTo>
                    <a:pt x="3035850" y="507543"/>
                  </a:lnTo>
                  <a:lnTo>
                    <a:pt x="3049840" y="508172"/>
                  </a:lnTo>
                  <a:lnTo>
                    <a:pt x="3063830" y="508910"/>
                  </a:lnTo>
                  <a:lnTo>
                    <a:pt x="3077820" y="509774"/>
                  </a:lnTo>
                  <a:lnTo>
                    <a:pt x="3091810" y="510786"/>
                  </a:lnTo>
                  <a:lnTo>
                    <a:pt x="3105800" y="511970"/>
                  </a:lnTo>
                  <a:lnTo>
                    <a:pt x="3119790" y="513355"/>
                  </a:lnTo>
                  <a:lnTo>
                    <a:pt x="3133780" y="514973"/>
                  </a:lnTo>
                  <a:lnTo>
                    <a:pt x="3147770" y="516861"/>
                  </a:lnTo>
                  <a:lnTo>
                    <a:pt x="3161761" y="519062"/>
                  </a:lnTo>
                  <a:lnTo>
                    <a:pt x="3175751" y="521624"/>
                  </a:lnTo>
                  <a:lnTo>
                    <a:pt x="3189741" y="524602"/>
                  </a:lnTo>
                  <a:lnTo>
                    <a:pt x="3203731" y="528055"/>
                  </a:lnTo>
                  <a:lnTo>
                    <a:pt x="3217721" y="532051"/>
                  </a:lnTo>
                  <a:lnTo>
                    <a:pt x="3231711" y="536664"/>
                  </a:lnTo>
                  <a:lnTo>
                    <a:pt x="3245701" y="541973"/>
                  </a:lnTo>
                  <a:lnTo>
                    <a:pt x="3259691" y="548063"/>
                  </a:lnTo>
                  <a:lnTo>
                    <a:pt x="3273681" y="555020"/>
                  </a:lnTo>
                  <a:lnTo>
                    <a:pt x="3287671" y="562933"/>
                  </a:lnTo>
                  <a:lnTo>
                    <a:pt x="3301661" y="571888"/>
                  </a:lnTo>
                  <a:lnTo>
                    <a:pt x="3315652" y="581963"/>
                  </a:lnTo>
                  <a:lnTo>
                    <a:pt x="3329642" y="593226"/>
                  </a:lnTo>
                  <a:lnTo>
                    <a:pt x="3343632" y="605726"/>
                  </a:lnTo>
                  <a:lnTo>
                    <a:pt x="3357622" y="619488"/>
                  </a:lnTo>
                  <a:lnTo>
                    <a:pt x="3371612" y="634506"/>
                  </a:lnTo>
                  <a:lnTo>
                    <a:pt x="3385602" y="650738"/>
                  </a:lnTo>
                  <a:lnTo>
                    <a:pt x="3399592" y="668100"/>
                  </a:lnTo>
                  <a:lnTo>
                    <a:pt x="3413582" y="686466"/>
                  </a:lnTo>
                  <a:lnTo>
                    <a:pt x="3427572" y="705667"/>
                  </a:lnTo>
                  <a:lnTo>
                    <a:pt x="3441562" y="725495"/>
                  </a:lnTo>
                  <a:lnTo>
                    <a:pt x="3455552" y="745713"/>
                  </a:lnTo>
                  <a:lnTo>
                    <a:pt x="3469543" y="766062"/>
                  </a:lnTo>
                  <a:lnTo>
                    <a:pt x="3483533" y="786279"/>
                  </a:lnTo>
                  <a:lnTo>
                    <a:pt x="3497523" y="806107"/>
                  </a:lnTo>
                  <a:lnTo>
                    <a:pt x="3511513" y="825308"/>
                  </a:lnTo>
                  <a:lnTo>
                    <a:pt x="3525503" y="843674"/>
                  </a:lnTo>
                  <a:lnTo>
                    <a:pt x="3539493" y="861037"/>
                  </a:lnTo>
                  <a:lnTo>
                    <a:pt x="3553483" y="877269"/>
                  </a:lnTo>
                  <a:lnTo>
                    <a:pt x="3567473" y="892287"/>
                  </a:lnTo>
                  <a:lnTo>
                    <a:pt x="3581463" y="906049"/>
                  </a:lnTo>
                  <a:lnTo>
                    <a:pt x="3595453" y="918548"/>
                  </a:lnTo>
                  <a:lnTo>
                    <a:pt x="3609444" y="929811"/>
                  </a:lnTo>
                  <a:lnTo>
                    <a:pt x="3623434" y="939887"/>
                  </a:lnTo>
                  <a:lnTo>
                    <a:pt x="3637424" y="948841"/>
                  </a:lnTo>
                  <a:lnTo>
                    <a:pt x="3651414" y="956754"/>
                  </a:lnTo>
                  <a:lnTo>
                    <a:pt x="3665404" y="963712"/>
                  </a:lnTo>
                  <a:lnTo>
                    <a:pt x="3679394" y="969801"/>
                  </a:lnTo>
                  <a:lnTo>
                    <a:pt x="3693384" y="975110"/>
                  </a:lnTo>
                  <a:lnTo>
                    <a:pt x="3707374" y="979723"/>
                  </a:lnTo>
                  <a:lnTo>
                    <a:pt x="3721364" y="983720"/>
                  </a:lnTo>
                  <a:lnTo>
                    <a:pt x="3735354" y="987173"/>
                  </a:lnTo>
                  <a:lnTo>
                    <a:pt x="3749344" y="990150"/>
                  </a:lnTo>
                  <a:lnTo>
                    <a:pt x="3763335" y="992712"/>
                  </a:lnTo>
                  <a:lnTo>
                    <a:pt x="3777325" y="994913"/>
                  </a:lnTo>
                  <a:lnTo>
                    <a:pt x="3791315" y="996802"/>
                  </a:lnTo>
                  <a:lnTo>
                    <a:pt x="3805305" y="998419"/>
                  </a:lnTo>
                  <a:lnTo>
                    <a:pt x="3819295" y="999804"/>
                  </a:lnTo>
                  <a:lnTo>
                    <a:pt x="3833285" y="1000989"/>
                  </a:lnTo>
                  <a:lnTo>
                    <a:pt x="3847275" y="1002001"/>
                  </a:lnTo>
                  <a:lnTo>
                    <a:pt x="3861265" y="1002865"/>
                  </a:lnTo>
                  <a:lnTo>
                    <a:pt x="3875255" y="1003603"/>
                  </a:lnTo>
                  <a:lnTo>
                    <a:pt x="3889245" y="1004232"/>
                  </a:lnTo>
                  <a:lnTo>
                    <a:pt x="3903235" y="1004768"/>
                  </a:lnTo>
                  <a:lnTo>
                    <a:pt x="3917226" y="1005226"/>
                  </a:lnTo>
                  <a:lnTo>
                    <a:pt x="3931216" y="1005616"/>
                  </a:lnTo>
                  <a:lnTo>
                    <a:pt x="3945206" y="1005948"/>
                  </a:lnTo>
                  <a:lnTo>
                    <a:pt x="3959196" y="1006231"/>
                  </a:lnTo>
                  <a:lnTo>
                    <a:pt x="3973186" y="1006472"/>
                  </a:lnTo>
                  <a:lnTo>
                    <a:pt x="3987176" y="1006677"/>
                  </a:lnTo>
                  <a:lnTo>
                    <a:pt x="4001166" y="1006852"/>
                  </a:lnTo>
                  <a:lnTo>
                    <a:pt x="4015156" y="1007000"/>
                  </a:lnTo>
                  <a:lnTo>
                    <a:pt x="4029146" y="1007127"/>
                  </a:lnTo>
                  <a:lnTo>
                    <a:pt x="4043136" y="1007235"/>
                  </a:lnTo>
                  <a:lnTo>
                    <a:pt x="4057126" y="1007326"/>
                  </a:lnTo>
                  <a:lnTo>
                    <a:pt x="4071117" y="1007404"/>
                  </a:lnTo>
                  <a:lnTo>
                    <a:pt x="4085107" y="1007471"/>
                  </a:lnTo>
                  <a:lnTo>
                    <a:pt x="4099097" y="1007527"/>
                  </a:lnTo>
                  <a:lnTo>
                    <a:pt x="4113087" y="1007575"/>
                  </a:lnTo>
                  <a:lnTo>
                    <a:pt x="4127077" y="1007616"/>
                  </a:lnTo>
                  <a:lnTo>
                    <a:pt x="4141067" y="1007651"/>
                  </a:lnTo>
                  <a:lnTo>
                    <a:pt x="4155057" y="1007681"/>
                  </a:lnTo>
                </a:path>
              </a:pathLst>
            </a:custGeom>
            <a:ln w="40651" cap="flat">
              <a:solidFill>
                <a:srgbClr val="D3D3D3">
                  <a:alpha val="100000"/>
                </a:srgbClr>
              </a:solidFill>
              <a:prstDash val="solid"/>
              <a:round/>
            </a:ln>
          </p:spPr>
          <p:txBody>
            <a:bodyPr/>
            <a:lstStyle/>
            <a:p/>
          </p:txBody>
        </p:sp>
        <p:sp>
          <p:nvSpPr>
            <p:cNvPr id="28" name="pl28"/>
            <p:cNvSpPr/>
            <p:nvPr/>
          </p:nvSpPr>
          <p:spPr>
            <a:xfrm>
              <a:off x="2737948" y="1655554"/>
              <a:ext cx="4155057" cy="503756"/>
            </a:xfrm>
            <a:custGeom>
              <a:avLst/>
              <a:pathLst>
                <a:path w="4155057" h="503756">
                  <a:moveTo>
                    <a:pt x="0" y="503756"/>
                  </a:moveTo>
                  <a:lnTo>
                    <a:pt x="13990" y="503741"/>
                  </a:lnTo>
                  <a:lnTo>
                    <a:pt x="27980" y="503723"/>
                  </a:lnTo>
                  <a:lnTo>
                    <a:pt x="41970" y="503703"/>
                  </a:lnTo>
                  <a:lnTo>
                    <a:pt x="55960" y="503679"/>
                  </a:lnTo>
                  <a:lnTo>
                    <a:pt x="69950" y="503651"/>
                  </a:lnTo>
                  <a:lnTo>
                    <a:pt x="83940" y="503617"/>
                  </a:lnTo>
                  <a:lnTo>
                    <a:pt x="97930" y="503578"/>
                  </a:lnTo>
                  <a:lnTo>
                    <a:pt x="111920" y="503533"/>
                  </a:lnTo>
                  <a:lnTo>
                    <a:pt x="125910" y="503479"/>
                  </a:lnTo>
                  <a:lnTo>
                    <a:pt x="139900" y="503415"/>
                  </a:lnTo>
                  <a:lnTo>
                    <a:pt x="153891" y="503341"/>
                  </a:lnTo>
                  <a:lnTo>
                    <a:pt x="167881" y="503254"/>
                  </a:lnTo>
                  <a:lnTo>
                    <a:pt x="181871" y="503151"/>
                  </a:lnTo>
                  <a:lnTo>
                    <a:pt x="195861" y="503031"/>
                  </a:lnTo>
                  <a:lnTo>
                    <a:pt x="209851" y="502889"/>
                  </a:lnTo>
                  <a:lnTo>
                    <a:pt x="223841" y="502723"/>
                  </a:lnTo>
                  <a:lnTo>
                    <a:pt x="237831" y="502528"/>
                  </a:lnTo>
                  <a:lnTo>
                    <a:pt x="251821" y="502299"/>
                  </a:lnTo>
                  <a:lnTo>
                    <a:pt x="265811" y="502031"/>
                  </a:lnTo>
                  <a:lnTo>
                    <a:pt x="279801" y="501717"/>
                  </a:lnTo>
                  <a:lnTo>
                    <a:pt x="293791" y="501348"/>
                  </a:lnTo>
                  <a:lnTo>
                    <a:pt x="307782" y="500916"/>
                  </a:lnTo>
                  <a:lnTo>
                    <a:pt x="321772" y="500410"/>
                  </a:lnTo>
                  <a:lnTo>
                    <a:pt x="335762" y="499817"/>
                  </a:lnTo>
                  <a:lnTo>
                    <a:pt x="349752" y="499125"/>
                  </a:lnTo>
                  <a:lnTo>
                    <a:pt x="363742" y="498316"/>
                  </a:lnTo>
                  <a:lnTo>
                    <a:pt x="377732" y="497372"/>
                  </a:lnTo>
                  <a:lnTo>
                    <a:pt x="391722" y="496271"/>
                  </a:lnTo>
                  <a:lnTo>
                    <a:pt x="405712" y="494990"/>
                  </a:lnTo>
                  <a:lnTo>
                    <a:pt x="419702" y="493502"/>
                  </a:lnTo>
                  <a:lnTo>
                    <a:pt x="433692" y="491775"/>
                  </a:lnTo>
                  <a:lnTo>
                    <a:pt x="447682" y="489777"/>
                  </a:lnTo>
                  <a:lnTo>
                    <a:pt x="461673" y="487470"/>
                  </a:lnTo>
                  <a:lnTo>
                    <a:pt x="475663" y="484816"/>
                  </a:lnTo>
                  <a:lnTo>
                    <a:pt x="489653" y="481771"/>
                  </a:lnTo>
                  <a:lnTo>
                    <a:pt x="503643" y="478292"/>
                  </a:lnTo>
                  <a:lnTo>
                    <a:pt x="517633" y="474336"/>
                  </a:lnTo>
                  <a:lnTo>
                    <a:pt x="531623" y="469859"/>
                  </a:lnTo>
                  <a:lnTo>
                    <a:pt x="545613" y="464821"/>
                  </a:lnTo>
                  <a:lnTo>
                    <a:pt x="559603" y="459189"/>
                  </a:lnTo>
                  <a:lnTo>
                    <a:pt x="573593" y="452940"/>
                  </a:lnTo>
                  <a:lnTo>
                    <a:pt x="587583" y="446059"/>
                  </a:lnTo>
                  <a:lnTo>
                    <a:pt x="601574" y="438550"/>
                  </a:lnTo>
                  <a:lnTo>
                    <a:pt x="615564" y="430434"/>
                  </a:lnTo>
                  <a:lnTo>
                    <a:pt x="629554" y="421752"/>
                  </a:lnTo>
                  <a:lnTo>
                    <a:pt x="643544" y="412569"/>
                  </a:lnTo>
                  <a:lnTo>
                    <a:pt x="657534" y="402969"/>
                  </a:lnTo>
                  <a:lnTo>
                    <a:pt x="671524" y="393055"/>
                  </a:lnTo>
                  <a:lnTo>
                    <a:pt x="685514" y="382946"/>
                  </a:lnTo>
                  <a:lnTo>
                    <a:pt x="699504" y="372772"/>
                  </a:lnTo>
                  <a:lnTo>
                    <a:pt x="713494" y="362663"/>
                  </a:lnTo>
                  <a:lnTo>
                    <a:pt x="727484" y="352749"/>
                  </a:lnTo>
                  <a:lnTo>
                    <a:pt x="741474" y="343148"/>
                  </a:lnTo>
                  <a:lnTo>
                    <a:pt x="755465" y="333965"/>
                  </a:lnTo>
                  <a:lnTo>
                    <a:pt x="769455" y="325284"/>
                  </a:lnTo>
                  <a:lnTo>
                    <a:pt x="783445" y="317168"/>
                  </a:lnTo>
                  <a:lnTo>
                    <a:pt x="797435" y="309659"/>
                  </a:lnTo>
                  <a:lnTo>
                    <a:pt x="811425" y="302778"/>
                  </a:lnTo>
                  <a:lnTo>
                    <a:pt x="825415" y="296528"/>
                  </a:lnTo>
                  <a:lnTo>
                    <a:pt x="839405" y="290897"/>
                  </a:lnTo>
                  <a:lnTo>
                    <a:pt x="853395" y="285859"/>
                  </a:lnTo>
                  <a:lnTo>
                    <a:pt x="867385" y="281382"/>
                  </a:lnTo>
                  <a:lnTo>
                    <a:pt x="881375" y="277425"/>
                  </a:lnTo>
                  <a:lnTo>
                    <a:pt x="895365" y="273947"/>
                  </a:lnTo>
                  <a:lnTo>
                    <a:pt x="909356" y="270902"/>
                  </a:lnTo>
                  <a:lnTo>
                    <a:pt x="923346" y="268247"/>
                  </a:lnTo>
                  <a:lnTo>
                    <a:pt x="937336" y="265941"/>
                  </a:lnTo>
                  <a:lnTo>
                    <a:pt x="951326" y="263943"/>
                  </a:lnTo>
                  <a:lnTo>
                    <a:pt x="965316" y="262216"/>
                  </a:lnTo>
                  <a:lnTo>
                    <a:pt x="979306" y="260727"/>
                  </a:lnTo>
                  <a:lnTo>
                    <a:pt x="993296" y="259446"/>
                  </a:lnTo>
                  <a:lnTo>
                    <a:pt x="1007286" y="258346"/>
                  </a:lnTo>
                  <a:lnTo>
                    <a:pt x="1021276" y="257402"/>
                  </a:lnTo>
                  <a:lnTo>
                    <a:pt x="1035266" y="256593"/>
                  </a:lnTo>
                  <a:lnTo>
                    <a:pt x="1049256" y="255900"/>
                  </a:lnTo>
                  <a:lnTo>
                    <a:pt x="1063247" y="255308"/>
                  </a:lnTo>
                  <a:lnTo>
                    <a:pt x="1077237" y="254802"/>
                  </a:lnTo>
                  <a:lnTo>
                    <a:pt x="1091227" y="254370"/>
                  </a:lnTo>
                  <a:lnTo>
                    <a:pt x="1105217" y="254001"/>
                  </a:lnTo>
                  <a:lnTo>
                    <a:pt x="1119207" y="253687"/>
                  </a:lnTo>
                  <a:lnTo>
                    <a:pt x="1133197" y="253418"/>
                  </a:lnTo>
                  <a:lnTo>
                    <a:pt x="1147187" y="253190"/>
                  </a:lnTo>
                  <a:lnTo>
                    <a:pt x="1161177" y="252995"/>
                  </a:lnTo>
                  <a:lnTo>
                    <a:pt x="1175167" y="252829"/>
                  </a:lnTo>
                  <a:lnTo>
                    <a:pt x="1189157" y="252687"/>
                  </a:lnTo>
                  <a:lnTo>
                    <a:pt x="1203148" y="252567"/>
                  </a:lnTo>
                  <a:lnTo>
                    <a:pt x="1217138" y="252464"/>
                  </a:lnTo>
                  <a:lnTo>
                    <a:pt x="1231128" y="252377"/>
                  </a:lnTo>
                  <a:lnTo>
                    <a:pt x="1245118" y="252302"/>
                  </a:lnTo>
                  <a:lnTo>
                    <a:pt x="1259108" y="252239"/>
                  </a:lnTo>
                  <a:lnTo>
                    <a:pt x="1273098" y="252185"/>
                  </a:lnTo>
                  <a:lnTo>
                    <a:pt x="1287088" y="252139"/>
                  </a:lnTo>
                  <a:lnTo>
                    <a:pt x="1301078" y="252100"/>
                  </a:lnTo>
                  <a:lnTo>
                    <a:pt x="1315068" y="252067"/>
                  </a:lnTo>
                  <a:lnTo>
                    <a:pt x="1329058" y="252039"/>
                  </a:lnTo>
                  <a:lnTo>
                    <a:pt x="1343048" y="252015"/>
                  </a:lnTo>
                  <a:lnTo>
                    <a:pt x="1357039" y="251994"/>
                  </a:lnTo>
                  <a:lnTo>
                    <a:pt x="1371029" y="251977"/>
                  </a:lnTo>
                  <a:lnTo>
                    <a:pt x="1385019" y="251962"/>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29" name="pl29"/>
            <p:cNvSpPr/>
            <p:nvPr/>
          </p:nvSpPr>
          <p:spPr>
            <a:xfrm>
              <a:off x="2737948" y="4427058"/>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30" name="pl30"/>
            <p:cNvSpPr/>
            <p:nvPr/>
          </p:nvSpPr>
          <p:spPr>
            <a:xfrm>
              <a:off x="2737948" y="2663320"/>
              <a:ext cx="4155057" cy="2015700"/>
            </a:xfrm>
            <a:custGeom>
              <a:avLst/>
              <a:pathLst>
                <a:path w="4155057" h="2015700">
                  <a:moveTo>
                    <a:pt x="0" y="2015700"/>
                  </a:moveTo>
                  <a:lnTo>
                    <a:pt x="13990" y="2015700"/>
                  </a:lnTo>
                  <a:lnTo>
                    <a:pt x="27980" y="2015700"/>
                  </a:lnTo>
                  <a:lnTo>
                    <a:pt x="41970" y="2015700"/>
                  </a:lnTo>
                  <a:lnTo>
                    <a:pt x="55960" y="2015700"/>
                  </a:lnTo>
                  <a:lnTo>
                    <a:pt x="69950" y="2015700"/>
                  </a:lnTo>
                  <a:lnTo>
                    <a:pt x="83940" y="2015700"/>
                  </a:lnTo>
                  <a:lnTo>
                    <a:pt x="97930" y="2015700"/>
                  </a:lnTo>
                  <a:lnTo>
                    <a:pt x="111920" y="2015700"/>
                  </a:lnTo>
                  <a:lnTo>
                    <a:pt x="125910" y="2015700"/>
                  </a:lnTo>
                  <a:lnTo>
                    <a:pt x="139900" y="2015700"/>
                  </a:lnTo>
                  <a:lnTo>
                    <a:pt x="153891" y="2015700"/>
                  </a:lnTo>
                  <a:lnTo>
                    <a:pt x="167881" y="2015700"/>
                  </a:lnTo>
                  <a:lnTo>
                    <a:pt x="181871" y="2015700"/>
                  </a:lnTo>
                  <a:lnTo>
                    <a:pt x="195861" y="2015700"/>
                  </a:lnTo>
                  <a:lnTo>
                    <a:pt x="209851" y="2015700"/>
                  </a:lnTo>
                  <a:lnTo>
                    <a:pt x="223841" y="2015700"/>
                  </a:lnTo>
                  <a:lnTo>
                    <a:pt x="237831" y="2015700"/>
                  </a:lnTo>
                  <a:lnTo>
                    <a:pt x="251821" y="2015700"/>
                  </a:lnTo>
                  <a:lnTo>
                    <a:pt x="265811" y="2015700"/>
                  </a:lnTo>
                  <a:lnTo>
                    <a:pt x="279801" y="2015700"/>
                  </a:lnTo>
                  <a:lnTo>
                    <a:pt x="293791" y="2015700"/>
                  </a:lnTo>
                  <a:lnTo>
                    <a:pt x="307782" y="2015700"/>
                  </a:lnTo>
                  <a:lnTo>
                    <a:pt x="321772" y="2015700"/>
                  </a:lnTo>
                  <a:lnTo>
                    <a:pt x="335762" y="2015700"/>
                  </a:lnTo>
                  <a:lnTo>
                    <a:pt x="349752" y="2015700"/>
                  </a:lnTo>
                  <a:lnTo>
                    <a:pt x="363742" y="2015700"/>
                  </a:lnTo>
                  <a:lnTo>
                    <a:pt x="377732" y="2015700"/>
                  </a:lnTo>
                  <a:lnTo>
                    <a:pt x="391722" y="2015700"/>
                  </a:lnTo>
                  <a:lnTo>
                    <a:pt x="405712" y="2015700"/>
                  </a:lnTo>
                  <a:lnTo>
                    <a:pt x="419702" y="2015700"/>
                  </a:lnTo>
                  <a:lnTo>
                    <a:pt x="433692" y="2015700"/>
                  </a:lnTo>
                  <a:lnTo>
                    <a:pt x="447682" y="2015700"/>
                  </a:lnTo>
                  <a:lnTo>
                    <a:pt x="461673" y="2015700"/>
                  </a:lnTo>
                  <a:lnTo>
                    <a:pt x="475663" y="2015700"/>
                  </a:lnTo>
                  <a:lnTo>
                    <a:pt x="489653" y="2015700"/>
                  </a:lnTo>
                  <a:lnTo>
                    <a:pt x="503643" y="2015700"/>
                  </a:lnTo>
                  <a:lnTo>
                    <a:pt x="517633" y="2015700"/>
                  </a:lnTo>
                  <a:lnTo>
                    <a:pt x="531623" y="2015700"/>
                  </a:lnTo>
                  <a:lnTo>
                    <a:pt x="545613" y="2015700"/>
                  </a:lnTo>
                  <a:lnTo>
                    <a:pt x="559603" y="2015700"/>
                  </a:lnTo>
                  <a:lnTo>
                    <a:pt x="573593" y="2015700"/>
                  </a:lnTo>
                  <a:lnTo>
                    <a:pt x="587583" y="2015700"/>
                  </a:lnTo>
                  <a:lnTo>
                    <a:pt x="601574" y="2015700"/>
                  </a:lnTo>
                  <a:lnTo>
                    <a:pt x="615564" y="2015700"/>
                  </a:lnTo>
                  <a:lnTo>
                    <a:pt x="629554" y="2015700"/>
                  </a:lnTo>
                  <a:lnTo>
                    <a:pt x="643544" y="2015700"/>
                  </a:lnTo>
                  <a:lnTo>
                    <a:pt x="657534" y="2015700"/>
                  </a:lnTo>
                  <a:lnTo>
                    <a:pt x="671524" y="2015700"/>
                  </a:lnTo>
                  <a:lnTo>
                    <a:pt x="685514" y="2015700"/>
                  </a:lnTo>
                  <a:lnTo>
                    <a:pt x="699504" y="2015700"/>
                  </a:lnTo>
                  <a:lnTo>
                    <a:pt x="713494" y="2015700"/>
                  </a:lnTo>
                  <a:lnTo>
                    <a:pt x="727484" y="2015700"/>
                  </a:lnTo>
                  <a:lnTo>
                    <a:pt x="741474" y="2015700"/>
                  </a:lnTo>
                  <a:lnTo>
                    <a:pt x="755465" y="2015700"/>
                  </a:lnTo>
                  <a:lnTo>
                    <a:pt x="769455" y="2015700"/>
                  </a:lnTo>
                  <a:lnTo>
                    <a:pt x="783445" y="2015700"/>
                  </a:lnTo>
                  <a:lnTo>
                    <a:pt x="797435" y="2015700"/>
                  </a:lnTo>
                  <a:lnTo>
                    <a:pt x="811425" y="2015700"/>
                  </a:lnTo>
                  <a:lnTo>
                    <a:pt x="825415" y="2015700"/>
                  </a:lnTo>
                  <a:lnTo>
                    <a:pt x="839405" y="2015700"/>
                  </a:lnTo>
                  <a:lnTo>
                    <a:pt x="853395" y="2015700"/>
                  </a:lnTo>
                  <a:lnTo>
                    <a:pt x="867385" y="2015700"/>
                  </a:lnTo>
                  <a:lnTo>
                    <a:pt x="881375" y="2015700"/>
                  </a:lnTo>
                  <a:lnTo>
                    <a:pt x="895365" y="2015700"/>
                  </a:lnTo>
                  <a:lnTo>
                    <a:pt x="909356" y="2015700"/>
                  </a:lnTo>
                  <a:lnTo>
                    <a:pt x="923346" y="2015700"/>
                  </a:lnTo>
                  <a:lnTo>
                    <a:pt x="937336" y="2015700"/>
                  </a:lnTo>
                  <a:lnTo>
                    <a:pt x="951326" y="2015700"/>
                  </a:lnTo>
                  <a:lnTo>
                    <a:pt x="965316" y="2015700"/>
                  </a:lnTo>
                  <a:lnTo>
                    <a:pt x="979306" y="2015700"/>
                  </a:lnTo>
                  <a:lnTo>
                    <a:pt x="993296" y="2015700"/>
                  </a:lnTo>
                  <a:lnTo>
                    <a:pt x="1007286" y="2015700"/>
                  </a:lnTo>
                  <a:lnTo>
                    <a:pt x="1021276" y="2015700"/>
                  </a:lnTo>
                  <a:lnTo>
                    <a:pt x="1035266" y="2015700"/>
                  </a:lnTo>
                  <a:lnTo>
                    <a:pt x="1049256" y="2015700"/>
                  </a:lnTo>
                  <a:lnTo>
                    <a:pt x="1063247" y="2015700"/>
                  </a:lnTo>
                  <a:lnTo>
                    <a:pt x="1077237" y="2015700"/>
                  </a:lnTo>
                  <a:lnTo>
                    <a:pt x="1091227" y="2015700"/>
                  </a:lnTo>
                  <a:lnTo>
                    <a:pt x="1105217" y="2015700"/>
                  </a:lnTo>
                  <a:lnTo>
                    <a:pt x="1119207" y="2015700"/>
                  </a:lnTo>
                  <a:lnTo>
                    <a:pt x="1133197" y="2015700"/>
                  </a:lnTo>
                  <a:lnTo>
                    <a:pt x="1147187" y="2015700"/>
                  </a:lnTo>
                  <a:lnTo>
                    <a:pt x="1161177" y="2015700"/>
                  </a:lnTo>
                  <a:lnTo>
                    <a:pt x="1175167" y="2015700"/>
                  </a:lnTo>
                  <a:lnTo>
                    <a:pt x="1189157" y="2015700"/>
                  </a:lnTo>
                  <a:lnTo>
                    <a:pt x="1203148" y="2015700"/>
                  </a:lnTo>
                  <a:lnTo>
                    <a:pt x="1217138" y="2015700"/>
                  </a:lnTo>
                  <a:lnTo>
                    <a:pt x="1231128" y="2015700"/>
                  </a:lnTo>
                  <a:lnTo>
                    <a:pt x="1245118" y="2015700"/>
                  </a:lnTo>
                  <a:lnTo>
                    <a:pt x="1259108" y="2015700"/>
                  </a:lnTo>
                  <a:lnTo>
                    <a:pt x="1273098" y="2015700"/>
                  </a:lnTo>
                  <a:lnTo>
                    <a:pt x="1287088" y="2015700"/>
                  </a:lnTo>
                  <a:lnTo>
                    <a:pt x="1301078" y="2015700"/>
                  </a:lnTo>
                  <a:lnTo>
                    <a:pt x="1315068" y="2015700"/>
                  </a:lnTo>
                  <a:lnTo>
                    <a:pt x="1329058" y="2015700"/>
                  </a:lnTo>
                  <a:lnTo>
                    <a:pt x="1343048" y="2015700"/>
                  </a:lnTo>
                  <a:lnTo>
                    <a:pt x="1357039" y="2015700"/>
                  </a:lnTo>
                  <a:lnTo>
                    <a:pt x="1371029" y="2015700"/>
                  </a:lnTo>
                  <a:lnTo>
                    <a:pt x="1385019" y="2015700"/>
                  </a:lnTo>
                  <a:lnTo>
                    <a:pt x="1385019" y="2015024"/>
                  </a:lnTo>
                  <a:lnTo>
                    <a:pt x="1399009" y="2014906"/>
                  </a:lnTo>
                  <a:lnTo>
                    <a:pt x="1412999" y="2014766"/>
                  </a:lnTo>
                  <a:lnTo>
                    <a:pt x="1426989" y="2014603"/>
                  </a:lnTo>
                  <a:lnTo>
                    <a:pt x="1440979" y="2014410"/>
                  </a:lnTo>
                  <a:lnTo>
                    <a:pt x="1454969" y="2014184"/>
                  </a:lnTo>
                  <a:lnTo>
                    <a:pt x="1468959" y="2013919"/>
                  </a:lnTo>
                  <a:lnTo>
                    <a:pt x="1482949" y="2013606"/>
                  </a:lnTo>
                  <a:lnTo>
                    <a:pt x="1496939" y="2013240"/>
                  </a:lnTo>
                  <a:lnTo>
                    <a:pt x="1510930" y="2012809"/>
                  </a:lnTo>
                  <a:lnTo>
                    <a:pt x="1524920" y="2012302"/>
                  </a:lnTo>
                  <a:lnTo>
                    <a:pt x="1538910" y="2011707"/>
                  </a:lnTo>
                  <a:lnTo>
                    <a:pt x="1552900" y="2011009"/>
                  </a:lnTo>
                  <a:lnTo>
                    <a:pt x="1566890" y="2010188"/>
                  </a:lnTo>
                  <a:lnTo>
                    <a:pt x="1580880" y="2009224"/>
                  </a:lnTo>
                  <a:lnTo>
                    <a:pt x="1594870" y="2008092"/>
                  </a:lnTo>
                  <a:lnTo>
                    <a:pt x="1608860" y="2006764"/>
                  </a:lnTo>
                  <a:lnTo>
                    <a:pt x="1622850" y="2005204"/>
                  </a:lnTo>
                  <a:lnTo>
                    <a:pt x="1636840" y="2003375"/>
                  </a:lnTo>
                  <a:lnTo>
                    <a:pt x="1650830" y="2001228"/>
                  </a:lnTo>
                  <a:lnTo>
                    <a:pt x="1664821" y="1998711"/>
                  </a:lnTo>
                  <a:lnTo>
                    <a:pt x="1678811" y="1995760"/>
                  </a:lnTo>
                  <a:lnTo>
                    <a:pt x="1692801" y="1992303"/>
                  </a:lnTo>
                  <a:lnTo>
                    <a:pt x="1706791" y="1988255"/>
                  </a:lnTo>
                  <a:lnTo>
                    <a:pt x="1720781" y="1983518"/>
                  </a:lnTo>
                  <a:lnTo>
                    <a:pt x="1734771" y="1977979"/>
                  </a:lnTo>
                  <a:lnTo>
                    <a:pt x="1748761" y="1971507"/>
                  </a:lnTo>
                  <a:lnTo>
                    <a:pt x="1762751" y="1963954"/>
                  </a:lnTo>
                  <a:lnTo>
                    <a:pt x="1776741" y="1955150"/>
                  </a:lnTo>
                  <a:lnTo>
                    <a:pt x="1790731" y="1944902"/>
                  </a:lnTo>
                  <a:lnTo>
                    <a:pt x="1804722" y="1932993"/>
                  </a:lnTo>
                  <a:lnTo>
                    <a:pt x="1818712" y="1919180"/>
                  </a:lnTo>
                  <a:lnTo>
                    <a:pt x="1832702" y="1903194"/>
                  </a:lnTo>
                  <a:lnTo>
                    <a:pt x="1846692" y="1884742"/>
                  </a:lnTo>
                  <a:lnTo>
                    <a:pt x="1860682" y="1863505"/>
                  </a:lnTo>
                  <a:lnTo>
                    <a:pt x="1874672" y="1839147"/>
                  </a:lnTo>
                  <a:lnTo>
                    <a:pt x="1888662" y="1811318"/>
                  </a:lnTo>
                  <a:lnTo>
                    <a:pt x="1902652" y="1779666"/>
                  </a:lnTo>
                  <a:lnTo>
                    <a:pt x="1916642" y="1743847"/>
                  </a:lnTo>
                  <a:lnTo>
                    <a:pt x="1930632" y="1703546"/>
                  </a:lnTo>
                  <a:lnTo>
                    <a:pt x="1944622" y="1658494"/>
                  </a:lnTo>
                  <a:lnTo>
                    <a:pt x="1958613" y="1608495"/>
                  </a:lnTo>
                  <a:lnTo>
                    <a:pt x="1972603" y="1553448"/>
                  </a:lnTo>
                  <a:lnTo>
                    <a:pt x="1986593" y="1493375"/>
                  </a:lnTo>
                  <a:lnTo>
                    <a:pt x="2000583" y="1428448"/>
                  </a:lnTo>
                  <a:lnTo>
                    <a:pt x="2014573" y="1358998"/>
                  </a:lnTo>
                  <a:lnTo>
                    <a:pt x="2028563" y="1285533"/>
                  </a:lnTo>
                  <a:lnTo>
                    <a:pt x="2042553" y="1208731"/>
                  </a:lnTo>
                  <a:lnTo>
                    <a:pt x="2056543" y="1129419"/>
                  </a:lnTo>
                  <a:lnTo>
                    <a:pt x="2070533" y="1048549"/>
                  </a:lnTo>
                  <a:lnTo>
                    <a:pt x="2084523" y="967151"/>
                  </a:lnTo>
                  <a:lnTo>
                    <a:pt x="2098513" y="886281"/>
                  </a:lnTo>
                  <a:lnTo>
                    <a:pt x="2112504" y="806969"/>
                  </a:lnTo>
                  <a:lnTo>
                    <a:pt x="2126494" y="730166"/>
                  </a:lnTo>
                  <a:lnTo>
                    <a:pt x="2140484" y="656702"/>
                  </a:lnTo>
                  <a:lnTo>
                    <a:pt x="2154474" y="587252"/>
                  </a:lnTo>
                  <a:lnTo>
                    <a:pt x="2168464" y="522324"/>
                  </a:lnTo>
                  <a:lnTo>
                    <a:pt x="2182454" y="462252"/>
                  </a:lnTo>
                  <a:lnTo>
                    <a:pt x="2196444" y="407205"/>
                  </a:lnTo>
                  <a:lnTo>
                    <a:pt x="2210434" y="357205"/>
                  </a:lnTo>
                  <a:lnTo>
                    <a:pt x="2224424" y="312154"/>
                  </a:lnTo>
                  <a:lnTo>
                    <a:pt x="2238414" y="271853"/>
                  </a:lnTo>
                  <a:lnTo>
                    <a:pt x="2252404" y="236034"/>
                  </a:lnTo>
                  <a:lnTo>
                    <a:pt x="2266395" y="204382"/>
                  </a:lnTo>
                  <a:lnTo>
                    <a:pt x="2280385" y="176553"/>
                  </a:lnTo>
                  <a:lnTo>
                    <a:pt x="2294375" y="152195"/>
                  </a:lnTo>
                  <a:lnTo>
                    <a:pt x="2308365" y="130958"/>
                  </a:lnTo>
                  <a:lnTo>
                    <a:pt x="2322355" y="112505"/>
                  </a:lnTo>
                  <a:lnTo>
                    <a:pt x="2336345" y="96520"/>
                  </a:lnTo>
                  <a:lnTo>
                    <a:pt x="2350335" y="82707"/>
                  </a:lnTo>
                  <a:lnTo>
                    <a:pt x="2364325" y="70798"/>
                  </a:lnTo>
                  <a:lnTo>
                    <a:pt x="2378315" y="60550"/>
                  </a:lnTo>
                  <a:lnTo>
                    <a:pt x="2392305" y="51746"/>
                  </a:lnTo>
                  <a:lnTo>
                    <a:pt x="2406296" y="44193"/>
                  </a:lnTo>
                  <a:lnTo>
                    <a:pt x="2420286" y="37721"/>
                  </a:lnTo>
                  <a:lnTo>
                    <a:pt x="2434276" y="32182"/>
                  </a:lnTo>
                  <a:lnTo>
                    <a:pt x="2448266" y="27445"/>
                  </a:lnTo>
                  <a:lnTo>
                    <a:pt x="2462256" y="23396"/>
                  </a:lnTo>
                  <a:lnTo>
                    <a:pt x="2476246" y="19939"/>
                  </a:lnTo>
                  <a:lnTo>
                    <a:pt x="2490236" y="16989"/>
                  </a:lnTo>
                  <a:lnTo>
                    <a:pt x="2504226" y="14472"/>
                  </a:lnTo>
                  <a:lnTo>
                    <a:pt x="2518216" y="12325"/>
                  </a:lnTo>
                  <a:lnTo>
                    <a:pt x="2532206" y="10495"/>
                  </a:lnTo>
                  <a:lnTo>
                    <a:pt x="2546196" y="8936"/>
                  </a:lnTo>
                  <a:lnTo>
                    <a:pt x="2560187" y="7607"/>
                  </a:lnTo>
                  <a:lnTo>
                    <a:pt x="2574177" y="6476"/>
                  </a:lnTo>
                  <a:lnTo>
                    <a:pt x="2588167" y="5512"/>
                  </a:lnTo>
                  <a:lnTo>
                    <a:pt x="2602157" y="4691"/>
                  </a:lnTo>
                  <a:lnTo>
                    <a:pt x="2616147" y="3992"/>
                  </a:lnTo>
                  <a:lnTo>
                    <a:pt x="2630137" y="3398"/>
                  </a:lnTo>
                  <a:lnTo>
                    <a:pt x="2644127" y="2891"/>
                  </a:lnTo>
                  <a:lnTo>
                    <a:pt x="2658117" y="2460"/>
                  </a:lnTo>
                  <a:lnTo>
                    <a:pt x="2672107" y="2093"/>
                  </a:lnTo>
                  <a:lnTo>
                    <a:pt x="2686097" y="1781"/>
                  </a:lnTo>
                  <a:lnTo>
                    <a:pt x="2700087" y="1515"/>
                  </a:lnTo>
                  <a:lnTo>
                    <a:pt x="2714078" y="1289"/>
                  </a:lnTo>
                  <a:lnTo>
                    <a:pt x="2728068" y="1097"/>
                  </a:lnTo>
                  <a:lnTo>
                    <a:pt x="2742058" y="933"/>
                  </a:lnTo>
                  <a:lnTo>
                    <a:pt x="2756048" y="794"/>
                  </a:lnTo>
                  <a:lnTo>
                    <a:pt x="2770038" y="675"/>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1" name="pl31"/>
            <p:cNvSpPr/>
            <p:nvPr/>
          </p:nvSpPr>
          <p:spPr>
            <a:xfrm>
              <a:off x="2737948" y="1404099"/>
              <a:ext cx="4155057" cy="1762724"/>
            </a:xfrm>
            <a:custGeom>
              <a:avLst/>
              <a:pathLst>
                <a:path w="4155057" h="1762724">
                  <a:moveTo>
                    <a:pt x="0" y="0"/>
                  </a:moveTo>
                  <a:lnTo>
                    <a:pt x="13990" y="103"/>
                  </a:lnTo>
                  <a:lnTo>
                    <a:pt x="27980" y="225"/>
                  </a:lnTo>
                  <a:lnTo>
                    <a:pt x="41970" y="368"/>
                  </a:lnTo>
                  <a:lnTo>
                    <a:pt x="55960" y="537"/>
                  </a:lnTo>
                  <a:lnTo>
                    <a:pt x="69950" y="734"/>
                  </a:lnTo>
                  <a:lnTo>
                    <a:pt x="83940" y="967"/>
                  </a:lnTo>
                  <a:lnTo>
                    <a:pt x="97930" y="1240"/>
                  </a:lnTo>
                  <a:lnTo>
                    <a:pt x="111920" y="1561"/>
                  </a:lnTo>
                  <a:lnTo>
                    <a:pt x="125910" y="1938"/>
                  </a:lnTo>
                  <a:lnTo>
                    <a:pt x="139900" y="2381"/>
                  </a:lnTo>
                  <a:lnTo>
                    <a:pt x="153891" y="2902"/>
                  </a:lnTo>
                  <a:lnTo>
                    <a:pt x="167881" y="3513"/>
                  </a:lnTo>
                  <a:lnTo>
                    <a:pt x="181871" y="4231"/>
                  </a:lnTo>
                  <a:lnTo>
                    <a:pt x="195861" y="5075"/>
                  </a:lnTo>
                  <a:lnTo>
                    <a:pt x="209851" y="6065"/>
                  </a:lnTo>
                  <a:lnTo>
                    <a:pt x="223841" y="7227"/>
                  </a:lnTo>
                  <a:lnTo>
                    <a:pt x="237831" y="8592"/>
                  </a:lnTo>
                  <a:lnTo>
                    <a:pt x="251821" y="10193"/>
                  </a:lnTo>
                  <a:lnTo>
                    <a:pt x="265811" y="12071"/>
                  </a:lnTo>
                  <a:lnTo>
                    <a:pt x="279801" y="14274"/>
                  </a:lnTo>
                  <a:lnTo>
                    <a:pt x="293791" y="16855"/>
                  </a:lnTo>
                  <a:lnTo>
                    <a:pt x="307782" y="19880"/>
                  </a:lnTo>
                  <a:lnTo>
                    <a:pt x="321772" y="23422"/>
                  </a:lnTo>
                  <a:lnTo>
                    <a:pt x="335762" y="27568"/>
                  </a:lnTo>
                  <a:lnTo>
                    <a:pt x="349752" y="32414"/>
                  </a:lnTo>
                  <a:lnTo>
                    <a:pt x="363742" y="38077"/>
                  </a:lnTo>
                  <a:lnTo>
                    <a:pt x="377732" y="44686"/>
                  </a:lnTo>
                  <a:lnTo>
                    <a:pt x="391722" y="52390"/>
                  </a:lnTo>
                  <a:lnTo>
                    <a:pt x="405712" y="61357"/>
                  </a:lnTo>
                  <a:lnTo>
                    <a:pt x="419702" y="71777"/>
                  </a:lnTo>
                  <a:lnTo>
                    <a:pt x="433692" y="83863"/>
                  </a:lnTo>
                  <a:lnTo>
                    <a:pt x="447682" y="97851"/>
                  </a:lnTo>
                  <a:lnTo>
                    <a:pt x="461673" y="113997"/>
                  </a:lnTo>
                  <a:lnTo>
                    <a:pt x="475663" y="132579"/>
                  </a:lnTo>
                  <a:lnTo>
                    <a:pt x="489653" y="153892"/>
                  </a:lnTo>
                  <a:lnTo>
                    <a:pt x="503643" y="178243"/>
                  </a:lnTo>
                  <a:lnTo>
                    <a:pt x="517633" y="205938"/>
                  </a:lnTo>
                  <a:lnTo>
                    <a:pt x="531623" y="237280"/>
                  </a:lnTo>
                  <a:lnTo>
                    <a:pt x="545613" y="272543"/>
                  </a:lnTo>
                  <a:lnTo>
                    <a:pt x="559603" y="311963"/>
                  </a:lnTo>
                  <a:lnTo>
                    <a:pt x="573593" y="355713"/>
                  </a:lnTo>
                  <a:lnTo>
                    <a:pt x="587583" y="403879"/>
                  </a:lnTo>
                  <a:lnTo>
                    <a:pt x="601574" y="456442"/>
                  </a:lnTo>
                  <a:lnTo>
                    <a:pt x="615564" y="513254"/>
                  </a:lnTo>
                  <a:lnTo>
                    <a:pt x="629554" y="574022"/>
                  </a:lnTo>
                  <a:lnTo>
                    <a:pt x="643544" y="638304"/>
                  </a:lnTo>
                  <a:lnTo>
                    <a:pt x="657534" y="705506"/>
                  </a:lnTo>
                  <a:lnTo>
                    <a:pt x="671524" y="774904"/>
                  </a:lnTo>
                  <a:lnTo>
                    <a:pt x="685514" y="845665"/>
                  </a:lnTo>
                  <a:lnTo>
                    <a:pt x="699504" y="916889"/>
                  </a:lnTo>
                  <a:lnTo>
                    <a:pt x="713494" y="987650"/>
                  </a:lnTo>
                  <a:lnTo>
                    <a:pt x="727484" y="1057048"/>
                  </a:lnTo>
                  <a:lnTo>
                    <a:pt x="741474" y="1124250"/>
                  </a:lnTo>
                  <a:lnTo>
                    <a:pt x="755465" y="1188532"/>
                  </a:lnTo>
                  <a:lnTo>
                    <a:pt x="769455" y="1249300"/>
                  </a:lnTo>
                  <a:lnTo>
                    <a:pt x="783445" y="1306112"/>
                  </a:lnTo>
                  <a:lnTo>
                    <a:pt x="797435" y="1358675"/>
                  </a:lnTo>
                  <a:lnTo>
                    <a:pt x="811425" y="1406842"/>
                  </a:lnTo>
                  <a:lnTo>
                    <a:pt x="825415" y="1450591"/>
                  </a:lnTo>
                  <a:lnTo>
                    <a:pt x="839405" y="1490011"/>
                  </a:lnTo>
                  <a:lnTo>
                    <a:pt x="853395" y="1525274"/>
                  </a:lnTo>
                  <a:lnTo>
                    <a:pt x="867385" y="1556616"/>
                  </a:lnTo>
                  <a:lnTo>
                    <a:pt x="881375" y="1584312"/>
                  </a:lnTo>
                  <a:lnTo>
                    <a:pt x="895365" y="1608662"/>
                  </a:lnTo>
                  <a:lnTo>
                    <a:pt x="909356" y="1629975"/>
                  </a:lnTo>
                  <a:lnTo>
                    <a:pt x="923346" y="1648558"/>
                  </a:lnTo>
                  <a:lnTo>
                    <a:pt x="937336" y="1664703"/>
                  </a:lnTo>
                  <a:lnTo>
                    <a:pt x="951326" y="1678691"/>
                  </a:lnTo>
                  <a:lnTo>
                    <a:pt x="965316" y="1690777"/>
                  </a:lnTo>
                  <a:lnTo>
                    <a:pt x="979306" y="1701198"/>
                  </a:lnTo>
                  <a:lnTo>
                    <a:pt x="993296" y="1710165"/>
                  </a:lnTo>
                  <a:lnTo>
                    <a:pt x="1007286" y="1717868"/>
                  </a:lnTo>
                  <a:lnTo>
                    <a:pt x="1021276" y="1724477"/>
                  </a:lnTo>
                  <a:lnTo>
                    <a:pt x="1035266" y="1730140"/>
                  </a:lnTo>
                  <a:lnTo>
                    <a:pt x="1049256" y="1734987"/>
                  </a:lnTo>
                  <a:lnTo>
                    <a:pt x="1063247" y="1739132"/>
                  </a:lnTo>
                  <a:lnTo>
                    <a:pt x="1077237" y="1742674"/>
                  </a:lnTo>
                  <a:lnTo>
                    <a:pt x="1091227" y="1745699"/>
                  </a:lnTo>
                  <a:lnTo>
                    <a:pt x="1105217" y="1748281"/>
                  </a:lnTo>
                  <a:lnTo>
                    <a:pt x="1119207" y="1750483"/>
                  </a:lnTo>
                  <a:lnTo>
                    <a:pt x="1133197" y="1752361"/>
                  </a:lnTo>
                  <a:lnTo>
                    <a:pt x="1147187" y="1753962"/>
                  </a:lnTo>
                  <a:lnTo>
                    <a:pt x="1161177" y="1755327"/>
                  </a:lnTo>
                  <a:lnTo>
                    <a:pt x="1175167" y="1756489"/>
                  </a:lnTo>
                  <a:lnTo>
                    <a:pt x="1189157" y="1757480"/>
                  </a:lnTo>
                  <a:lnTo>
                    <a:pt x="1203148" y="1758323"/>
                  </a:lnTo>
                  <a:lnTo>
                    <a:pt x="1217138" y="1759041"/>
                  </a:lnTo>
                  <a:lnTo>
                    <a:pt x="1231128" y="1759652"/>
                  </a:lnTo>
                  <a:lnTo>
                    <a:pt x="1245118" y="1760173"/>
                  </a:lnTo>
                  <a:lnTo>
                    <a:pt x="1259108" y="1760616"/>
                  </a:lnTo>
                  <a:lnTo>
                    <a:pt x="1273098" y="1760993"/>
                  </a:lnTo>
                  <a:lnTo>
                    <a:pt x="1287088" y="1761314"/>
                  </a:lnTo>
                  <a:lnTo>
                    <a:pt x="1301078" y="1761587"/>
                  </a:lnTo>
                  <a:lnTo>
                    <a:pt x="1315068" y="1761820"/>
                  </a:lnTo>
                  <a:lnTo>
                    <a:pt x="1329058" y="1762018"/>
                  </a:lnTo>
                  <a:lnTo>
                    <a:pt x="1343048" y="1762186"/>
                  </a:lnTo>
                  <a:lnTo>
                    <a:pt x="1357039" y="1762329"/>
                  </a:lnTo>
                  <a:lnTo>
                    <a:pt x="1371029" y="1762451"/>
                  </a:lnTo>
                  <a:lnTo>
                    <a:pt x="1385019" y="1762555"/>
                  </a:lnTo>
                  <a:lnTo>
                    <a:pt x="1385019" y="1762724"/>
                  </a:lnTo>
                  <a:lnTo>
                    <a:pt x="1399009" y="1762650"/>
                  </a:lnTo>
                  <a:lnTo>
                    <a:pt x="1412999" y="1762563"/>
                  </a:lnTo>
                  <a:lnTo>
                    <a:pt x="1426989" y="1762460"/>
                  </a:lnTo>
                  <a:lnTo>
                    <a:pt x="1440979" y="1762340"/>
                  </a:lnTo>
                  <a:lnTo>
                    <a:pt x="1454969" y="1762199"/>
                  </a:lnTo>
                  <a:lnTo>
                    <a:pt x="1468959" y="1762033"/>
                  </a:lnTo>
                  <a:lnTo>
                    <a:pt x="1482949" y="1761838"/>
                  </a:lnTo>
                  <a:lnTo>
                    <a:pt x="1496939" y="1761608"/>
                  </a:lnTo>
                  <a:lnTo>
                    <a:pt x="1510930" y="1761339"/>
                  </a:lnTo>
                  <a:lnTo>
                    <a:pt x="1524920" y="1761022"/>
                  </a:lnTo>
                  <a:lnTo>
                    <a:pt x="1538910" y="1760651"/>
                  </a:lnTo>
                  <a:lnTo>
                    <a:pt x="1552900" y="1760214"/>
                  </a:lnTo>
                  <a:lnTo>
                    <a:pt x="1566890" y="1759701"/>
                  </a:lnTo>
                  <a:lnTo>
                    <a:pt x="1580880" y="1759099"/>
                  </a:lnTo>
                  <a:lnTo>
                    <a:pt x="1594870" y="1758391"/>
                  </a:lnTo>
                  <a:lnTo>
                    <a:pt x="1608860" y="1757561"/>
                  </a:lnTo>
                  <a:lnTo>
                    <a:pt x="1622850" y="1756586"/>
                  </a:lnTo>
                  <a:lnTo>
                    <a:pt x="1636840" y="1755443"/>
                  </a:lnTo>
                  <a:lnTo>
                    <a:pt x="1650830" y="1754101"/>
                  </a:lnTo>
                  <a:lnTo>
                    <a:pt x="1664821" y="1752528"/>
                  </a:lnTo>
                  <a:lnTo>
                    <a:pt x="1678811" y="1750684"/>
                  </a:lnTo>
                  <a:lnTo>
                    <a:pt x="1692801" y="1748523"/>
                  </a:lnTo>
                  <a:lnTo>
                    <a:pt x="1706791" y="1745993"/>
                  </a:lnTo>
                  <a:lnTo>
                    <a:pt x="1720781" y="1743032"/>
                  </a:lnTo>
                  <a:lnTo>
                    <a:pt x="1734771" y="1739570"/>
                  </a:lnTo>
                  <a:lnTo>
                    <a:pt x="1748761" y="1735525"/>
                  </a:lnTo>
                  <a:lnTo>
                    <a:pt x="1762751" y="1730805"/>
                  </a:lnTo>
                  <a:lnTo>
                    <a:pt x="1776741" y="1725302"/>
                  </a:lnTo>
                  <a:lnTo>
                    <a:pt x="1790731" y="1718897"/>
                  </a:lnTo>
                  <a:lnTo>
                    <a:pt x="1804722" y="1711454"/>
                  </a:lnTo>
                  <a:lnTo>
                    <a:pt x="1818712" y="1702821"/>
                  </a:lnTo>
                  <a:lnTo>
                    <a:pt x="1832702" y="1692830"/>
                  </a:lnTo>
                  <a:lnTo>
                    <a:pt x="1846692" y="1681297"/>
                  </a:lnTo>
                  <a:lnTo>
                    <a:pt x="1860682" y="1668024"/>
                  </a:lnTo>
                  <a:lnTo>
                    <a:pt x="1874672" y="1652800"/>
                  </a:lnTo>
                  <a:lnTo>
                    <a:pt x="1888662" y="1635407"/>
                  </a:lnTo>
                  <a:lnTo>
                    <a:pt x="1902652" y="1615624"/>
                  </a:lnTo>
                  <a:lnTo>
                    <a:pt x="1916642" y="1593238"/>
                  </a:lnTo>
                  <a:lnTo>
                    <a:pt x="1930632" y="1568050"/>
                  </a:lnTo>
                  <a:lnTo>
                    <a:pt x="1944622" y="1539893"/>
                  </a:lnTo>
                  <a:lnTo>
                    <a:pt x="1958613" y="1508643"/>
                  </a:lnTo>
                  <a:lnTo>
                    <a:pt x="1972603" y="1474238"/>
                  </a:lnTo>
                  <a:lnTo>
                    <a:pt x="1986593" y="1436693"/>
                  </a:lnTo>
                  <a:lnTo>
                    <a:pt x="2000583" y="1396113"/>
                  </a:lnTo>
                  <a:lnTo>
                    <a:pt x="2014573" y="1352707"/>
                  </a:lnTo>
                  <a:lnTo>
                    <a:pt x="2028563" y="1306792"/>
                  </a:lnTo>
                  <a:lnTo>
                    <a:pt x="2042553" y="1258790"/>
                  </a:lnTo>
                  <a:lnTo>
                    <a:pt x="2056543" y="1209220"/>
                  </a:lnTo>
                  <a:lnTo>
                    <a:pt x="2070533" y="1158677"/>
                  </a:lnTo>
                  <a:lnTo>
                    <a:pt x="2084523" y="1107803"/>
                  </a:lnTo>
                  <a:lnTo>
                    <a:pt x="2098513" y="1057259"/>
                  </a:lnTo>
                  <a:lnTo>
                    <a:pt x="2112504" y="1007689"/>
                  </a:lnTo>
                  <a:lnTo>
                    <a:pt x="2126494" y="959687"/>
                  </a:lnTo>
                  <a:lnTo>
                    <a:pt x="2140484" y="913772"/>
                  </a:lnTo>
                  <a:lnTo>
                    <a:pt x="2154474" y="870366"/>
                  </a:lnTo>
                  <a:lnTo>
                    <a:pt x="2168464" y="829786"/>
                  </a:lnTo>
                  <a:lnTo>
                    <a:pt x="2182454" y="792241"/>
                  </a:lnTo>
                  <a:lnTo>
                    <a:pt x="2196444" y="757836"/>
                  </a:lnTo>
                  <a:lnTo>
                    <a:pt x="2210434" y="726587"/>
                  </a:lnTo>
                  <a:lnTo>
                    <a:pt x="2224424" y="698430"/>
                  </a:lnTo>
                  <a:lnTo>
                    <a:pt x="2238414" y="673242"/>
                  </a:lnTo>
                  <a:lnTo>
                    <a:pt x="2252404" y="650855"/>
                  </a:lnTo>
                  <a:lnTo>
                    <a:pt x="2266395" y="631072"/>
                  </a:lnTo>
                  <a:lnTo>
                    <a:pt x="2280385" y="613679"/>
                  </a:lnTo>
                  <a:lnTo>
                    <a:pt x="2294375" y="598455"/>
                  </a:lnTo>
                  <a:lnTo>
                    <a:pt x="2308365" y="585182"/>
                  </a:lnTo>
                  <a:lnTo>
                    <a:pt x="2322355" y="573649"/>
                  </a:lnTo>
                  <a:lnTo>
                    <a:pt x="2336345" y="563658"/>
                  </a:lnTo>
                  <a:lnTo>
                    <a:pt x="2350335" y="555025"/>
                  </a:lnTo>
                  <a:lnTo>
                    <a:pt x="2364325" y="547582"/>
                  </a:lnTo>
                  <a:lnTo>
                    <a:pt x="2378315" y="541177"/>
                  </a:lnTo>
                  <a:lnTo>
                    <a:pt x="2392305" y="535675"/>
                  </a:lnTo>
                  <a:lnTo>
                    <a:pt x="2406296" y="530954"/>
                  </a:lnTo>
                  <a:lnTo>
                    <a:pt x="2420286" y="526909"/>
                  </a:lnTo>
                  <a:lnTo>
                    <a:pt x="2434276" y="523447"/>
                  </a:lnTo>
                  <a:lnTo>
                    <a:pt x="2448266" y="520486"/>
                  </a:lnTo>
                  <a:lnTo>
                    <a:pt x="2462256" y="517956"/>
                  </a:lnTo>
                  <a:lnTo>
                    <a:pt x="2476246" y="515796"/>
                  </a:lnTo>
                  <a:lnTo>
                    <a:pt x="2490236" y="513951"/>
                  </a:lnTo>
                  <a:lnTo>
                    <a:pt x="2504226" y="512378"/>
                  </a:lnTo>
                  <a:lnTo>
                    <a:pt x="2518216" y="511037"/>
                  </a:lnTo>
                  <a:lnTo>
                    <a:pt x="2532206" y="509893"/>
                  </a:lnTo>
                  <a:lnTo>
                    <a:pt x="2546196" y="508918"/>
                  </a:lnTo>
                  <a:lnTo>
                    <a:pt x="2560187" y="508088"/>
                  </a:lnTo>
                  <a:lnTo>
                    <a:pt x="2574177" y="507381"/>
                  </a:lnTo>
                  <a:lnTo>
                    <a:pt x="2588167" y="506778"/>
                  </a:lnTo>
                  <a:lnTo>
                    <a:pt x="2602157" y="506265"/>
                  </a:lnTo>
                  <a:lnTo>
                    <a:pt x="2616147" y="505829"/>
                  </a:lnTo>
                  <a:lnTo>
                    <a:pt x="2630137" y="505457"/>
                  </a:lnTo>
                  <a:lnTo>
                    <a:pt x="2644127" y="505141"/>
                  </a:lnTo>
                  <a:lnTo>
                    <a:pt x="2658117" y="504871"/>
                  </a:lnTo>
                  <a:lnTo>
                    <a:pt x="2672107" y="504642"/>
                  </a:lnTo>
                  <a:lnTo>
                    <a:pt x="2686097" y="504447"/>
                  </a:lnTo>
                  <a:lnTo>
                    <a:pt x="2700087" y="504281"/>
                  </a:lnTo>
                  <a:lnTo>
                    <a:pt x="2714078" y="504139"/>
                  </a:lnTo>
                  <a:lnTo>
                    <a:pt x="2728068" y="504019"/>
                  </a:lnTo>
                  <a:lnTo>
                    <a:pt x="2742058" y="503917"/>
                  </a:lnTo>
                  <a:lnTo>
                    <a:pt x="2756048" y="503830"/>
                  </a:lnTo>
                  <a:lnTo>
                    <a:pt x="2770038" y="503756"/>
                  </a:lnTo>
                  <a:lnTo>
                    <a:pt x="2770038" y="503249"/>
                  </a:lnTo>
                  <a:lnTo>
                    <a:pt x="2784028" y="503234"/>
                  </a:lnTo>
                  <a:lnTo>
                    <a:pt x="2798018" y="503216"/>
                  </a:lnTo>
                  <a:lnTo>
                    <a:pt x="2812008" y="503196"/>
                  </a:lnTo>
                  <a:lnTo>
                    <a:pt x="2825998" y="503172"/>
                  </a:lnTo>
                  <a:lnTo>
                    <a:pt x="2839988" y="503144"/>
                  </a:lnTo>
                  <a:lnTo>
                    <a:pt x="2853978" y="503111"/>
                  </a:lnTo>
                  <a:lnTo>
                    <a:pt x="2867969" y="503071"/>
                  </a:lnTo>
                  <a:lnTo>
                    <a:pt x="2881959" y="503026"/>
                  </a:lnTo>
                  <a:lnTo>
                    <a:pt x="2895949" y="502972"/>
                  </a:lnTo>
                  <a:lnTo>
                    <a:pt x="2909939" y="502908"/>
                  </a:lnTo>
                  <a:lnTo>
                    <a:pt x="2923929" y="502834"/>
                  </a:lnTo>
                  <a:lnTo>
                    <a:pt x="2937919" y="502747"/>
                  </a:lnTo>
                  <a:lnTo>
                    <a:pt x="2951909" y="502644"/>
                  </a:lnTo>
                  <a:lnTo>
                    <a:pt x="2965899" y="502524"/>
                  </a:lnTo>
                  <a:lnTo>
                    <a:pt x="2979889" y="502382"/>
                  </a:lnTo>
                  <a:lnTo>
                    <a:pt x="2993879" y="502216"/>
                  </a:lnTo>
                  <a:lnTo>
                    <a:pt x="3007870" y="502021"/>
                  </a:lnTo>
                  <a:lnTo>
                    <a:pt x="3021860" y="501793"/>
                  </a:lnTo>
                  <a:lnTo>
                    <a:pt x="3035850" y="501524"/>
                  </a:lnTo>
                  <a:lnTo>
                    <a:pt x="3049840" y="501210"/>
                  </a:lnTo>
                  <a:lnTo>
                    <a:pt x="3063830" y="500841"/>
                  </a:lnTo>
                  <a:lnTo>
                    <a:pt x="3077820" y="500409"/>
                  </a:lnTo>
                  <a:lnTo>
                    <a:pt x="3091810" y="499903"/>
                  </a:lnTo>
                  <a:lnTo>
                    <a:pt x="3105800" y="499310"/>
                  </a:lnTo>
                  <a:lnTo>
                    <a:pt x="3119790" y="498618"/>
                  </a:lnTo>
                  <a:lnTo>
                    <a:pt x="3133780" y="497809"/>
                  </a:lnTo>
                  <a:lnTo>
                    <a:pt x="3147770" y="496865"/>
                  </a:lnTo>
                  <a:lnTo>
                    <a:pt x="3161761" y="495764"/>
                  </a:lnTo>
                  <a:lnTo>
                    <a:pt x="3175751" y="494483"/>
                  </a:lnTo>
                  <a:lnTo>
                    <a:pt x="3189741" y="492995"/>
                  </a:lnTo>
                  <a:lnTo>
                    <a:pt x="3203731" y="491268"/>
                  </a:lnTo>
                  <a:lnTo>
                    <a:pt x="3217721" y="489270"/>
                  </a:lnTo>
                  <a:lnTo>
                    <a:pt x="3231711" y="486963"/>
                  </a:lnTo>
                  <a:lnTo>
                    <a:pt x="3245701" y="484309"/>
                  </a:lnTo>
                  <a:lnTo>
                    <a:pt x="3259691" y="481264"/>
                  </a:lnTo>
                  <a:lnTo>
                    <a:pt x="3273681" y="477785"/>
                  </a:lnTo>
                  <a:lnTo>
                    <a:pt x="3287671" y="473829"/>
                  </a:lnTo>
                  <a:lnTo>
                    <a:pt x="3301661" y="469352"/>
                  </a:lnTo>
                  <a:lnTo>
                    <a:pt x="3315652" y="464314"/>
                  </a:lnTo>
                  <a:lnTo>
                    <a:pt x="3329642" y="458682"/>
                  </a:lnTo>
                  <a:lnTo>
                    <a:pt x="3343632" y="452433"/>
                  </a:lnTo>
                  <a:lnTo>
                    <a:pt x="3357622" y="445552"/>
                  </a:lnTo>
                  <a:lnTo>
                    <a:pt x="3371612" y="438043"/>
                  </a:lnTo>
                  <a:lnTo>
                    <a:pt x="3385602" y="429927"/>
                  </a:lnTo>
                  <a:lnTo>
                    <a:pt x="3399592" y="421245"/>
                  </a:lnTo>
                  <a:lnTo>
                    <a:pt x="3413582" y="412062"/>
                  </a:lnTo>
                  <a:lnTo>
                    <a:pt x="3427572" y="402462"/>
                  </a:lnTo>
                  <a:lnTo>
                    <a:pt x="3441562" y="392548"/>
                  </a:lnTo>
                  <a:lnTo>
                    <a:pt x="3455552" y="382439"/>
                  </a:lnTo>
                  <a:lnTo>
                    <a:pt x="3469543" y="372265"/>
                  </a:lnTo>
                  <a:lnTo>
                    <a:pt x="3483533" y="362156"/>
                  </a:lnTo>
                  <a:lnTo>
                    <a:pt x="3497523" y="352242"/>
                  </a:lnTo>
                  <a:lnTo>
                    <a:pt x="3511513" y="342641"/>
                  </a:lnTo>
                  <a:lnTo>
                    <a:pt x="3525503" y="333458"/>
                  </a:lnTo>
                  <a:lnTo>
                    <a:pt x="3539493" y="324777"/>
                  </a:lnTo>
                  <a:lnTo>
                    <a:pt x="3553483" y="316661"/>
                  </a:lnTo>
                  <a:lnTo>
                    <a:pt x="3567473" y="309152"/>
                  </a:lnTo>
                  <a:lnTo>
                    <a:pt x="3581463" y="302271"/>
                  </a:lnTo>
                  <a:lnTo>
                    <a:pt x="3595453" y="296021"/>
                  </a:lnTo>
                  <a:lnTo>
                    <a:pt x="3609444" y="290390"/>
                  </a:lnTo>
                  <a:lnTo>
                    <a:pt x="3623434" y="285352"/>
                  </a:lnTo>
                  <a:lnTo>
                    <a:pt x="3637424" y="280875"/>
                  </a:lnTo>
                  <a:lnTo>
                    <a:pt x="3651414" y="276918"/>
                  </a:lnTo>
                  <a:lnTo>
                    <a:pt x="3665404" y="273440"/>
                  </a:lnTo>
                  <a:lnTo>
                    <a:pt x="3679394" y="270395"/>
                  </a:lnTo>
                  <a:lnTo>
                    <a:pt x="3693384" y="267740"/>
                  </a:lnTo>
                  <a:lnTo>
                    <a:pt x="3707374" y="265434"/>
                  </a:lnTo>
                  <a:lnTo>
                    <a:pt x="3721364" y="263436"/>
                  </a:lnTo>
                  <a:lnTo>
                    <a:pt x="3735354" y="261709"/>
                  </a:lnTo>
                  <a:lnTo>
                    <a:pt x="3749344" y="260220"/>
                  </a:lnTo>
                  <a:lnTo>
                    <a:pt x="3763335" y="258939"/>
                  </a:lnTo>
                  <a:lnTo>
                    <a:pt x="3777325" y="257839"/>
                  </a:lnTo>
                  <a:lnTo>
                    <a:pt x="3791315" y="256895"/>
                  </a:lnTo>
                  <a:lnTo>
                    <a:pt x="3805305" y="256086"/>
                  </a:lnTo>
                  <a:lnTo>
                    <a:pt x="3819295" y="255393"/>
                  </a:lnTo>
                  <a:lnTo>
                    <a:pt x="3833285" y="254801"/>
                  </a:lnTo>
                  <a:lnTo>
                    <a:pt x="3847275" y="254295"/>
                  </a:lnTo>
                  <a:lnTo>
                    <a:pt x="3861265" y="253863"/>
                  </a:lnTo>
                  <a:lnTo>
                    <a:pt x="3875255" y="253494"/>
                  </a:lnTo>
                  <a:lnTo>
                    <a:pt x="3889245" y="253180"/>
                  </a:lnTo>
                  <a:lnTo>
                    <a:pt x="3903235" y="252911"/>
                  </a:lnTo>
                  <a:lnTo>
                    <a:pt x="3917226" y="252683"/>
                  </a:lnTo>
                  <a:lnTo>
                    <a:pt x="3931216" y="252488"/>
                  </a:lnTo>
                  <a:lnTo>
                    <a:pt x="3945206" y="252322"/>
                  </a:lnTo>
                  <a:lnTo>
                    <a:pt x="3959196" y="252180"/>
                  </a:lnTo>
                  <a:lnTo>
                    <a:pt x="3973186" y="252060"/>
                  </a:lnTo>
                  <a:lnTo>
                    <a:pt x="3987176" y="251957"/>
                  </a:lnTo>
                  <a:lnTo>
                    <a:pt x="4001166" y="251870"/>
                  </a:lnTo>
                  <a:lnTo>
                    <a:pt x="4015156" y="251795"/>
                  </a:lnTo>
                  <a:lnTo>
                    <a:pt x="4029146" y="251732"/>
                  </a:lnTo>
                  <a:lnTo>
                    <a:pt x="4043136" y="251678"/>
                  </a:lnTo>
                  <a:lnTo>
                    <a:pt x="4057126" y="251632"/>
                  </a:lnTo>
                  <a:lnTo>
                    <a:pt x="4071117" y="251593"/>
                  </a:lnTo>
                  <a:lnTo>
                    <a:pt x="4085107" y="251560"/>
                  </a:lnTo>
                  <a:lnTo>
                    <a:pt x="4099097" y="251532"/>
                  </a:lnTo>
                  <a:lnTo>
                    <a:pt x="4113087" y="251508"/>
                  </a:lnTo>
                  <a:lnTo>
                    <a:pt x="4127077" y="251487"/>
                  </a:lnTo>
                  <a:lnTo>
                    <a:pt x="4141067" y="251470"/>
                  </a:lnTo>
                  <a:lnTo>
                    <a:pt x="4155057" y="251455"/>
                  </a:lnTo>
                </a:path>
              </a:pathLst>
            </a:custGeom>
            <a:ln w="40651" cap="flat">
              <a:solidFill>
                <a:srgbClr val="D3D3D3">
                  <a:alpha val="100000"/>
                </a:srgbClr>
              </a:solidFill>
              <a:prstDash val="solid"/>
              <a:round/>
            </a:ln>
          </p:spPr>
          <p:txBody>
            <a:bodyPr/>
            <a:lstStyle/>
            <a:p/>
          </p:txBody>
        </p:sp>
        <p:sp>
          <p:nvSpPr>
            <p:cNvPr id="32" name="pl32"/>
            <p:cNvSpPr/>
            <p:nvPr/>
          </p:nvSpPr>
          <p:spPr>
            <a:xfrm>
              <a:off x="2737948" y="2159902"/>
              <a:ext cx="4155057" cy="1511015"/>
            </a:xfrm>
            <a:custGeom>
              <a:avLst/>
              <a:pathLst>
                <a:path w="4155057" h="1511015">
                  <a:moveTo>
                    <a:pt x="0" y="755380"/>
                  </a:moveTo>
                  <a:lnTo>
                    <a:pt x="13990" y="755380"/>
                  </a:lnTo>
                  <a:lnTo>
                    <a:pt x="27980" y="755380"/>
                  </a:lnTo>
                  <a:lnTo>
                    <a:pt x="41970" y="755380"/>
                  </a:lnTo>
                  <a:lnTo>
                    <a:pt x="55960" y="755380"/>
                  </a:lnTo>
                  <a:lnTo>
                    <a:pt x="69950" y="755380"/>
                  </a:lnTo>
                  <a:lnTo>
                    <a:pt x="83940" y="755380"/>
                  </a:lnTo>
                  <a:lnTo>
                    <a:pt x="97930" y="755380"/>
                  </a:lnTo>
                  <a:lnTo>
                    <a:pt x="111920" y="755380"/>
                  </a:lnTo>
                  <a:lnTo>
                    <a:pt x="125910" y="755380"/>
                  </a:lnTo>
                  <a:lnTo>
                    <a:pt x="139900" y="755380"/>
                  </a:lnTo>
                  <a:lnTo>
                    <a:pt x="153891" y="755380"/>
                  </a:lnTo>
                  <a:lnTo>
                    <a:pt x="167881" y="755380"/>
                  </a:lnTo>
                  <a:lnTo>
                    <a:pt x="181871" y="755380"/>
                  </a:lnTo>
                  <a:lnTo>
                    <a:pt x="195861" y="755380"/>
                  </a:lnTo>
                  <a:lnTo>
                    <a:pt x="209851" y="755380"/>
                  </a:lnTo>
                  <a:lnTo>
                    <a:pt x="223841" y="755380"/>
                  </a:lnTo>
                  <a:lnTo>
                    <a:pt x="237831" y="755380"/>
                  </a:lnTo>
                  <a:lnTo>
                    <a:pt x="251821" y="755380"/>
                  </a:lnTo>
                  <a:lnTo>
                    <a:pt x="265811" y="755380"/>
                  </a:lnTo>
                  <a:lnTo>
                    <a:pt x="279801" y="755380"/>
                  </a:lnTo>
                  <a:lnTo>
                    <a:pt x="293791" y="755380"/>
                  </a:lnTo>
                  <a:lnTo>
                    <a:pt x="307782" y="755380"/>
                  </a:lnTo>
                  <a:lnTo>
                    <a:pt x="321772" y="755380"/>
                  </a:lnTo>
                  <a:lnTo>
                    <a:pt x="335762" y="755380"/>
                  </a:lnTo>
                  <a:lnTo>
                    <a:pt x="349752" y="755380"/>
                  </a:lnTo>
                  <a:lnTo>
                    <a:pt x="363742" y="755380"/>
                  </a:lnTo>
                  <a:lnTo>
                    <a:pt x="377732" y="755380"/>
                  </a:lnTo>
                  <a:lnTo>
                    <a:pt x="391722" y="755380"/>
                  </a:lnTo>
                  <a:lnTo>
                    <a:pt x="405712" y="755380"/>
                  </a:lnTo>
                  <a:lnTo>
                    <a:pt x="419702" y="755380"/>
                  </a:lnTo>
                  <a:lnTo>
                    <a:pt x="433692" y="755380"/>
                  </a:lnTo>
                  <a:lnTo>
                    <a:pt x="447682" y="755380"/>
                  </a:lnTo>
                  <a:lnTo>
                    <a:pt x="461673" y="755380"/>
                  </a:lnTo>
                  <a:lnTo>
                    <a:pt x="475663" y="755380"/>
                  </a:lnTo>
                  <a:lnTo>
                    <a:pt x="489653" y="755380"/>
                  </a:lnTo>
                  <a:lnTo>
                    <a:pt x="503643" y="755380"/>
                  </a:lnTo>
                  <a:lnTo>
                    <a:pt x="517633" y="755380"/>
                  </a:lnTo>
                  <a:lnTo>
                    <a:pt x="531623" y="755380"/>
                  </a:lnTo>
                  <a:lnTo>
                    <a:pt x="545613" y="755380"/>
                  </a:lnTo>
                  <a:lnTo>
                    <a:pt x="559603" y="755380"/>
                  </a:lnTo>
                  <a:lnTo>
                    <a:pt x="573593" y="755380"/>
                  </a:lnTo>
                  <a:lnTo>
                    <a:pt x="587583" y="755380"/>
                  </a:lnTo>
                  <a:lnTo>
                    <a:pt x="601574" y="755380"/>
                  </a:lnTo>
                  <a:lnTo>
                    <a:pt x="615564" y="755380"/>
                  </a:lnTo>
                  <a:lnTo>
                    <a:pt x="629554" y="755380"/>
                  </a:lnTo>
                  <a:lnTo>
                    <a:pt x="643544" y="755380"/>
                  </a:lnTo>
                  <a:lnTo>
                    <a:pt x="657534" y="755380"/>
                  </a:lnTo>
                  <a:lnTo>
                    <a:pt x="671524" y="755380"/>
                  </a:lnTo>
                  <a:lnTo>
                    <a:pt x="685514" y="755380"/>
                  </a:lnTo>
                  <a:lnTo>
                    <a:pt x="699504" y="755380"/>
                  </a:lnTo>
                  <a:lnTo>
                    <a:pt x="713494" y="755380"/>
                  </a:lnTo>
                  <a:lnTo>
                    <a:pt x="727484" y="755380"/>
                  </a:lnTo>
                  <a:lnTo>
                    <a:pt x="741474" y="755380"/>
                  </a:lnTo>
                  <a:lnTo>
                    <a:pt x="755465" y="755380"/>
                  </a:lnTo>
                  <a:lnTo>
                    <a:pt x="769455" y="755380"/>
                  </a:lnTo>
                  <a:lnTo>
                    <a:pt x="783445" y="755380"/>
                  </a:lnTo>
                  <a:lnTo>
                    <a:pt x="797435" y="755380"/>
                  </a:lnTo>
                  <a:lnTo>
                    <a:pt x="811425" y="755380"/>
                  </a:lnTo>
                  <a:lnTo>
                    <a:pt x="825415" y="755380"/>
                  </a:lnTo>
                  <a:lnTo>
                    <a:pt x="839405" y="755380"/>
                  </a:lnTo>
                  <a:lnTo>
                    <a:pt x="853395" y="755380"/>
                  </a:lnTo>
                  <a:lnTo>
                    <a:pt x="867385" y="755380"/>
                  </a:lnTo>
                  <a:lnTo>
                    <a:pt x="881375" y="755380"/>
                  </a:lnTo>
                  <a:lnTo>
                    <a:pt x="895365" y="755380"/>
                  </a:lnTo>
                  <a:lnTo>
                    <a:pt x="909356" y="755380"/>
                  </a:lnTo>
                  <a:lnTo>
                    <a:pt x="923346" y="755380"/>
                  </a:lnTo>
                  <a:lnTo>
                    <a:pt x="937336" y="755380"/>
                  </a:lnTo>
                  <a:lnTo>
                    <a:pt x="951326" y="755380"/>
                  </a:lnTo>
                  <a:lnTo>
                    <a:pt x="965316" y="755380"/>
                  </a:lnTo>
                  <a:lnTo>
                    <a:pt x="979306" y="755380"/>
                  </a:lnTo>
                  <a:lnTo>
                    <a:pt x="993296" y="755380"/>
                  </a:lnTo>
                  <a:lnTo>
                    <a:pt x="1007286" y="755380"/>
                  </a:lnTo>
                  <a:lnTo>
                    <a:pt x="1021276" y="755380"/>
                  </a:lnTo>
                  <a:lnTo>
                    <a:pt x="1035266" y="755380"/>
                  </a:lnTo>
                  <a:lnTo>
                    <a:pt x="1049256" y="755380"/>
                  </a:lnTo>
                  <a:lnTo>
                    <a:pt x="1063247" y="755380"/>
                  </a:lnTo>
                  <a:lnTo>
                    <a:pt x="1077237" y="755380"/>
                  </a:lnTo>
                  <a:lnTo>
                    <a:pt x="1091227" y="755380"/>
                  </a:lnTo>
                  <a:lnTo>
                    <a:pt x="1105217" y="755380"/>
                  </a:lnTo>
                  <a:lnTo>
                    <a:pt x="1119207" y="755380"/>
                  </a:lnTo>
                  <a:lnTo>
                    <a:pt x="1133197" y="755380"/>
                  </a:lnTo>
                  <a:lnTo>
                    <a:pt x="1147187" y="755380"/>
                  </a:lnTo>
                  <a:lnTo>
                    <a:pt x="1161177" y="755380"/>
                  </a:lnTo>
                  <a:lnTo>
                    <a:pt x="1175167" y="755380"/>
                  </a:lnTo>
                  <a:lnTo>
                    <a:pt x="1189157" y="755380"/>
                  </a:lnTo>
                  <a:lnTo>
                    <a:pt x="1203148" y="755380"/>
                  </a:lnTo>
                  <a:lnTo>
                    <a:pt x="1217138" y="755380"/>
                  </a:lnTo>
                  <a:lnTo>
                    <a:pt x="1231128" y="755380"/>
                  </a:lnTo>
                  <a:lnTo>
                    <a:pt x="1245118" y="755380"/>
                  </a:lnTo>
                  <a:lnTo>
                    <a:pt x="1259108" y="755380"/>
                  </a:lnTo>
                  <a:lnTo>
                    <a:pt x="1273098" y="755380"/>
                  </a:lnTo>
                  <a:lnTo>
                    <a:pt x="1287088" y="755380"/>
                  </a:lnTo>
                  <a:lnTo>
                    <a:pt x="1301078" y="755380"/>
                  </a:lnTo>
                  <a:lnTo>
                    <a:pt x="1315068" y="755380"/>
                  </a:lnTo>
                  <a:lnTo>
                    <a:pt x="1329058" y="755380"/>
                  </a:lnTo>
                  <a:lnTo>
                    <a:pt x="1343048" y="755380"/>
                  </a:lnTo>
                  <a:lnTo>
                    <a:pt x="1357039" y="755380"/>
                  </a:lnTo>
                  <a:lnTo>
                    <a:pt x="1371029" y="755380"/>
                  </a:lnTo>
                  <a:lnTo>
                    <a:pt x="1385019" y="755380"/>
                  </a:lnTo>
                  <a:lnTo>
                    <a:pt x="1385019" y="755634"/>
                  </a:lnTo>
                  <a:lnTo>
                    <a:pt x="1399009" y="755678"/>
                  </a:lnTo>
                  <a:lnTo>
                    <a:pt x="1412999" y="755730"/>
                  </a:lnTo>
                  <a:lnTo>
                    <a:pt x="1426989" y="755792"/>
                  </a:lnTo>
                  <a:lnTo>
                    <a:pt x="1440979" y="755864"/>
                  </a:lnTo>
                  <a:lnTo>
                    <a:pt x="1454969" y="755949"/>
                  </a:lnTo>
                  <a:lnTo>
                    <a:pt x="1468959" y="756048"/>
                  </a:lnTo>
                  <a:lnTo>
                    <a:pt x="1482949" y="756165"/>
                  </a:lnTo>
                  <a:lnTo>
                    <a:pt x="1496939" y="756303"/>
                  </a:lnTo>
                  <a:lnTo>
                    <a:pt x="1510930" y="756465"/>
                  </a:lnTo>
                  <a:lnTo>
                    <a:pt x="1524920" y="756655"/>
                  </a:lnTo>
                  <a:lnTo>
                    <a:pt x="1538910" y="756878"/>
                  </a:lnTo>
                  <a:lnTo>
                    <a:pt x="1552900" y="757140"/>
                  </a:lnTo>
                  <a:lnTo>
                    <a:pt x="1566890" y="757447"/>
                  </a:lnTo>
                  <a:lnTo>
                    <a:pt x="1580880" y="757809"/>
                  </a:lnTo>
                  <a:lnTo>
                    <a:pt x="1594870" y="758233"/>
                  </a:lnTo>
                  <a:lnTo>
                    <a:pt x="1608860" y="758731"/>
                  </a:lnTo>
                  <a:lnTo>
                    <a:pt x="1622850" y="759316"/>
                  </a:lnTo>
                  <a:lnTo>
                    <a:pt x="1636840" y="760002"/>
                  </a:lnTo>
                  <a:lnTo>
                    <a:pt x="1650830" y="760807"/>
                  </a:lnTo>
                  <a:lnTo>
                    <a:pt x="1664821" y="761751"/>
                  </a:lnTo>
                  <a:lnTo>
                    <a:pt x="1678811" y="762858"/>
                  </a:lnTo>
                  <a:lnTo>
                    <a:pt x="1692801" y="764154"/>
                  </a:lnTo>
                  <a:lnTo>
                    <a:pt x="1706791" y="765672"/>
                  </a:lnTo>
                  <a:lnTo>
                    <a:pt x="1720781" y="767449"/>
                  </a:lnTo>
                  <a:lnTo>
                    <a:pt x="1734771" y="769526"/>
                  </a:lnTo>
                  <a:lnTo>
                    <a:pt x="1748761" y="771953"/>
                  </a:lnTo>
                  <a:lnTo>
                    <a:pt x="1762751" y="774785"/>
                  </a:lnTo>
                  <a:lnTo>
                    <a:pt x="1776741" y="778087"/>
                  </a:lnTo>
                  <a:lnTo>
                    <a:pt x="1790731" y="781930"/>
                  </a:lnTo>
                  <a:lnTo>
                    <a:pt x="1804722" y="786396"/>
                  </a:lnTo>
                  <a:lnTo>
                    <a:pt x="1818712" y="791575"/>
                  </a:lnTo>
                  <a:lnTo>
                    <a:pt x="1832702" y="797570"/>
                  </a:lnTo>
                  <a:lnTo>
                    <a:pt x="1846692" y="804490"/>
                  </a:lnTo>
                  <a:lnTo>
                    <a:pt x="1860682" y="812454"/>
                  </a:lnTo>
                  <a:lnTo>
                    <a:pt x="1874672" y="821588"/>
                  </a:lnTo>
                  <a:lnTo>
                    <a:pt x="1888662" y="832024"/>
                  </a:lnTo>
                  <a:lnTo>
                    <a:pt x="1902652" y="843893"/>
                  </a:lnTo>
                  <a:lnTo>
                    <a:pt x="1916642" y="857325"/>
                  </a:lnTo>
                  <a:lnTo>
                    <a:pt x="1930632" y="872438"/>
                  </a:lnTo>
                  <a:lnTo>
                    <a:pt x="1944622" y="889332"/>
                  </a:lnTo>
                  <a:lnTo>
                    <a:pt x="1958613" y="908082"/>
                  </a:lnTo>
                  <a:lnTo>
                    <a:pt x="1972603" y="928725"/>
                  </a:lnTo>
                  <a:lnTo>
                    <a:pt x="1986593" y="951252"/>
                  </a:lnTo>
                  <a:lnTo>
                    <a:pt x="2000583" y="975600"/>
                  </a:lnTo>
                  <a:lnTo>
                    <a:pt x="2014573" y="1001644"/>
                  </a:lnTo>
                  <a:lnTo>
                    <a:pt x="2028563" y="1029193"/>
                  </a:lnTo>
                  <a:lnTo>
                    <a:pt x="2042553" y="1057994"/>
                  </a:lnTo>
                  <a:lnTo>
                    <a:pt x="2056543" y="1087736"/>
                  </a:lnTo>
                  <a:lnTo>
                    <a:pt x="2070533" y="1118062"/>
                  </a:lnTo>
                  <a:lnTo>
                    <a:pt x="2084523" y="1148586"/>
                  </a:lnTo>
                  <a:lnTo>
                    <a:pt x="2098513" y="1178913"/>
                  </a:lnTo>
                  <a:lnTo>
                    <a:pt x="2112504" y="1208654"/>
                  </a:lnTo>
                  <a:lnTo>
                    <a:pt x="2126494" y="1237456"/>
                  </a:lnTo>
                  <a:lnTo>
                    <a:pt x="2140484" y="1265005"/>
                  </a:lnTo>
                  <a:lnTo>
                    <a:pt x="2154474" y="1291048"/>
                  </a:lnTo>
                  <a:lnTo>
                    <a:pt x="2168464" y="1315396"/>
                  </a:lnTo>
                  <a:lnTo>
                    <a:pt x="2182454" y="1337923"/>
                  </a:lnTo>
                  <a:lnTo>
                    <a:pt x="2196444" y="1358566"/>
                  </a:lnTo>
                  <a:lnTo>
                    <a:pt x="2210434" y="1377316"/>
                  </a:lnTo>
                  <a:lnTo>
                    <a:pt x="2224424" y="1394210"/>
                  </a:lnTo>
                  <a:lnTo>
                    <a:pt x="2238414" y="1409323"/>
                  </a:lnTo>
                  <a:lnTo>
                    <a:pt x="2252404" y="1422755"/>
                  </a:lnTo>
                  <a:lnTo>
                    <a:pt x="2266395" y="1434625"/>
                  </a:lnTo>
                  <a:lnTo>
                    <a:pt x="2280385" y="1445061"/>
                  </a:lnTo>
                  <a:lnTo>
                    <a:pt x="2294375" y="1454195"/>
                  </a:lnTo>
                  <a:lnTo>
                    <a:pt x="2308365" y="1462159"/>
                  </a:lnTo>
                  <a:lnTo>
                    <a:pt x="2322355" y="1469078"/>
                  </a:lnTo>
                  <a:lnTo>
                    <a:pt x="2336345" y="1475073"/>
                  </a:lnTo>
                  <a:lnTo>
                    <a:pt x="2350335" y="1480253"/>
                  </a:lnTo>
                  <a:lnTo>
                    <a:pt x="2364325" y="1484719"/>
                  </a:lnTo>
                  <a:lnTo>
                    <a:pt x="2378315" y="1488562"/>
                  </a:lnTo>
                  <a:lnTo>
                    <a:pt x="2392305" y="1491863"/>
                  </a:lnTo>
                  <a:lnTo>
                    <a:pt x="2406296" y="1494696"/>
                  </a:lnTo>
                  <a:lnTo>
                    <a:pt x="2420286" y="1497122"/>
                  </a:lnTo>
                  <a:lnTo>
                    <a:pt x="2434276" y="1499200"/>
                  </a:lnTo>
                  <a:lnTo>
                    <a:pt x="2448266" y="1500976"/>
                  </a:lnTo>
                  <a:lnTo>
                    <a:pt x="2462256" y="1502494"/>
                  </a:lnTo>
                  <a:lnTo>
                    <a:pt x="2476246" y="1503791"/>
                  </a:lnTo>
                  <a:lnTo>
                    <a:pt x="2490236" y="1504897"/>
                  </a:lnTo>
                  <a:lnTo>
                    <a:pt x="2504226" y="1505841"/>
                  </a:lnTo>
                  <a:lnTo>
                    <a:pt x="2518216" y="1506646"/>
                  </a:lnTo>
                  <a:lnTo>
                    <a:pt x="2532206" y="1507332"/>
                  </a:lnTo>
                  <a:lnTo>
                    <a:pt x="2546196" y="1507917"/>
                  </a:lnTo>
                  <a:lnTo>
                    <a:pt x="2560187" y="1508415"/>
                  </a:lnTo>
                  <a:lnTo>
                    <a:pt x="2574177" y="1508840"/>
                  </a:lnTo>
                  <a:lnTo>
                    <a:pt x="2588167" y="1509201"/>
                  </a:lnTo>
                  <a:lnTo>
                    <a:pt x="2602157" y="1509509"/>
                  </a:lnTo>
                  <a:lnTo>
                    <a:pt x="2616147" y="1509771"/>
                  </a:lnTo>
                  <a:lnTo>
                    <a:pt x="2630137" y="1509994"/>
                  </a:lnTo>
                  <a:lnTo>
                    <a:pt x="2644127" y="1510184"/>
                  </a:lnTo>
                  <a:lnTo>
                    <a:pt x="2658117" y="1510345"/>
                  </a:lnTo>
                  <a:lnTo>
                    <a:pt x="2672107" y="1510483"/>
                  </a:lnTo>
                  <a:lnTo>
                    <a:pt x="2686097" y="1510600"/>
                  </a:lnTo>
                  <a:lnTo>
                    <a:pt x="2700087" y="1510700"/>
                  </a:lnTo>
                  <a:lnTo>
                    <a:pt x="2714078" y="1510784"/>
                  </a:lnTo>
                  <a:lnTo>
                    <a:pt x="2728068" y="1510857"/>
                  </a:lnTo>
                  <a:lnTo>
                    <a:pt x="2742058" y="1510918"/>
                  </a:lnTo>
                  <a:lnTo>
                    <a:pt x="2756048" y="1510970"/>
                  </a:lnTo>
                  <a:lnTo>
                    <a:pt x="2770038" y="1511015"/>
                  </a:lnTo>
                  <a:lnTo>
                    <a:pt x="2770038" y="1510761"/>
                  </a:lnTo>
                  <a:lnTo>
                    <a:pt x="2784028" y="1510672"/>
                  </a:lnTo>
                  <a:lnTo>
                    <a:pt x="2798018" y="1510568"/>
                  </a:lnTo>
                  <a:lnTo>
                    <a:pt x="2812008" y="1510445"/>
                  </a:lnTo>
                  <a:lnTo>
                    <a:pt x="2825998" y="1510301"/>
                  </a:lnTo>
                  <a:lnTo>
                    <a:pt x="2839988" y="1510131"/>
                  </a:lnTo>
                  <a:lnTo>
                    <a:pt x="2853978" y="1509932"/>
                  </a:lnTo>
                  <a:lnTo>
                    <a:pt x="2867969" y="1509698"/>
                  </a:lnTo>
                  <a:lnTo>
                    <a:pt x="2881959" y="1509423"/>
                  </a:lnTo>
                  <a:lnTo>
                    <a:pt x="2895949" y="1509099"/>
                  </a:lnTo>
                  <a:lnTo>
                    <a:pt x="2909939" y="1508720"/>
                  </a:lnTo>
                  <a:lnTo>
                    <a:pt x="2923929" y="1508273"/>
                  </a:lnTo>
                  <a:lnTo>
                    <a:pt x="2937919" y="1507749"/>
                  </a:lnTo>
                  <a:lnTo>
                    <a:pt x="2951909" y="1507134"/>
                  </a:lnTo>
                  <a:lnTo>
                    <a:pt x="2965899" y="1506411"/>
                  </a:lnTo>
                  <a:lnTo>
                    <a:pt x="2979889" y="1505562"/>
                  </a:lnTo>
                  <a:lnTo>
                    <a:pt x="2993879" y="1504566"/>
                  </a:lnTo>
                  <a:lnTo>
                    <a:pt x="3007870" y="1503396"/>
                  </a:lnTo>
                  <a:lnTo>
                    <a:pt x="3021860" y="1502024"/>
                  </a:lnTo>
                  <a:lnTo>
                    <a:pt x="3035850" y="1500414"/>
                  </a:lnTo>
                  <a:lnTo>
                    <a:pt x="3049840" y="1498526"/>
                  </a:lnTo>
                  <a:lnTo>
                    <a:pt x="3063830" y="1496313"/>
                  </a:lnTo>
                  <a:lnTo>
                    <a:pt x="3077820" y="1493720"/>
                  </a:lnTo>
                  <a:lnTo>
                    <a:pt x="3091810" y="1490684"/>
                  </a:lnTo>
                  <a:lnTo>
                    <a:pt x="3105800" y="1487131"/>
                  </a:lnTo>
                  <a:lnTo>
                    <a:pt x="3119790" y="1482977"/>
                  </a:lnTo>
                  <a:lnTo>
                    <a:pt x="3133780" y="1478123"/>
                  </a:lnTo>
                  <a:lnTo>
                    <a:pt x="3147770" y="1472458"/>
                  </a:lnTo>
                  <a:lnTo>
                    <a:pt x="3161761" y="1465855"/>
                  </a:lnTo>
                  <a:lnTo>
                    <a:pt x="3175751" y="1458169"/>
                  </a:lnTo>
                  <a:lnTo>
                    <a:pt x="3189741" y="1449237"/>
                  </a:lnTo>
                  <a:lnTo>
                    <a:pt x="3203731" y="1438878"/>
                  </a:lnTo>
                  <a:lnTo>
                    <a:pt x="3217721" y="1426889"/>
                  </a:lnTo>
                  <a:lnTo>
                    <a:pt x="3231711" y="1413049"/>
                  </a:lnTo>
                  <a:lnTo>
                    <a:pt x="3245701" y="1397122"/>
                  </a:lnTo>
                  <a:lnTo>
                    <a:pt x="3259691" y="1378853"/>
                  </a:lnTo>
                  <a:lnTo>
                    <a:pt x="3273681" y="1357981"/>
                  </a:lnTo>
                  <a:lnTo>
                    <a:pt x="3287671" y="1334242"/>
                  </a:lnTo>
                  <a:lnTo>
                    <a:pt x="3301661" y="1307378"/>
                  </a:lnTo>
                  <a:lnTo>
                    <a:pt x="3315652" y="1277152"/>
                  </a:lnTo>
                  <a:lnTo>
                    <a:pt x="3329642" y="1243364"/>
                  </a:lnTo>
                  <a:lnTo>
                    <a:pt x="3343632" y="1205864"/>
                  </a:lnTo>
                  <a:lnTo>
                    <a:pt x="3357622" y="1164579"/>
                  </a:lnTo>
                  <a:lnTo>
                    <a:pt x="3371612" y="1119525"/>
                  </a:lnTo>
                  <a:lnTo>
                    <a:pt x="3385602" y="1070829"/>
                  </a:lnTo>
                  <a:lnTo>
                    <a:pt x="3399592" y="1018741"/>
                  </a:lnTo>
                  <a:lnTo>
                    <a:pt x="3413582" y="963643"/>
                  </a:lnTo>
                  <a:lnTo>
                    <a:pt x="3427572" y="906041"/>
                  </a:lnTo>
                  <a:lnTo>
                    <a:pt x="3441562" y="846557"/>
                  </a:lnTo>
                  <a:lnTo>
                    <a:pt x="3455552" y="785905"/>
                  </a:lnTo>
                  <a:lnTo>
                    <a:pt x="3469543" y="724856"/>
                  </a:lnTo>
                  <a:lnTo>
                    <a:pt x="3483533" y="664204"/>
                  </a:lnTo>
                  <a:lnTo>
                    <a:pt x="3497523" y="604720"/>
                  </a:lnTo>
                  <a:lnTo>
                    <a:pt x="3511513" y="547118"/>
                  </a:lnTo>
                  <a:lnTo>
                    <a:pt x="3525503" y="492019"/>
                  </a:lnTo>
                  <a:lnTo>
                    <a:pt x="3539493" y="439932"/>
                  </a:lnTo>
                  <a:lnTo>
                    <a:pt x="3553483" y="391236"/>
                  </a:lnTo>
                  <a:lnTo>
                    <a:pt x="3567473" y="346182"/>
                  </a:lnTo>
                  <a:lnTo>
                    <a:pt x="3581463" y="304896"/>
                  </a:lnTo>
                  <a:lnTo>
                    <a:pt x="3595453" y="267397"/>
                  </a:lnTo>
                  <a:lnTo>
                    <a:pt x="3609444" y="233608"/>
                  </a:lnTo>
                  <a:lnTo>
                    <a:pt x="3623434" y="203383"/>
                  </a:lnTo>
                  <a:lnTo>
                    <a:pt x="3637424" y="176519"/>
                  </a:lnTo>
                  <a:lnTo>
                    <a:pt x="3651414" y="152779"/>
                  </a:lnTo>
                  <a:lnTo>
                    <a:pt x="3665404" y="131908"/>
                  </a:lnTo>
                  <a:lnTo>
                    <a:pt x="3679394" y="113639"/>
                  </a:lnTo>
                  <a:lnTo>
                    <a:pt x="3693384" y="97711"/>
                  </a:lnTo>
                  <a:lnTo>
                    <a:pt x="3707374" y="83872"/>
                  </a:lnTo>
                  <a:lnTo>
                    <a:pt x="3721364" y="71883"/>
                  </a:lnTo>
                  <a:lnTo>
                    <a:pt x="3735354" y="61523"/>
                  </a:lnTo>
                  <a:lnTo>
                    <a:pt x="3749344" y="52591"/>
                  </a:lnTo>
                  <a:lnTo>
                    <a:pt x="3763335" y="44905"/>
                  </a:lnTo>
                  <a:lnTo>
                    <a:pt x="3777325" y="38302"/>
                  </a:lnTo>
                  <a:lnTo>
                    <a:pt x="3791315" y="32638"/>
                  </a:lnTo>
                  <a:lnTo>
                    <a:pt x="3805305" y="27784"/>
                  </a:lnTo>
                  <a:lnTo>
                    <a:pt x="3819295" y="23629"/>
                  </a:lnTo>
                  <a:lnTo>
                    <a:pt x="3833285" y="20076"/>
                  </a:lnTo>
                  <a:lnTo>
                    <a:pt x="3847275" y="17040"/>
                  </a:lnTo>
                  <a:lnTo>
                    <a:pt x="3861265" y="14447"/>
                  </a:lnTo>
                  <a:lnTo>
                    <a:pt x="3875255" y="12234"/>
                  </a:lnTo>
                  <a:lnTo>
                    <a:pt x="3889245" y="10347"/>
                  </a:lnTo>
                  <a:lnTo>
                    <a:pt x="3903235" y="8737"/>
                  </a:lnTo>
                  <a:lnTo>
                    <a:pt x="3917226" y="7364"/>
                  </a:lnTo>
                  <a:lnTo>
                    <a:pt x="3931216" y="6195"/>
                  </a:lnTo>
                  <a:lnTo>
                    <a:pt x="3945206" y="5198"/>
                  </a:lnTo>
                  <a:lnTo>
                    <a:pt x="3959196" y="4350"/>
                  </a:lnTo>
                  <a:lnTo>
                    <a:pt x="3973186" y="3627"/>
                  </a:lnTo>
                  <a:lnTo>
                    <a:pt x="3987176" y="3011"/>
                  </a:lnTo>
                  <a:lnTo>
                    <a:pt x="4001166" y="2487"/>
                  </a:lnTo>
                  <a:lnTo>
                    <a:pt x="4015156" y="2041"/>
                  </a:lnTo>
                  <a:lnTo>
                    <a:pt x="4029146" y="1661"/>
                  </a:lnTo>
                  <a:lnTo>
                    <a:pt x="4043136" y="1338"/>
                  </a:lnTo>
                  <a:lnTo>
                    <a:pt x="4057126" y="1063"/>
                  </a:lnTo>
                  <a:lnTo>
                    <a:pt x="4071117" y="829"/>
                  </a:lnTo>
                  <a:lnTo>
                    <a:pt x="4085107" y="629"/>
                  </a:lnTo>
                  <a:lnTo>
                    <a:pt x="4099097" y="460"/>
                  </a:lnTo>
                  <a:lnTo>
                    <a:pt x="4113087" y="316"/>
                  </a:lnTo>
                  <a:lnTo>
                    <a:pt x="4127077" y="193"/>
                  </a:lnTo>
                  <a:lnTo>
                    <a:pt x="4141067" y="88"/>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2411357"/>
              <a:ext cx="4155057" cy="1511775"/>
            </a:xfrm>
            <a:custGeom>
              <a:avLst/>
              <a:pathLst>
                <a:path w="4155057" h="151177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06"/>
                  </a:lnTo>
                  <a:lnTo>
                    <a:pt x="1399009" y="595"/>
                  </a:lnTo>
                  <a:lnTo>
                    <a:pt x="1412999" y="700"/>
                  </a:lnTo>
                  <a:lnTo>
                    <a:pt x="1426989" y="823"/>
                  </a:lnTo>
                  <a:lnTo>
                    <a:pt x="1440979" y="967"/>
                  </a:lnTo>
                  <a:lnTo>
                    <a:pt x="1454969" y="1136"/>
                  </a:lnTo>
                  <a:lnTo>
                    <a:pt x="1468959" y="1336"/>
                  </a:lnTo>
                  <a:lnTo>
                    <a:pt x="1482949" y="1570"/>
                  </a:lnTo>
                  <a:lnTo>
                    <a:pt x="1496939" y="1845"/>
                  </a:lnTo>
                  <a:lnTo>
                    <a:pt x="1510930" y="2168"/>
                  </a:lnTo>
                  <a:lnTo>
                    <a:pt x="1524920" y="2548"/>
                  </a:lnTo>
                  <a:lnTo>
                    <a:pt x="1538910" y="2994"/>
                  </a:lnTo>
                  <a:lnTo>
                    <a:pt x="1552900" y="3518"/>
                  </a:lnTo>
                  <a:lnTo>
                    <a:pt x="1566890" y="4134"/>
                  </a:lnTo>
                  <a:lnTo>
                    <a:pt x="1580880" y="4857"/>
                  </a:lnTo>
                  <a:lnTo>
                    <a:pt x="1594870" y="5705"/>
                  </a:lnTo>
                  <a:lnTo>
                    <a:pt x="1608860" y="6702"/>
                  </a:lnTo>
                  <a:lnTo>
                    <a:pt x="1622850" y="7871"/>
                  </a:lnTo>
                  <a:lnTo>
                    <a:pt x="1636840" y="9244"/>
                  </a:lnTo>
                  <a:lnTo>
                    <a:pt x="1650830" y="10854"/>
                  </a:lnTo>
                  <a:lnTo>
                    <a:pt x="1664821" y="12741"/>
                  </a:lnTo>
                  <a:lnTo>
                    <a:pt x="1678811" y="14954"/>
                  </a:lnTo>
                  <a:lnTo>
                    <a:pt x="1692801" y="17547"/>
                  </a:lnTo>
                  <a:lnTo>
                    <a:pt x="1706791" y="20583"/>
                  </a:lnTo>
                  <a:lnTo>
                    <a:pt x="1720781" y="24136"/>
                  </a:lnTo>
                  <a:lnTo>
                    <a:pt x="1734771" y="28291"/>
                  </a:lnTo>
                  <a:lnTo>
                    <a:pt x="1748761" y="33144"/>
                  </a:lnTo>
                  <a:lnTo>
                    <a:pt x="1762751" y="38809"/>
                  </a:lnTo>
                  <a:lnTo>
                    <a:pt x="1776741" y="45412"/>
                  </a:lnTo>
                  <a:lnTo>
                    <a:pt x="1790731" y="53098"/>
                  </a:lnTo>
                  <a:lnTo>
                    <a:pt x="1804722" y="62030"/>
                  </a:lnTo>
                  <a:lnTo>
                    <a:pt x="1818712" y="72390"/>
                  </a:lnTo>
                  <a:lnTo>
                    <a:pt x="1832702" y="84379"/>
                  </a:lnTo>
                  <a:lnTo>
                    <a:pt x="1846692" y="98218"/>
                  </a:lnTo>
                  <a:lnTo>
                    <a:pt x="1860682" y="114146"/>
                  </a:lnTo>
                  <a:lnTo>
                    <a:pt x="1874672" y="132415"/>
                  </a:lnTo>
                  <a:lnTo>
                    <a:pt x="1888662" y="153286"/>
                  </a:lnTo>
                  <a:lnTo>
                    <a:pt x="1902652" y="177026"/>
                  </a:lnTo>
                  <a:lnTo>
                    <a:pt x="1916642" y="203890"/>
                  </a:lnTo>
                  <a:lnTo>
                    <a:pt x="1930632" y="234115"/>
                  </a:lnTo>
                  <a:lnTo>
                    <a:pt x="1944622" y="267904"/>
                  </a:lnTo>
                  <a:lnTo>
                    <a:pt x="1958613" y="305403"/>
                  </a:lnTo>
                  <a:lnTo>
                    <a:pt x="1972603" y="346689"/>
                  </a:lnTo>
                  <a:lnTo>
                    <a:pt x="1986593" y="391743"/>
                  </a:lnTo>
                  <a:lnTo>
                    <a:pt x="2000583" y="440439"/>
                  </a:lnTo>
                  <a:lnTo>
                    <a:pt x="2014573" y="492526"/>
                  </a:lnTo>
                  <a:lnTo>
                    <a:pt x="2028563" y="547625"/>
                  </a:lnTo>
                  <a:lnTo>
                    <a:pt x="2042553" y="605227"/>
                  </a:lnTo>
                  <a:lnTo>
                    <a:pt x="2056543" y="664711"/>
                  </a:lnTo>
                  <a:lnTo>
                    <a:pt x="2070533" y="725363"/>
                  </a:lnTo>
                  <a:lnTo>
                    <a:pt x="2084523" y="786412"/>
                  </a:lnTo>
                  <a:lnTo>
                    <a:pt x="2098513" y="847064"/>
                  </a:lnTo>
                  <a:lnTo>
                    <a:pt x="2112504" y="906548"/>
                  </a:lnTo>
                  <a:lnTo>
                    <a:pt x="2126494" y="964150"/>
                  </a:lnTo>
                  <a:lnTo>
                    <a:pt x="2140484" y="1019248"/>
                  </a:lnTo>
                  <a:lnTo>
                    <a:pt x="2154474" y="1071336"/>
                  </a:lnTo>
                  <a:lnTo>
                    <a:pt x="2168464" y="1120031"/>
                  </a:lnTo>
                  <a:lnTo>
                    <a:pt x="2182454" y="1165086"/>
                  </a:lnTo>
                  <a:lnTo>
                    <a:pt x="2196444" y="1206371"/>
                  </a:lnTo>
                  <a:lnTo>
                    <a:pt x="2210434" y="1243871"/>
                  </a:lnTo>
                  <a:lnTo>
                    <a:pt x="2224424" y="1277659"/>
                  </a:lnTo>
                  <a:lnTo>
                    <a:pt x="2238414" y="1307885"/>
                  </a:lnTo>
                  <a:lnTo>
                    <a:pt x="2252404" y="1334749"/>
                  </a:lnTo>
                  <a:lnTo>
                    <a:pt x="2266395" y="1358488"/>
                  </a:lnTo>
                  <a:lnTo>
                    <a:pt x="2280385" y="1379360"/>
                  </a:lnTo>
                  <a:lnTo>
                    <a:pt x="2294375" y="1397629"/>
                  </a:lnTo>
                  <a:lnTo>
                    <a:pt x="2308365" y="1413556"/>
                  </a:lnTo>
                  <a:lnTo>
                    <a:pt x="2322355" y="1427396"/>
                  </a:lnTo>
                  <a:lnTo>
                    <a:pt x="2336345" y="1439385"/>
                  </a:lnTo>
                  <a:lnTo>
                    <a:pt x="2350335" y="1449744"/>
                  </a:lnTo>
                  <a:lnTo>
                    <a:pt x="2364325" y="1458676"/>
                  </a:lnTo>
                  <a:lnTo>
                    <a:pt x="2378315" y="1466362"/>
                  </a:lnTo>
                  <a:lnTo>
                    <a:pt x="2392305" y="1472965"/>
                  </a:lnTo>
                  <a:lnTo>
                    <a:pt x="2406296" y="1478630"/>
                  </a:lnTo>
                  <a:lnTo>
                    <a:pt x="2420286" y="1483484"/>
                  </a:lnTo>
                  <a:lnTo>
                    <a:pt x="2434276" y="1487638"/>
                  </a:lnTo>
                  <a:lnTo>
                    <a:pt x="2448266" y="1491191"/>
                  </a:lnTo>
                  <a:lnTo>
                    <a:pt x="2462256" y="1494227"/>
                  </a:lnTo>
                  <a:lnTo>
                    <a:pt x="2476246" y="1496820"/>
                  </a:lnTo>
                  <a:lnTo>
                    <a:pt x="2490236" y="1499033"/>
                  </a:lnTo>
                  <a:lnTo>
                    <a:pt x="2504226" y="1500921"/>
                  </a:lnTo>
                  <a:lnTo>
                    <a:pt x="2518216" y="1502531"/>
                  </a:lnTo>
                  <a:lnTo>
                    <a:pt x="2532206" y="1503903"/>
                  </a:lnTo>
                  <a:lnTo>
                    <a:pt x="2546196" y="1505073"/>
                  </a:lnTo>
                  <a:lnTo>
                    <a:pt x="2560187" y="1506069"/>
                  </a:lnTo>
                  <a:lnTo>
                    <a:pt x="2574177" y="1506918"/>
                  </a:lnTo>
                  <a:lnTo>
                    <a:pt x="2588167" y="1507641"/>
                  </a:lnTo>
                  <a:lnTo>
                    <a:pt x="2602157" y="1508256"/>
                  </a:lnTo>
                  <a:lnTo>
                    <a:pt x="2616147" y="1508780"/>
                  </a:lnTo>
                  <a:lnTo>
                    <a:pt x="2630137" y="1509227"/>
                  </a:lnTo>
                  <a:lnTo>
                    <a:pt x="2644127" y="1509606"/>
                  </a:lnTo>
                  <a:lnTo>
                    <a:pt x="2658117" y="1509930"/>
                  </a:lnTo>
                  <a:lnTo>
                    <a:pt x="2672107" y="1510205"/>
                  </a:lnTo>
                  <a:lnTo>
                    <a:pt x="2686097" y="1510439"/>
                  </a:lnTo>
                  <a:lnTo>
                    <a:pt x="2700087" y="1510638"/>
                  </a:lnTo>
                  <a:lnTo>
                    <a:pt x="2714078" y="1510808"/>
                  </a:lnTo>
                  <a:lnTo>
                    <a:pt x="2728068" y="1510952"/>
                  </a:lnTo>
                  <a:lnTo>
                    <a:pt x="2742058" y="1511075"/>
                  </a:lnTo>
                  <a:lnTo>
                    <a:pt x="2756048" y="1511179"/>
                  </a:lnTo>
                  <a:lnTo>
                    <a:pt x="2770038" y="1511268"/>
                  </a:lnTo>
                  <a:lnTo>
                    <a:pt x="2770038" y="1511775"/>
                  </a:lnTo>
                  <a:lnTo>
                    <a:pt x="2784028" y="1511775"/>
                  </a:lnTo>
                  <a:lnTo>
                    <a:pt x="2798018" y="1511775"/>
                  </a:lnTo>
                  <a:lnTo>
                    <a:pt x="2812008" y="1511775"/>
                  </a:lnTo>
                  <a:lnTo>
                    <a:pt x="2825998" y="1511775"/>
                  </a:lnTo>
                  <a:lnTo>
                    <a:pt x="2839988" y="1511775"/>
                  </a:lnTo>
                  <a:lnTo>
                    <a:pt x="2853978" y="1511775"/>
                  </a:lnTo>
                  <a:lnTo>
                    <a:pt x="2867969" y="1511775"/>
                  </a:lnTo>
                  <a:lnTo>
                    <a:pt x="2881959" y="1511775"/>
                  </a:lnTo>
                  <a:lnTo>
                    <a:pt x="2895949" y="1511775"/>
                  </a:lnTo>
                  <a:lnTo>
                    <a:pt x="2909939" y="1511775"/>
                  </a:lnTo>
                  <a:lnTo>
                    <a:pt x="2923929" y="1511775"/>
                  </a:lnTo>
                  <a:lnTo>
                    <a:pt x="2937919" y="1511775"/>
                  </a:lnTo>
                  <a:lnTo>
                    <a:pt x="2951909" y="1511775"/>
                  </a:lnTo>
                  <a:lnTo>
                    <a:pt x="2965899" y="1511775"/>
                  </a:lnTo>
                  <a:lnTo>
                    <a:pt x="2979889" y="1511775"/>
                  </a:lnTo>
                  <a:lnTo>
                    <a:pt x="2993879" y="1511775"/>
                  </a:lnTo>
                  <a:lnTo>
                    <a:pt x="3007870" y="1511775"/>
                  </a:lnTo>
                  <a:lnTo>
                    <a:pt x="3021860" y="1511775"/>
                  </a:lnTo>
                  <a:lnTo>
                    <a:pt x="3035850" y="1511775"/>
                  </a:lnTo>
                  <a:lnTo>
                    <a:pt x="3049840" y="1511775"/>
                  </a:lnTo>
                  <a:lnTo>
                    <a:pt x="3063830" y="1511775"/>
                  </a:lnTo>
                  <a:lnTo>
                    <a:pt x="3077820" y="1511775"/>
                  </a:lnTo>
                  <a:lnTo>
                    <a:pt x="3091810" y="1511775"/>
                  </a:lnTo>
                  <a:lnTo>
                    <a:pt x="3105800" y="1511775"/>
                  </a:lnTo>
                  <a:lnTo>
                    <a:pt x="3119790" y="1511775"/>
                  </a:lnTo>
                  <a:lnTo>
                    <a:pt x="3133780" y="1511775"/>
                  </a:lnTo>
                  <a:lnTo>
                    <a:pt x="3147770" y="1511775"/>
                  </a:lnTo>
                  <a:lnTo>
                    <a:pt x="3161761" y="1511775"/>
                  </a:lnTo>
                  <a:lnTo>
                    <a:pt x="3175751" y="1511775"/>
                  </a:lnTo>
                  <a:lnTo>
                    <a:pt x="3189741" y="1511775"/>
                  </a:lnTo>
                  <a:lnTo>
                    <a:pt x="3203731" y="1511775"/>
                  </a:lnTo>
                  <a:lnTo>
                    <a:pt x="3217721" y="1511775"/>
                  </a:lnTo>
                  <a:lnTo>
                    <a:pt x="3231711" y="1511775"/>
                  </a:lnTo>
                  <a:lnTo>
                    <a:pt x="3245701" y="1511775"/>
                  </a:lnTo>
                  <a:lnTo>
                    <a:pt x="3259691" y="1511775"/>
                  </a:lnTo>
                  <a:lnTo>
                    <a:pt x="3273681" y="1511775"/>
                  </a:lnTo>
                  <a:lnTo>
                    <a:pt x="3287671" y="1511775"/>
                  </a:lnTo>
                  <a:lnTo>
                    <a:pt x="3301661" y="1511775"/>
                  </a:lnTo>
                  <a:lnTo>
                    <a:pt x="3315652" y="1511775"/>
                  </a:lnTo>
                  <a:lnTo>
                    <a:pt x="3329642" y="1511775"/>
                  </a:lnTo>
                  <a:lnTo>
                    <a:pt x="3343632" y="1511775"/>
                  </a:lnTo>
                  <a:lnTo>
                    <a:pt x="3357622" y="1511775"/>
                  </a:lnTo>
                  <a:lnTo>
                    <a:pt x="3371612" y="1511775"/>
                  </a:lnTo>
                  <a:lnTo>
                    <a:pt x="3385602" y="1511775"/>
                  </a:lnTo>
                  <a:lnTo>
                    <a:pt x="3399592" y="1511775"/>
                  </a:lnTo>
                  <a:lnTo>
                    <a:pt x="3413582" y="1511775"/>
                  </a:lnTo>
                  <a:lnTo>
                    <a:pt x="3427572" y="1511775"/>
                  </a:lnTo>
                  <a:lnTo>
                    <a:pt x="3441562" y="1511775"/>
                  </a:lnTo>
                  <a:lnTo>
                    <a:pt x="3455552" y="1511775"/>
                  </a:lnTo>
                  <a:lnTo>
                    <a:pt x="3469543" y="1511775"/>
                  </a:lnTo>
                  <a:lnTo>
                    <a:pt x="3483533" y="1511775"/>
                  </a:lnTo>
                  <a:lnTo>
                    <a:pt x="3497523" y="1511775"/>
                  </a:lnTo>
                  <a:lnTo>
                    <a:pt x="3511513" y="1511775"/>
                  </a:lnTo>
                  <a:lnTo>
                    <a:pt x="3525503" y="1511775"/>
                  </a:lnTo>
                  <a:lnTo>
                    <a:pt x="3539493" y="1511775"/>
                  </a:lnTo>
                  <a:lnTo>
                    <a:pt x="3553483" y="1511775"/>
                  </a:lnTo>
                  <a:lnTo>
                    <a:pt x="3567473" y="1511775"/>
                  </a:lnTo>
                  <a:lnTo>
                    <a:pt x="3581463" y="1511775"/>
                  </a:lnTo>
                  <a:lnTo>
                    <a:pt x="3595453" y="1511775"/>
                  </a:lnTo>
                  <a:lnTo>
                    <a:pt x="3609444" y="1511775"/>
                  </a:lnTo>
                  <a:lnTo>
                    <a:pt x="3623434" y="1511775"/>
                  </a:lnTo>
                  <a:lnTo>
                    <a:pt x="3637424" y="1511775"/>
                  </a:lnTo>
                  <a:lnTo>
                    <a:pt x="3651414" y="1511775"/>
                  </a:lnTo>
                  <a:lnTo>
                    <a:pt x="3665404" y="1511775"/>
                  </a:lnTo>
                  <a:lnTo>
                    <a:pt x="3679394" y="1511775"/>
                  </a:lnTo>
                  <a:lnTo>
                    <a:pt x="3693384" y="1511775"/>
                  </a:lnTo>
                  <a:lnTo>
                    <a:pt x="3707374" y="1511775"/>
                  </a:lnTo>
                  <a:lnTo>
                    <a:pt x="3721364" y="1511775"/>
                  </a:lnTo>
                  <a:lnTo>
                    <a:pt x="3735354" y="1511775"/>
                  </a:lnTo>
                  <a:lnTo>
                    <a:pt x="3749344" y="1511775"/>
                  </a:lnTo>
                  <a:lnTo>
                    <a:pt x="3763335" y="1511775"/>
                  </a:lnTo>
                  <a:lnTo>
                    <a:pt x="3777325" y="1511775"/>
                  </a:lnTo>
                  <a:lnTo>
                    <a:pt x="3791315" y="1511775"/>
                  </a:lnTo>
                  <a:lnTo>
                    <a:pt x="3805305" y="1511775"/>
                  </a:lnTo>
                  <a:lnTo>
                    <a:pt x="3819295" y="1511775"/>
                  </a:lnTo>
                  <a:lnTo>
                    <a:pt x="3833285" y="1511775"/>
                  </a:lnTo>
                  <a:lnTo>
                    <a:pt x="3847275" y="1511775"/>
                  </a:lnTo>
                  <a:lnTo>
                    <a:pt x="3861265" y="1511775"/>
                  </a:lnTo>
                  <a:lnTo>
                    <a:pt x="3875255" y="1511775"/>
                  </a:lnTo>
                  <a:lnTo>
                    <a:pt x="3889245" y="1511775"/>
                  </a:lnTo>
                  <a:lnTo>
                    <a:pt x="3903235" y="1511775"/>
                  </a:lnTo>
                  <a:lnTo>
                    <a:pt x="3917226" y="1511775"/>
                  </a:lnTo>
                  <a:lnTo>
                    <a:pt x="3931216" y="1511775"/>
                  </a:lnTo>
                  <a:lnTo>
                    <a:pt x="3945206" y="1511775"/>
                  </a:lnTo>
                  <a:lnTo>
                    <a:pt x="3959196" y="1511775"/>
                  </a:lnTo>
                  <a:lnTo>
                    <a:pt x="3973186" y="1511775"/>
                  </a:lnTo>
                  <a:lnTo>
                    <a:pt x="3987176" y="1511775"/>
                  </a:lnTo>
                  <a:lnTo>
                    <a:pt x="4001166" y="1511775"/>
                  </a:lnTo>
                  <a:lnTo>
                    <a:pt x="4015156" y="1511775"/>
                  </a:lnTo>
                  <a:lnTo>
                    <a:pt x="4029146" y="1511775"/>
                  </a:lnTo>
                  <a:lnTo>
                    <a:pt x="4043136" y="1511775"/>
                  </a:lnTo>
                  <a:lnTo>
                    <a:pt x="4057126" y="1511775"/>
                  </a:lnTo>
                  <a:lnTo>
                    <a:pt x="4071117" y="1511775"/>
                  </a:lnTo>
                  <a:lnTo>
                    <a:pt x="4085107" y="1511775"/>
                  </a:lnTo>
                  <a:lnTo>
                    <a:pt x="4099097" y="1511775"/>
                  </a:lnTo>
                  <a:lnTo>
                    <a:pt x="4113087" y="1511775"/>
                  </a:lnTo>
                  <a:lnTo>
                    <a:pt x="4127077" y="1511775"/>
                  </a:lnTo>
                  <a:lnTo>
                    <a:pt x="4141067" y="1511775"/>
                  </a:lnTo>
                  <a:lnTo>
                    <a:pt x="4155057" y="1511775"/>
                  </a:lnTo>
                </a:path>
              </a:pathLst>
            </a:custGeom>
            <a:ln w="40651" cap="flat">
              <a:solidFill>
                <a:srgbClr val="D3D3D3">
                  <a:alpha val="100000"/>
                </a:srgbClr>
              </a:solidFill>
              <a:prstDash val="solid"/>
              <a:round/>
            </a:ln>
          </p:spPr>
          <p:txBody>
            <a:bodyPr/>
            <a:lstStyle/>
            <a:p/>
          </p:txBody>
        </p:sp>
        <p:sp>
          <p:nvSpPr>
            <p:cNvPr id="34" name="pl34"/>
            <p:cNvSpPr/>
            <p:nvPr/>
          </p:nvSpPr>
          <p:spPr>
            <a:xfrm>
              <a:off x="2737948" y="5183030"/>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35" name="pl35"/>
            <p:cNvSpPr/>
            <p:nvPr/>
          </p:nvSpPr>
          <p:spPr>
            <a:xfrm>
              <a:off x="2737948" y="2663489"/>
              <a:ext cx="4155057" cy="755465"/>
            </a:xfrm>
            <a:custGeom>
              <a:avLst/>
              <a:pathLst>
                <a:path w="4155057" h="755465">
                  <a:moveTo>
                    <a:pt x="0" y="755465"/>
                  </a:moveTo>
                  <a:lnTo>
                    <a:pt x="13990" y="755420"/>
                  </a:lnTo>
                  <a:lnTo>
                    <a:pt x="27980" y="755368"/>
                  </a:lnTo>
                  <a:lnTo>
                    <a:pt x="41970" y="755307"/>
                  </a:lnTo>
                  <a:lnTo>
                    <a:pt x="55960" y="755235"/>
                  </a:lnTo>
                  <a:lnTo>
                    <a:pt x="69950" y="755150"/>
                  </a:lnTo>
                  <a:lnTo>
                    <a:pt x="83940" y="755050"/>
                  </a:lnTo>
                  <a:lnTo>
                    <a:pt x="97930" y="754933"/>
                  </a:lnTo>
                  <a:lnTo>
                    <a:pt x="111920" y="754796"/>
                  </a:lnTo>
                  <a:lnTo>
                    <a:pt x="125910" y="754634"/>
                  </a:lnTo>
                  <a:lnTo>
                    <a:pt x="139900" y="754444"/>
                  </a:lnTo>
                  <a:lnTo>
                    <a:pt x="153891" y="754221"/>
                  </a:lnTo>
                  <a:lnTo>
                    <a:pt x="167881" y="753959"/>
                  </a:lnTo>
                  <a:lnTo>
                    <a:pt x="181871" y="753651"/>
                  </a:lnTo>
                  <a:lnTo>
                    <a:pt x="195861" y="753290"/>
                  </a:lnTo>
                  <a:lnTo>
                    <a:pt x="209851" y="752865"/>
                  </a:lnTo>
                  <a:lnTo>
                    <a:pt x="223841" y="752367"/>
                  </a:lnTo>
                  <a:lnTo>
                    <a:pt x="237831" y="751782"/>
                  </a:lnTo>
                  <a:lnTo>
                    <a:pt x="251821" y="751096"/>
                  </a:lnTo>
                  <a:lnTo>
                    <a:pt x="265811" y="750291"/>
                  </a:lnTo>
                  <a:lnTo>
                    <a:pt x="279801" y="749347"/>
                  </a:lnTo>
                  <a:lnTo>
                    <a:pt x="293791" y="748241"/>
                  </a:lnTo>
                  <a:lnTo>
                    <a:pt x="307782" y="746944"/>
                  </a:lnTo>
                  <a:lnTo>
                    <a:pt x="321772" y="745426"/>
                  </a:lnTo>
                  <a:lnTo>
                    <a:pt x="335762" y="743650"/>
                  </a:lnTo>
                  <a:lnTo>
                    <a:pt x="349752" y="741573"/>
                  </a:lnTo>
                  <a:lnTo>
                    <a:pt x="363742" y="739146"/>
                  </a:lnTo>
                  <a:lnTo>
                    <a:pt x="377732" y="736313"/>
                  </a:lnTo>
                  <a:lnTo>
                    <a:pt x="391722" y="733012"/>
                  </a:lnTo>
                  <a:lnTo>
                    <a:pt x="405712" y="729169"/>
                  </a:lnTo>
                  <a:lnTo>
                    <a:pt x="419702" y="724703"/>
                  </a:lnTo>
                  <a:lnTo>
                    <a:pt x="433692" y="719523"/>
                  </a:lnTo>
                  <a:lnTo>
                    <a:pt x="447682" y="713529"/>
                  </a:lnTo>
                  <a:lnTo>
                    <a:pt x="461673" y="706609"/>
                  </a:lnTo>
                  <a:lnTo>
                    <a:pt x="475663" y="698645"/>
                  </a:lnTo>
                  <a:lnTo>
                    <a:pt x="489653" y="689511"/>
                  </a:lnTo>
                  <a:lnTo>
                    <a:pt x="503643" y="679075"/>
                  </a:lnTo>
                  <a:lnTo>
                    <a:pt x="517633" y="667205"/>
                  </a:lnTo>
                  <a:lnTo>
                    <a:pt x="531623" y="653773"/>
                  </a:lnTo>
                  <a:lnTo>
                    <a:pt x="545613" y="638660"/>
                  </a:lnTo>
                  <a:lnTo>
                    <a:pt x="559603" y="621766"/>
                  </a:lnTo>
                  <a:lnTo>
                    <a:pt x="573593" y="603016"/>
                  </a:lnTo>
                  <a:lnTo>
                    <a:pt x="587583" y="582374"/>
                  </a:lnTo>
                  <a:lnTo>
                    <a:pt x="601574" y="559846"/>
                  </a:lnTo>
                  <a:lnTo>
                    <a:pt x="615564" y="535499"/>
                  </a:lnTo>
                  <a:lnTo>
                    <a:pt x="629554" y="509455"/>
                  </a:lnTo>
                  <a:lnTo>
                    <a:pt x="643544" y="481906"/>
                  </a:lnTo>
                  <a:lnTo>
                    <a:pt x="657534" y="453105"/>
                  </a:lnTo>
                  <a:lnTo>
                    <a:pt x="671524" y="423363"/>
                  </a:lnTo>
                  <a:lnTo>
                    <a:pt x="685514" y="393037"/>
                  </a:lnTo>
                  <a:lnTo>
                    <a:pt x="699504" y="362512"/>
                  </a:lnTo>
                  <a:lnTo>
                    <a:pt x="713494" y="332186"/>
                  </a:lnTo>
                  <a:lnTo>
                    <a:pt x="727484" y="302444"/>
                  </a:lnTo>
                  <a:lnTo>
                    <a:pt x="741474" y="273643"/>
                  </a:lnTo>
                  <a:lnTo>
                    <a:pt x="755465" y="246094"/>
                  </a:lnTo>
                  <a:lnTo>
                    <a:pt x="769455" y="220050"/>
                  </a:lnTo>
                  <a:lnTo>
                    <a:pt x="783445" y="195702"/>
                  </a:lnTo>
                  <a:lnTo>
                    <a:pt x="797435" y="173175"/>
                  </a:lnTo>
                  <a:lnTo>
                    <a:pt x="811425" y="152532"/>
                  </a:lnTo>
                  <a:lnTo>
                    <a:pt x="825415" y="133783"/>
                  </a:lnTo>
                  <a:lnTo>
                    <a:pt x="839405" y="116888"/>
                  </a:lnTo>
                  <a:lnTo>
                    <a:pt x="853395" y="101776"/>
                  </a:lnTo>
                  <a:lnTo>
                    <a:pt x="867385" y="88344"/>
                  </a:lnTo>
                  <a:lnTo>
                    <a:pt x="881375" y="76474"/>
                  </a:lnTo>
                  <a:lnTo>
                    <a:pt x="895365" y="66038"/>
                  </a:lnTo>
                  <a:lnTo>
                    <a:pt x="909356" y="56904"/>
                  </a:lnTo>
                  <a:lnTo>
                    <a:pt x="923346" y="48940"/>
                  </a:lnTo>
                  <a:lnTo>
                    <a:pt x="937336" y="42020"/>
                  </a:lnTo>
                  <a:lnTo>
                    <a:pt x="951326" y="36026"/>
                  </a:lnTo>
                  <a:lnTo>
                    <a:pt x="965316" y="30846"/>
                  </a:lnTo>
                  <a:lnTo>
                    <a:pt x="979306" y="26380"/>
                  </a:lnTo>
                  <a:lnTo>
                    <a:pt x="993296" y="22537"/>
                  </a:lnTo>
                  <a:lnTo>
                    <a:pt x="1007286" y="19235"/>
                  </a:lnTo>
                  <a:lnTo>
                    <a:pt x="1021276" y="16403"/>
                  </a:lnTo>
                  <a:lnTo>
                    <a:pt x="1035266" y="13976"/>
                  </a:lnTo>
                  <a:lnTo>
                    <a:pt x="1049256" y="11899"/>
                  </a:lnTo>
                  <a:lnTo>
                    <a:pt x="1063247" y="10122"/>
                  </a:lnTo>
                  <a:lnTo>
                    <a:pt x="1077237" y="8604"/>
                  </a:lnTo>
                  <a:lnTo>
                    <a:pt x="1091227" y="7308"/>
                  </a:lnTo>
                  <a:lnTo>
                    <a:pt x="1105217" y="6201"/>
                  </a:lnTo>
                  <a:lnTo>
                    <a:pt x="1119207" y="5258"/>
                  </a:lnTo>
                  <a:lnTo>
                    <a:pt x="1133197" y="4453"/>
                  </a:lnTo>
                  <a:lnTo>
                    <a:pt x="1147187" y="3766"/>
                  </a:lnTo>
                  <a:lnTo>
                    <a:pt x="1161177" y="3182"/>
                  </a:lnTo>
                  <a:lnTo>
                    <a:pt x="1175167" y="2683"/>
                  </a:lnTo>
                  <a:lnTo>
                    <a:pt x="1189157" y="2259"/>
                  </a:lnTo>
                  <a:lnTo>
                    <a:pt x="1203148" y="1898"/>
                  </a:lnTo>
                  <a:lnTo>
                    <a:pt x="1217138" y="1590"/>
                  </a:lnTo>
                  <a:lnTo>
                    <a:pt x="1231128" y="1328"/>
                  </a:lnTo>
                  <a:lnTo>
                    <a:pt x="1245118" y="1105"/>
                  </a:lnTo>
                  <a:lnTo>
                    <a:pt x="1259108" y="915"/>
                  </a:lnTo>
                  <a:lnTo>
                    <a:pt x="1273098" y="753"/>
                  </a:lnTo>
                  <a:lnTo>
                    <a:pt x="1287088" y="616"/>
                  </a:lnTo>
                  <a:lnTo>
                    <a:pt x="1301078" y="499"/>
                  </a:lnTo>
                  <a:lnTo>
                    <a:pt x="1315068" y="399"/>
                  </a:lnTo>
                  <a:lnTo>
                    <a:pt x="1329058" y="314"/>
                  </a:lnTo>
                  <a:lnTo>
                    <a:pt x="1343048" y="242"/>
                  </a:lnTo>
                  <a:lnTo>
                    <a:pt x="1357039" y="181"/>
                  </a:lnTo>
                  <a:lnTo>
                    <a:pt x="1371029" y="128"/>
                  </a:lnTo>
                  <a:lnTo>
                    <a:pt x="1385019" y="84"/>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756"/>
                  </a:lnTo>
                  <a:lnTo>
                    <a:pt x="2784028" y="503756"/>
                  </a:lnTo>
                  <a:lnTo>
                    <a:pt x="2798018" y="503756"/>
                  </a:lnTo>
                  <a:lnTo>
                    <a:pt x="2812008" y="503756"/>
                  </a:lnTo>
                  <a:lnTo>
                    <a:pt x="2825998" y="503756"/>
                  </a:lnTo>
                  <a:lnTo>
                    <a:pt x="2839988" y="503756"/>
                  </a:lnTo>
                  <a:lnTo>
                    <a:pt x="2853978" y="503756"/>
                  </a:lnTo>
                  <a:lnTo>
                    <a:pt x="2867969" y="503756"/>
                  </a:lnTo>
                  <a:lnTo>
                    <a:pt x="2881959" y="503756"/>
                  </a:lnTo>
                  <a:lnTo>
                    <a:pt x="2895949" y="503756"/>
                  </a:lnTo>
                  <a:lnTo>
                    <a:pt x="2909939" y="503756"/>
                  </a:lnTo>
                  <a:lnTo>
                    <a:pt x="2923929" y="503756"/>
                  </a:lnTo>
                  <a:lnTo>
                    <a:pt x="2937919" y="503756"/>
                  </a:lnTo>
                  <a:lnTo>
                    <a:pt x="2951909" y="503756"/>
                  </a:lnTo>
                  <a:lnTo>
                    <a:pt x="2965899" y="503756"/>
                  </a:lnTo>
                  <a:lnTo>
                    <a:pt x="2979889" y="503756"/>
                  </a:lnTo>
                  <a:lnTo>
                    <a:pt x="2993879" y="503756"/>
                  </a:lnTo>
                  <a:lnTo>
                    <a:pt x="3007870" y="503756"/>
                  </a:lnTo>
                  <a:lnTo>
                    <a:pt x="3021860" y="503756"/>
                  </a:lnTo>
                  <a:lnTo>
                    <a:pt x="3035850" y="503756"/>
                  </a:lnTo>
                  <a:lnTo>
                    <a:pt x="3049840" y="503756"/>
                  </a:lnTo>
                  <a:lnTo>
                    <a:pt x="3063830" y="503756"/>
                  </a:lnTo>
                  <a:lnTo>
                    <a:pt x="3077820" y="503756"/>
                  </a:lnTo>
                  <a:lnTo>
                    <a:pt x="3091810" y="503756"/>
                  </a:lnTo>
                  <a:lnTo>
                    <a:pt x="3105800" y="503756"/>
                  </a:lnTo>
                  <a:lnTo>
                    <a:pt x="3119790" y="503756"/>
                  </a:lnTo>
                  <a:lnTo>
                    <a:pt x="3133780" y="503756"/>
                  </a:lnTo>
                  <a:lnTo>
                    <a:pt x="3147770" y="503756"/>
                  </a:lnTo>
                  <a:lnTo>
                    <a:pt x="3161761" y="503756"/>
                  </a:lnTo>
                  <a:lnTo>
                    <a:pt x="3175751" y="503756"/>
                  </a:lnTo>
                  <a:lnTo>
                    <a:pt x="3189741" y="503756"/>
                  </a:lnTo>
                  <a:lnTo>
                    <a:pt x="3203731" y="503756"/>
                  </a:lnTo>
                  <a:lnTo>
                    <a:pt x="3217721" y="503756"/>
                  </a:lnTo>
                  <a:lnTo>
                    <a:pt x="3231711" y="503756"/>
                  </a:lnTo>
                  <a:lnTo>
                    <a:pt x="3245701" y="503756"/>
                  </a:lnTo>
                  <a:lnTo>
                    <a:pt x="3259691" y="503756"/>
                  </a:lnTo>
                  <a:lnTo>
                    <a:pt x="3273681" y="503756"/>
                  </a:lnTo>
                  <a:lnTo>
                    <a:pt x="3287671" y="503756"/>
                  </a:lnTo>
                  <a:lnTo>
                    <a:pt x="3301661" y="503756"/>
                  </a:lnTo>
                  <a:lnTo>
                    <a:pt x="3315652" y="503756"/>
                  </a:lnTo>
                  <a:lnTo>
                    <a:pt x="3329642" y="503756"/>
                  </a:lnTo>
                  <a:lnTo>
                    <a:pt x="3343632" y="503756"/>
                  </a:lnTo>
                  <a:lnTo>
                    <a:pt x="3357622" y="503756"/>
                  </a:lnTo>
                  <a:lnTo>
                    <a:pt x="3371612" y="503756"/>
                  </a:lnTo>
                  <a:lnTo>
                    <a:pt x="3385602" y="503756"/>
                  </a:lnTo>
                  <a:lnTo>
                    <a:pt x="3399592" y="503756"/>
                  </a:lnTo>
                  <a:lnTo>
                    <a:pt x="3413582" y="503756"/>
                  </a:lnTo>
                  <a:lnTo>
                    <a:pt x="3427572" y="503756"/>
                  </a:lnTo>
                  <a:lnTo>
                    <a:pt x="3441562" y="503756"/>
                  </a:lnTo>
                  <a:lnTo>
                    <a:pt x="3455552" y="503756"/>
                  </a:lnTo>
                  <a:lnTo>
                    <a:pt x="3469543" y="503756"/>
                  </a:lnTo>
                  <a:lnTo>
                    <a:pt x="3483533" y="503756"/>
                  </a:lnTo>
                  <a:lnTo>
                    <a:pt x="3497523" y="503756"/>
                  </a:lnTo>
                  <a:lnTo>
                    <a:pt x="3511513" y="503756"/>
                  </a:lnTo>
                  <a:lnTo>
                    <a:pt x="3525503" y="503756"/>
                  </a:lnTo>
                  <a:lnTo>
                    <a:pt x="3539493" y="503756"/>
                  </a:lnTo>
                  <a:lnTo>
                    <a:pt x="3553483" y="503756"/>
                  </a:lnTo>
                  <a:lnTo>
                    <a:pt x="3567473" y="503756"/>
                  </a:lnTo>
                  <a:lnTo>
                    <a:pt x="3581463" y="503756"/>
                  </a:lnTo>
                  <a:lnTo>
                    <a:pt x="3595453" y="503756"/>
                  </a:lnTo>
                  <a:lnTo>
                    <a:pt x="3609444" y="503756"/>
                  </a:lnTo>
                  <a:lnTo>
                    <a:pt x="3623434" y="503756"/>
                  </a:lnTo>
                  <a:lnTo>
                    <a:pt x="3637424" y="503756"/>
                  </a:lnTo>
                  <a:lnTo>
                    <a:pt x="3651414" y="503756"/>
                  </a:lnTo>
                  <a:lnTo>
                    <a:pt x="3665404" y="503756"/>
                  </a:lnTo>
                  <a:lnTo>
                    <a:pt x="3679394" y="503756"/>
                  </a:lnTo>
                  <a:lnTo>
                    <a:pt x="3693384" y="503756"/>
                  </a:lnTo>
                  <a:lnTo>
                    <a:pt x="3707374" y="503756"/>
                  </a:lnTo>
                  <a:lnTo>
                    <a:pt x="3721364" y="503756"/>
                  </a:lnTo>
                  <a:lnTo>
                    <a:pt x="3735354" y="503756"/>
                  </a:lnTo>
                  <a:lnTo>
                    <a:pt x="3749344" y="503756"/>
                  </a:lnTo>
                  <a:lnTo>
                    <a:pt x="3763335" y="503756"/>
                  </a:lnTo>
                  <a:lnTo>
                    <a:pt x="3777325" y="503756"/>
                  </a:lnTo>
                  <a:lnTo>
                    <a:pt x="3791315" y="503756"/>
                  </a:lnTo>
                  <a:lnTo>
                    <a:pt x="3805305" y="503756"/>
                  </a:lnTo>
                  <a:lnTo>
                    <a:pt x="3819295" y="503756"/>
                  </a:lnTo>
                  <a:lnTo>
                    <a:pt x="3833285" y="503756"/>
                  </a:lnTo>
                  <a:lnTo>
                    <a:pt x="3847275" y="503756"/>
                  </a:lnTo>
                  <a:lnTo>
                    <a:pt x="3861265" y="503756"/>
                  </a:lnTo>
                  <a:lnTo>
                    <a:pt x="3875255" y="503756"/>
                  </a:lnTo>
                  <a:lnTo>
                    <a:pt x="3889245" y="503756"/>
                  </a:lnTo>
                  <a:lnTo>
                    <a:pt x="3903235" y="503756"/>
                  </a:lnTo>
                  <a:lnTo>
                    <a:pt x="3917226" y="503756"/>
                  </a:lnTo>
                  <a:lnTo>
                    <a:pt x="3931216" y="503756"/>
                  </a:lnTo>
                  <a:lnTo>
                    <a:pt x="3945206" y="503756"/>
                  </a:lnTo>
                  <a:lnTo>
                    <a:pt x="3959196" y="503756"/>
                  </a:lnTo>
                  <a:lnTo>
                    <a:pt x="3973186" y="503756"/>
                  </a:lnTo>
                  <a:lnTo>
                    <a:pt x="3987176" y="503756"/>
                  </a:lnTo>
                  <a:lnTo>
                    <a:pt x="4001166" y="503756"/>
                  </a:lnTo>
                  <a:lnTo>
                    <a:pt x="4015156" y="503756"/>
                  </a:lnTo>
                  <a:lnTo>
                    <a:pt x="4029146" y="503756"/>
                  </a:lnTo>
                  <a:lnTo>
                    <a:pt x="4043136" y="503756"/>
                  </a:lnTo>
                  <a:lnTo>
                    <a:pt x="4057126" y="503756"/>
                  </a:lnTo>
                  <a:lnTo>
                    <a:pt x="4071117" y="503756"/>
                  </a:lnTo>
                  <a:lnTo>
                    <a:pt x="4085107" y="503756"/>
                  </a:lnTo>
                  <a:lnTo>
                    <a:pt x="4099097" y="503756"/>
                  </a:lnTo>
                  <a:lnTo>
                    <a:pt x="4113087" y="503756"/>
                  </a:lnTo>
                  <a:lnTo>
                    <a:pt x="4127077" y="503756"/>
                  </a:lnTo>
                  <a:lnTo>
                    <a:pt x="4141067" y="503756"/>
                  </a:lnTo>
                  <a:lnTo>
                    <a:pt x="4155057" y="503756"/>
                  </a:lnTo>
                </a:path>
              </a:pathLst>
            </a:custGeom>
            <a:ln w="40651" cap="flat">
              <a:solidFill>
                <a:srgbClr val="D3D3D3">
                  <a:alpha val="100000"/>
                </a:srgbClr>
              </a:solidFill>
              <a:prstDash val="solid"/>
              <a:round/>
            </a:ln>
          </p:spPr>
          <p:txBody>
            <a:bodyPr/>
            <a:lstStyle/>
            <a:p/>
          </p:txBody>
        </p:sp>
        <p:sp>
          <p:nvSpPr>
            <p:cNvPr id="36" name="pl36"/>
            <p:cNvSpPr/>
            <p:nvPr/>
          </p:nvSpPr>
          <p:spPr>
            <a:xfrm>
              <a:off x="2737948" y="2159395"/>
              <a:ext cx="4155057" cy="1511268"/>
            </a:xfrm>
            <a:custGeom>
              <a:avLst/>
              <a:pathLst>
                <a:path w="4155057" h="1511268">
                  <a:moveTo>
                    <a:pt x="0" y="503756"/>
                  </a:moveTo>
                  <a:lnTo>
                    <a:pt x="13990" y="503726"/>
                  </a:lnTo>
                  <a:lnTo>
                    <a:pt x="27980" y="503691"/>
                  </a:lnTo>
                  <a:lnTo>
                    <a:pt x="41970" y="503650"/>
                  </a:lnTo>
                  <a:lnTo>
                    <a:pt x="55960" y="503602"/>
                  </a:lnTo>
                  <a:lnTo>
                    <a:pt x="69950" y="503546"/>
                  </a:lnTo>
                  <a:lnTo>
                    <a:pt x="83940" y="503479"/>
                  </a:lnTo>
                  <a:lnTo>
                    <a:pt x="97930" y="503401"/>
                  </a:lnTo>
                  <a:lnTo>
                    <a:pt x="111920" y="503310"/>
                  </a:lnTo>
                  <a:lnTo>
                    <a:pt x="125910" y="503202"/>
                  </a:lnTo>
                  <a:lnTo>
                    <a:pt x="139900" y="503075"/>
                  </a:lnTo>
                  <a:lnTo>
                    <a:pt x="153891" y="502926"/>
                  </a:lnTo>
                  <a:lnTo>
                    <a:pt x="167881" y="502752"/>
                  </a:lnTo>
                  <a:lnTo>
                    <a:pt x="181871" y="502547"/>
                  </a:lnTo>
                  <a:lnTo>
                    <a:pt x="195861" y="502306"/>
                  </a:lnTo>
                  <a:lnTo>
                    <a:pt x="209851" y="502023"/>
                  </a:lnTo>
                  <a:lnTo>
                    <a:pt x="223841" y="501691"/>
                  </a:lnTo>
                  <a:lnTo>
                    <a:pt x="237831" y="501301"/>
                  </a:lnTo>
                  <a:lnTo>
                    <a:pt x="251821" y="500843"/>
                  </a:lnTo>
                  <a:lnTo>
                    <a:pt x="265811" y="500307"/>
                  </a:lnTo>
                  <a:lnTo>
                    <a:pt x="279801" y="499677"/>
                  </a:lnTo>
                  <a:lnTo>
                    <a:pt x="293791" y="498940"/>
                  </a:lnTo>
                  <a:lnTo>
                    <a:pt x="307782" y="498075"/>
                  </a:lnTo>
                  <a:lnTo>
                    <a:pt x="321772" y="497063"/>
                  </a:lnTo>
                  <a:lnTo>
                    <a:pt x="335762" y="495879"/>
                  </a:lnTo>
                  <a:lnTo>
                    <a:pt x="349752" y="494494"/>
                  </a:lnTo>
                  <a:lnTo>
                    <a:pt x="363742" y="492876"/>
                  </a:lnTo>
                  <a:lnTo>
                    <a:pt x="377732" y="490988"/>
                  </a:lnTo>
                  <a:lnTo>
                    <a:pt x="391722" y="488787"/>
                  </a:lnTo>
                  <a:lnTo>
                    <a:pt x="405712" y="486225"/>
                  </a:lnTo>
                  <a:lnTo>
                    <a:pt x="419702" y="483248"/>
                  </a:lnTo>
                  <a:lnTo>
                    <a:pt x="433692" y="479795"/>
                  </a:lnTo>
                  <a:lnTo>
                    <a:pt x="447682" y="475798"/>
                  </a:lnTo>
                  <a:lnTo>
                    <a:pt x="461673" y="471185"/>
                  </a:lnTo>
                  <a:lnTo>
                    <a:pt x="475663" y="465876"/>
                  </a:lnTo>
                  <a:lnTo>
                    <a:pt x="489653" y="459786"/>
                  </a:lnTo>
                  <a:lnTo>
                    <a:pt x="503643" y="452829"/>
                  </a:lnTo>
                  <a:lnTo>
                    <a:pt x="517633" y="444916"/>
                  </a:lnTo>
                  <a:lnTo>
                    <a:pt x="531623" y="435961"/>
                  </a:lnTo>
                  <a:lnTo>
                    <a:pt x="545613" y="425886"/>
                  </a:lnTo>
                  <a:lnTo>
                    <a:pt x="559603" y="414623"/>
                  </a:lnTo>
                  <a:lnTo>
                    <a:pt x="573593" y="402123"/>
                  </a:lnTo>
                  <a:lnTo>
                    <a:pt x="587583" y="388362"/>
                  </a:lnTo>
                  <a:lnTo>
                    <a:pt x="601574" y="373343"/>
                  </a:lnTo>
                  <a:lnTo>
                    <a:pt x="615564" y="357112"/>
                  </a:lnTo>
                  <a:lnTo>
                    <a:pt x="629554" y="339749"/>
                  </a:lnTo>
                  <a:lnTo>
                    <a:pt x="643544" y="321383"/>
                  </a:lnTo>
                  <a:lnTo>
                    <a:pt x="657534" y="302182"/>
                  </a:lnTo>
                  <a:lnTo>
                    <a:pt x="671524" y="282354"/>
                  </a:lnTo>
                  <a:lnTo>
                    <a:pt x="685514" y="262137"/>
                  </a:lnTo>
                  <a:lnTo>
                    <a:pt x="699504" y="241787"/>
                  </a:lnTo>
                  <a:lnTo>
                    <a:pt x="713494" y="221570"/>
                  </a:lnTo>
                  <a:lnTo>
                    <a:pt x="727484" y="201742"/>
                  </a:lnTo>
                  <a:lnTo>
                    <a:pt x="741474" y="182541"/>
                  </a:lnTo>
                  <a:lnTo>
                    <a:pt x="755465" y="164175"/>
                  </a:lnTo>
                  <a:lnTo>
                    <a:pt x="769455" y="146813"/>
                  </a:lnTo>
                  <a:lnTo>
                    <a:pt x="783445" y="130581"/>
                  </a:lnTo>
                  <a:lnTo>
                    <a:pt x="797435" y="115563"/>
                  </a:lnTo>
                  <a:lnTo>
                    <a:pt x="811425" y="101801"/>
                  </a:lnTo>
                  <a:lnTo>
                    <a:pt x="825415" y="89301"/>
                  </a:lnTo>
                  <a:lnTo>
                    <a:pt x="839405" y="78038"/>
                  </a:lnTo>
                  <a:lnTo>
                    <a:pt x="853395" y="67963"/>
                  </a:lnTo>
                  <a:lnTo>
                    <a:pt x="867385" y="59008"/>
                  </a:lnTo>
                  <a:lnTo>
                    <a:pt x="881375" y="51095"/>
                  </a:lnTo>
                  <a:lnTo>
                    <a:pt x="895365" y="44138"/>
                  </a:lnTo>
                  <a:lnTo>
                    <a:pt x="909356" y="38048"/>
                  </a:lnTo>
                  <a:lnTo>
                    <a:pt x="923346" y="32739"/>
                  </a:lnTo>
                  <a:lnTo>
                    <a:pt x="937336" y="28126"/>
                  </a:lnTo>
                  <a:lnTo>
                    <a:pt x="951326" y="24130"/>
                  </a:lnTo>
                  <a:lnTo>
                    <a:pt x="965316" y="20676"/>
                  </a:lnTo>
                  <a:lnTo>
                    <a:pt x="979306" y="17699"/>
                  </a:lnTo>
                  <a:lnTo>
                    <a:pt x="993296" y="15137"/>
                  </a:lnTo>
                  <a:lnTo>
                    <a:pt x="1007286" y="12936"/>
                  </a:lnTo>
                  <a:lnTo>
                    <a:pt x="1021276" y="11048"/>
                  </a:lnTo>
                  <a:lnTo>
                    <a:pt x="1035266" y="9430"/>
                  </a:lnTo>
                  <a:lnTo>
                    <a:pt x="1049256" y="8045"/>
                  </a:lnTo>
                  <a:lnTo>
                    <a:pt x="1063247" y="6861"/>
                  </a:lnTo>
                  <a:lnTo>
                    <a:pt x="1077237" y="5849"/>
                  </a:lnTo>
                  <a:lnTo>
                    <a:pt x="1091227" y="4984"/>
                  </a:lnTo>
                  <a:lnTo>
                    <a:pt x="1105217" y="4247"/>
                  </a:lnTo>
                  <a:lnTo>
                    <a:pt x="1119207" y="3618"/>
                  </a:lnTo>
                  <a:lnTo>
                    <a:pt x="1133197" y="3081"/>
                  </a:lnTo>
                  <a:lnTo>
                    <a:pt x="1147187" y="2623"/>
                  </a:lnTo>
                  <a:lnTo>
                    <a:pt x="1161177" y="2234"/>
                  </a:lnTo>
                  <a:lnTo>
                    <a:pt x="1175167" y="1901"/>
                  </a:lnTo>
                  <a:lnTo>
                    <a:pt x="1189157" y="1619"/>
                  </a:lnTo>
                  <a:lnTo>
                    <a:pt x="1203148" y="1378"/>
                  </a:lnTo>
                  <a:lnTo>
                    <a:pt x="1217138" y="1172"/>
                  </a:lnTo>
                  <a:lnTo>
                    <a:pt x="1231128" y="998"/>
                  </a:lnTo>
                  <a:lnTo>
                    <a:pt x="1245118" y="849"/>
                  </a:lnTo>
                  <a:lnTo>
                    <a:pt x="1259108" y="722"/>
                  </a:lnTo>
                  <a:lnTo>
                    <a:pt x="1273098" y="615"/>
                  </a:lnTo>
                  <a:lnTo>
                    <a:pt x="1287088" y="523"/>
                  </a:lnTo>
                  <a:lnTo>
                    <a:pt x="1301078" y="445"/>
                  </a:lnTo>
                  <a:lnTo>
                    <a:pt x="1315068" y="378"/>
                  </a:lnTo>
                  <a:lnTo>
                    <a:pt x="1329058" y="322"/>
                  </a:lnTo>
                  <a:lnTo>
                    <a:pt x="1343048" y="274"/>
                  </a:lnTo>
                  <a:lnTo>
                    <a:pt x="1357039" y="233"/>
                  </a:lnTo>
                  <a:lnTo>
                    <a:pt x="1371029" y="198"/>
                  </a:lnTo>
                  <a:lnTo>
                    <a:pt x="1385019" y="168"/>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06"/>
                  </a:lnTo>
                  <a:lnTo>
                    <a:pt x="2784028" y="595"/>
                  </a:lnTo>
                  <a:lnTo>
                    <a:pt x="2798018" y="700"/>
                  </a:lnTo>
                  <a:lnTo>
                    <a:pt x="2812008" y="823"/>
                  </a:lnTo>
                  <a:lnTo>
                    <a:pt x="2825998" y="967"/>
                  </a:lnTo>
                  <a:lnTo>
                    <a:pt x="2839988" y="1136"/>
                  </a:lnTo>
                  <a:lnTo>
                    <a:pt x="2853978" y="1336"/>
                  </a:lnTo>
                  <a:lnTo>
                    <a:pt x="2867969" y="1570"/>
                  </a:lnTo>
                  <a:lnTo>
                    <a:pt x="2881959" y="1845"/>
                  </a:lnTo>
                  <a:lnTo>
                    <a:pt x="2895949" y="2168"/>
                  </a:lnTo>
                  <a:lnTo>
                    <a:pt x="2909939" y="2548"/>
                  </a:lnTo>
                  <a:lnTo>
                    <a:pt x="2923929" y="2994"/>
                  </a:lnTo>
                  <a:lnTo>
                    <a:pt x="2937919" y="3518"/>
                  </a:lnTo>
                  <a:lnTo>
                    <a:pt x="2951909" y="4134"/>
                  </a:lnTo>
                  <a:lnTo>
                    <a:pt x="2965899" y="4857"/>
                  </a:lnTo>
                  <a:lnTo>
                    <a:pt x="2979889" y="5705"/>
                  </a:lnTo>
                  <a:lnTo>
                    <a:pt x="2993879" y="6702"/>
                  </a:lnTo>
                  <a:lnTo>
                    <a:pt x="3007870" y="7871"/>
                  </a:lnTo>
                  <a:lnTo>
                    <a:pt x="3021860" y="9244"/>
                  </a:lnTo>
                  <a:lnTo>
                    <a:pt x="3035850" y="10854"/>
                  </a:lnTo>
                  <a:lnTo>
                    <a:pt x="3049840" y="12741"/>
                  </a:lnTo>
                  <a:lnTo>
                    <a:pt x="3063830" y="14954"/>
                  </a:lnTo>
                  <a:lnTo>
                    <a:pt x="3077820" y="17547"/>
                  </a:lnTo>
                  <a:lnTo>
                    <a:pt x="3091810" y="20583"/>
                  </a:lnTo>
                  <a:lnTo>
                    <a:pt x="3105800" y="24136"/>
                  </a:lnTo>
                  <a:lnTo>
                    <a:pt x="3119790" y="28291"/>
                  </a:lnTo>
                  <a:lnTo>
                    <a:pt x="3133780" y="33144"/>
                  </a:lnTo>
                  <a:lnTo>
                    <a:pt x="3147770" y="38809"/>
                  </a:lnTo>
                  <a:lnTo>
                    <a:pt x="3161761" y="45412"/>
                  </a:lnTo>
                  <a:lnTo>
                    <a:pt x="3175751" y="53098"/>
                  </a:lnTo>
                  <a:lnTo>
                    <a:pt x="3189741" y="62030"/>
                  </a:lnTo>
                  <a:lnTo>
                    <a:pt x="3203731" y="72390"/>
                  </a:lnTo>
                  <a:lnTo>
                    <a:pt x="3217721" y="84379"/>
                  </a:lnTo>
                  <a:lnTo>
                    <a:pt x="3231711" y="98218"/>
                  </a:lnTo>
                  <a:lnTo>
                    <a:pt x="3245701" y="114146"/>
                  </a:lnTo>
                  <a:lnTo>
                    <a:pt x="3259691" y="132415"/>
                  </a:lnTo>
                  <a:lnTo>
                    <a:pt x="3273681" y="153286"/>
                  </a:lnTo>
                  <a:lnTo>
                    <a:pt x="3287671" y="177026"/>
                  </a:lnTo>
                  <a:lnTo>
                    <a:pt x="3301661" y="203890"/>
                  </a:lnTo>
                  <a:lnTo>
                    <a:pt x="3315652" y="234115"/>
                  </a:lnTo>
                  <a:lnTo>
                    <a:pt x="3329642" y="267904"/>
                  </a:lnTo>
                  <a:lnTo>
                    <a:pt x="3343632" y="305403"/>
                  </a:lnTo>
                  <a:lnTo>
                    <a:pt x="3357622" y="346689"/>
                  </a:lnTo>
                  <a:lnTo>
                    <a:pt x="3371612" y="391743"/>
                  </a:lnTo>
                  <a:lnTo>
                    <a:pt x="3385602" y="440439"/>
                  </a:lnTo>
                  <a:lnTo>
                    <a:pt x="3399592" y="492526"/>
                  </a:lnTo>
                  <a:lnTo>
                    <a:pt x="3413582" y="547625"/>
                  </a:lnTo>
                  <a:lnTo>
                    <a:pt x="3427572" y="605227"/>
                  </a:lnTo>
                  <a:lnTo>
                    <a:pt x="3441562" y="664711"/>
                  </a:lnTo>
                  <a:lnTo>
                    <a:pt x="3455552" y="725363"/>
                  </a:lnTo>
                  <a:lnTo>
                    <a:pt x="3469543" y="786412"/>
                  </a:lnTo>
                  <a:lnTo>
                    <a:pt x="3483533" y="847064"/>
                  </a:lnTo>
                  <a:lnTo>
                    <a:pt x="3497523" y="906548"/>
                  </a:lnTo>
                  <a:lnTo>
                    <a:pt x="3511513" y="964150"/>
                  </a:lnTo>
                  <a:lnTo>
                    <a:pt x="3525503" y="1019248"/>
                  </a:lnTo>
                  <a:lnTo>
                    <a:pt x="3539493" y="1071336"/>
                  </a:lnTo>
                  <a:lnTo>
                    <a:pt x="3553483" y="1120031"/>
                  </a:lnTo>
                  <a:lnTo>
                    <a:pt x="3567473" y="1165086"/>
                  </a:lnTo>
                  <a:lnTo>
                    <a:pt x="3581463" y="1206371"/>
                  </a:lnTo>
                  <a:lnTo>
                    <a:pt x="3595453" y="1243871"/>
                  </a:lnTo>
                  <a:lnTo>
                    <a:pt x="3609444" y="1277659"/>
                  </a:lnTo>
                  <a:lnTo>
                    <a:pt x="3623434" y="1307885"/>
                  </a:lnTo>
                  <a:lnTo>
                    <a:pt x="3637424" y="1334749"/>
                  </a:lnTo>
                  <a:lnTo>
                    <a:pt x="3651414" y="1358488"/>
                  </a:lnTo>
                  <a:lnTo>
                    <a:pt x="3665404" y="1379360"/>
                  </a:lnTo>
                  <a:lnTo>
                    <a:pt x="3679394" y="1397629"/>
                  </a:lnTo>
                  <a:lnTo>
                    <a:pt x="3693384" y="1413556"/>
                  </a:lnTo>
                  <a:lnTo>
                    <a:pt x="3707374" y="1427396"/>
                  </a:lnTo>
                  <a:lnTo>
                    <a:pt x="3721364" y="1439385"/>
                  </a:lnTo>
                  <a:lnTo>
                    <a:pt x="3735354" y="1449744"/>
                  </a:lnTo>
                  <a:lnTo>
                    <a:pt x="3749344" y="1458676"/>
                  </a:lnTo>
                  <a:lnTo>
                    <a:pt x="3763335" y="1466362"/>
                  </a:lnTo>
                  <a:lnTo>
                    <a:pt x="3777325" y="1472965"/>
                  </a:lnTo>
                  <a:lnTo>
                    <a:pt x="3791315" y="1478630"/>
                  </a:lnTo>
                  <a:lnTo>
                    <a:pt x="3805305" y="1483484"/>
                  </a:lnTo>
                  <a:lnTo>
                    <a:pt x="3819295" y="1487638"/>
                  </a:lnTo>
                  <a:lnTo>
                    <a:pt x="3833285" y="1491191"/>
                  </a:lnTo>
                  <a:lnTo>
                    <a:pt x="3847275" y="1494227"/>
                  </a:lnTo>
                  <a:lnTo>
                    <a:pt x="3861265" y="1496820"/>
                  </a:lnTo>
                  <a:lnTo>
                    <a:pt x="3875255" y="1499033"/>
                  </a:lnTo>
                  <a:lnTo>
                    <a:pt x="3889245" y="1500921"/>
                  </a:lnTo>
                  <a:lnTo>
                    <a:pt x="3903235" y="1502531"/>
                  </a:lnTo>
                  <a:lnTo>
                    <a:pt x="3917226" y="1503903"/>
                  </a:lnTo>
                  <a:lnTo>
                    <a:pt x="3931216" y="1505073"/>
                  </a:lnTo>
                  <a:lnTo>
                    <a:pt x="3945206" y="1506069"/>
                  </a:lnTo>
                  <a:lnTo>
                    <a:pt x="3959196" y="1506918"/>
                  </a:lnTo>
                  <a:lnTo>
                    <a:pt x="3973186" y="1507641"/>
                  </a:lnTo>
                  <a:lnTo>
                    <a:pt x="3987176" y="1508256"/>
                  </a:lnTo>
                  <a:lnTo>
                    <a:pt x="4001166" y="1508780"/>
                  </a:lnTo>
                  <a:lnTo>
                    <a:pt x="4015156" y="1509227"/>
                  </a:lnTo>
                  <a:lnTo>
                    <a:pt x="4029146" y="1509606"/>
                  </a:lnTo>
                  <a:lnTo>
                    <a:pt x="4043136" y="1509930"/>
                  </a:lnTo>
                  <a:lnTo>
                    <a:pt x="4057126" y="1510205"/>
                  </a:lnTo>
                  <a:lnTo>
                    <a:pt x="4071117" y="1510439"/>
                  </a:lnTo>
                  <a:lnTo>
                    <a:pt x="4085107" y="1510638"/>
                  </a:lnTo>
                  <a:lnTo>
                    <a:pt x="4099097" y="1510808"/>
                  </a:lnTo>
                  <a:lnTo>
                    <a:pt x="4113087" y="1510952"/>
                  </a:lnTo>
                  <a:lnTo>
                    <a:pt x="4127077" y="1511075"/>
                  </a:lnTo>
                  <a:lnTo>
                    <a:pt x="4141067" y="1511179"/>
                  </a:lnTo>
                  <a:lnTo>
                    <a:pt x="4155057" y="1511268"/>
                  </a:lnTo>
                </a:path>
              </a:pathLst>
            </a:custGeom>
            <a:ln w="40651" cap="flat">
              <a:solidFill>
                <a:srgbClr val="D3D3D3">
                  <a:alpha val="100000"/>
                </a:srgbClr>
              </a:solidFill>
              <a:prstDash val="solid"/>
              <a:round/>
            </a:ln>
          </p:spPr>
          <p:txBody>
            <a:bodyPr/>
            <a:lstStyle/>
            <a:p/>
          </p:txBody>
        </p:sp>
        <p:sp>
          <p:nvSpPr>
            <p:cNvPr id="37" name="pl37"/>
            <p:cNvSpPr/>
            <p:nvPr/>
          </p:nvSpPr>
          <p:spPr>
            <a:xfrm>
              <a:off x="2737948" y="3419208"/>
              <a:ext cx="4155057" cy="503925"/>
            </a:xfrm>
            <a:custGeom>
              <a:avLst/>
              <a:pathLst>
                <a:path w="4155057" h="503925">
                  <a:moveTo>
                    <a:pt x="0" y="503925"/>
                  </a:moveTo>
                  <a:lnTo>
                    <a:pt x="13990" y="503925"/>
                  </a:lnTo>
                  <a:lnTo>
                    <a:pt x="27980" y="503925"/>
                  </a:lnTo>
                  <a:lnTo>
                    <a:pt x="41970" y="503925"/>
                  </a:lnTo>
                  <a:lnTo>
                    <a:pt x="55960" y="503925"/>
                  </a:lnTo>
                  <a:lnTo>
                    <a:pt x="69950" y="503925"/>
                  </a:lnTo>
                  <a:lnTo>
                    <a:pt x="83940" y="503925"/>
                  </a:lnTo>
                  <a:lnTo>
                    <a:pt x="97930" y="503925"/>
                  </a:lnTo>
                  <a:lnTo>
                    <a:pt x="111920" y="503925"/>
                  </a:lnTo>
                  <a:lnTo>
                    <a:pt x="125910" y="503925"/>
                  </a:lnTo>
                  <a:lnTo>
                    <a:pt x="139900" y="503925"/>
                  </a:lnTo>
                  <a:lnTo>
                    <a:pt x="153891" y="503925"/>
                  </a:lnTo>
                  <a:lnTo>
                    <a:pt x="167881" y="503925"/>
                  </a:lnTo>
                  <a:lnTo>
                    <a:pt x="181871" y="503925"/>
                  </a:lnTo>
                  <a:lnTo>
                    <a:pt x="195861" y="503925"/>
                  </a:lnTo>
                  <a:lnTo>
                    <a:pt x="209851" y="503925"/>
                  </a:lnTo>
                  <a:lnTo>
                    <a:pt x="223841" y="503925"/>
                  </a:lnTo>
                  <a:lnTo>
                    <a:pt x="237831" y="503925"/>
                  </a:lnTo>
                  <a:lnTo>
                    <a:pt x="251821" y="503925"/>
                  </a:lnTo>
                  <a:lnTo>
                    <a:pt x="265811" y="503925"/>
                  </a:lnTo>
                  <a:lnTo>
                    <a:pt x="279801" y="503925"/>
                  </a:lnTo>
                  <a:lnTo>
                    <a:pt x="293791" y="503925"/>
                  </a:lnTo>
                  <a:lnTo>
                    <a:pt x="307782" y="503925"/>
                  </a:lnTo>
                  <a:lnTo>
                    <a:pt x="321772" y="503925"/>
                  </a:lnTo>
                  <a:lnTo>
                    <a:pt x="335762" y="503925"/>
                  </a:lnTo>
                  <a:lnTo>
                    <a:pt x="349752" y="503925"/>
                  </a:lnTo>
                  <a:lnTo>
                    <a:pt x="363742" y="503925"/>
                  </a:lnTo>
                  <a:lnTo>
                    <a:pt x="377732" y="503925"/>
                  </a:lnTo>
                  <a:lnTo>
                    <a:pt x="391722" y="503925"/>
                  </a:lnTo>
                  <a:lnTo>
                    <a:pt x="405712" y="503925"/>
                  </a:lnTo>
                  <a:lnTo>
                    <a:pt x="419702" y="503925"/>
                  </a:lnTo>
                  <a:lnTo>
                    <a:pt x="433692" y="503925"/>
                  </a:lnTo>
                  <a:lnTo>
                    <a:pt x="447682" y="503925"/>
                  </a:lnTo>
                  <a:lnTo>
                    <a:pt x="461673" y="503925"/>
                  </a:lnTo>
                  <a:lnTo>
                    <a:pt x="475663" y="503925"/>
                  </a:lnTo>
                  <a:lnTo>
                    <a:pt x="489653" y="503925"/>
                  </a:lnTo>
                  <a:lnTo>
                    <a:pt x="503643" y="503925"/>
                  </a:lnTo>
                  <a:lnTo>
                    <a:pt x="517633" y="503925"/>
                  </a:lnTo>
                  <a:lnTo>
                    <a:pt x="531623" y="503925"/>
                  </a:lnTo>
                  <a:lnTo>
                    <a:pt x="545613" y="503925"/>
                  </a:lnTo>
                  <a:lnTo>
                    <a:pt x="559603" y="503925"/>
                  </a:lnTo>
                  <a:lnTo>
                    <a:pt x="573593" y="503925"/>
                  </a:lnTo>
                  <a:lnTo>
                    <a:pt x="587583" y="503925"/>
                  </a:lnTo>
                  <a:lnTo>
                    <a:pt x="601574" y="503925"/>
                  </a:lnTo>
                  <a:lnTo>
                    <a:pt x="615564" y="503925"/>
                  </a:lnTo>
                  <a:lnTo>
                    <a:pt x="629554" y="503925"/>
                  </a:lnTo>
                  <a:lnTo>
                    <a:pt x="643544" y="503925"/>
                  </a:lnTo>
                  <a:lnTo>
                    <a:pt x="657534" y="503925"/>
                  </a:lnTo>
                  <a:lnTo>
                    <a:pt x="671524" y="503925"/>
                  </a:lnTo>
                  <a:lnTo>
                    <a:pt x="685514" y="503925"/>
                  </a:lnTo>
                  <a:lnTo>
                    <a:pt x="699504" y="503925"/>
                  </a:lnTo>
                  <a:lnTo>
                    <a:pt x="713494" y="503925"/>
                  </a:lnTo>
                  <a:lnTo>
                    <a:pt x="727484" y="503925"/>
                  </a:lnTo>
                  <a:lnTo>
                    <a:pt x="741474" y="503925"/>
                  </a:lnTo>
                  <a:lnTo>
                    <a:pt x="755465" y="503925"/>
                  </a:lnTo>
                  <a:lnTo>
                    <a:pt x="769455" y="503925"/>
                  </a:lnTo>
                  <a:lnTo>
                    <a:pt x="783445" y="503925"/>
                  </a:lnTo>
                  <a:lnTo>
                    <a:pt x="797435" y="503925"/>
                  </a:lnTo>
                  <a:lnTo>
                    <a:pt x="811425" y="503925"/>
                  </a:lnTo>
                  <a:lnTo>
                    <a:pt x="825415" y="503925"/>
                  </a:lnTo>
                  <a:lnTo>
                    <a:pt x="839405" y="503925"/>
                  </a:lnTo>
                  <a:lnTo>
                    <a:pt x="853395" y="503925"/>
                  </a:lnTo>
                  <a:lnTo>
                    <a:pt x="867385" y="503925"/>
                  </a:lnTo>
                  <a:lnTo>
                    <a:pt x="881375" y="503925"/>
                  </a:lnTo>
                  <a:lnTo>
                    <a:pt x="895365" y="503925"/>
                  </a:lnTo>
                  <a:lnTo>
                    <a:pt x="909356" y="503925"/>
                  </a:lnTo>
                  <a:lnTo>
                    <a:pt x="923346" y="503925"/>
                  </a:lnTo>
                  <a:lnTo>
                    <a:pt x="937336" y="503925"/>
                  </a:lnTo>
                  <a:lnTo>
                    <a:pt x="951326" y="503925"/>
                  </a:lnTo>
                  <a:lnTo>
                    <a:pt x="965316" y="503925"/>
                  </a:lnTo>
                  <a:lnTo>
                    <a:pt x="979306" y="503925"/>
                  </a:lnTo>
                  <a:lnTo>
                    <a:pt x="993296" y="503925"/>
                  </a:lnTo>
                  <a:lnTo>
                    <a:pt x="1007286" y="503925"/>
                  </a:lnTo>
                  <a:lnTo>
                    <a:pt x="1021276" y="503925"/>
                  </a:lnTo>
                  <a:lnTo>
                    <a:pt x="1035266" y="503925"/>
                  </a:lnTo>
                  <a:lnTo>
                    <a:pt x="1049256" y="503925"/>
                  </a:lnTo>
                  <a:lnTo>
                    <a:pt x="1063247" y="503925"/>
                  </a:lnTo>
                  <a:lnTo>
                    <a:pt x="1077237" y="503925"/>
                  </a:lnTo>
                  <a:lnTo>
                    <a:pt x="1091227" y="503925"/>
                  </a:lnTo>
                  <a:lnTo>
                    <a:pt x="1105217" y="503925"/>
                  </a:lnTo>
                  <a:lnTo>
                    <a:pt x="1119207" y="503925"/>
                  </a:lnTo>
                  <a:lnTo>
                    <a:pt x="1133197" y="503925"/>
                  </a:lnTo>
                  <a:lnTo>
                    <a:pt x="1147187" y="503925"/>
                  </a:lnTo>
                  <a:lnTo>
                    <a:pt x="1161177" y="503925"/>
                  </a:lnTo>
                  <a:lnTo>
                    <a:pt x="1175167" y="503925"/>
                  </a:lnTo>
                  <a:lnTo>
                    <a:pt x="1189157" y="503925"/>
                  </a:lnTo>
                  <a:lnTo>
                    <a:pt x="1203148" y="503925"/>
                  </a:lnTo>
                  <a:lnTo>
                    <a:pt x="1217138" y="503925"/>
                  </a:lnTo>
                  <a:lnTo>
                    <a:pt x="1231128" y="503925"/>
                  </a:lnTo>
                  <a:lnTo>
                    <a:pt x="1245118" y="503925"/>
                  </a:lnTo>
                  <a:lnTo>
                    <a:pt x="1259108" y="503925"/>
                  </a:lnTo>
                  <a:lnTo>
                    <a:pt x="1273098" y="503925"/>
                  </a:lnTo>
                  <a:lnTo>
                    <a:pt x="1287088" y="503925"/>
                  </a:lnTo>
                  <a:lnTo>
                    <a:pt x="1301078" y="503925"/>
                  </a:lnTo>
                  <a:lnTo>
                    <a:pt x="1315068" y="503925"/>
                  </a:lnTo>
                  <a:lnTo>
                    <a:pt x="1329058" y="503925"/>
                  </a:lnTo>
                  <a:lnTo>
                    <a:pt x="1343048" y="503925"/>
                  </a:lnTo>
                  <a:lnTo>
                    <a:pt x="1357039" y="503925"/>
                  </a:lnTo>
                  <a:lnTo>
                    <a:pt x="1371029" y="503925"/>
                  </a:lnTo>
                  <a:lnTo>
                    <a:pt x="1385019" y="503925"/>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8" name="pl38"/>
            <p:cNvSpPr/>
            <p:nvPr/>
          </p:nvSpPr>
          <p:spPr>
            <a:xfrm>
              <a:off x="2737948" y="49309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5434993"/>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40" name="pl40"/>
            <p:cNvSpPr/>
            <p:nvPr/>
          </p:nvSpPr>
          <p:spPr>
            <a:xfrm>
              <a:off x="2737948" y="899582"/>
              <a:ext cx="4155057" cy="755803"/>
            </a:xfrm>
            <a:custGeom>
              <a:avLst/>
              <a:pathLst>
                <a:path w="4155057" h="755803">
                  <a:moveTo>
                    <a:pt x="0" y="755803"/>
                  </a:moveTo>
                  <a:lnTo>
                    <a:pt x="13990" y="755788"/>
                  </a:lnTo>
                  <a:lnTo>
                    <a:pt x="27980" y="755771"/>
                  </a:lnTo>
                  <a:lnTo>
                    <a:pt x="41970" y="755750"/>
                  </a:lnTo>
                  <a:lnTo>
                    <a:pt x="55960" y="755726"/>
                  </a:lnTo>
                  <a:lnTo>
                    <a:pt x="69950" y="755698"/>
                  </a:lnTo>
                  <a:lnTo>
                    <a:pt x="83940" y="755665"/>
                  </a:lnTo>
                  <a:lnTo>
                    <a:pt x="97930" y="755626"/>
                  </a:lnTo>
                  <a:lnTo>
                    <a:pt x="111920" y="755580"/>
                  </a:lnTo>
                  <a:lnTo>
                    <a:pt x="125910" y="755526"/>
                  </a:lnTo>
                  <a:lnTo>
                    <a:pt x="139900" y="755463"/>
                  </a:lnTo>
                  <a:lnTo>
                    <a:pt x="153891" y="755388"/>
                  </a:lnTo>
                  <a:lnTo>
                    <a:pt x="167881" y="755301"/>
                  </a:lnTo>
                  <a:lnTo>
                    <a:pt x="181871" y="755198"/>
                  </a:lnTo>
                  <a:lnTo>
                    <a:pt x="195861" y="755078"/>
                  </a:lnTo>
                  <a:lnTo>
                    <a:pt x="209851" y="754936"/>
                  </a:lnTo>
                  <a:lnTo>
                    <a:pt x="223841" y="754770"/>
                  </a:lnTo>
                  <a:lnTo>
                    <a:pt x="237831" y="754575"/>
                  </a:lnTo>
                  <a:lnTo>
                    <a:pt x="251821" y="754347"/>
                  </a:lnTo>
                  <a:lnTo>
                    <a:pt x="265811" y="754078"/>
                  </a:lnTo>
                  <a:lnTo>
                    <a:pt x="279801" y="753764"/>
                  </a:lnTo>
                  <a:lnTo>
                    <a:pt x="293791" y="753395"/>
                  </a:lnTo>
                  <a:lnTo>
                    <a:pt x="307782" y="752963"/>
                  </a:lnTo>
                  <a:lnTo>
                    <a:pt x="321772" y="752457"/>
                  </a:lnTo>
                  <a:lnTo>
                    <a:pt x="335762" y="751864"/>
                  </a:lnTo>
                  <a:lnTo>
                    <a:pt x="349752" y="751172"/>
                  </a:lnTo>
                  <a:lnTo>
                    <a:pt x="363742" y="750363"/>
                  </a:lnTo>
                  <a:lnTo>
                    <a:pt x="377732" y="749419"/>
                  </a:lnTo>
                  <a:lnTo>
                    <a:pt x="391722" y="748318"/>
                  </a:lnTo>
                  <a:lnTo>
                    <a:pt x="405712" y="747037"/>
                  </a:lnTo>
                  <a:lnTo>
                    <a:pt x="419702" y="745549"/>
                  </a:lnTo>
                  <a:lnTo>
                    <a:pt x="433692" y="743822"/>
                  </a:lnTo>
                  <a:lnTo>
                    <a:pt x="447682" y="741824"/>
                  </a:lnTo>
                  <a:lnTo>
                    <a:pt x="461673" y="739517"/>
                  </a:lnTo>
                  <a:lnTo>
                    <a:pt x="475663" y="736863"/>
                  </a:lnTo>
                  <a:lnTo>
                    <a:pt x="489653" y="733818"/>
                  </a:lnTo>
                  <a:lnTo>
                    <a:pt x="503643" y="730339"/>
                  </a:lnTo>
                  <a:lnTo>
                    <a:pt x="517633" y="726383"/>
                  </a:lnTo>
                  <a:lnTo>
                    <a:pt x="531623" y="721906"/>
                  </a:lnTo>
                  <a:lnTo>
                    <a:pt x="545613" y="716868"/>
                  </a:lnTo>
                  <a:lnTo>
                    <a:pt x="559603" y="711237"/>
                  </a:lnTo>
                  <a:lnTo>
                    <a:pt x="573593" y="704987"/>
                  </a:lnTo>
                  <a:lnTo>
                    <a:pt x="587583" y="698106"/>
                  </a:lnTo>
                  <a:lnTo>
                    <a:pt x="601574" y="690597"/>
                  </a:lnTo>
                  <a:lnTo>
                    <a:pt x="615564" y="682481"/>
                  </a:lnTo>
                  <a:lnTo>
                    <a:pt x="629554" y="673800"/>
                  </a:lnTo>
                  <a:lnTo>
                    <a:pt x="643544" y="664616"/>
                  </a:lnTo>
                  <a:lnTo>
                    <a:pt x="657534" y="655016"/>
                  </a:lnTo>
                  <a:lnTo>
                    <a:pt x="671524" y="645102"/>
                  </a:lnTo>
                  <a:lnTo>
                    <a:pt x="685514" y="634993"/>
                  </a:lnTo>
                  <a:lnTo>
                    <a:pt x="699504" y="624819"/>
                  </a:lnTo>
                  <a:lnTo>
                    <a:pt x="713494" y="614710"/>
                  </a:lnTo>
                  <a:lnTo>
                    <a:pt x="727484" y="604796"/>
                  </a:lnTo>
                  <a:lnTo>
                    <a:pt x="741474" y="595196"/>
                  </a:lnTo>
                  <a:lnTo>
                    <a:pt x="755465" y="586012"/>
                  </a:lnTo>
                  <a:lnTo>
                    <a:pt x="769455" y="577331"/>
                  </a:lnTo>
                  <a:lnTo>
                    <a:pt x="783445" y="569215"/>
                  </a:lnTo>
                  <a:lnTo>
                    <a:pt x="797435" y="561706"/>
                  </a:lnTo>
                  <a:lnTo>
                    <a:pt x="811425" y="554825"/>
                  </a:lnTo>
                  <a:lnTo>
                    <a:pt x="825415" y="548575"/>
                  </a:lnTo>
                  <a:lnTo>
                    <a:pt x="839405" y="542944"/>
                  </a:lnTo>
                  <a:lnTo>
                    <a:pt x="853395" y="537906"/>
                  </a:lnTo>
                  <a:lnTo>
                    <a:pt x="867385" y="533429"/>
                  </a:lnTo>
                  <a:lnTo>
                    <a:pt x="881375" y="529472"/>
                  </a:lnTo>
                  <a:lnTo>
                    <a:pt x="895365" y="525994"/>
                  </a:lnTo>
                  <a:lnTo>
                    <a:pt x="909356" y="522949"/>
                  </a:lnTo>
                  <a:lnTo>
                    <a:pt x="923346" y="520294"/>
                  </a:lnTo>
                  <a:lnTo>
                    <a:pt x="937336" y="517988"/>
                  </a:lnTo>
                  <a:lnTo>
                    <a:pt x="951326" y="515990"/>
                  </a:lnTo>
                  <a:lnTo>
                    <a:pt x="965316" y="514263"/>
                  </a:lnTo>
                  <a:lnTo>
                    <a:pt x="979306" y="512774"/>
                  </a:lnTo>
                  <a:lnTo>
                    <a:pt x="993296" y="511493"/>
                  </a:lnTo>
                  <a:lnTo>
                    <a:pt x="1007286" y="510393"/>
                  </a:lnTo>
                  <a:lnTo>
                    <a:pt x="1021276" y="509449"/>
                  </a:lnTo>
                  <a:lnTo>
                    <a:pt x="1035266" y="508640"/>
                  </a:lnTo>
                  <a:lnTo>
                    <a:pt x="1049256" y="507947"/>
                  </a:lnTo>
                  <a:lnTo>
                    <a:pt x="1063247" y="507355"/>
                  </a:lnTo>
                  <a:lnTo>
                    <a:pt x="1077237" y="506849"/>
                  </a:lnTo>
                  <a:lnTo>
                    <a:pt x="1091227" y="506417"/>
                  </a:lnTo>
                  <a:lnTo>
                    <a:pt x="1105217" y="506048"/>
                  </a:lnTo>
                  <a:lnTo>
                    <a:pt x="1119207" y="505734"/>
                  </a:lnTo>
                  <a:lnTo>
                    <a:pt x="1133197" y="505465"/>
                  </a:lnTo>
                  <a:lnTo>
                    <a:pt x="1147187" y="505237"/>
                  </a:lnTo>
                  <a:lnTo>
                    <a:pt x="1161177" y="505042"/>
                  </a:lnTo>
                  <a:lnTo>
                    <a:pt x="1175167" y="504876"/>
                  </a:lnTo>
                  <a:lnTo>
                    <a:pt x="1189157" y="504734"/>
                  </a:lnTo>
                  <a:lnTo>
                    <a:pt x="1203148" y="504614"/>
                  </a:lnTo>
                  <a:lnTo>
                    <a:pt x="1217138" y="504511"/>
                  </a:lnTo>
                  <a:lnTo>
                    <a:pt x="1231128" y="504424"/>
                  </a:lnTo>
                  <a:lnTo>
                    <a:pt x="1245118" y="504349"/>
                  </a:lnTo>
                  <a:lnTo>
                    <a:pt x="1259108" y="504286"/>
                  </a:lnTo>
                  <a:lnTo>
                    <a:pt x="1273098" y="504232"/>
                  </a:lnTo>
                  <a:lnTo>
                    <a:pt x="1287088" y="504186"/>
                  </a:lnTo>
                  <a:lnTo>
                    <a:pt x="1301078" y="504147"/>
                  </a:lnTo>
                  <a:lnTo>
                    <a:pt x="1315068" y="504114"/>
                  </a:lnTo>
                  <a:lnTo>
                    <a:pt x="1329058" y="504086"/>
                  </a:lnTo>
                  <a:lnTo>
                    <a:pt x="1343048" y="504062"/>
                  </a:lnTo>
                  <a:lnTo>
                    <a:pt x="1357039" y="504041"/>
                  </a:lnTo>
                  <a:lnTo>
                    <a:pt x="1371029" y="504024"/>
                  </a:lnTo>
                  <a:lnTo>
                    <a:pt x="1385019" y="504009"/>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151544"/>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175096"/>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43" name="pl43"/>
            <p:cNvSpPr/>
            <p:nvPr/>
          </p:nvSpPr>
          <p:spPr>
            <a:xfrm>
              <a:off x="2737948" y="899582"/>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3605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6834303" y="33605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064264"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8644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4064264" y="38644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5449283"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25" name="tx125"/>
            <p:cNvSpPr/>
            <p:nvPr/>
          </p:nvSpPr>
          <p:spPr>
            <a:xfrm>
              <a:off x="1523750"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26" name="tx126"/>
            <p:cNvSpPr/>
            <p:nvPr/>
          </p:nvSpPr>
          <p:spPr>
            <a:xfrm>
              <a:off x="1812080"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27" name="tx127"/>
            <p:cNvSpPr/>
            <p:nvPr/>
          </p:nvSpPr>
          <p:spPr>
            <a:xfrm>
              <a:off x="1586863"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28" name="tx128"/>
            <p:cNvSpPr/>
            <p:nvPr/>
          </p:nvSpPr>
          <p:spPr>
            <a:xfrm>
              <a:off x="1699564"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29" name="tx129"/>
            <p:cNvSpPr/>
            <p:nvPr/>
          </p:nvSpPr>
          <p:spPr>
            <a:xfrm>
              <a:off x="1699502"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30" name="tx130"/>
            <p:cNvSpPr/>
            <p:nvPr/>
          </p:nvSpPr>
          <p:spPr>
            <a:xfrm>
              <a:off x="1608106"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31" name="tx131"/>
            <p:cNvSpPr/>
            <p:nvPr/>
          </p:nvSpPr>
          <p:spPr>
            <a:xfrm>
              <a:off x="1790899"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32" name="tx132"/>
            <p:cNvSpPr/>
            <p:nvPr/>
          </p:nvSpPr>
          <p:spPr>
            <a:xfrm>
              <a:off x="1875316"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193242"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34" name="tx134"/>
            <p:cNvSpPr/>
            <p:nvPr/>
          </p:nvSpPr>
          <p:spPr>
            <a:xfrm>
              <a:off x="1783797"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35" name="tx135"/>
            <p:cNvSpPr/>
            <p:nvPr/>
          </p:nvSpPr>
          <p:spPr>
            <a:xfrm>
              <a:off x="1741804"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812204"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37" name="tx137"/>
            <p:cNvSpPr/>
            <p:nvPr/>
          </p:nvSpPr>
          <p:spPr>
            <a:xfrm>
              <a:off x="1755884"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38" name="tx138"/>
            <p:cNvSpPr/>
            <p:nvPr/>
          </p:nvSpPr>
          <p:spPr>
            <a:xfrm>
              <a:off x="1045958"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39" name="tx139"/>
            <p:cNvSpPr/>
            <p:nvPr/>
          </p:nvSpPr>
          <p:spPr>
            <a:xfrm>
              <a:off x="1207384"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40" name="tx140"/>
            <p:cNvSpPr/>
            <p:nvPr/>
          </p:nvSpPr>
          <p:spPr>
            <a:xfrm>
              <a:off x="1745324"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08560"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42" name="tx142"/>
            <p:cNvSpPr/>
            <p:nvPr/>
          </p:nvSpPr>
          <p:spPr>
            <a:xfrm>
              <a:off x="1878898"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2240"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44" name="tx144"/>
            <p:cNvSpPr/>
            <p:nvPr/>
          </p:nvSpPr>
          <p:spPr>
            <a:xfrm>
              <a:off x="7031507" y="826156"/>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(838,000)</a:t>
              </a:r>
            </a:p>
          </p:txBody>
        </p:sp>
        <p:sp>
          <p:nvSpPr>
            <p:cNvPr id="145" name="tx145"/>
            <p:cNvSpPr/>
            <p:nvPr/>
          </p:nvSpPr>
          <p:spPr>
            <a:xfrm>
              <a:off x="7031507" y="1078119"/>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(637,000)</a:t>
              </a:r>
            </a:p>
          </p:txBody>
        </p:sp>
        <p:sp>
          <p:nvSpPr>
            <p:cNvPr id="146" name="tx146"/>
            <p:cNvSpPr/>
            <p:nvPr/>
          </p:nvSpPr>
          <p:spPr>
            <a:xfrm>
              <a:off x="7031507"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(107,000)</a:t>
              </a:r>
            </a:p>
          </p:txBody>
        </p:sp>
        <p:sp>
          <p:nvSpPr>
            <p:cNvPr id="147" name="tx147"/>
            <p:cNvSpPr/>
            <p:nvPr/>
          </p:nvSpPr>
          <p:spPr>
            <a:xfrm>
              <a:off x="7031507"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(35,000)</a:t>
              </a:r>
            </a:p>
          </p:txBody>
        </p:sp>
        <p:sp>
          <p:nvSpPr>
            <p:cNvPr id="148" name="tx148"/>
            <p:cNvSpPr/>
            <p:nvPr/>
          </p:nvSpPr>
          <p:spPr>
            <a:xfrm>
              <a:off x="7031507"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49" name="tx149"/>
            <p:cNvSpPr/>
            <p:nvPr/>
          </p:nvSpPr>
          <p:spPr>
            <a:xfrm>
              <a:off x="7031507" y="2085969"/>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37932"/>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(17,000)</a:t>
              </a:r>
            </a:p>
          </p:txBody>
        </p:sp>
        <p:sp>
          <p:nvSpPr>
            <p:cNvPr id="151" name="tx151"/>
            <p:cNvSpPr/>
            <p:nvPr/>
          </p:nvSpPr>
          <p:spPr>
            <a:xfrm>
              <a:off x="7031507" y="2568589"/>
              <a:ext cx="1462400"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(17,000)</a:t>
              </a:r>
            </a:p>
          </p:txBody>
        </p:sp>
        <p:sp>
          <p:nvSpPr>
            <p:cNvPr id="152" name="tx152"/>
            <p:cNvSpPr/>
            <p:nvPr/>
          </p:nvSpPr>
          <p:spPr>
            <a:xfrm>
              <a:off x="7031507" y="2841857"/>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(17,000)</a:t>
              </a:r>
            </a:p>
          </p:txBody>
        </p:sp>
        <p:sp>
          <p:nvSpPr>
            <p:cNvPr id="153" name="tx153"/>
            <p:cNvSpPr/>
            <p:nvPr/>
          </p:nvSpPr>
          <p:spPr>
            <a:xfrm>
              <a:off x="7031507" y="3093820"/>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(13,000)</a:t>
              </a:r>
            </a:p>
          </p:txBody>
        </p:sp>
        <p:sp>
          <p:nvSpPr>
            <p:cNvPr id="154" name="tx154"/>
            <p:cNvSpPr/>
            <p:nvPr/>
          </p:nvSpPr>
          <p:spPr>
            <a:xfrm>
              <a:off x="7031507" y="3345782"/>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55" name="tx155"/>
            <p:cNvSpPr/>
            <p:nvPr/>
          </p:nvSpPr>
          <p:spPr>
            <a:xfrm>
              <a:off x="7031507" y="3597745"/>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(12,000)</a:t>
              </a:r>
            </a:p>
          </p:txBody>
        </p:sp>
        <p:sp>
          <p:nvSpPr>
            <p:cNvPr id="156" name="tx156"/>
            <p:cNvSpPr/>
            <p:nvPr/>
          </p:nvSpPr>
          <p:spPr>
            <a:xfrm>
              <a:off x="7031507" y="3849707"/>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(7,000)</a:t>
              </a:r>
            </a:p>
          </p:txBody>
        </p:sp>
        <p:sp>
          <p:nvSpPr>
            <p:cNvPr id="157" name="tx157"/>
            <p:cNvSpPr/>
            <p:nvPr/>
          </p:nvSpPr>
          <p:spPr>
            <a:xfrm>
              <a:off x="7031507"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7031507"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7031507" y="460559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109520"/>
              <a:ext cx="952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(&lt;1,000)</a:t>
              </a:r>
            </a:p>
          </p:txBody>
        </p:sp>
        <p:sp>
          <p:nvSpPr>
            <p:cNvPr id="162" name="tx162"/>
            <p:cNvSpPr/>
            <p:nvPr/>
          </p:nvSpPr>
          <p:spPr>
            <a:xfrm>
              <a:off x="7031507" y="5361483"/>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3" name="tx163"/>
            <p:cNvSpPr/>
            <p:nvPr/>
          </p:nvSpPr>
          <p:spPr>
            <a:xfrm>
              <a:off x="7031507" y="5613384"/>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2021-2024</a:t>
              </a:r>
            </a:p>
          </p:txBody>
        </p:sp>
        <p:sp>
          <p:nvSpPr>
            <p:cNvPr id="189" name="tx189"/>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191" name="tx191"/>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&lt;keep&gt;MENA&lt;/keep&gt; en fonction du nombre absolu d'enfants n'ayant reçu aucune dose, le rang 1 représentant le pays comptant le plus grand nombre d'enfants n'ayant reçu aucune dose.
En 2021, le Maroc se classait au 13e rang sur 20 pays avec 6 000 enfants à dose zéro.
En 2024, le Maroc se classe 11e sur 20 pays avec 12 000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9710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098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5225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534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1661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87890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218055"/>
              <a:ext cx="200644" cy="1522694"/>
            </a:xfrm>
            <a:prstGeom prst="rect">
              <a:avLst/>
            </a:prstGeom>
            <a:solidFill>
              <a:srgbClr val="80BD41">
                <a:alpha val="100000"/>
              </a:srgbClr>
            </a:solidFill>
          </p:spPr>
          <p:txBody>
            <a:bodyPr/>
            <a:lstStyle/>
            <a:p/>
          </p:txBody>
        </p:sp>
        <p:sp>
          <p:nvSpPr>
            <p:cNvPr id="25" name="rc25"/>
            <p:cNvSpPr/>
            <p:nvPr/>
          </p:nvSpPr>
          <p:spPr>
            <a:xfrm>
              <a:off x="1423662" y="3137914"/>
              <a:ext cx="200644" cy="32055"/>
            </a:xfrm>
            <a:prstGeom prst="rect">
              <a:avLst/>
            </a:prstGeom>
            <a:solidFill>
              <a:srgbClr val="0058AB">
                <a:alpha val="100000"/>
              </a:srgbClr>
            </a:solidFill>
          </p:spPr>
          <p:txBody>
            <a:bodyPr/>
            <a:lstStyle/>
            <a:p/>
          </p:txBody>
        </p:sp>
        <p:sp>
          <p:nvSpPr>
            <p:cNvPr id="26" name="rc26"/>
            <p:cNvSpPr/>
            <p:nvPr/>
          </p:nvSpPr>
          <p:spPr>
            <a:xfrm>
              <a:off x="1423662" y="3169970"/>
              <a:ext cx="200644" cy="48085"/>
            </a:xfrm>
            <a:prstGeom prst="rect">
              <a:avLst/>
            </a:prstGeom>
            <a:solidFill>
              <a:srgbClr val="1CABE2">
                <a:alpha val="100000"/>
              </a:srgbClr>
            </a:solidFill>
          </p:spPr>
          <p:txBody>
            <a:bodyPr/>
            <a:lstStyle/>
            <a:p/>
          </p:txBody>
        </p:sp>
        <p:sp>
          <p:nvSpPr>
            <p:cNvPr id="27" name="rc27"/>
            <p:cNvSpPr/>
            <p:nvPr/>
          </p:nvSpPr>
          <p:spPr>
            <a:xfrm>
              <a:off x="1646600" y="3220308"/>
              <a:ext cx="200644" cy="1520441"/>
            </a:xfrm>
            <a:prstGeom prst="rect">
              <a:avLst/>
            </a:prstGeom>
            <a:solidFill>
              <a:srgbClr val="80BD41">
                <a:alpha val="100000"/>
              </a:srgbClr>
            </a:solidFill>
          </p:spPr>
          <p:txBody>
            <a:bodyPr/>
            <a:lstStyle/>
            <a:p/>
          </p:txBody>
        </p:sp>
        <p:sp>
          <p:nvSpPr>
            <p:cNvPr id="28" name="rc28"/>
            <p:cNvSpPr/>
            <p:nvPr/>
          </p:nvSpPr>
          <p:spPr>
            <a:xfrm>
              <a:off x="1646600" y="3156956"/>
              <a:ext cx="200644" cy="47513"/>
            </a:xfrm>
            <a:prstGeom prst="rect">
              <a:avLst/>
            </a:prstGeom>
            <a:solidFill>
              <a:srgbClr val="0058AB">
                <a:alpha val="100000"/>
              </a:srgbClr>
            </a:solidFill>
          </p:spPr>
          <p:txBody>
            <a:bodyPr/>
            <a:lstStyle/>
            <a:p/>
          </p:txBody>
        </p:sp>
        <p:sp>
          <p:nvSpPr>
            <p:cNvPr id="29" name="rc29"/>
            <p:cNvSpPr/>
            <p:nvPr/>
          </p:nvSpPr>
          <p:spPr>
            <a:xfrm>
              <a:off x="1646600" y="3204469"/>
              <a:ext cx="200644" cy="15838"/>
            </a:xfrm>
            <a:prstGeom prst="rect">
              <a:avLst/>
            </a:prstGeom>
            <a:solidFill>
              <a:srgbClr val="1CABE2">
                <a:alpha val="100000"/>
              </a:srgbClr>
            </a:solidFill>
          </p:spPr>
          <p:txBody>
            <a:bodyPr/>
            <a:lstStyle/>
            <a:p/>
          </p:txBody>
        </p:sp>
        <p:sp>
          <p:nvSpPr>
            <p:cNvPr id="30" name="rc30"/>
            <p:cNvSpPr/>
            <p:nvPr/>
          </p:nvSpPr>
          <p:spPr>
            <a:xfrm>
              <a:off x="1869538" y="3263659"/>
              <a:ext cx="200644" cy="1477090"/>
            </a:xfrm>
            <a:prstGeom prst="rect">
              <a:avLst/>
            </a:prstGeom>
            <a:solidFill>
              <a:srgbClr val="80BD41">
                <a:alpha val="100000"/>
              </a:srgbClr>
            </a:solidFill>
          </p:spPr>
          <p:txBody>
            <a:bodyPr/>
            <a:lstStyle/>
            <a:p/>
          </p:txBody>
        </p:sp>
        <p:sp>
          <p:nvSpPr>
            <p:cNvPr id="31" name="rc31"/>
            <p:cNvSpPr/>
            <p:nvPr/>
          </p:nvSpPr>
          <p:spPr>
            <a:xfrm>
              <a:off x="1869538" y="3169376"/>
              <a:ext cx="200644" cy="31427"/>
            </a:xfrm>
            <a:prstGeom prst="rect">
              <a:avLst/>
            </a:prstGeom>
            <a:solidFill>
              <a:srgbClr val="0058AB">
                <a:alpha val="100000"/>
              </a:srgbClr>
            </a:solidFill>
          </p:spPr>
          <p:txBody>
            <a:bodyPr/>
            <a:lstStyle/>
            <a:p/>
          </p:txBody>
        </p:sp>
        <p:sp>
          <p:nvSpPr>
            <p:cNvPr id="32" name="rc32"/>
            <p:cNvSpPr/>
            <p:nvPr/>
          </p:nvSpPr>
          <p:spPr>
            <a:xfrm>
              <a:off x="1869538" y="3200803"/>
              <a:ext cx="200644" cy="62855"/>
            </a:xfrm>
            <a:prstGeom prst="rect">
              <a:avLst/>
            </a:prstGeom>
            <a:solidFill>
              <a:srgbClr val="1CABE2">
                <a:alpha val="100000"/>
              </a:srgbClr>
            </a:solidFill>
          </p:spPr>
          <p:txBody>
            <a:bodyPr/>
            <a:lstStyle/>
            <a:p/>
          </p:txBody>
        </p:sp>
        <p:sp>
          <p:nvSpPr>
            <p:cNvPr id="33" name="rc33"/>
            <p:cNvSpPr/>
            <p:nvPr/>
          </p:nvSpPr>
          <p:spPr>
            <a:xfrm>
              <a:off x="2092476" y="3291618"/>
              <a:ext cx="200644" cy="1449131"/>
            </a:xfrm>
            <a:prstGeom prst="rect">
              <a:avLst/>
            </a:prstGeom>
            <a:solidFill>
              <a:srgbClr val="80BD41">
                <a:alpha val="100000"/>
              </a:srgbClr>
            </a:solidFill>
          </p:spPr>
          <p:txBody>
            <a:bodyPr/>
            <a:lstStyle/>
            <a:p/>
          </p:txBody>
        </p:sp>
        <p:sp>
          <p:nvSpPr>
            <p:cNvPr id="34" name="rc34"/>
            <p:cNvSpPr/>
            <p:nvPr/>
          </p:nvSpPr>
          <p:spPr>
            <a:xfrm>
              <a:off x="2092476" y="3148298"/>
              <a:ext cx="200644" cy="95547"/>
            </a:xfrm>
            <a:prstGeom prst="rect">
              <a:avLst/>
            </a:prstGeom>
            <a:solidFill>
              <a:srgbClr val="0058AB">
                <a:alpha val="100000"/>
              </a:srgbClr>
            </a:solidFill>
          </p:spPr>
          <p:txBody>
            <a:bodyPr/>
            <a:lstStyle/>
            <a:p/>
          </p:txBody>
        </p:sp>
        <p:sp>
          <p:nvSpPr>
            <p:cNvPr id="35" name="rc35"/>
            <p:cNvSpPr/>
            <p:nvPr/>
          </p:nvSpPr>
          <p:spPr>
            <a:xfrm>
              <a:off x="2092476" y="3243845"/>
              <a:ext cx="200644" cy="47773"/>
            </a:xfrm>
            <a:prstGeom prst="rect">
              <a:avLst/>
            </a:prstGeom>
            <a:solidFill>
              <a:srgbClr val="1CABE2">
                <a:alpha val="100000"/>
              </a:srgbClr>
            </a:solidFill>
          </p:spPr>
          <p:txBody>
            <a:bodyPr/>
            <a:lstStyle/>
            <a:p/>
          </p:txBody>
        </p:sp>
        <p:sp>
          <p:nvSpPr>
            <p:cNvPr id="36" name="rc36"/>
            <p:cNvSpPr/>
            <p:nvPr/>
          </p:nvSpPr>
          <p:spPr>
            <a:xfrm>
              <a:off x="2315413" y="3167326"/>
              <a:ext cx="200644" cy="1573423"/>
            </a:xfrm>
            <a:prstGeom prst="rect">
              <a:avLst/>
            </a:prstGeom>
            <a:solidFill>
              <a:srgbClr val="80BD41">
                <a:alpha val="100000"/>
              </a:srgbClr>
            </a:solidFill>
          </p:spPr>
          <p:txBody>
            <a:bodyPr/>
            <a:lstStyle/>
            <a:p/>
          </p:txBody>
        </p:sp>
        <p:sp>
          <p:nvSpPr>
            <p:cNvPr id="37" name="rc37"/>
            <p:cNvSpPr/>
            <p:nvPr/>
          </p:nvSpPr>
          <p:spPr>
            <a:xfrm>
              <a:off x="2315413" y="3118664"/>
              <a:ext cx="200644" cy="16219"/>
            </a:xfrm>
            <a:prstGeom prst="rect">
              <a:avLst/>
            </a:prstGeom>
            <a:solidFill>
              <a:srgbClr val="0058AB">
                <a:alpha val="100000"/>
              </a:srgbClr>
            </a:solidFill>
          </p:spPr>
          <p:txBody>
            <a:bodyPr/>
            <a:lstStyle/>
            <a:p/>
          </p:txBody>
        </p:sp>
        <p:sp>
          <p:nvSpPr>
            <p:cNvPr id="38" name="rc38"/>
            <p:cNvSpPr/>
            <p:nvPr/>
          </p:nvSpPr>
          <p:spPr>
            <a:xfrm>
              <a:off x="2315413" y="3134884"/>
              <a:ext cx="200644" cy="32442"/>
            </a:xfrm>
            <a:prstGeom prst="rect">
              <a:avLst/>
            </a:prstGeom>
            <a:solidFill>
              <a:srgbClr val="1CABE2">
                <a:alpha val="100000"/>
              </a:srgbClr>
            </a:solidFill>
          </p:spPr>
          <p:txBody>
            <a:bodyPr/>
            <a:lstStyle/>
            <a:p/>
          </p:txBody>
        </p:sp>
        <p:sp>
          <p:nvSpPr>
            <p:cNvPr id="39" name="rc39"/>
            <p:cNvSpPr/>
            <p:nvPr/>
          </p:nvSpPr>
          <p:spPr>
            <a:xfrm>
              <a:off x="2538351" y="3117745"/>
              <a:ext cx="200644" cy="1623004"/>
            </a:xfrm>
            <a:prstGeom prst="rect">
              <a:avLst/>
            </a:prstGeom>
            <a:solidFill>
              <a:srgbClr val="80BD41">
                <a:alpha val="100000"/>
              </a:srgbClr>
            </a:solidFill>
          </p:spPr>
          <p:txBody>
            <a:bodyPr/>
            <a:lstStyle/>
            <a:p/>
          </p:txBody>
        </p:sp>
        <p:sp>
          <p:nvSpPr>
            <p:cNvPr id="40" name="rc40"/>
            <p:cNvSpPr/>
            <p:nvPr/>
          </p:nvSpPr>
          <p:spPr>
            <a:xfrm>
              <a:off x="2538351" y="3084624"/>
              <a:ext cx="200644" cy="16562"/>
            </a:xfrm>
            <a:prstGeom prst="rect">
              <a:avLst/>
            </a:prstGeom>
            <a:solidFill>
              <a:srgbClr val="0058AB">
                <a:alpha val="100000"/>
              </a:srgbClr>
            </a:solidFill>
          </p:spPr>
          <p:txBody>
            <a:bodyPr/>
            <a:lstStyle/>
            <a:p/>
          </p:txBody>
        </p:sp>
        <p:sp>
          <p:nvSpPr>
            <p:cNvPr id="41" name="rc41"/>
            <p:cNvSpPr/>
            <p:nvPr/>
          </p:nvSpPr>
          <p:spPr>
            <a:xfrm>
              <a:off x="2538351" y="3101186"/>
              <a:ext cx="200644" cy="16559"/>
            </a:xfrm>
            <a:prstGeom prst="rect">
              <a:avLst/>
            </a:prstGeom>
            <a:solidFill>
              <a:srgbClr val="1CABE2">
                <a:alpha val="100000"/>
              </a:srgbClr>
            </a:solidFill>
          </p:spPr>
          <p:txBody>
            <a:bodyPr/>
            <a:lstStyle/>
            <a:p/>
          </p:txBody>
        </p:sp>
        <p:sp>
          <p:nvSpPr>
            <p:cNvPr id="42" name="rc42"/>
            <p:cNvSpPr/>
            <p:nvPr/>
          </p:nvSpPr>
          <p:spPr>
            <a:xfrm>
              <a:off x="2761289" y="3107429"/>
              <a:ext cx="200644" cy="1633320"/>
            </a:xfrm>
            <a:prstGeom prst="rect">
              <a:avLst/>
            </a:prstGeom>
            <a:solidFill>
              <a:srgbClr val="80BD41">
                <a:alpha val="100000"/>
              </a:srgbClr>
            </a:solidFill>
          </p:spPr>
          <p:txBody>
            <a:bodyPr/>
            <a:lstStyle/>
            <a:p/>
          </p:txBody>
        </p:sp>
        <p:sp>
          <p:nvSpPr>
            <p:cNvPr id="43" name="rc43"/>
            <p:cNvSpPr/>
            <p:nvPr/>
          </p:nvSpPr>
          <p:spPr>
            <a:xfrm>
              <a:off x="2761289" y="3056914"/>
              <a:ext cx="200644" cy="16837"/>
            </a:xfrm>
            <a:prstGeom prst="rect">
              <a:avLst/>
            </a:prstGeom>
            <a:solidFill>
              <a:srgbClr val="0058AB">
                <a:alpha val="100000"/>
              </a:srgbClr>
            </a:solidFill>
          </p:spPr>
          <p:txBody>
            <a:bodyPr/>
            <a:lstStyle/>
            <a:p/>
          </p:txBody>
        </p:sp>
        <p:sp>
          <p:nvSpPr>
            <p:cNvPr id="44" name="rc44"/>
            <p:cNvSpPr/>
            <p:nvPr/>
          </p:nvSpPr>
          <p:spPr>
            <a:xfrm>
              <a:off x="2761289" y="3073751"/>
              <a:ext cx="200644" cy="33677"/>
            </a:xfrm>
            <a:prstGeom prst="rect">
              <a:avLst/>
            </a:prstGeom>
            <a:solidFill>
              <a:srgbClr val="1CABE2">
                <a:alpha val="100000"/>
              </a:srgbClr>
            </a:solidFill>
          </p:spPr>
          <p:txBody>
            <a:bodyPr/>
            <a:lstStyle/>
            <a:p/>
          </p:txBody>
        </p:sp>
        <p:sp>
          <p:nvSpPr>
            <p:cNvPr id="45" name="rc45"/>
            <p:cNvSpPr/>
            <p:nvPr/>
          </p:nvSpPr>
          <p:spPr>
            <a:xfrm>
              <a:off x="2984227" y="3112583"/>
              <a:ext cx="200644" cy="1628166"/>
            </a:xfrm>
            <a:prstGeom prst="rect">
              <a:avLst/>
            </a:prstGeom>
            <a:solidFill>
              <a:srgbClr val="80BD41">
                <a:alpha val="100000"/>
              </a:srgbClr>
            </a:solidFill>
          </p:spPr>
          <p:txBody>
            <a:bodyPr/>
            <a:lstStyle/>
            <a:p/>
          </p:txBody>
        </p:sp>
        <p:sp>
          <p:nvSpPr>
            <p:cNvPr id="46" name="rc46"/>
            <p:cNvSpPr/>
            <p:nvPr/>
          </p:nvSpPr>
          <p:spPr>
            <a:xfrm>
              <a:off x="2984227" y="3026892"/>
              <a:ext cx="200644" cy="34277"/>
            </a:xfrm>
            <a:prstGeom prst="rect">
              <a:avLst/>
            </a:prstGeom>
            <a:solidFill>
              <a:srgbClr val="0058AB">
                <a:alpha val="100000"/>
              </a:srgbClr>
            </a:solidFill>
          </p:spPr>
          <p:txBody>
            <a:bodyPr/>
            <a:lstStyle/>
            <a:p/>
          </p:txBody>
        </p:sp>
        <p:sp>
          <p:nvSpPr>
            <p:cNvPr id="47" name="rc47"/>
            <p:cNvSpPr/>
            <p:nvPr/>
          </p:nvSpPr>
          <p:spPr>
            <a:xfrm>
              <a:off x="2984227" y="3061169"/>
              <a:ext cx="200644" cy="51414"/>
            </a:xfrm>
            <a:prstGeom prst="rect">
              <a:avLst/>
            </a:prstGeom>
            <a:solidFill>
              <a:srgbClr val="1CABE2">
                <a:alpha val="100000"/>
              </a:srgbClr>
            </a:solidFill>
          </p:spPr>
          <p:txBody>
            <a:bodyPr/>
            <a:lstStyle/>
            <a:p/>
          </p:txBody>
        </p:sp>
        <p:sp>
          <p:nvSpPr>
            <p:cNvPr id="48" name="rc48"/>
            <p:cNvSpPr/>
            <p:nvPr/>
          </p:nvSpPr>
          <p:spPr>
            <a:xfrm>
              <a:off x="3207165" y="3023918"/>
              <a:ext cx="200644" cy="1716831"/>
            </a:xfrm>
            <a:prstGeom prst="rect">
              <a:avLst/>
            </a:prstGeom>
            <a:solidFill>
              <a:srgbClr val="80BD41">
                <a:alpha val="100000"/>
              </a:srgbClr>
            </a:solidFill>
          </p:spPr>
          <p:txBody>
            <a:bodyPr/>
            <a:lstStyle/>
            <a:p/>
          </p:txBody>
        </p:sp>
        <p:sp>
          <p:nvSpPr>
            <p:cNvPr id="49" name="rc49"/>
            <p:cNvSpPr/>
            <p:nvPr/>
          </p:nvSpPr>
          <p:spPr>
            <a:xfrm>
              <a:off x="3207165" y="3006576"/>
              <a:ext cx="200644" cy="17342"/>
            </a:xfrm>
            <a:prstGeom prst="rect">
              <a:avLst/>
            </a:prstGeom>
            <a:solidFill>
              <a:srgbClr val="0058AB">
                <a:alpha val="100000"/>
              </a:srgbClr>
            </a:solidFill>
          </p:spPr>
          <p:txBody>
            <a:bodyPr/>
            <a:lstStyle/>
            <a:p/>
          </p:txBody>
        </p:sp>
        <p:sp>
          <p:nvSpPr>
            <p:cNvPr id="50" name="rc50"/>
            <p:cNvSpPr/>
            <p:nvPr/>
          </p:nvSpPr>
          <p:spPr>
            <a:xfrm>
              <a:off x="3207165" y="3023918"/>
              <a:ext cx="200644" cy="0"/>
            </a:xfrm>
            <a:prstGeom prst="rect">
              <a:avLst/>
            </a:prstGeom>
            <a:solidFill>
              <a:srgbClr val="1CABE2">
                <a:alpha val="100000"/>
              </a:srgbClr>
            </a:solidFill>
          </p:spPr>
          <p:txBody>
            <a:bodyPr/>
            <a:lstStyle/>
            <a:p/>
          </p:txBody>
        </p:sp>
        <p:sp>
          <p:nvSpPr>
            <p:cNvPr id="51" name="rc51"/>
            <p:cNvSpPr/>
            <p:nvPr/>
          </p:nvSpPr>
          <p:spPr>
            <a:xfrm>
              <a:off x="3430103" y="2994540"/>
              <a:ext cx="200644" cy="1746209"/>
            </a:xfrm>
            <a:prstGeom prst="rect">
              <a:avLst/>
            </a:prstGeom>
            <a:solidFill>
              <a:srgbClr val="80BD41">
                <a:alpha val="100000"/>
              </a:srgbClr>
            </a:solidFill>
          </p:spPr>
          <p:txBody>
            <a:bodyPr/>
            <a:lstStyle/>
            <a:p/>
          </p:txBody>
        </p:sp>
        <p:sp>
          <p:nvSpPr>
            <p:cNvPr id="52" name="rc52"/>
            <p:cNvSpPr/>
            <p:nvPr/>
          </p:nvSpPr>
          <p:spPr>
            <a:xfrm>
              <a:off x="3430103" y="2976901"/>
              <a:ext cx="200644" cy="17638"/>
            </a:xfrm>
            <a:prstGeom prst="rect">
              <a:avLst/>
            </a:prstGeom>
            <a:solidFill>
              <a:srgbClr val="0058AB">
                <a:alpha val="100000"/>
              </a:srgbClr>
            </a:solidFill>
          </p:spPr>
          <p:txBody>
            <a:bodyPr/>
            <a:lstStyle/>
            <a:p/>
          </p:txBody>
        </p:sp>
        <p:sp>
          <p:nvSpPr>
            <p:cNvPr id="53" name="rc53"/>
            <p:cNvSpPr/>
            <p:nvPr/>
          </p:nvSpPr>
          <p:spPr>
            <a:xfrm>
              <a:off x="3430103" y="2994540"/>
              <a:ext cx="200644" cy="0"/>
            </a:xfrm>
            <a:prstGeom prst="rect">
              <a:avLst/>
            </a:prstGeom>
            <a:solidFill>
              <a:srgbClr val="1CABE2">
                <a:alpha val="100000"/>
              </a:srgbClr>
            </a:solidFill>
          </p:spPr>
          <p:txBody>
            <a:bodyPr/>
            <a:lstStyle/>
            <a:p/>
          </p:txBody>
        </p:sp>
        <p:sp>
          <p:nvSpPr>
            <p:cNvPr id="54" name="rc54"/>
            <p:cNvSpPr/>
            <p:nvPr/>
          </p:nvSpPr>
          <p:spPr>
            <a:xfrm>
              <a:off x="3653041" y="2972277"/>
              <a:ext cx="200644" cy="1768472"/>
            </a:xfrm>
            <a:prstGeom prst="rect">
              <a:avLst/>
            </a:prstGeom>
            <a:solidFill>
              <a:srgbClr val="80BD41">
                <a:alpha val="100000"/>
              </a:srgbClr>
            </a:solidFill>
          </p:spPr>
          <p:txBody>
            <a:bodyPr/>
            <a:lstStyle/>
            <a:p/>
          </p:txBody>
        </p:sp>
        <p:sp>
          <p:nvSpPr>
            <p:cNvPr id="55" name="rc55"/>
            <p:cNvSpPr/>
            <p:nvPr/>
          </p:nvSpPr>
          <p:spPr>
            <a:xfrm>
              <a:off x="3653041" y="2954415"/>
              <a:ext cx="200644" cy="17862"/>
            </a:xfrm>
            <a:prstGeom prst="rect">
              <a:avLst/>
            </a:prstGeom>
            <a:solidFill>
              <a:srgbClr val="0058AB">
                <a:alpha val="100000"/>
              </a:srgbClr>
            </a:solidFill>
          </p:spPr>
          <p:txBody>
            <a:bodyPr/>
            <a:lstStyle/>
            <a:p/>
          </p:txBody>
        </p:sp>
        <p:sp>
          <p:nvSpPr>
            <p:cNvPr id="56" name="rc56"/>
            <p:cNvSpPr/>
            <p:nvPr/>
          </p:nvSpPr>
          <p:spPr>
            <a:xfrm>
              <a:off x="3653041" y="2972277"/>
              <a:ext cx="200644" cy="0"/>
            </a:xfrm>
            <a:prstGeom prst="rect">
              <a:avLst/>
            </a:prstGeom>
            <a:solidFill>
              <a:srgbClr val="1CABE2">
                <a:alpha val="100000"/>
              </a:srgbClr>
            </a:solidFill>
          </p:spPr>
          <p:txBody>
            <a:bodyPr/>
            <a:lstStyle/>
            <a:p/>
          </p:txBody>
        </p:sp>
        <p:sp>
          <p:nvSpPr>
            <p:cNvPr id="57" name="rc57"/>
            <p:cNvSpPr/>
            <p:nvPr/>
          </p:nvSpPr>
          <p:spPr>
            <a:xfrm>
              <a:off x="3875979" y="2975928"/>
              <a:ext cx="200644" cy="1764821"/>
            </a:xfrm>
            <a:prstGeom prst="rect">
              <a:avLst/>
            </a:prstGeom>
            <a:solidFill>
              <a:srgbClr val="80BD41">
                <a:alpha val="100000"/>
              </a:srgbClr>
            </a:solidFill>
          </p:spPr>
          <p:txBody>
            <a:bodyPr/>
            <a:lstStyle/>
            <a:p/>
          </p:txBody>
        </p:sp>
        <p:sp>
          <p:nvSpPr>
            <p:cNvPr id="58" name="rc58"/>
            <p:cNvSpPr/>
            <p:nvPr/>
          </p:nvSpPr>
          <p:spPr>
            <a:xfrm>
              <a:off x="3875979" y="2958102"/>
              <a:ext cx="200644" cy="17826"/>
            </a:xfrm>
            <a:prstGeom prst="rect">
              <a:avLst/>
            </a:prstGeom>
            <a:solidFill>
              <a:srgbClr val="0058AB">
                <a:alpha val="100000"/>
              </a:srgbClr>
            </a:solidFill>
          </p:spPr>
          <p:txBody>
            <a:bodyPr/>
            <a:lstStyle/>
            <a:p/>
          </p:txBody>
        </p:sp>
        <p:sp>
          <p:nvSpPr>
            <p:cNvPr id="59" name="rc59"/>
            <p:cNvSpPr/>
            <p:nvPr/>
          </p:nvSpPr>
          <p:spPr>
            <a:xfrm>
              <a:off x="3875979" y="2975928"/>
              <a:ext cx="200644" cy="0"/>
            </a:xfrm>
            <a:prstGeom prst="rect">
              <a:avLst/>
            </a:prstGeom>
            <a:solidFill>
              <a:srgbClr val="1CABE2">
                <a:alpha val="100000"/>
              </a:srgbClr>
            </a:solidFill>
          </p:spPr>
          <p:txBody>
            <a:bodyPr/>
            <a:lstStyle/>
            <a:p/>
          </p:txBody>
        </p:sp>
        <p:sp>
          <p:nvSpPr>
            <p:cNvPr id="60" name="rc60"/>
            <p:cNvSpPr/>
            <p:nvPr/>
          </p:nvSpPr>
          <p:spPr>
            <a:xfrm>
              <a:off x="4098916" y="2994303"/>
              <a:ext cx="200644" cy="1746446"/>
            </a:xfrm>
            <a:prstGeom prst="rect">
              <a:avLst/>
            </a:prstGeom>
            <a:solidFill>
              <a:srgbClr val="80BD41">
                <a:alpha val="100000"/>
              </a:srgbClr>
            </a:solidFill>
          </p:spPr>
          <p:txBody>
            <a:bodyPr/>
            <a:lstStyle/>
            <a:p/>
          </p:txBody>
        </p:sp>
        <p:sp>
          <p:nvSpPr>
            <p:cNvPr id="61" name="rc61"/>
            <p:cNvSpPr/>
            <p:nvPr/>
          </p:nvSpPr>
          <p:spPr>
            <a:xfrm>
              <a:off x="4098916" y="2976662"/>
              <a:ext cx="200644" cy="17640"/>
            </a:xfrm>
            <a:prstGeom prst="rect">
              <a:avLst/>
            </a:prstGeom>
            <a:solidFill>
              <a:srgbClr val="0058AB">
                <a:alpha val="100000"/>
              </a:srgbClr>
            </a:solidFill>
          </p:spPr>
          <p:txBody>
            <a:bodyPr/>
            <a:lstStyle/>
            <a:p/>
          </p:txBody>
        </p:sp>
        <p:sp>
          <p:nvSpPr>
            <p:cNvPr id="62" name="rc62"/>
            <p:cNvSpPr/>
            <p:nvPr/>
          </p:nvSpPr>
          <p:spPr>
            <a:xfrm>
              <a:off x="4098916" y="2994303"/>
              <a:ext cx="200644" cy="0"/>
            </a:xfrm>
            <a:prstGeom prst="rect">
              <a:avLst/>
            </a:prstGeom>
            <a:solidFill>
              <a:srgbClr val="1CABE2">
                <a:alpha val="100000"/>
              </a:srgbClr>
            </a:solidFill>
          </p:spPr>
          <p:txBody>
            <a:bodyPr/>
            <a:lstStyle/>
            <a:p/>
          </p:txBody>
        </p:sp>
        <p:sp>
          <p:nvSpPr>
            <p:cNvPr id="63" name="rc63"/>
            <p:cNvSpPr/>
            <p:nvPr/>
          </p:nvSpPr>
          <p:spPr>
            <a:xfrm>
              <a:off x="4321854" y="3023503"/>
              <a:ext cx="200644" cy="1717245"/>
            </a:xfrm>
            <a:prstGeom prst="rect">
              <a:avLst/>
            </a:prstGeom>
            <a:solidFill>
              <a:srgbClr val="80BD41">
                <a:alpha val="100000"/>
              </a:srgbClr>
            </a:solidFill>
          </p:spPr>
          <p:txBody>
            <a:bodyPr/>
            <a:lstStyle/>
            <a:p/>
          </p:txBody>
        </p:sp>
        <p:sp>
          <p:nvSpPr>
            <p:cNvPr id="64" name="rc64"/>
            <p:cNvSpPr/>
            <p:nvPr/>
          </p:nvSpPr>
          <p:spPr>
            <a:xfrm>
              <a:off x="4321854" y="3006159"/>
              <a:ext cx="200644" cy="17344"/>
            </a:xfrm>
            <a:prstGeom prst="rect">
              <a:avLst/>
            </a:prstGeom>
            <a:solidFill>
              <a:srgbClr val="0058AB">
                <a:alpha val="100000"/>
              </a:srgbClr>
            </a:solidFill>
          </p:spPr>
          <p:txBody>
            <a:bodyPr/>
            <a:lstStyle/>
            <a:p/>
          </p:txBody>
        </p:sp>
        <p:sp>
          <p:nvSpPr>
            <p:cNvPr id="65" name="rc65"/>
            <p:cNvSpPr/>
            <p:nvPr/>
          </p:nvSpPr>
          <p:spPr>
            <a:xfrm>
              <a:off x="4321854" y="3023503"/>
              <a:ext cx="200644" cy="0"/>
            </a:xfrm>
            <a:prstGeom prst="rect">
              <a:avLst/>
            </a:prstGeom>
            <a:solidFill>
              <a:srgbClr val="1CABE2">
                <a:alpha val="100000"/>
              </a:srgbClr>
            </a:solidFill>
          </p:spPr>
          <p:txBody>
            <a:bodyPr/>
            <a:lstStyle/>
            <a:p/>
          </p:txBody>
        </p:sp>
        <p:sp>
          <p:nvSpPr>
            <p:cNvPr id="66" name="rc66"/>
            <p:cNvSpPr/>
            <p:nvPr/>
          </p:nvSpPr>
          <p:spPr>
            <a:xfrm>
              <a:off x="4544792" y="3047995"/>
              <a:ext cx="200644" cy="1692754"/>
            </a:xfrm>
            <a:prstGeom prst="rect">
              <a:avLst/>
            </a:prstGeom>
            <a:solidFill>
              <a:srgbClr val="80BD41">
                <a:alpha val="100000"/>
              </a:srgbClr>
            </a:solidFill>
          </p:spPr>
          <p:txBody>
            <a:bodyPr/>
            <a:lstStyle/>
            <a:p/>
          </p:txBody>
        </p:sp>
        <p:sp>
          <p:nvSpPr>
            <p:cNvPr id="67" name="rc67"/>
            <p:cNvSpPr/>
            <p:nvPr/>
          </p:nvSpPr>
          <p:spPr>
            <a:xfrm>
              <a:off x="4544792" y="3030898"/>
              <a:ext cx="200644" cy="17097"/>
            </a:xfrm>
            <a:prstGeom prst="rect">
              <a:avLst/>
            </a:prstGeom>
            <a:solidFill>
              <a:srgbClr val="0058AB">
                <a:alpha val="100000"/>
              </a:srgbClr>
            </a:solidFill>
          </p:spPr>
          <p:txBody>
            <a:bodyPr/>
            <a:lstStyle/>
            <a:p/>
          </p:txBody>
        </p:sp>
        <p:sp>
          <p:nvSpPr>
            <p:cNvPr id="68" name="rc68"/>
            <p:cNvSpPr/>
            <p:nvPr/>
          </p:nvSpPr>
          <p:spPr>
            <a:xfrm>
              <a:off x="4544792" y="3047995"/>
              <a:ext cx="200644" cy="0"/>
            </a:xfrm>
            <a:prstGeom prst="rect">
              <a:avLst/>
            </a:prstGeom>
            <a:solidFill>
              <a:srgbClr val="1CABE2">
                <a:alpha val="100000"/>
              </a:srgbClr>
            </a:solidFill>
          </p:spPr>
          <p:txBody>
            <a:bodyPr/>
            <a:lstStyle/>
            <a:p/>
          </p:txBody>
        </p:sp>
        <p:sp>
          <p:nvSpPr>
            <p:cNvPr id="69" name="rc69"/>
            <p:cNvSpPr/>
            <p:nvPr/>
          </p:nvSpPr>
          <p:spPr>
            <a:xfrm>
              <a:off x="4767730" y="3052454"/>
              <a:ext cx="200644" cy="1688295"/>
            </a:xfrm>
            <a:prstGeom prst="rect">
              <a:avLst/>
            </a:prstGeom>
            <a:solidFill>
              <a:srgbClr val="80BD41">
                <a:alpha val="100000"/>
              </a:srgbClr>
            </a:solidFill>
          </p:spPr>
          <p:txBody>
            <a:bodyPr/>
            <a:lstStyle/>
            <a:p/>
          </p:txBody>
        </p:sp>
        <p:sp>
          <p:nvSpPr>
            <p:cNvPr id="70" name="rc70"/>
            <p:cNvSpPr/>
            <p:nvPr/>
          </p:nvSpPr>
          <p:spPr>
            <a:xfrm>
              <a:off x="4767730" y="3035401"/>
              <a:ext cx="200644" cy="17053"/>
            </a:xfrm>
            <a:prstGeom prst="rect">
              <a:avLst/>
            </a:prstGeom>
            <a:solidFill>
              <a:srgbClr val="0058AB">
                <a:alpha val="100000"/>
              </a:srgbClr>
            </a:solidFill>
          </p:spPr>
          <p:txBody>
            <a:bodyPr/>
            <a:lstStyle/>
            <a:p/>
          </p:txBody>
        </p:sp>
        <p:sp>
          <p:nvSpPr>
            <p:cNvPr id="71" name="rc71"/>
            <p:cNvSpPr/>
            <p:nvPr/>
          </p:nvSpPr>
          <p:spPr>
            <a:xfrm>
              <a:off x="4767730" y="3052454"/>
              <a:ext cx="200644" cy="0"/>
            </a:xfrm>
            <a:prstGeom prst="rect">
              <a:avLst/>
            </a:prstGeom>
            <a:solidFill>
              <a:srgbClr val="1CABE2">
                <a:alpha val="100000"/>
              </a:srgbClr>
            </a:solidFill>
          </p:spPr>
          <p:txBody>
            <a:bodyPr/>
            <a:lstStyle/>
            <a:p/>
          </p:txBody>
        </p:sp>
        <p:sp>
          <p:nvSpPr>
            <p:cNvPr id="72" name="rc72"/>
            <p:cNvSpPr/>
            <p:nvPr/>
          </p:nvSpPr>
          <p:spPr>
            <a:xfrm>
              <a:off x="4990668" y="3053948"/>
              <a:ext cx="200644" cy="1686801"/>
            </a:xfrm>
            <a:prstGeom prst="rect">
              <a:avLst/>
            </a:prstGeom>
            <a:solidFill>
              <a:srgbClr val="80BD41">
                <a:alpha val="100000"/>
              </a:srgbClr>
            </a:solidFill>
          </p:spPr>
          <p:txBody>
            <a:bodyPr/>
            <a:lstStyle/>
            <a:p/>
          </p:txBody>
        </p:sp>
        <p:sp>
          <p:nvSpPr>
            <p:cNvPr id="73" name="rc73"/>
            <p:cNvSpPr/>
            <p:nvPr/>
          </p:nvSpPr>
          <p:spPr>
            <a:xfrm>
              <a:off x="4990668" y="3036909"/>
              <a:ext cx="200644" cy="17038"/>
            </a:xfrm>
            <a:prstGeom prst="rect">
              <a:avLst/>
            </a:prstGeom>
            <a:solidFill>
              <a:srgbClr val="0058AB">
                <a:alpha val="100000"/>
              </a:srgbClr>
            </a:solidFill>
          </p:spPr>
          <p:txBody>
            <a:bodyPr/>
            <a:lstStyle/>
            <a:p/>
          </p:txBody>
        </p:sp>
        <p:sp>
          <p:nvSpPr>
            <p:cNvPr id="74" name="rc74"/>
            <p:cNvSpPr/>
            <p:nvPr/>
          </p:nvSpPr>
          <p:spPr>
            <a:xfrm>
              <a:off x="4990668" y="3053948"/>
              <a:ext cx="200644" cy="0"/>
            </a:xfrm>
            <a:prstGeom prst="rect">
              <a:avLst/>
            </a:prstGeom>
            <a:solidFill>
              <a:srgbClr val="1CABE2">
                <a:alpha val="100000"/>
              </a:srgbClr>
            </a:solidFill>
          </p:spPr>
          <p:txBody>
            <a:bodyPr/>
            <a:lstStyle/>
            <a:p/>
          </p:txBody>
        </p:sp>
        <p:sp>
          <p:nvSpPr>
            <p:cNvPr id="75" name="rc75"/>
            <p:cNvSpPr/>
            <p:nvPr/>
          </p:nvSpPr>
          <p:spPr>
            <a:xfrm>
              <a:off x="5213606" y="3059488"/>
              <a:ext cx="200644" cy="1681261"/>
            </a:xfrm>
            <a:prstGeom prst="rect">
              <a:avLst/>
            </a:prstGeom>
            <a:solidFill>
              <a:srgbClr val="80BD41">
                <a:alpha val="100000"/>
              </a:srgbClr>
            </a:solidFill>
          </p:spPr>
          <p:txBody>
            <a:bodyPr/>
            <a:lstStyle/>
            <a:p/>
          </p:txBody>
        </p:sp>
        <p:sp>
          <p:nvSpPr>
            <p:cNvPr id="76" name="rc76"/>
            <p:cNvSpPr/>
            <p:nvPr/>
          </p:nvSpPr>
          <p:spPr>
            <a:xfrm>
              <a:off x="5213606" y="3042506"/>
              <a:ext cx="200644" cy="16981"/>
            </a:xfrm>
            <a:prstGeom prst="rect">
              <a:avLst/>
            </a:prstGeom>
            <a:solidFill>
              <a:srgbClr val="0058AB">
                <a:alpha val="100000"/>
              </a:srgbClr>
            </a:solidFill>
          </p:spPr>
          <p:txBody>
            <a:bodyPr/>
            <a:lstStyle/>
            <a:p/>
          </p:txBody>
        </p:sp>
        <p:sp>
          <p:nvSpPr>
            <p:cNvPr id="77" name="rc77"/>
            <p:cNvSpPr/>
            <p:nvPr/>
          </p:nvSpPr>
          <p:spPr>
            <a:xfrm>
              <a:off x="5213606" y="3059488"/>
              <a:ext cx="200644" cy="0"/>
            </a:xfrm>
            <a:prstGeom prst="rect">
              <a:avLst/>
            </a:prstGeom>
            <a:solidFill>
              <a:srgbClr val="1CABE2">
                <a:alpha val="100000"/>
              </a:srgbClr>
            </a:solidFill>
          </p:spPr>
          <p:txBody>
            <a:bodyPr/>
            <a:lstStyle/>
            <a:p/>
          </p:txBody>
        </p:sp>
        <p:sp>
          <p:nvSpPr>
            <p:cNvPr id="78" name="rc78"/>
            <p:cNvSpPr/>
            <p:nvPr/>
          </p:nvSpPr>
          <p:spPr>
            <a:xfrm>
              <a:off x="5436544" y="3070718"/>
              <a:ext cx="200644" cy="1670031"/>
            </a:xfrm>
            <a:prstGeom prst="rect">
              <a:avLst/>
            </a:prstGeom>
            <a:solidFill>
              <a:srgbClr val="80BD41">
                <a:alpha val="100000"/>
              </a:srgbClr>
            </a:solidFill>
          </p:spPr>
          <p:txBody>
            <a:bodyPr/>
            <a:lstStyle/>
            <a:p/>
          </p:txBody>
        </p:sp>
        <p:sp>
          <p:nvSpPr>
            <p:cNvPr id="79" name="rc79"/>
            <p:cNvSpPr/>
            <p:nvPr/>
          </p:nvSpPr>
          <p:spPr>
            <a:xfrm>
              <a:off x="5436544" y="3053850"/>
              <a:ext cx="200644" cy="16868"/>
            </a:xfrm>
            <a:prstGeom prst="rect">
              <a:avLst/>
            </a:prstGeom>
            <a:solidFill>
              <a:srgbClr val="0058AB">
                <a:alpha val="100000"/>
              </a:srgbClr>
            </a:solidFill>
          </p:spPr>
          <p:txBody>
            <a:bodyPr/>
            <a:lstStyle/>
            <a:p/>
          </p:txBody>
        </p:sp>
        <p:sp>
          <p:nvSpPr>
            <p:cNvPr id="80" name="rc80"/>
            <p:cNvSpPr/>
            <p:nvPr/>
          </p:nvSpPr>
          <p:spPr>
            <a:xfrm>
              <a:off x="5436544" y="3070718"/>
              <a:ext cx="200644" cy="0"/>
            </a:xfrm>
            <a:prstGeom prst="rect">
              <a:avLst/>
            </a:prstGeom>
            <a:solidFill>
              <a:srgbClr val="1CABE2">
                <a:alpha val="100000"/>
              </a:srgbClr>
            </a:solidFill>
          </p:spPr>
          <p:txBody>
            <a:bodyPr/>
            <a:lstStyle/>
            <a:p/>
          </p:txBody>
        </p:sp>
        <p:sp>
          <p:nvSpPr>
            <p:cNvPr id="81" name="rc81"/>
            <p:cNvSpPr/>
            <p:nvPr/>
          </p:nvSpPr>
          <p:spPr>
            <a:xfrm>
              <a:off x="5659482" y="3081112"/>
              <a:ext cx="200644" cy="1659637"/>
            </a:xfrm>
            <a:prstGeom prst="rect">
              <a:avLst/>
            </a:prstGeom>
            <a:solidFill>
              <a:srgbClr val="80BD41">
                <a:alpha val="100000"/>
              </a:srgbClr>
            </a:solidFill>
          </p:spPr>
          <p:txBody>
            <a:bodyPr/>
            <a:lstStyle/>
            <a:p/>
          </p:txBody>
        </p:sp>
        <p:sp>
          <p:nvSpPr>
            <p:cNvPr id="82" name="rc82"/>
            <p:cNvSpPr/>
            <p:nvPr/>
          </p:nvSpPr>
          <p:spPr>
            <a:xfrm>
              <a:off x="5659482" y="3064349"/>
              <a:ext cx="200644" cy="16762"/>
            </a:xfrm>
            <a:prstGeom prst="rect">
              <a:avLst/>
            </a:prstGeom>
            <a:solidFill>
              <a:srgbClr val="0058AB">
                <a:alpha val="100000"/>
              </a:srgbClr>
            </a:solidFill>
          </p:spPr>
          <p:txBody>
            <a:bodyPr/>
            <a:lstStyle/>
            <a:p/>
          </p:txBody>
        </p:sp>
        <p:sp>
          <p:nvSpPr>
            <p:cNvPr id="83" name="rc83"/>
            <p:cNvSpPr/>
            <p:nvPr/>
          </p:nvSpPr>
          <p:spPr>
            <a:xfrm>
              <a:off x="5659482" y="3081112"/>
              <a:ext cx="200644" cy="0"/>
            </a:xfrm>
            <a:prstGeom prst="rect">
              <a:avLst/>
            </a:prstGeom>
            <a:solidFill>
              <a:srgbClr val="1CABE2">
                <a:alpha val="100000"/>
              </a:srgbClr>
            </a:solidFill>
          </p:spPr>
          <p:txBody>
            <a:bodyPr/>
            <a:lstStyle/>
            <a:p/>
          </p:txBody>
        </p:sp>
        <p:sp>
          <p:nvSpPr>
            <p:cNvPr id="84" name="rc84"/>
            <p:cNvSpPr/>
            <p:nvPr/>
          </p:nvSpPr>
          <p:spPr>
            <a:xfrm>
              <a:off x="5882419" y="3100565"/>
              <a:ext cx="200644" cy="1640184"/>
            </a:xfrm>
            <a:prstGeom prst="rect">
              <a:avLst/>
            </a:prstGeom>
            <a:solidFill>
              <a:srgbClr val="80BD41">
                <a:alpha val="100000"/>
              </a:srgbClr>
            </a:solidFill>
          </p:spPr>
          <p:txBody>
            <a:bodyPr/>
            <a:lstStyle/>
            <a:p/>
          </p:txBody>
        </p:sp>
        <p:sp>
          <p:nvSpPr>
            <p:cNvPr id="85" name="rc85"/>
            <p:cNvSpPr/>
            <p:nvPr/>
          </p:nvSpPr>
          <p:spPr>
            <a:xfrm>
              <a:off x="5882419" y="3083998"/>
              <a:ext cx="200644" cy="16567"/>
            </a:xfrm>
            <a:prstGeom prst="rect">
              <a:avLst/>
            </a:prstGeom>
            <a:solidFill>
              <a:srgbClr val="0058AB">
                <a:alpha val="100000"/>
              </a:srgbClr>
            </a:solidFill>
          </p:spPr>
          <p:txBody>
            <a:bodyPr/>
            <a:lstStyle/>
            <a:p/>
          </p:txBody>
        </p:sp>
        <p:sp>
          <p:nvSpPr>
            <p:cNvPr id="86" name="rc86"/>
            <p:cNvSpPr/>
            <p:nvPr/>
          </p:nvSpPr>
          <p:spPr>
            <a:xfrm>
              <a:off x="5882419" y="3100565"/>
              <a:ext cx="200644" cy="0"/>
            </a:xfrm>
            <a:prstGeom prst="rect">
              <a:avLst/>
            </a:prstGeom>
            <a:solidFill>
              <a:srgbClr val="1CABE2">
                <a:alpha val="100000"/>
              </a:srgbClr>
            </a:solidFill>
          </p:spPr>
          <p:txBody>
            <a:bodyPr/>
            <a:lstStyle/>
            <a:p/>
          </p:txBody>
        </p:sp>
        <p:sp>
          <p:nvSpPr>
            <p:cNvPr id="87" name="rc87"/>
            <p:cNvSpPr/>
            <p:nvPr/>
          </p:nvSpPr>
          <p:spPr>
            <a:xfrm>
              <a:off x="6105357" y="3135875"/>
              <a:ext cx="200644" cy="1604874"/>
            </a:xfrm>
            <a:prstGeom prst="rect">
              <a:avLst/>
            </a:prstGeom>
            <a:solidFill>
              <a:srgbClr val="80BD41">
                <a:alpha val="100000"/>
              </a:srgbClr>
            </a:solidFill>
          </p:spPr>
          <p:txBody>
            <a:bodyPr/>
            <a:lstStyle/>
            <a:p/>
          </p:txBody>
        </p:sp>
        <p:sp>
          <p:nvSpPr>
            <p:cNvPr id="88" name="rc88"/>
            <p:cNvSpPr/>
            <p:nvPr/>
          </p:nvSpPr>
          <p:spPr>
            <a:xfrm>
              <a:off x="6105357" y="3103122"/>
              <a:ext cx="200644" cy="16376"/>
            </a:xfrm>
            <a:prstGeom prst="rect">
              <a:avLst/>
            </a:prstGeom>
            <a:solidFill>
              <a:srgbClr val="0058AB">
                <a:alpha val="100000"/>
              </a:srgbClr>
            </a:solidFill>
          </p:spPr>
          <p:txBody>
            <a:bodyPr/>
            <a:lstStyle/>
            <a:p/>
          </p:txBody>
        </p:sp>
        <p:sp>
          <p:nvSpPr>
            <p:cNvPr id="89" name="rc89"/>
            <p:cNvSpPr/>
            <p:nvPr/>
          </p:nvSpPr>
          <p:spPr>
            <a:xfrm>
              <a:off x="6105357" y="3119499"/>
              <a:ext cx="200644" cy="16376"/>
            </a:xfrm>
            <a:prstGeom prst="rect">
              <a:avLst/>
            </a:prstGeom>
            <a:solidFill>
              <a:srgbClr val="1CABE2">
                <a:alpha val="100000"/>
              </a:srgbClr>
            </a:solidFill>
          </p:spPr>
          <p:txBody>
            <a:bodyPr/>
            <a:lstStyle/>
            <a:p/>
          </p:txBody>
        </p:sp>
        <p:sp>
          <p:nvSpPr>
            <p:cNvPr id="90" name="rc90"/>
            <p:cNvSpPr/>
            <p:nvPr/>
          </p:nvSpPr>
          <p:spPr>
            <a:xfrm>
              <a:off x="6328295" y="3157981"/>
              <a:ext cx="200644" cy="1582768"/>
            </a:xfrm>
            <a:prstGeom prst="rect">
              <a:avLst/>
            </a:prstGeom>
            <a:solidFill>
              <a:srgbClr val="80BD41">
                <a:alpha val="100000"/>
              </a:srgbClr>
            </a:solidFill>
          </p:spPr>
          <p:txBody>
            <a:bodyPr/>
            <a:lstStyle/>
            <a:p/>
          </p:txBody>
        </p:sp>
        <p:sp>
          <p:nvSpPr>
            <p:cNvPr id="91" name="rc91"/>
            <p:cNvSpPr/>
            <p:nvPr/>
          </p:nvSpPr>
          <p:spPr>
            <a:xfrm>
              <a:off x="6328295" y="3125680"/>
              <a:ext cx="200644" cy="16150"/>
            </a:xfrm>
            <a:prstGeom prst="rect">
              <a:avLst/>
            </a:prstGeom>
            <a:solidFill>
              <a:srgbClr val="0058AB">
                <a:alpha val="100000"/>
              </a:srgbClr>
            </a:solidFill>
          </p:spPr>
          <p:txBody>
            <a:bodyPr/>
            <a:lstStyle/>
            <a:p/>
          </p:txBody>
        </p:sp>
        <p:sp>
          <p:nvSpPr>
            <p:cNvPr id="92" name="rc92"/>
            <p:cNvSpPr/>
            <p:nvPr/>
          </p:nvSpPr>
          <p:spPr>
            <a:xfrm>
              <a:off x="6328295" y="3141830"/>
              <a:ext cx="200644" cy="16150"/>
            </a:xfrm>
            <a:prstGeom prst="rect">
              <a:avLst/>
            </a:prstGeom>
            <a:solidFill>
              <a:srgbClr val="1CABE2">
                <a:alpha val="100000"/>
              </a:srgbClr>
            </a:solidFill>
          </p:spPr>
          <p:txBody>
            <a:bodyPr/>
            <a:lstStyle/>
            <a:p/>
          </p:txBody>
        </p:sp>
        <p:sp>
          <p:nvSpPr>
            <p:cNvPr id="93" name="rc93"/>
            <p:cNvSpPr/>
            <p:nvPr/>
          </p:nvSpPr>
          <p:spPr>
            <a:xfrm>
              <a:off x="6551233" y="3188505"/>
              <a:ext cx="200644" cy="1552244"/>
            </a:xfrm>
            <a:prstGeom prst="rect">
              <a:avLst/>
            </a:prstGeom>
            <a:solidFill>
              <a:srgbClr val="80BD41">
                <a:alpha val="100000"/>
              </a:srgbClr>
            </a:solidFill>
          </p:spPr>
          <p:txBody>
            <a:bodyPr/>
            <a:lstStyle/>
            <a:p/>
          </p:txBody>
        </p:sp>
        <p:sp>
          <p:nvSpPr>
            <p:cNvPr id="94" name="rc94"/>
            <p:cNvSpPr/>
            <p:nvPr/>
          </p:nvSpPr>
          <p:spPr>
            <a:xfrm>
              <a:off x="6551233" y="3140497"/>
              <a:ext cx="200644" cy="32004"/>
            </a:xfrm>
            <a:prstGeom prst="rect">
              <a:avLst/>
            </a:prstGeom>
            <a:solidFill>
              <a:srgbClr val="0058AB">
                <a:alpha val="100000"/>
              </a:srgbClr>
            </a:solidFill>
          </p:spPr>
          <p:txBody>
            <a:bodyPr/>
            <a:lstStyle/>
            <a:p/>
          </p:txBody>
        </p:sp>
        <p:sp>
          <p:nvSpPr>
            <p:cNvPr id="95" name="rc95"/>
            <p:cNvSpPr/>
            <p:nvPr/>
          </p:nvSpPr>
          <p:spPr>
            <a:xfrm>
              <a:off x="6551233" y="3172501"/>
              <a:ext cx="200644" cy="16003"/>
            </a:xfrm>
            <a:prstGeom prst="rect">
              <a:avLst/>
            </a:prstGeom>
            <a:solidFill>
              <a:srgbClr val="1CABE2">
                <a:alpha val="100000"/>
              </a:srgbClr>
            </a:solidFill>
          </p:spPr>
          <p:txBody>
            <a:bodyPr/>
            <a:lstStyle/>
            <a:p/>
          </p:txBody>
        </p:sp>
        <p:sp>
          <p:nvSpPr>
            <p:cNvPr id="96" name="rc96"/>
            <p:cNvSpPr/>
            <p:nvPr/>
          </p:nvSpPr>
          <p:spPr>
            <a:xfrm>
              <a:off x="6774171" y="3216518"/>
              <a:ext cx="200644" cy="1524231"/>
            </a:xfrm>
            <a:prstGeom prst="rect">
              <a:avLst/>
            </a:prstGeom>
            <a:solidFill>
              <a:srgbClr val="80BD41">
                <a:alpha val="100000"/>
              </a:srgbClr>
            </a:solidFill>
          </p:spPr>
          <p:txBody>
            <a:bodyPr/>
            <a:lstStyle/>
            <a:p/>
          </p:txBody>
        </p:sp>
        <p:sp>
          <p:nvSpPr>
            <p:cNvPr id="97" name="rc97"/>
            <p:cNvSpPr/>
            <p:nvPr/>
          </p:nvSpPr>
          <p:spPr>
            <a:xfrm>
              <a:off x="6774171" y="3153009"/>
              <a:ext cx="200644" cy="31754"/>
            </a:xfrm>
            <a:prstGeom prst="rect">
              <a:avLst/>
            </a:prstGeom>
            <a:solidFill>
              <a:srgbClr val="0058AB">
                <a:alpha val="100000"/>
              </a:srgbClr>
            </a:solidFill>
          </p:spPr>
          <p:txBody>
            <a:bodyPr/>
            <a:lstStyle/>
            <a:p/>
          </p:txBody>
        </p:sp>
        <p:sp>
          <p:nvSpPr>
            <p:cNvPr id="98" name="rc98"/>
            <p:cNvSpPr/>
            <p:nvPr/>
          </p:nvSpPr>
          <p:spPr>
            <a:xfrm>
              <a:off x="6774171" y="3184764"/>
              <a:ext cx="200644" cy="31754"/>
            </a:xfrm>
            <a:prstGeom prst="rect">
              <a:avLst/>
            </a:prstGeom>
            <a:solidFill>
              <a:srgbClr val="1CABE2">
                <a:alpha val="100000"/>
              </a:srgbClr>
            </a:solidFill>
          </p:spPr>
          <p:txBody>
            <a:bodyPr/>
            <a:lstStyle/>
            <a:p/>
          </p:txBody>
        </p:sp>
        <p:sp>
          <p:nvSpPr>
            <p:cNvPr id="99" name="rc99"/>
            <p:cNvSpPr/>
            <p:nvPr/>
          </p:nvSpPr>
          <p:spPr>
            <a:xfrm>
              <a:off x="6997109" y="3166410"/>
              <a:ext cx="200644" cy="25432"/>
            </a:xfrm>
            <a:prstGeom prst="rect">
              <a:avLst/>
            </a:prstGeom>
            <a:solidFill>
              <a:srgbClr val="F26A21">
                <a:alpha val="100000"/>
              </a:srgbClr>
            </a:solidFill>
          </p:spPr>
          <p:txBody>
            <a:bodyPr/>
            <a:lstStyle/>
            <a:p/>
          </p:txBody>
        </p:sp>
        <p:sp>
          <p:nvSpPr>
            <p:cNvPr id="100" name="rc100"/>
            <p:cNvSpPr/>
            <p:nvPr/>
          </p:nvSpPr>
          <p:spPr>
            <a:xfrm>
              <a:off x="6997109" y="3191842"/>
              <a:ext cx="200644" cy="1548907"/>
            </a:xfrm>
            <a:prstGeom prst="rect">
              <a:avLst/>
            </a:prstGeom>
            <a:solidFill>
              <a:srgbClr val="FFC20E">
                <a:alpha val="100000"/>
              </a:srgbClr>
            </a:solidFill>
          </p:spPr>
          <p:txBody>
            <a:bodyPr/>
            <a:lstStyle/>
            <a:p/>
          </p:txBody>
        </p:sp>
        <p:sp>
          <p:nvSpPr>
            <p:cNvPr id="101" name="rc101"/>
            <p:cNvSpPr/>
            <p:nvPr/>
          </p:nvSpPr>
          <p:spPr>
            <a:xfrm>
              <a:off x="7220047" y="3179035"/>
              <a:ext cx="200644" cy="20369"/>
            </a:xfrm>
            <a:prstGeom prst="rect">
              <a:avLst/>
            </a:prstGeom>
            <a:solidFill>
              <a:srgbClr val="F26A21">
                <a:alpha val="100000"/>
              </a:srgbClr>
            </a:solidFill>
          </p:spPr>
          <p:txBody>
            <a:bodyPr/>
            <a:lstStyle/>
            <a:p/>
          </p:txBody>
        </p:sp>
        <p:sp>
          <p:nvSpPr>
            <p:cNvPr id="102" name="rc102"/>
            <p:cNvSpPr/>
            <p:nvPr/>
          </p:nvSpPr>
          <p:spPr>
            <a:xfrm>
              <a:off x="7220047" y="3199405"/>
              <a:ext cx="200644" cy="1541344"/>
            </a:xfrm>
            <a:prstGeom prst="rect">
              <a:avLst/>
            </a:prstGeom>
            <a:solidFill>
              <a:srgbClr val="FFC20E">
                <a:alpha val="100000"/>
              </a:srgbClr>
            </a:solidFill>
          </p:spPr>
          <p:txBody>
            <a:bodyPr/>
            <a:lstStyle/>
            <a:p/>
          </p:txBody>
        </p:sp>
        <p:sp>
          <p:nvSpPr>
            <p:cNvPr id="103" name="rc103"/>
            <p:cNvSpPr/>
            <p:nvPr/>
          </p:nvSpPr>
          <p:spPr>
            <a:xfrm>
              <a:off x="7442985" y="3191388"/>
              <a:ext cx="200644" cy="16314"/>
            </a:xfrm>
            <a:prstGeom prst="rect">
              <a:avLst/>
            </a:prstGeom>
            <a:solidFill>
              <a:srgbClr val="F26A21">
                <a:alpha val="100000"/>
              </a:srgbClr>
            </a:solidFill>
          </p:spPr>
          <p:txBody>
            <a:bodyPr/>
            <a:lstStyle/>
            <a:p/>
          </p:txBody>
        </p:sp>
        <p:sp>
          <p:nvSpPr>
            <p:cNvPr id="104" name="rc104"/>
            <p:cNvSpPr/>
            <p:nvPr/>
          </p:nvSpPr>
          <p:spPr>
            <a:xfrm>
              <a:off x="7442985" y="3207702"/>
              <a:ext cx="200644" cy="1533047"/>
            </a:xfrm>
            <a:prstGeom prst="rect">
              <a:avLst/>
            </a:prstGeom>
            <a:solidFill>
              <a:srgbClr val="FFC20E">
                <a:alpha val="100000"/>
              </a:srgbClr>
            </a:solidFill>
          </p:spPr>
          <p:txBody>
            <a:bodyPr/>
            <a:lstStyle/>
            <a:p/>
          </p:txBody>
        </p:sp>
        <p:sp>
          <p:nvSpPr>
            <p:cNvPr id="105" name="rc105"/>
            <p:cNvSpPr/>
            <p:nvPr/>
          </p:nvSpPr>
          <p:spPr>
            <a:xfrm>
              <a:off x="7665922" y="3200744"/>
              <a:ext cx="200644" cy="13066"/>
            </a:xfrm>
            <a:prstGeom prst="rect">
              <a:avLst/>
            </a:prstGeom>
            <a:solidFill>
              <a:srgbClr val="F26A21">
                <a:alpha val="100000"/>
              </a:srgbClr>
            </a:solidFill>
          </p:spPr>
          <p:txBody>
            <a:bodyPr/>
            <a:lstStyle/>
            <a:p/>
          </p:txBody>
        </p:sp>
        <p:sp>
          <p:nvSpPr>
            <p:cNvPr id="106" name="rc106"/>
            <p:cNvSpPr/>
            <p:nvPr/>
          </p:nvSpPr>
          <p:spPr>
            <a:xfrm>
              <a:off x="7665922" y="3213810"/>
              <a:ext cx="200644" cy="1526939"/>
            </a:xfrm>
            <a:prstGeom prst="rect">
              <a:avLst/>
            </a:prstGeom>
            <a:solidFill>
              <a:srgbClr val="FFC20E">
                <a:alpha val="100000"/>
              </a:srgbClr>
            </a:solidFill>
          </p:spPr>
          <p:txBody>
            <a:bodyPr/>
            <a:lstStyle/>
            <a:p/>
          </p:txBody>
        </p:sp>
        <p:sp>
          <p:nvSpPr>
            <p:cNvPr id="107" name="rc107"/>
            <p:cNvSpPr/>
            <p:nvPr/>
          </p:nvSpPr>
          <p:spPr>
            <a:xfrm>
              <a:off x="7888860" y="3209503"/>
              <a:ext cx="200644" cy="10464"/>
            </a:xfrm>
            <a:prstGeom prst="rect">
              <a:avLst/>
            </a:prstGeom>
            <a:solidFill>
              <a:srgbClr val="F26A21">
                <a:alpha val="100000"/>
              </a:srgbClr>
            </a:solidFill>
          </p:spPr>
          <p:txBody>
            <a:bodyPr/>
            <a:lstStyle/>
            <a:p/>
          </p:txBody>
        </p:sp>
        <p:sp>
          <p:nvSpPr>
            <p:cNvPr id="108" name="rc108"/>
            <p:cNvSpPr/>
            <p:nvPr/>
          </p:nvSpPr>
          <p:spPr>
            <a:xfrm>
              <a:off x="7888860" y="3219968"/>
              <a:ext cx="200644" cy="1520781"/>
            </a:xfrm>
            <a:prstGeom prst="rect">
              <a:avLst/>
            </a:prstGeom>
            <a:solidFill>
              <a:srgbClr val="FFC20E">
                <a:alpha val="100000"/>
              </a:srgbClr>
            </a:solidFill>
          </p:spPr>
          <p:txBody>
            <a:bodyPr/>
            <a:lstStyle/>
            <a:p/>
          </p:txBody>
        </p:sp>
        <p:sp>
          <p:nvSpPr>
            <p:cNvPr id="109" name="rc109"/>
            <p:cNvSpPr/>
            <p:nvPr/>
          </p:nvSpPr>
          <p:spPr>
            <a:xfrm>
              <a:off x="8111798" y="3216264"/>
              <a:ext cx="200644" cy="8381"/>
            </a:xfrm>
            <a:prstGeom prst="rect">
              <a:avLst/>
            </a:prstGeom>
            <a:solidFill>
              <a:srgbClr val="F26A21">
                <a:alpha val="100000"/>
              </a:srgbClr>
            </a:solidFill>
          </p:spPr>
          <p:txBody>
            <a:bodyPr/>
            <a:lstStyle/>
            <a:p/>
          </p:txBody>
        </p:sp>
        <p:sp>
          <p:nvSpPr>
            <p:cNvPr id="110" name="rc110"/>
            <p:cNvSpPr/>
            <p:nvPr/>
          </p:nvSpPr>
          <p:spPr>
            <a:xfrm>
              <a:off x="8111798" y="3224645"/>
              <a:ext cx="200644" cy="1516104"/>
            </a:xfrm>
            <a:prstGeom prst="rect">
              <a:avLst/>
            </a:prstGeom>
            <a:solidFill>
              <a:srgbClr val="FFC20E">
                <a:alpha val="100000"/>
              </a:srgbClr>
            </a:solidFill>
          </p:spPr>
          <p:txBody>
            <a:bodyPr/>
            <a:lstStyle/>
            <a:p/>
          </p:txBody>
        </p:sp>
        <p:sp>
          <p:nvSpPr>
            <p:cNvPr id="111" name="pl111"/>
            <p:cNvSpPr/>
            <p:nvPr/>
          </p:nvSpPr>
          <p:spPr>
            <a:xfrm>
              <a:off x="1523984" y="1239175"/>
              <a:ext cx="5350508" cy="176847"/>
            </a:xfrm>
            <a:custGeom>
              <a:avLst/>
              <a:pathLst>
                <a:path w="5350508" h="176847">
                  <a:moveTo>
                    <a:pt x="0" y="35369"/>
                  </a:moveTo>
                  <a:lnTo>
                    <a:pt x="222937" y="70738"/>
                  </a:lnTo>
                  <a:lnTo>
                    <a:pt x="445875" y="35369"/>
                  </a:lnTo>
                  <a:lnTo>
                    <a:pt x="668813" y="176847"/>
                  </a:lnTo>
                  <a:lnTo>
                    <a:pt x="891751" y="0"/>
                  </a:lnTo>
                  <a:lnTo>
                    <a:pt x="1114689" y="0"/>
                  </a:lnTo>
                  <a:lnTo>
                    <a:pt x="1337627" y="0"/>
                  </a:lnTo>
                  <a:lnTo>
                    <a:pt x="1560565" y="35369"/>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0"/>
                  </a:lnTo>
                  <a:lnTo>
                    <a:pt x="4904633" y="0"/>
                  </a:lnTo>
                  <a:lnTo>
                    <a:pt x="5127571" y="35369"/>
                  </a:lnTo>
                  <a:lnTo>
                    <a:pt x="5350508" y="35369"/>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39175"/>
              <a:ext cx="5350508" cy="282955"/>
            </a:xfrm>
            <a:custGeom>
              <a:avLst/>
              <a:pathLst>
                <a:path w="5350508" h="282955">
                  <a:moveTo>
                    <a:pt x="0" y="141477"/>
                  </a:moveTo>
                  <a:lnTo>
                    <a:pt x="222937" y="106108"/>
                  </a:lnTo>
                  <a:lnTo>
                    <a:pt x="445875" y="176847"/>
                  </a:lnTo>
                  <a:lnTo>
                    <a:pt x="668813" y="282955"/>
                  </a:lnTo>
                  <a:lnTo>
                    <a:pt x="891751" y="70738"/>
                  </a:lnTo>
                  <a:lnTo>
                    <a:pt x="1114689" y="35369"/>
                  </a:lnTo>
                  <a:lnTo>
                    <a:pt x="1337627" y="70738"/>
                  </a:lnTo>
                  <a:lnTo>
                    <a:pt x="1560565" y="141477"/>
                  </a:lnTo>
                  <a:lnTo>
                    <a:pt x="1783502" y="0"/>
                  </a:lnTo>
                  <a:lnTo>
                    <a:pt x="2006440" y="0"/>
                  </a:lnTo>
                  <a:lnTo>
                    <a:pt x="2229378" y="0"/>
                  </a:lnTo>
                  <a:lnTo>
                    <a:pt x="2452316" y="0"/>
                  </a:lnTo>
                  <a:lnTo>
                    <a:pt x="2675254" y="0"/>
                  </a:lnTo>
                  <a:lnTo>
                    <a:pt x="2898192" y="0"/>
                  </a:lnTo>
                  <a:lnTo>
                    <a:pt x="3121130" y="0"/>
                  </a:lnTo>
                  <a:lnTo>
                    <a:pt x="3344068" y="0"/>
                  </a:lnTo>
                  <a:lnTo>
                    <a:pt x="3567005" y="0"/>
                  </a:lnTo>
                  <a:lnTo>
                    <a:pt x="3789943" y="0"/>
                  </a:lnTo>
                  <a:lnTo>
                    <a:pt x="4012881" y="0"/>
                  </a:lnTo>
                  <a:lnTo>
                    <a:pt x="4235819" y="0"/>
                  </a:lnTo>
                  <a:lnTo>
                    <a:pt x="4458757" y="0"/>
                  </a:lnTo>
                  <a:lnTo>
                    <a:pt x="4681695" y="35369"/>
                  </a:lnTo>
                  <a:lnTo>
                    <a:pt x="4904633" y="35369"/>
                  </a:lnTo>
                  <a:lnTo>
                    <a:pt x="5127571" y="70738"/>
                  </a:lnTo>
                  <a:lnTo>
                    <a:pt x="5350508" y="106108"/>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570345"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85034"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99724"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91475"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914413"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137351"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360289"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583227"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806165"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1455656" y="14491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2570345"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685034" y="13076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99724" y="13076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91475" y="13076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914413" y="13076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137351"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360289"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6583227"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806165" y="14137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960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0875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82147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6" name="tx156"/>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7" name="rc157"/>
            <p:cNvSpPr/>
            <p:nvPr/>
          </p:nvSpPr>
          <p:spPr>
            <a:xfrm>
              <a:off x="1351923" y="5625304"/>
              <a:ext cx="201455" cy="201456"/>
            </a:xfrm>
            <a:prstGeom prst="rect">
              <a:avLst/>
            </a:prstGeom>
            <a:solidFill>
              <a:srgbClr val="80BD41">
                <a:alpha val="100000"/>
              </a:srgbClr>
            </a:solidFill>
          </p:spPr>
          <p:txBody>
            <a:bodyPr/>
            <a:lstStyle/>
            <a:p/>
          </p:txBody>
        </p:sp>
        <p:sp>
          <p:nvSpPr>
            <p:cNvPr id="158" name="rc158"/>
            <p:cNvSpPr/>
            <p:nvPr/>
          </p:nvSpPr>
          <p:spPr>
            <a:xfrm>
              <a:off x="3325498" y="5625304"/>
              <a:ext cx="201456" cy="201456"/>
            </a:xfrm>
            <a:prstGeom prst="rect">
              <a:avLst/>
            </a:prstGeom>
            <a:solidFill>
              <a:srgbClr val="1CABE2">
                <a:alpha val="100000"/>
              </a:srgbClr>
            </a:solidFill>
          </p:spPr>
          <p:txBody>
            <a:bodyPr/>
            <a:lstStyle/>
            <a:p/>
          </p:txBody>
        </p:sp>
        <p:sp>
          <p:nvSpPr>
            <p:cNvPr id="159" name="rc159"/>
            <p:cNvSpPr/>
            <p:nvPr/>
          </p:nvSpPr>
          <p:spPr>
            <a:xfrm>
              <a:off x="4382836" y="5625304"/>
              <a:ext cx="201456" cy="201456"/>
            </a:xfrm>
            <a:prstGeom prst="rect">
              <a:avLst/>
            </a:prstGeom>
            <a:solidFill>
              <a:srgbClr val="0058AB">
                <a:alpha val="100000"/>
              </a:srgbClr>
            </a:solidFill>
          </p:spPr>
          <p:txBody>
            <a:bodyPr/>
            <a:lstStyle/>
            <a:p/>
          </p:txBody>
        </p:sp>
        <p:sp>
          <p:nvSpPr>
            <p:cNvPr id="160" name="rc160"/>
            <p:cNvSpPr/>
            <p:nvPr/>
          </p:nvSpPr>
          <p:spPr>
            <a:xfrm>
              <a:off x="5370461" y="5625304"/>
              <a:ext cx="201456" cy="201456"/>
            </a:xfrm>
            <a:prstGeom prst="rect">
              <a:avLst/>
            </a:prstGeom>
            <a:solidFill>
              <a:srgbClr val="FFC20E">
                <a:alpha val="100000"/>
              </a:srgbClr>
            </a:solidFill>
          </p:spPr>
          <p:txBody>
            <a:bodyPr/>
            <a:lstStyle/>
            <a:p/>
          </p:txBody>
        </p:sp>
        <p:sp>
          <p:nvSpPr>
            <p:cNvPr id="161" name="rc161"/>
            <p:cNvSpPr/>
            <p:nvPr/>
          </p:nvSpPr>
          <p:spPr>
            <a:xfrm>
              <a:off x="7119206" y="5625304"/>
              <a:ext cx="201455" cy="201456"/>
            </a:xfrm>
            <a:prstGeom prst="rect">
              <a:avLst/>
            </a:prstGeom>
            <a:solidFill>
              <a:srgbClr val="F26A21">
                <a:alpha val="100000"/>
              </a:srgbClr>
            </a:solidFill>
          </p:spPr>
          <p:txBody>
            <a:bodyPr/>
            <a:lstStyle/>
            <a:p/>
          </p:txBody>
        </p:sp>
        <p:sp>
          <p:nvSpPr>
            <p:cNvPr id="162" name="tx162"/>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3" name="tx163"/>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4" name="tx164"/>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5" name="tx165"/>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6" name="tx166"/>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7" name="pl167"/>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0" name="tx170"/>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1" name="tx171"/>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2" name="tx172"/>
            <p:cNvSpPr/>
            <p:nvPr/>
          </p:nvSpPr>
          <p:spPr>
            <a:xfrm>
              <a:off x="1079223" y="579074"/>
              <a:ext cx="47287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Maroc</a:t>
              </a:r>
            </a:p>
          </p:txBody>
        </p:sp>
        <p:sp>
          <p:nvSpPr>
            <p:cNvPr id="173" name="tx173"/>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4" name="tx174"/>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Maroc devrait connaître une baisse du nombre de nourrissons survivants d'ici 2030. Pour atteindre l'objectif ZD de l'IA2030, les efforts actuels seraient suffisants, mais les pays doivent se renforcer au-delà des objectifs.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46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529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7116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8941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937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1204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3028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528656"/>
              <a:ext cx="215906" cy="1346889"/>
            </a:xfrm>
            <a:prstGeom prst="rect">
              <a:avLst/>
            </a:prstGeom>
            <a:solidFill>
              <a:srgbClr val="0058AB">
                <a:alpha val="100000"/>
              </a:srgbClr>
            </a:solidFill>
          </p:spPr>
          <p:txBody>
            <a:bodyPr/>
            <a:lstStyle/>
            <a:p/>
          </p:txBody>
        </p:sp>
        <p:sp>
          <p:nvSpPr>
            <p:cNvPr id="40" name="rc40"/>
            <p:cNvSpPr/>
            <p:nvPr/>
          </p:nvSpPr>
          <p:spPr>
            <a:xfrm>
              <a:off x="1530867" y="2879172"/>
              <a:ext cx="215906" cy="1996373"/>
            </a:xfrm>
            <a:prstGeom prst="rect">
              <a:avLst/>
            </a:prstGeom>
            <a:solidFill>
              <a:srgbClr val="0058AB">
                <a:alpha val="100000"/>
              </a:srgbClr>
            </a:solidFill>
          </p:spPr>
          <p:txBody>
            <a:bodyPr/>
            <a:lstStyle/>
            <a:p/>
          </p:txBody>
        </p:sp>
        <p:sp>
          <p:nvSpPr>
            <p:cNvPr id="41" name="rc41"/>
            <p:cNvSpPr/>
            <p:nvPr/>
          </p:nvSpPr>
          <p:spPr>
            <a:xfrm>
              <a:off x="1770763" y="3555051"/>
              <a:ext cx="215906" cy="1320494"/>
            </a:xfrm>
            <a:prstGeom prst="rect">
              <a:avLst/>
            </a:prstGeom>
            <a:solidFill>
              <a:srgbClr val="0058AB">
                <a:alpha val="100000"/>
              </a:srgbClr>
            </a:solidFill>
          </p:spPr>
          <p:txBody>
            <a:bodyPr/>
            <a:lstStyle/>
            <a:p/>
          </p:txBody>
        </p:sp>
        <p:sp>
          <p:nvSpPr>
            <p:cNvPr id="42" name="rc42"/>
            <p:cNvSpPr/>
            <p:nvPr/>
          </p:nvSpPr>
          <p:spPr>
            <a:xfrm>
              <a:off x="2010660" y="860947"/>
              <a:ext cx="215906" cy="4014597"/>
            </a:xfrm>
            <a:prstGeom prst="rect">
              <a:avLst/>
            </a:prstGeom>
            <a:solidFill>
              <a:srgbClr val="0058AB">
                <a:alpha val="100000"/>
              </a:srgbClr>
            </a:solidFill>
          </p:spPr>
          <p:txBody>
            <a:bodyPr/>
            <a:lstStyle/>
            <a:p/>
          </p:txBody>
        </p:sp>
        <p:sp>
          <p:nvSpPr>
            <p:cNvPr id="43" name="rc43"/>
            <p:cNvSpPr/>
            <p:nvPr/>
          </p:nvSpPr>
          <p:spPr>
            <a:xfrm>
              <a:off x="2250556" y="4194041"/>
              <a:ext cx="215906" cy="681503"/>
            </a:xfrm>
            <a:prstGeom prst="rect">
              <a:avLst/>
            </a:prstGeom>
            <a:solidFill>
              <a:srgbClr val="0058AB">
                <a:alpha val="100000"/>
              </a:srgbClr>
            </a:solidFill>
          </p:spPr>
          <p:txBody>
            <a:bodyPr/>
            <a:lstStyle/>
            <a:p/>
          </p:txBody>
        </p:sp>
        <p:sp>
          <p:nvSpPr>
            <p:cNvPr id="44" name="rc44"/>
            <p:cNvSpPr/>
            <p:nvPr/>
          </p:nvSpPr>
          <p:spPr>
            <a:xfrm>
              <a:off x="2490453" y="4179654"/>
              <a:ext cx="215906" cy="695891"/>
            </a:xfrm>
            <a:prstGeom prst="rect">
              <a:avLst/>
            </a:prstGeom>
            <a:solidFill>
              <a:srgbClr val="0058AB">
                <a:alpha val="100000"/>
              </a:srgbClr>
            </a:solidFill>
          </p:spPr>
          <p:txBody>
            <a:bodyPr/>
            <a:lstStyle/>
            <a:p/>
          </p:txBody>
        </p:sp>
        <p:sp>
          <p:nvSpPr>
            <p:cNvPr id="45" name="rc45"/>
            <p:cNvSpPr/>
            <p:nvPr/>
          </p:nvSpPr>
          <p:spPr>
            <a:xfrm>
              <a:off x="2730349" y="4168079"/>
              <a:ext cx="215906" cy="707465"/>
            </a:xfrm>
            <a:prstGeom prst="rect">
              <a:avLst/>
            </a:prstGeom>
            <a:solidFill>
              <a:srgbClr val="0058AB">
                <a:alpha val="100000"/>
              </a:srgbClr>
            </a:solidFill>
          </p:spPr>
          <p:txBody>
            <a:bodyPr/>
            <a:lstStyle/>
            <a:p/>
          </p:txBody>
        </p:sp>
        <p:sp>
          <p:nvSpPr>
            <p:cNvPr id="46" name="rc46"/>
            <p:cNvSpPr/>
            <p:nvPr/>
          </p:nvSpPr>
          <p:spPr>
            <a:xfrm>
              <a:off x="2970245" y="3435301"/>
              <a:ext cx="215906" cy="1440244"/>
            </a:xfrm>
            <a:prstGeom prst="rect">
              <a:avLst/>
            </a:prstGeom>
            <a:solidFill>
              <a:srgbClr val="0058AB">
                <a:alpha val="100000"/>
              </a:srgbClr>
            </a:solidFill>
          </p:spPr>
          <p:txBody>
            <a:bodyPr/>
            <a:lstStyle/>
            <a:p/>
          </p:txBody>
        </p:sp>
        <p:sp>
          <p:nvSpPr>
            <p:cNvPr id="47" name="rc47"/>
            <p:cNvSpPr/>
            <p:nvPr/>
          </p:nvSpPr>
          <p:spPr>
            <a:xfrm>
              <a:off x="3210142" y="4146877"/>
              <a:ext cx="215906" cy="728668"/>
            </a:xfrm>
            <a:prstGeom prst="rect">
              <a:avLst/>
            </a:prstGeom>
            <a:solidFill>
              <a:srgbClr val="0058AB">
                <a:alpha val="100000"/>
              </a:srgbClr>
            </a:solidFill>
          </p:spPr>
          <p:txBody>
            <a:bodyPr/>
            <a:lstStyle/>
            <a:p/>
          </p:txBody>
        </p:sp>
        <p:sp>
          <p:nvSpPr>
            <p:cNvPr id="48" name="rc48"/>
            <p:cNvSpPr/>
            <p:nvPr/>
          </p:nvSpPr>
          <p:spPr>
            <a:xfrm>
              <a:off x="3450038" y="4134437"/>
              <a:ext cx="215906" cy="741108"/>
            </a:xfrm>
            <a:prstGeom prst="rect">
              <a:avLst/>
            </a:prstGeom>
            <a:solidFill>
              <a:srgbClr val="0058AB">
                <a:alpha val="100000"/>
              </a:srgbClr>
            </a:solidFill>
          </p:spPr>
          <p:txBody>
            <a:bodyPr/>
            <a:lstStyle/>
            <a:p/>
          </p:txBody>
        </p:sp>
        <p:sp>
          <p:nvSpPr>
            <p:cNvPr id="49" name="rc49"/>
            <p:cNvSpPr/>
            <p:nvPr/>
          </p:nvSpPr>
          <p:spPr>
            <a:xfrm>
              <a:off x="3689935" y="4125026"/>
              <a:ext cx="215906" cy="750519"/>
            </a:xfrm>
            <a:prstGeom prst="rect">
              <a:avLst/>
            </a:prstGeom>
            <a:solidFill>
              <a:srgbClr val="0058AB">
                <a:alpha val="100000"/>
              </a:srgbClr>
            </a:solidFill>
          </p:spPr>
          <p:txBody>
            <a:bodyPr/>
            <a:lstStyle/>
            <a:p/>
          </p:txBody>
        </p:sp>
        <p:sp>
          <p:nvSpPr>
            <p:cNvPr id="50" name="rc50"/>
            <p:cNvSpPr/>
            <p:nvPr/>
          </p:nvSpPr>
          <p:spPr>
            <a:xfrm>
              <a:off x="3929831" y="4126540"/>
              <a:ext cx="215906" cy="749005"/>
            </a:xfrm>
            <a:prstGeom prst="rect">
              <a:avLst/>
            </a:prstGeom>
            <a:solidFill>
              <a:srgbClr val="0058AB">
                <a:alpha val="100000"/>
              </a:srgbClr>
            </a:solidFill>
          </p:spPr>
          <p:txBody>
            <a:bodyPr/>
            <a:lstStyle/>
            <a:p/>
          </p:txBody>
        </p:sp>
        <p:sp>
          <p:nvSpPr>
            <p:cNvPr id="51" name="rc51"/>
            <p:cNvSpPr/>
            <p:nvPr/>
          </p:nvSpPr>
          <p:spPr>
            <a:xfrm>
              <a:off x="4169728" y="4134329"/>
              <a:ext cx="215906" cy="741216"/>
            </a:xfrm>
            <a:prstGeom prst="rect">
              <a:avLst/>
            </a:prstGeom>
            <a:solidFill>
              <a:srgbClr val="0058AB">
                <a:alpha val="100000"/>
              </a:srgbClr>
            </a:solidFill>
          </p:spPr>
          <p:txBody>
            <a:bodyPr/>
            <a:lstStyle/>
            <a:p/>
          </p:txBody>
        </p:sp>
        <p:sp>
          <p:nvSpPr>
            <p:cNvPr id="52" name="rc52"/>
            <p:cNvSpPr/>
            <p:nvPr/>
          </p:nvSpPr>
          <p:spPr>
            <a:xfrm>
              <a:off x="4409624" y="4146769"/>
              <a:ext cx="215906" cy="728776"/>
            </a:xfrm>
            <a:prstGeom prst="rect">
              <a:avLst/>
            </a:prstGeom>
            <a:solidFill>
              <a:srgbClr val="0058AB">
                <a:alpha val="100000"/>
              </a:srgbClr>
            </a:solidFill>
          </p:spPr>
          <p:txBody>
            <a:bodyPr/>
            <a:lstStyle/>
            <a:p/>
          </p:txBody>
        </p:sp>
        <p:sp>
          <p:nvSpPr>
            <p:cNvPr id="53" name="rc53"/>
            <p:cNvSpPr/>
            <p:nvPr/>
          </p:nvSpPr>
          <p:spPr>
            <a:xfrm>
              <a:off x="4649521" y="4157154"/>
              <a:ext cx="215906" cy="718391"/>
            </a:xfrm>
            <a:prstGeom prst="rect">
              <a:avLst/>
            </a:prstGeom>
            <a:solidFill>
              <a:srgbClr val="0058AB">
                <a:alpha val="100000"/>
              </a:srgbClr>
            </a:solidFill>
          </p:spPr>
          <p:txBody>
            <a:bodyPr/>
            <a:lstStyle/>
            <a:p/>
          </p:txBody>
        </p:sp>
        <p:sp>
          <p:nvSpPr>
            <p:cNvPr id="54" name="rc54"/>
            <p:cNvSpPr/>
            <p:nvPr/>
          </p:nvSpPr>
          <p:spPr>
            <a:xfrm>
              <a:off x="4889417" y="4158993"/>
              <a:ext cx="215906" cy="716552"/>
            </a:xfrm>
            <a:prstGeom prst="rect">
              <a:avLst/>
            </a:prstGeom>
            <a:solidFill>
              <a:srgbClr val="0058AB">
                <a:alpha val="100000"/>
              </a:srgbClr>
            </a:solidFill>
          </p:spPr>
          <p:txBody>
            <a:bodyPr/>
            <a:lstStyle/>
            <a:p/>
          </p:txBody>
        </p:sp>
        <p:sp>
          <p:nvSpPr>
            <p:cNvPr id="55" name="rc55"/>
            <p:cNvSpPr/>
            <p:nvPr/>
          </p:nvSpPr>
          <p:spPr>
            <a:xfrm>
              <a:off x="5129313" y="4159642"/>
              <a:ext cx="215906" cy="715903"/>
            </a:xfrm>
            <a:prstGeom prst="rect">
              <a:avLst/>
            </a:prstGeom>
            <a:solidFill>
              <a:srgbClr val="0058AB">
                <a:alpha val="100000"/>
              </a:srgbClr>
            </a:solidFill>
          </p:spPr>
          <p:txBody>
            <a:bodyPr/>
            <a:lstStyle/>
            <a:p/>
          </p:txBody>
        </p:sp>
        <p:sp>
          <p:nvSpPr>
            <p:cNvPr id="56" name="rc56"/>
            <p:cNvSpPr/>
            <p:nvPr/>
          </p:nvSpPr>
          <p:spPr>
            <a:xfrm>
              <a:off x="5369210" y="4162022"/>
              <a:ext cx="215906" cy="713523"/>
            </a:xfrm>
            <a:prstGeom prst="rect">
              <a:avLst/>
            </a:prstGeom>
            <a:solidFill>
              <a:srgbClr val="0058AB">
                <a:alpha val="100000"/>
              </a:srgbClr>
            </a:solidFill>
          </p:spPr>
          <p:txBody>
            <a:bodyPr/>
            <a:lstStyle/>
            <a:p/>
          </p:txBody>
        </p:sp>
        <p:sp>
          <p:nvSpPr>
            <p:cNvPr id="57" name="rc57"/>
            <p:cNvSpPr/>
            <p:nvPr/>
          </p:nvSpPr>
          <p:spPr>
            <a:xfrm>
              <a:off x="5609106" y="4166781"/>
              <a:ext cx="215906" cy="708763"/>
            </a:xfrm>
            <a:prstGeom prst="rect">
              <a:avLst/>
            </a:prstGeom>
            <a:solidFill>
              <a:srgbClr val="0058AB">
                <a:alpha val="100000"/>
              </a:srgbClr>
            </a:solidFill>
          </p:spPr>
          <p:txBody>
            <a:bodyPr/>
            <a:lstStyle/>
            <a:p/>
          </p:txBody>
        </p:sp>
        <p:sp>
          <p:nvSpPr>
            <p:cNvPr id="58" name="rc58"/>
            <p:cNvSpPr/>
            <p:nvPr/>
          </p:nvSpPr>
          <p:spPr>
            <a:xfrm>
              <a:off x="5849003" y="4171216"/>
              <a:ext cx="215906" cy="704328"/>
            </a:xfrm>
            <a:prstGeom prst="rect">
              <a:avLst/>
            </a:prstGeom>
            <a:solidFill>
              <a:srgbClr val="0058AB">
                <a:alpha val="100000"/>
              </a:srgbClr>
            </a:solidFill>
          </p:spPr>
          <p:txBody>
            <a:bodyPr/>
            <a:lstStyle/>
            <a:p/>
          </p:txBody>
        </p:sp>
        <p:sp>
          <p:nvSpPr>
            <p:cNvPr id="59" name="rc59"/>
            <p:cNvSpPr/>
            <p:nvPr/>
          </p:nvSpPr>
          <p:spPr>
            <a:xfrm>
              <a:off x="6088899" y="4179438"/>
              <a:ext cx="215906" cy="696107"/>
            </a:xfrm>
            <a:prstGeom prst="rect">
              <a:avLst/>
            </a:prstGeom>
            <a:solidFill>
              <a:srgbClr val="0058AB">
                <a:alpha val="100000"/>
              </a:srgbClr>
            </a:solidFill>
          </p:spPr>
          <p:txBody>
            <a:bodyPr/>
            <a:lstStyle/>
            <a:p/>
          </p:txBody>
        </p:sp>
        <p:sp>
          <p:nvSpPr>
            <p:cNvPr id="60" name="rc60"/>
            <p:cNvSpPr/>
            <p:nvPr/>
          </p:nvSpPr>
          <p:spPr>
            <a:xfrm>
              <a:off x="6328796" y="4187443"/>
              <a:ext cx="215906" cy="688102"/>
            </a:xfrm>
            <a:prstGeom prst="rect">
              <a:avLst/>
            </a:prstGeom>
            <a:solidFill>
              <a:srgbClr val="0058AB">
                <a:alpha val="100000"/>
              </a:srgbClr>
            </a:solidFill>
          </p:spPr>
          <p:txBody>
            <a:bodyPr/>
            <a:lstStyle/>
            <a:p/>
          </p:txBody>
        </p:sp>
        <p:sp>
          <p:nvSpPr>
            <p:cNvPr id="61" name="rc61"/>
            <p:cNvSpPr/>
            <p:nvPr/>
          </p:nvSpPr>
          <p:spPr>
            <a:xfrm>
              <a:off x="6568692" y="4196962"/>
              <a:ext cx="215906" cy="678583"/>
            </a:xfrm>
            <a:prstGeom prst="rect">
              <a:avLst/>
            </a:prstGeom>
            <a:solidFill>
              <a:srgbClr val="0058AB">
                <a:alpha val="100000"/>
              </a:srgbClr>
            </a:solidFill>
          </p:spPr>
          <p:txBody>
            <a:bodyPr/>
            <a:lstStyle/>
            <a:p/>
          </p:txBody>
        </p:sp>
        <p:sp>
          <p:nvSpPr>
            <p:cNvPr id="62" name="rc62"/>
            <p:cNvSpPr/>
            <p:nvPr/>
          </p:nvSpPr>
          <p:spPr>
            <a:xfrm>
              <a:off x="6808589" y="3530819"/>
              <a:ext cx="215906" cy="1344725"/>
            </a:xfrm>
            <a:prstGeom prst="rect">
              <a:avLst/>
            </a:prstGeom>
            <a:solidFill>
              <a:srgbClr val="0058AB">
                <a:alpha val="100000"/>
              </a:srgbClr>
            </a:solidFill>
          </p:spPr>
          <p:txBody>
            <a:bodyPr/>
            <a:lstStyle/>
            <a:p/>
          </p:txBody>
        </p:sp>
        <p:sp>
          <p:nvSpPr>
            <p:cNvPr id="63" name="rc63"/>
            <p:cNvSpPr/>
            <p:nvPr/>
          </p:nvSpPr>
          <p:spPr>
            <a:xfrm>
              <a:off x="7048485" y="3541312"/>
              <a:ext cx="215906" cy="1334232"/>
            </a:xfrm>
            <a:prstGeom prst="rect">
              <a:avLst/>
            </a:prstGeom>
            <a:solidFill>
              <a:srgbClr val="0058AB">
                <a:alpha val="100000"/>
              </a:srgbClr>
            </a:solidFill>
          </p:spPr>
          <p:txBody>
            <a:bodyPr/>
            <a:lstStyle/>
            <a:p/>
          </p:txBody>
        </p:sp>
        <p:sp>
          <p:nvSpPr>
            <p:cNvPr id="64" name="rc64"/>
            <p:cNvSpPr/>
            <p:nvPr/>
          </p:nvSpPr>
          <p:spPr>
            <a:xfrm>
              <a:off x="8487864" y="4523327"/>
              <a:ext cx="215906" cy="352218"/>
            </a:xfrm>
            <a:prstGeom prst="rect">
              <a:avLst/>
            </a:prstGeom>
            <a:solidFill>
              <a:srgbClr val="69DBFF">
                <a:alpha val="100000"/>
              </a:srgbClr>
            </a:solidFill>
          </p:spPr>
          <p:txBody>
            <a:bodyPr/>
            <a:lstStyle/>
            <a:p/>
          </p:txBody>
        </p:sp>
        <p:sp>
          <p:nvSpPr>
            <p:cNvPr id="65" name="pl65"/>
            <p:cNvSpPr/>
            <p:nvPr/>
          </p:nvSpPr>
          <p:spPr>
            <a:xfrm>
              <a:off x="6196853" y="4171216"/>
              <a:ext cx="2398964" cy="352164"/>
            </a:xfrm>
            <a:custGeom>
              <a:avLst/>
              <a:pathLst>
                <a:path w="2398964" h="352164">
                  <a:moveTo>
                    <a:pt x="0" y="0"/>
                  </a:moveTo>
                  <a:lnTo>
                    <a:pt x="239896" y="35216"/>
                  </a:lnTo>
                  <a:lnTo>
                    <a:pt x="479792" y="70432"/>
                  </a:lnTo>
                  <a:lnTo>
                    <a:pt x="719689" y="105649"/>
                  </a:lnTo>
                  <a:lnTo>
                    <a:pt x="959585" y="140865"/>
                  </a:lnTo>
                  <a:lnTo>
                    <a:pt x="1199482" y="176082"/>
                  </a:lnTo>
                  <a:lnTo>
                    <a:pt x="1439378" y="211298"/>
                  </a:lnTo>
                  <a:lnTo>
                    <a:pt x="1679275" y="246515"/>
                  </a:lnTo>
                  <a:lnTo>
                    <a:pt x="1919171" y="281731"/>
                  </a:lnTo>
                  <a:lnTo>
                    <a:pt x="2159067" y="316947"/>
                  </a:lnTo>
                  <a:lnTo>
                    <a:pt x="2398964" y="352164"/>
                  </a:lnTo>
                </a:path>
              </a:pathLst>
            </a:custGeom>
            <a:ln w="13550" cap="flat">
              <a:solidFill>
                <a:srgbClr val="000000">
                  <a:alpha val="100000"/>
                </a:srgbClr>
              </a:solidFill>
              <a:prstDash val="solid"/>
              <a:round/>
            </a:ln>
          </p:spPr>
          <p:txBody>
            <a:bodyPr/>
            <a:lstStyle/>
            <a:p/>
          </p:txBody>
        </p:sp>
        <p:sp>
          <p:nvSpPr>
            <p:cNvPr id="66" name="pt66"/>
            <p:cNvSpPr/>
            <p:nvPr/>
          </p:nvSpPr>
          <p:spPr>
            <a:xfrm>
              <a:off x="6172027" y="41463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181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216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252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287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322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357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392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428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463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498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363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6546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a:off x="508103" y="15728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330818" y="398022"/>
              <a:ext cx="73331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Maroc</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environ 137 % plus élevé que le nombre annuel proposé pour atteindre l'objectif, sur la base d'une trajectoire linéaire de déclin.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97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3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79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121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86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68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509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25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91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732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2575238"/>
              <a:ext cx="248247" cy="1527459"/>
            </a:xfrm>
            <a:prstGeom prst="rect">
              <a:avLst/>
            </a:prstGeom>
            <a:solidFill>
              <a:srgbClr val="80BD41">
                <a:alpha val="100000"/>
              </a:srgbClr>
            </a:solidFill>
          </p:spPr>
          <p:txBody>
            <a:bodyPr/>
            <a:lstStyle/>
            <a:p/>
          </p:txBody>
        </p:sp>
        <p:sp>
          <p:nvSpPr>
            <p:cNvPr id="27" name="rc27"/>
            <p:cNvSpPr/>
            <p:nvPr/>
          </p:nvSpPr>
          <p:spPr>
            <a:xfrm>
              <a:off x="1333322" y="2544069"/>
              <a:ext cx="248247" cy="31169"/>
            </a:xfrm>
            <a:prstGeom prst="rect">
              <a:avLst/>
            </a:prstGeom>
            <a:solidFill>
              <a:srgbClr val="1CABE2">
                <a:alpha val="100000"/>
              </a:srgbClr>
            </a:solidFill>
          </p:spPr>
          <p:txBody>
            <a:bodyPr/>
            <a:lstStyle/>
            <a:p/>
          </p:txBody>
        </p:sp>
        <p:sp>
          <p:nvSpPr>
            <p:cNvPr id="28" name="rc28"/>
            <p:cNvSpPr/>
            <p:nvPr/>
          </p:nvSpPr>
          <p:spPr>
            <a:xfrm>
              <a:off x="1609153" y="2608785"/>
              <a:ext cx="248247" cy="1493911"/>
            </a:xfrm>
            <a:prstGeom prst="rect">
              <a:avLst/>
            </a:prstGeom>
            <a:solidFill>
              <a:srgbClr val="80BD41">
                <a:alpha val="100000"/>
              </a:srgbClr>
            </a:solidFill>
          </p:spPr>
          <p:txBody>
            <a:bodyPr/>
            <a:lstStyle/>
            <a:p/>
          </p:txBody>
        </p:sp>
        <p:sp>
          <p:nvSpPr>
            <p:cNvPr id="29" name="rc29"/>
            <p:cNvSpPr/>
            <p:nvPr/>
          </p:nvSpPr>
          <p:spPr>
            <a:xfrm>
              <a:off x="1609153" y="2562595"/>
              <a:ext cx="248247" cy="46190"/>
            </a:xfrm>
            <a:prstGeom prst="rect">
              <a:avLst/>
            </a:prstGeom>
            <a:solidFill>
              <a:srgbClr val="1CABE2">
                <a:alpha val="100000"/>
              </a:srgbClr>
            </a:solidFill>
          </p:spPr>
          <p:txBody>
            <a:bodyPr/>
            <a:lstStyle/>
            <a:p/>
          </p:txBody>
        </p:sp>
        <p:sp>
          <p:nvSpPr>
            <p:cNvPr id="30" name="rc30"/>
            <p:cNvSpPr/>
            <p:nvPr/>
          </p:nvSpPr>
          <p:spPr>
            <a:xfrm>
              <a:off x="1884983" y="2605230"/>
              <a:ext cx="248247" cy="1497466"/>
            </a:xfrm>
            <a:prstGeom prst="rect">
              <a:avLst/>
            </a:prstGeom>
            <a:solidFill>
              <a:srgbClr val="80BD41">
                <a:alpha val="100000"/>
              </a:srgbClr>
            </a:solidFill>
          </p:spPr>
          <p:txBody>
            <a:bodyPr/>
            <a:lstStyle/>
            <a:p/>
          </p:txBody>
        </p:sp>
        <p:sp>
          <p:nvSpPr>
            <p:cNvPr id="31" name="rc31"/>
            <p:cNvSpPr/>
            <p:nvPr/>
          </p:nvSpPr>
          <p:spPr>
            <a:xfrm>
              <a:off x="1884983" y="2574662"/>
              <a:ext cx="248247" cy="30568"/>
            </a:xfrm>
            <a:prstGeom prst="rect">
              <a:avLst/>
            </a:prstGeom>
            <a:solidFill>
              <a:srgbClr val="1CABE2">
                <a:alpha val="100000"/>
              </a:srgbClr>
            </a:solidFill>
          </p:spPr>
          <p:txBody>
            <a:bodyPr/>
            <a:lstStyle/>
            <a:p/>
          </p:txBody>
        </p:sp>
        <p:sp>
          <p:nvSpPr>
            <p:cNvPr id="32" name="rc32"/>
            <p:cNvSpPr/>
            <p:nvPr/>
          </p:nvSpPr>
          <p:spPr>
            <a:xfrm>
              <a:off x="2160814" y="2647089"/>
              <a:ext cx="248247" cy="1455607"/>
            </a:xfrm>
            <a:prstGeom prst="rect">
              <a:avLst/>
            </a:prstGeom>
            <a:solidFill>
              <a:srgbClr val="80BD41">
                <a:alpha val="100000"/>
              </a:srgbClr>
            </a:solidFill>
          </p:spPr>
          <p:txBody>
            <a:bodyPr/>
            <a:lstStyle/>
            <a:p/>
          </p:txBody>
        </p:sp>
        <p:sp>
          <p:nvSpPr>
            <p:cNvPr id="33" name="rc33"/>
            <p:cNvSpPr/>
            <p:nvPr/>
          </p:nvSpPr>
          <p:spPr>
            <a:xfrm>
              <a:off x="2160814" y="2554183"/>
              <a:ext cx="248247" cy="92906"/>
            </a:xfrm>
            <a:prstGeom prst="rect">
              <a:avLst/>
            </a:prstGeom>
            <a:solidFill>
              <a:srgbClr val="1CABE2">
                <a:alpha val="100000"/>
              </a:srgbClr>
            </a:solidFill>
          </p:spPr>
          <p:txBody>
            <a:bodyPr/>
            <a:lstStyle/>
            <a:p/>
          </p:txBody>
        </p:sp>
        <p:sp>
          <p:nvSpPr>
            <p:cNvPr id="34" name="rc34"/>
            <p:cNvSpPr/>
            <p:nvPr/>
          </p:nvSpPr>
          <p:spPr>
            <a:xfrm>
              <a:off x="2436645" y="2541140"/>
              <a:ext cx="248247" cy="1561557"/>
            </a:xfrm>
            <a:prstGeom prst="rect">
              <a:avLst/>
            </a:prstGeom>
            <a:solidFill>
              <a:srgbClr val="80BD41">
                <a:alpha val="100000"/>
              </a:srgbClr>
            </a:solidFill>
          </p:spPr>
          <p:txBody>
            <a:bodyPr/>
            <a:lstStyle/>
            <a:p/>
          </p:txBody>
        </p:sp>
        <p:sp>
          <p:nvSpPr>
            <p:cNvPr id="35" name="rc35"/>
            <p:cNvSpPr/>
            <p:nvPr/>
          </p:nvSpPr>
          <p:spPr>
            <a:xfrm>
              <a:off x="2436645" y="2525367"/>
              <a:ext cx="248247" cy="15772"/>
            </a:xfrm>
            <a:prstGeom prst="rect">
              <a:avLst/>
            </a:prstGeom>
            <a:solidFill>
              <a:srgbClr val="1CABE2">
                <a:alpha val="100000"/>
              </a:srgbClr>
            </a:solidFill>
          </p:spPr>
          <p:txBody>
            <a:bodyPr/>
            <a:lstStyle/>
            <a:p/>
          </p:txBody>
        </p:sp>
        <p:sp>
          <p:nvSpPr>
            <p:cNvPr id="36" name="rc36"/>
            <p:cNvSpPr/>
            <p:nvPr/>
          </p:nvSpPr>
          <p:spPr>
            <a:xfrm>
              <a:off x="2712475" y="2508368"/>
              <a:ext cx="248247" cy="1594328"/>
            </a:xfrm>
            <a:prstGeom prst="rect">
              <a:avLst/>
            </a:prstGeom>
            <a:solidFill>
              <a:srgbClr val="80BD41">
                <a:alpha val="100000"/>
              </a:srgbClr>
            </a:solidFill>
          </p:spPr>
          <p:txBody>
            <a:bodyPr/>
            <a:lstStyle/>
            <a:p/>
          </p:txBody>
        </p:sp>
        <p:sp>
          <p:nvSpPr>
            <p:cNvPr id="37" name="rc37"/>
            <p:cNvSpPr/>
            <p:nvPr/>
          </p:nvSpPr>
          <p:spPr>
            <a:xfrm>
              <a:off x="2712475" y="2492270"/>
              <a:ext cx="248247" cy="16097"/>
            </a:xfrm>
            <a:prstGeom prst="rect">
              <a:avLst/>
            </a:prstGeom>
            <a:solidFill>
              <a:srgbClr val="1CABE2">
                <a:alpha val="100000"/>
              </a:srgbClr>
            </a:solidFill>
          </p:spPr>
          <p:txBody>
            <a:bodyPr/>
            <a:lstStyle/>
            <a:p/>
          </p:txBody>
        </p:sp>
        <p:sp>
          <p:nvSpPr>
            <p:cNvPr id="38" name="rc38"/>
            <p:cNvSpPr/>
            <p:nvPr/>
          </p:nvSpPr>
          <p:spPr>
            <a:xfrm>
              <a:off x="2988306" y="2481681"/>
              <a:ext cx="248247" cy="1621016"/>
            </a:xfrm>
            <a:prstGeom prst="rect">
              <a:avLst/>
            </a:prstGeom>
            <a:solidFill>
              <a:srgbClr val="80BD41">
                <a:alpha val="100000"/>
              </a:srgbClr>
            </a:solidFill>
          </p:spPr>
          <p:txBody>
            <a:bodyPr/>
            <a:lstStyle/>
            <a:p/>
          </p:txBody>
        </p:sp>
        <p:sp>
          <p:nvSpPr>
            <p:cNvPr id="39" name="rc39"/>
            <p:cNvSpPr/>
            <p:nvPr/>
          </p:nvSpPr>
          <p:spPr>
            <a:xfrm>
              <a:off x="2988306" y="2465307"/>
              <a:ext cx="248247" cy="16373"/>
            </a:xfrm>
            <a:prstGeom prst="rect">
              <a:avLst/>
            </a:prstGeom>
            <a:solidFill>
              <a:srgbClr val="1CABE2">
                <a:alpha val="100000"/>
              </a:srgbClr>
            </a:solidFill>
          </p:spPr>
          <p:txBody>
            <a:bodyPr/>
            <a:lstStyle/>
            <a:p/>
          </p:txBody>
        </p:sp>
        <p:sp>
          <p:nvSpPr>
            <p:cNvPr id="40" name="rc40"/>
            <p:cNvSpPr/>
            <p:nvPr/>
          </p:nvSpPr>
          <p:spPr>
            <a:xfrm>
              <a:off x="3264137" y="2469438"/>
              <a:ext cx="248247" cy="1633258"/>
            </a:xfrm>
            <a:prstGeom prst="rect">
              <a:avLst/>
            </a:prstGeom>
            <a:solidFill>
              <a:srgbClr val="80BD41">
                <a:alpha val="100000"/>
              </a:srgbClr>
            </a:solidFill>
          </p:spPr>
          <p:txBody>
            <a:bodyPr/>
            <a:lstStyle/>
            <a:p/>
          </p:txBody>
        </p:sp>
        <p:sp>
          <p:nvSpPr>
            <p:cNvPr id="41" name="rc41"/>
            <p:cNvSpPr/>
            <p:nvPr/>
          </p:nvSpPr>
          <p:spPr>
            <a:xfrm>
              <a:off x="3264137" y="2436116"/>
              <a:ext cx="248247" cy="33322"/>
            </a:xfrm>
            <a:prstGeom prst="rect">
              <a:avLst/>
            </a:prstGeom>
            <a:solidFill>
              <a:srgbClr val="1CABE2">
                <a:alpha val="100000"/>
              </a:srgbClr>
            </a:solidFill>
          </p:spPr>
          <p:txBody>
            <a:bodyPr/>
            <a:lstStyle/>
            <a:p/>
          </p:txBody>
        </p:sp>
        <p:sp>
          <p:nvSpPr>
            <p:cNvPr id="42" name="rc42"/>
            <p:cNvSpPr/>
            <p:nvPr/>
          </p:nvSpPr>
          <p:spPr>
            <a:xfrm>
              <a:off x="3539967" y="2433237"/>
              <a:ext cx="248247" cy="1669459"/>
            </a:xfrm>
            <a:prstGeom prst="rect">
              <a:avLst/>
            </a:prstGeom>
            <a:solidFill>
              <a:srgbClr val="80BD41">
                <a:alpha val="100000"/>
              </a:srgbClr>
            </a:solidFill>
          </p:spPr>
          <p:txBody>
            <a:bodyPr/>
            <a:lstStyle/>
            <a:p/>
          </p:txBody>
        </p:sp>
        <p:sp>
          <p:nvSpPr>
            <p:cNvPr id="43" name="rc43"/>
            <p:cNvSpPr/>
            <p:nvPr/>
          </p:nvSpPr>
          <p:spPr>
            <a:xfrm>
              <a:off x="3539967" y="2416363"/>
              <a:ext cx="248247" cy="16873"/>
            </a:xfrm>
            <a:prstGeom prst="rect">
              <a:avLst/>
            </a:prstGeom>
            <a:solidFill>
              <a:srgbClr val="1CABE2">
                <a:alpha val="100000"/>
              </a:srgbClr>
            </a:solidFill>
          </p:spPr>
          <p:txBody>
            <a:bodyPr/>
            <a:lstStyle/>
            <a:p/>
          </p:txBody>
        </p:sp>
        <p:sp>
          <p:nvSpPr>
            <p:cNvPr id="44" name="rc44"/>
            <p:cNvSpPr/>
            <p:nvPr/>
          </p:nvSpPr>
          <p:spPr>
            <a:xfrm>
              <a:off x="3815798" y="2404647"/>
              <a:ext cx="248247" cy="1698050"/>
            </a:xfrm>
            <a:prstGeom prst="rect">
              <a:avLst/>
            </a:prstGeom>
            <a:solidFill>
              <a:srgbClr val="80BD41">
                <a:alpha val="100000"/>
              </a:srgbClr>
            </a:solidFill>
          </p:spPr>
          <p:txBody>
            <a:bodyPr/>
            <a:lstStyle/>
            <a:p/>
          </p:txBody>
        </p:sp>
        <p:sp>
          <p:nvSpPr>
            <p:cNvPr id="45" name="rc45"/>
            <p:cNvSpPr/>
            <p:nvPr/>
          </p:nvSpPr>
          <p:spPr>
            <a:xfrm>
              <a:off x="3815798" y="2387497"/>
              <a:ext cx="248247" cy="17149"/>
            </a:xfrm>
            <a:prstGeom prst="rect">
              <a:avLst/>
            </a:prstGeom>
            <a:solidFill>
              <a:srgbClr val="1CABE2">
                <a:alpha val="100000"/>
              </a:srgbClr>
            </a:solidFill>
          </p:spPr>
          <p:txBody>
            <a:bodyPr/>
            <a:lstStyle/>
            <a:p/>
          </p:txBody>
        </p:sp>
        <p:sp>
          <p:nvSpPr>
            <p:cNvPr id="46" name="rc46"/>
            <p:cNvSpPr/>
            <p:nvPr/>
          </p:nvSpPr>
          <p:spPr>
            <a:xfrm>
              <a:off x="4091628" y="2383016"/>
              <a:ext cx="248247" cy="1719680"/>
            </a:xfrm>
            <a:prstGeom prst="rect">
              <a:avLst/>
            </a:prstGeom>
            <a:solidFill>
              <a:srgbClr val="80BD41">
                <a:alpha val="100000"/>
              </a:srgbClr>
            </a:solidFill>
          </p:spPr>
          <p:txBody>
            <a:bodyPr/>
            <a:lstStyle/>
            <a:p/>
          </p:txBody>
        </p:sp>
        <p:sp>
          <p:nvSpPr>
            <p:cNvPr id="47" name="rc47"/>
            <p:cNvSpPr/>
            <p:nvPr/>
          </p:nvSpPr>
          <p:spPr>
            <a:xfrm>
              <a:off x="4091628" y="2365641"/>
              <a:ext cx="248247" cy="17374"/>
            </a:xfrm>
            <a:prstGeom prst="rect">
              <a:avLst/>
            </a:prstGeom>
            <a:solidFill>
              <a:srgbClr val="1CABE2">
                <a:alpha val="100000"/>
              </a:srgbClr>
            </a:solidFill>
          </p:spPr>
          <p:txBody>
            <a:bodyPr/>
            <a:lstStyle/>
            <a:p/>
          </p:txBody>
        </p:sp>
        <p:sp>
          <p:nvSpPr>
            <p:cNvPr id="48" name="rc48"/>
            <p:cNvSpPr/>
            <p:nvPr/>
          </p:nvSpPr>
          <p:spPr>
            <a:xfrm>
              <a:off x="4367459" y="2386571"/>
              <a:ext cx="248247" cy="1716125"/>
            </a:xfrm>
            <a:prstGeom prst="rect">
              <a:avLst/>
            </a:prstGeom>
            <a:solidFill>
              <a:srgbClr val="80BD41">
                <a:alpha val="100000"/>
              </a:srgbClr>
            </a:solidFill>
          </p:spPr>
          <p:txBody>
            <a:bodyPr/>
            <a:lstStyle/>
            <a:p/>
          </p:txBody>
        </p:sp>
        <p:sp>
          <p:nvSpPr>
            <p:cNvPr id="49" name="rc49"/>
            <p:cNvSpPr/>
            <p:nvPr/>
          </p:nvSpPr>
          <p:spPr>
            <a:xfrm>
              <a:off x="4367459" y="2369247"/>
              <a:ext cx="248247" cy="17324"/>
            </a:xfrm>
            <a:prstGeom prst="rect">
              <a:avLst/>
            </a:prstGeom>
            <a:solidFill>
              <a:srgbClr val="1CABE2">
                <a:alpha val="100000"/>
              </a:srgbClr>
            </a:solidFill>
          </p:spPr>
          <p:txBody>
            <a:bodyPr/>
            <a:lstStyle/>
            <a:p/>
          </p:txBody>
        </p:sp>
        <p:sp>
          <p:nvSpPr>
            <p:cNvPr id="50" name="rc50"/>
            <p:cNvSpPr/>
            <p:nvPr/>
          </p:nvSpPr>
          <p:spPr>
            <a:xfrm>
              <a:off x="4643290" y="2404421"/>
              <a:ext cx="248247" cy="1698275"/>
            </a:xfrm>
            <a:prstGeom prst="rect">
              <a:avLst/>
            </a:prstGeom>
            <a:solidFill>
              <a:srgbClr val="80BD41">
                <a:alpha val="100000"/>
              </a:srgbClr>
            </a:solidFill>
          </p:spPr>
          <p:txBody>
            <a:bodyPr/>
            <a:lstStyle/>
            <a:p/>
          </p:txBody>
        </p:sp>
        <p:sp>
          <p:nvSpPr>
            <p:cNvPr id="51" name="rc51"/>
            <p:cNvSpPr/>
            <p:nvPr/>
          </p:nvSpPr>
          <p:spPr>
            <a:xfrm>
              <a:off x="4643290" y="2387272"/>
              <a:ext cx="248247" cy="17149"/>
            </a:xfrm>
            <a:prstGeom prst="rect">
              <a:avLst/>
            </a:prstGeom>
            <a:solidFill>
              <a:srgbClr val="1CABE2">
                <a:alpha val="100000"/>
              </a:srgbClr>
            </a:solidFill>
          </p:spPr>
          <p:txBody>
            <a:bodyPr/>
            <a:lstStyle/>
            <a:p/>
          </p:txBody>
        </p:sp>
        <p:sp>
          <p:nvSpPr>
            <p:cNvPr id="52" name="rc52"/>
            <p:cNvSpPr/>
            <p:nvPr/>
          </p:nvSpPr>
          <p:spPr>
            <a:xfrm>
              <a:off x="4919120" y="2432836"/>
              <a:ext cx="248247" cy="1669860"/>
            </a:xfrm>
            <a:prstGeom prst="rect">
              <a:avLst/>
            </a:prstGeom>
            <a:solidFill>
              <a:srgbClr val="80BD41">
                <a:alpha val="100000"/>
              </a:srgbClr>
            </a:solidFill>
          </p:spPr>
          <p:txBody>
            <a:bodyPr/>
            <a:lstStyle/>
            <a:p/>
          </p:txBody>
        </p:sp>
        <p:sp>
          <p:nvSpPr>
            <p:cNvPr id="53" name="rc53"/>
            <p:cNvSpPr/>
            <p:nvPr/>
          </p:nvSpPr>
          <p:spPr>
            <a:xfrm>
              <a:off x="4919120" y="2415963"/>
              <a:ext cx="248247" cy="16873"/>
            </a:xfrm>
            <a:prstGeom prst="rect">
              <a:avLst/>
            </a:prstGeom>
            <a:solidFill>
              <a:srgbClr val="1CABE2">
                <a:alpha val="100000"/>
              </a:srgbClr>
            </a:solidFill>
          </p:spPr>
          <p:txBody>
            <a:bodyPr/>
            <a:lstStyle/>
            <a:p/>
          </p:txBody>
        </p:sp>
        <p:sp>
          <p:nvSpPr>
            <p:cNvPr id="54" name="rc54"/>
            <p:cNvSpPr/>
            <p:nvPr/>
          </p:nvSpPr>
          <p:spPr>
            <a:xfrm>
              <a:off x="5194951" y="2456645"/>
              <a:ext cx="248247" cy="1646051"/>
            </a:xfrm>
            <a:prstGeom prst="rect">
              <a:avLst/>
            </a:prstGeom>
            <a:solidFill>
              <a:srgbClr val="80BD41">
                <a:alpha val="100000"/>
              </a:srgbClr>
            </a:solidFill>
          </p:spPr>
          <p:txBody>
            <a:bodyPr/>
            <a:lstStyle/>
            <a:p/>
          </p:txBody>
        </p:sp>
        <p:sp>
          <p:nvSpPr>
            <p:cNvPr id="55" name="rc55"/>
            <p:cNvSpPr/>
            <p:nvPr/>
          </p:nvSpPr>
          <p:spPr>
            <a:xfrm>
              <a:off x="5194951" y="2440022"/>
              <a:ext cx="248247" cy="16623"/>
            </a:xfrm>
            <a:prstGeom prst="rect">
              <a:avLst/>
            </a:prstGeom>
            <a:solidFill>
              <a:srgbClr val="1CABE2">
                <a:alpha val="100000"/>
              </a:srgbClr>
            </a:solidFill>
          </p:spPr>
          <p:txBody>
            <a:bodyPr/>
            <a:lstStyle/>
            <a:p/>
          </p:txBody>
        </p:sp>
        <p:sp>
          <p:nvSpPr>
            <p:cNvPr id="56" name="rc56"/>
            <p:cNvSpPr/>
            <p:nvPr/>
          </p:nvSpPr>
          <p:spPr>
            <a:xfrm>
              <a:off x="5470781" y="2460976"/>
              <a:ext cx="248247" cy="1641720"/>
            </a:xfrm>
            <a:prstGeom prst="rect">
              <a:avLst/>
            </a:prstGeom>
            <a:solidFill>
              <a:srgbClr val="80BD41">
                <a:alpha val="100000"/>
              </a:srgbClr>
            </a:solidFill>
          </p:spPr>
          <p:txBody>
            <a:bodyPr/>
            <a:lstStyle/>
            <a:p/>
          </p:txBody>
        </p:sp>
        <p:sp>
          <p:nvSpPr>
            <p:cNvPr id="57" name="rc57"/>
            <p:cNvSpPr/>
            <p:nvPr/>
          </p:nvSpPr>
          <p:spPr>
            <a:xfrm>
              <a:off x="5470781" y="2444403"/>
              <a:ext cx="248247" cy="16573"/>
            </a:xfrm>
            <a:prstGeom prst="rect">
              <a:avLst/>
            </a:prstGeom>
            <a:solidFill>
              <a:srgbClr val="1CABE2">
                <a:alpha val="100000"/>
              </a:srgbClr>
            </a:solidFill>
          </p:spPr>
          <p:txBody>
            <a:bodyPr/>
            <a:lstStyle/>
            <a:p/>
          </p:txBody>
        </p:sp>
        <p:sp>
          <p:nvSpPr>
            <p:cNvPr id="58" name="rc58"/>
            <p:cNvSpPr/>
            <p:nvPr/>
          </p:nvSpPr>
          <p:spPr>
            <a:xfrm>
              <a:off x="5746612" y="2462428"/>
              <a:ext cx="248247" cy="1640268"/>
            </a:xfrm>
            <a:prstGeom prst="rect">
              <a:avLst/>
            </a:prstGeom>
            <a:solidFill>
              <a:srgbClr val="80BD41">
                <a:alpha val="100000"/>
              </a:srgbClr>
            </a:solidFill>
          </p:spPr>
          <p:txBody>
            <a:bodyPr/>
            <a:lstStyle/>
            <a:p/>
          </p:txBody>
        </p:sp>
        <p:sp>
          <p:nvSpPr>
            <p:cNvPr id="59" name="rc59"/>
            <p:cNvSpPr/>
            <p:nvPr/>
          </p:nvSpPr>
          <p:spPr>
            <a:xfrm>
              <a:off x="5746612" y="2445855"/>
              <a:ext cx="248247" cy="16573"/>
            </a:xfrm>
            <a:prstGeom prst="rect">
              <a:avLst/>
            </a:prstGeom>
            <a:solidFill>
              <a:srgbClr val="1CABE2">
                <a:alpha val="100000"/>
              </a:srgbClr>
            </a:solidFill>
          </p:spPr>
          <p:txBody>
            <a:bodyPr/>
            <a:lstStyle/>
            <a:p/>
          </p:txBody>
        </p:sp>
        <p:sp>
          <p:nvSpPr>
            <p:cNvPr id="60" name="rc60"/>
            <p:cNvSpPr/>
            <p:nvPr/>
          </p:nvSpPr>
          <p:spPr>
            <a:xfrm>
              <a:off x="6022443" y="2467811"/>
              <a:ext cx="248247" cy="1634885"/>
            </a:xfrm>
            <a:prstGeom prst="rect">
              <a:avLst/>
            </a:prstGeom>
            <a:solidFill>
              <a:srgbClr val="80BD41">
                <a:alpha val="100000"/>
              </a:srgbClr>
            </a:solidFill>
          </p:spPr>
          <p:txBody>
            <a:bodyPr/>
            <a:lstStyle/>
            <a:p/>
          </p:txBody>
        </p:sp>
        <p:sp>
          <p:nvSpPr>
            <p:cNvPr id="61" name="rc61"/>
            <p:cNvSpPr/>
            <p:nvPr/>
          </p:nvSpPr>
          <p:spPr>
            <a:xfrm>
              <a:off x="6022443" y="2451288"/>
              <a:ext cx="248247" cy="16523"/>
            </a:xfrm>
            <a:prstGeom prst="rect">
              <a:avLst/>
            </a:prstGeom>
            <a:solidFill>
              <a:srgbClr val="1CABE2">
                <a:alpha val="100000"/>
              </a:srgbClr>
            </a:solidFill>
          </p:spPr>
          <p:txBody>
            <a:bodyPr/>
            <a:lstStyle/>
            <a:p/>
          </p:txBody>
        </p:sp>
        <p:sp>
          <p:nvSpPr>
            <p:cNvPr id="62" name="rc62"/>
            <p:cNvSpPr/>
            <p:nvPr/>
          </p:nvSpPr>
          <p:spPr>
            <a:xfrm>
              <a:off x="6298273" y="2478726"/>
              <a:ext cx="248247" cy="1623970"/>
            </a:xfrm>
            <a:prstGeom prst="rect">
              <a:avLst/>
            </a:prstGeom>
            <a:solidFill>
              <a:srgbClr val="80BD41">
                <a:alpha val="100000"/>
              </a:srgbClr>
            </a:solidFill>
          </p:spPr>
          <p:txBody>
            <a:bodyPr/>
            <a:lstStyle/>
            <a:p/>
          </p:txBody>
        </p:sp>
        <p:sp>
          <p:nvSpPr>
            <p:cNvPr id="63" name="rc63"/>
            <p:cNvSpPr/>
            <p:nvPr/>
          </p:nvSpPr>
          <p:spPr>
            <a:xfrm>
              <a:off x="6298273" y="2462328"/>
              <a:ext cx="248247" cy="16398"/>
            </a:xfrm>
            <a:prstGeom prst="rect">
              <a:avLst/>
            </a:prstGeom>
            <a:solidFill>
              <a:srgbClr val="1CABE2">
                <a:alpha val="100000"/>
              </a:srgbClr>
            </a:solidFill>
          </p:spPr>
          <p:txBody>
            <a:bodyPr/>
            <a:lstStyle/>
            <a:p/>
          </p:txBody>
        </p:sp>
        <p:sp>
          <p:nvSpPr>
            <p:cNvPr id="64" name="rc64"/>
            <p:cNvSpPr/>
            <p:nvPr/>
          </p:nvSpPr>
          <p:spPr>
            <a:xfrm>
              <a:off x="6574104" y="2488841"/>
              <a:ext cx="248247" cy="1613856"/>
            </a:xfrm>
            <a:prstGeom prst="rect">
              <a:avLst/>
            </a:prstGeom>
            <a:solidFill>
              <a:srgbClr val="80BD41">
                <a:alpha val="100000"/>
              </a:srgbClr>
            </a:solidFill>
          </p:spPr>
          <p:txBody>
            <a:bodyPr/>
            <a:lstStyle/>
            <a:p/>
          </p:txBody>
        </p:sp>
        <p:sp>
          <p:nvSpPr>
            <p:cNvPr id="65" name="rc65"/>
            <p:cNvSpPr/>
            <p:nvPr/>
          </p:nvSpPr>
          <p:spPr>
            <a:xfrm>
              <a:off x="6574104" y="2472543"/>
              <a:ext cx="248247" cy="16298"/>
            </a:xfrm>
            <a:prstGeom prst="rect">
              <a:avLst/>
            </a:prstGeom>
            <a:solidFill>
              <a:srgbClr val="1CABE2">
                <a:alpha val="100000"/>
              </a:srgbClr>
            </a:solidFill>
          </p:spPr>
          <p:txBody>
            <a:bodyPr/>
            <a:lstStyle/>
            <a:p/>
          </p:txBody>
        </p:sp>
        <p:sp>
          <p:nvSpPr>
            <p:cNvPr id="66" name="rc66"/>
            <p:cNvSpPr/>
            <p:nvPr/>
          </p:nvSpPr>
          <p:spPr>
            <a:xfrm>
              <a:off x="6849934" y="2507767"/>
              <a:ext cx="248247" cy="1594929"/>
            </a:xfrm>
            <a:prstGeom prst="rect">
              <a:avLst/>
            </a:prstGeom>
            <a:solidFill>
              <a:srgbClr val="80BD41">
                <a:alpha val="100000"/>
              </a:srgbClr>
            </a:solidFill>
          </p:spPr>
          <p:txBody>
            <a:bodyPr/>
            <a:lstStyle/>
            <a:p/>
          </p:txBody>
        </p:sp>
        <p:sp>
          <p:nvSpPr>
            <p:cNvPr id="67" name="rc67"/>
            <p:cNvSpPr/>
            <p:nvPr/>
          </p:nvSpPr>
          <p:spPr>
            <a:xfrm>
              <a:off x="6849934" y="2491670"/>
              <a:ext cx="248247" cy="16097"/>
            </a:xfrm>
            <a:prstGeom prst="rect">
              <a:avLst/>
            </a:prstGeom>
            <a:solidFill>
              <a:srgbClr val="1CABE2">
                <a:alpha val="100000"/>
              </a:srgbClr>
            </a:solidFill>
          </p:spPr>
          <p:txBody>
            <a:bodyPr/>
            <a:lstStyle/>
            <a:p/>
          </p:txBody>
        </p:sp>
        <p:sp>
          <p:nvSpPr>
            <p:cNvPr id="68" name="rc68"/>
            <p:cNvSpPr/>
            <p:nvPr/>
          </p:nvSpPr>
          <p:spPr>
            <a:xfrm>
              <a:off x="7125765" y="2526168"/>
              <a:ext cx="248247" cy="1576528"/>
            </a:xfrm>
            <a:prstGeom prst="rect">
              <a:avLst/>
            </a:prstGeom>
            <a:solidFill>
              <a:srgbClr val="80BD41">
                <a:alpha val="100000"/>
              </a:srgbClr>
            </a:solidFill>
          </p:spPr>
          <p:txBody>
            <a:bodyPr/>
            <a:lstStyle/>
            <a:p/>
          </p:txBody>
        </p:sp>
        <p:sp>
          <p:nvSpPr>
            <p:cNvPr id="69" name="rc69"/>
            <p:cNvSpPr/>
            <p:nvPr/>
          </p:nvSpPr>
          <p:spPr>
            <a:xfrm>
              <a:off x="7125765" y="2510246"/>
              <a:ext cx="248247" cy="15922"/>
            </a:xfrm>
            <a:prstGeom prst="rect">
              <a:avLst/>
            </a:prstGeom>
            <a:solidFill>
              <a:srgbClr val="1CABE2">
                <a:alpha val="100000"/>
              </a:srgbClr>
            </a:solidFill>
          </p:spPr>
          <p:txBody>
            <a:bodyPr/>
            <a:lstStyle/>
            <a:p/>
          </p:txBody>
        </p:sp>
        <p:sp>
          <p:nvSpPr>
            <p:cNvPr id="70" name="rc70"/>
            <p:cNvSpPr/>
            <p:nvPr/>
          </p:nvSpPr>
          <p:spPr>
            <a:xfrm>
              <a:off x="7401596" y="2547899"/>
              <a:ext cx="248247" cy="1554797"/>
            </a:xfrm>
            <a:prstGeom prst="rect">
              <a:avLst/>
            </a:prstGeom>
            <a:solidFill>
              <a:srgbClr val="80BD41">
                <a:alpha val="100000"/>
              </a:srgbClr>
            </a:solidFill>
          </p:spPr>
          <p:txBody>
            <a:bodyPr/>
            <a:lstStyle/>
            <a:p/>
          </p:txBody>
        </p:sp>
        <p:sp>
          <p:nvSpPr>
            <p:cNvPr id="71" name="rc71"/>
            <p:cNvSpPr/>
            <p:nvPr/>
          </p:nvSpPr>
          <p:spPr>
            <a:xfrm>
              <a:off x="7401596" y="2532202"/>
              <a:ext cx="248247" cy="15697"/>
            </a:xfrm>
            <a:prstGeom prst="rect">
              <a:avLst/>
            </a:prstGeom>
            <a:solidFill>
              <a:srgbClr val="1CABE2">
                <a:alpha val="100000"/>
              </a:srgbClr>
            </a:solidFill>
          </p:spPr>
          <p:txBody>
            <a:bodyPr/>
            <a:lstStyle/>
            <a:p/>
          </p:txBody>
        </p:sp>
        <p:sp>
          <p:nvSpPr>
            <p:cNvPr id="72" name="rc72"/>
            <p:cNvSpPr/>
            <p:nvPr/>
          </p:nvSpPr>
          <p:spPr>
            <a:xfrm>
              <a:off x="7677426" y="2577716"/>
              <a:ext cx="248247" cy="1524980"/>
            </a:xfrm>
            <a:prstGeom prst="rect">
              <a:avLst/>
            </a:prstGeom>
            <a:solidFill>
              <a:srgbClr val="80BD41">
                <a:alpha val="100000"/>
              </a:srgbClr>
            </a:solidFill>
          </p:spPr>
          <p:txBody>
            <a:bodyPr/>
            <a:lstStyle/>
            <a:p/>
          </p:txBody>
        </p:sp>
        <p:sp>
          <p:nvSpPr>
            <p:cNvPr id="73" name="rc73"/>
            <p:cNvSpPr/>
            <p:nvPr/>
          </p:nvSpPr>
          <p:spPr>
            <a:xfrm>
              <a:off x="7677426" y="2546597"/>
              <a:ext cx="248247" cy="31118"/>
            </a:xfrm>
            <a:prstGeom prst="rect">
              <a:avLst/>
            </a:prstGeom>
            <a:solidFill>
              <a:srgbClr val="1CABE2">
                <a:alpha val="100000"/>
              </a:srgbClr>
            </a:solidFill>
          </p:spPr>
          <p:txBody>
            <a:bodyPr/>
            <a:lstStyle/>
            <a:p/>
          </p:txBody>
        </p:sp>
        <p:sp>
          <p:nvSpPr>
            <p:cNvPr id="74" name="rc74"/>
            <p:cNvSpPr/>
            <p:nvPr/>
          </p:nvSpPr>
          <p:spPr>
            <a:xfrm>
              <a:off x="7953257" y="2589633"/>
              <a:ext cx="248247" cy="1513063"/>
            </a:xfrm>
            <a:prstGeom prst="rect">
              <a:avLst/>
            </a:prstGeom>
            <a:solidFill>
              <a:srgbClr val="80BD41">
                <a:alpha val="100000"/>
              </a:srgbClr>
            </a:solidFill>
          </p:spPr>
          <p:txBody>
            <a:bodyPr/>
            <a:lstStyle/>
            <a:p/>
          </p:txBody>
        </p:sp>
        <p:sp>
          <p:nvSpPr>
            <p:cNvPr id="75" name="rc75"/>
            <p:cNvSpPr/>
            <p:nvPr/>
          </p:nvSpPr>
          <p:spPr>
            <a:xfrm>
              <a:off x="7953257" y="2558764"/>
              <a:ext cx="248247" cy="30868"/>
            </a:xfrm>
            <a:prstGeom prst="rect">
              <a:avLst/>
            </a:prstGeom>
            <a:solidFill>
              <a:srgbClr val="1CABE2">
                <a:alpha val="100000"/>
              </a:srgbClr>
            </a:solidFill>
          </p:spPr>
          <p:txBody>
            <a:bodyPr/>
            <a:lstStyle/>
            <a:p/>
          </p:txBody>
        </p:sp>
        <p:sp>
          <p:nvSpPr>
            <p:cNvPr id="76" name="pl76"/>
            <p:cNvSpPr/>
            <p:nvPr/>
          </p:nvSpPr>
          <p:spPr>
            <a:xfrm>
              <a:off x="1457446" y="1236556"/>
              <a:ext cx="6619934" cy="144754"/>
            </a:xfrm>
            <a:custGeom>
              <a:avLst/>
              <a:pathLst>
                <a:path w="6619934" h="144754">
                  <a:moveTo>
                    <a:pt x="0" y="28950"/>
                  </a:moveTo>
                  <a:lnTo>
                    <a:pt x="275830" y="57901"/>
                  </a:lnTo>
                  <a:lnTo>
                    <a:pt x="551661" y="28950"/>
                  </a:lnTo>
                  <a:lnTo>
                    <a:pt x="827491" y="144754"/>
                  </a:lnTo>
                  <a:lnTo>
                    <a:pt x="1103322" y="0"/>
                  </a:lnTo>
                  <a:lnTo>
                    <a:pt x="1379153" y="0"/>
                  </a:lnTo>
                  <a:lnTo>
                    <a:pt x="1654983" y="0"/>
                  </a:lnTo>
                  <a:lnTo>
                    <a:pt x="1930814" y="2895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39893" y="24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88" name="tx88"/>
            <p:cNvSpPr/>
            <p:nvPr/>
          </p:nvSpPr>
          <p:spPr>
            <a:xfrm>
              <a:off x="2719046" y="2356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89" name="tx89"/>
            <p:cNvSpPr/>
            <p:nvPr/>
          </p:nvSpPr>
          <p:spPr>
            <a:xfrm>
              <a:off x="4098199"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0" name="tx90"/>
            <p:cNvSpPr/>
            <p:nvPr/>
          </p:nvSpPr>
          <p:spPr>
            <a:xfrm>
              <a:off x="5477352" y="2308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1" name="tx91"/>
            <p:cNvSpPr/>
            <p:nvPr/>
          </p:nvSpPr>
          <p:spPr>
            <a:xfrm>
              <a:off x="6580674" y="2336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2" name="tx92"/>
            <p:cNvSpPr/>
            <p:nvPr/>
          </p:nvSpPr>
          <p:spPr>
            <a:xfrm>
              <a:off x="6856505" y="2355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3" name="tx93"/>
            <p:cNvSpPr/>
            <p:nvPr/>
          </p:nvSpPr>
          <p:spPr>
            <a:xfrm>
              <a:off x="7132335" y="23742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4" name="tx94"/>
            <p:cNvSpPr/>
            <p:nvPr/>
          </p:nvSpPr>
          <p:spPr>
            <a:xfrm>
              <a:off x="7408166" y="2396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5" name="tx95"/>
            <p:cNvSpPr/>
            <p:nvPr/>
          </p:nvSpPr>
          <p:spPr>
            <a:xfrm>
              <a:off x="7683997" y="2410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96" name="tx96"/>
            <p:cNvSpPr/>
            <p:nvPr/>
          </p:nvSpPr>
          <p:spPr>
            <a:xfrm>
              <a:off x="7959827" y="24228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97" name="pl97"/>
            <p:cNvSpPr/>
            <p:nvPr/>
          </p:nvSpPr>
          <p:spPr>
            <a:xfrm>
              <a:off x="145744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303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610.1</a:t>
              </a:r>
            </a:p>
          </p:txBody>
        </p:sp>
        <p:sp>
          <p:nvSpPr>
            <p:cNvPr id="108" name="tx108"/>
            <p:cNvSpPr/>
            <p:nvPr/>
          </p:nvSpPr>
          <p:spPr>
            <a:xfrm>
              <a:off x="1366018" y="25257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09" name="tx109"/>
            <p:cNvSpPr/>
            <p:nvPr/>
          </p:nvSpPr>
          <p:spPr>
            <a:xfrm>
              <a:off x="2719046" y="32704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636.8</a:t>
              </a:r>
            </a:p>
          </p:txBody>
        </p:sp>
        <p:sp>
          <p:nvSpPr>
            <p:cNvPr id="110" name="tx110"/>
            <p:cNvSpPr/>
            <p:nvPr/>
          </p:nvSpPr>
          <p:spPr>
            <a:xfrm>
              <a:off x="2771297" y="24652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1" name="tx111"/>
            <p:cNvSpPr/>
            <p:nvPr/>
          </p:nvSpPr>
          <p:spPr>
            <a:xfrm>
              <a:off x="4098199" y="32078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2" name="tx112"/>
            <p:cNvSpPr/>
            <p:nvPr/>
          </p:nvSpPr>
          <p:spPr>
            <a:xfrm>
              <a:off x="4150450" y="2339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5477352" y="3246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14" name="tx114"/>
            <p:cNvSpPr/>
            <p:nvPr/>
          </p:nvSpPr>
          <p:spPr>
            <a:xfrm>
              <a:off x="5529603" y="24176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6580674" y="3260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16" name="tx116"/>
            <p:cNvSpPr/>
            <p:nvPr/>
          </p:nvSpPr>
          <p:spPr>
            <a:xfrm>
              <a:off x="6632925" y="2445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6856505" y="3270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8" name="tx118"/>
            <p:cNvSpPr/>
            <p:nvPr/>
          </p:nvSpPr>
          <p:spPr>
            <a:xfrm>
              <a:off x="6908756" y="2464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132335" y="3279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0" name="tx120"/>
            <p:cNvSpPr/>
            <p:nvPr/>
          </p:nvSpPr>
          <p:spPr>
            <a:xfrm>
              <a:off x="7184586" y="2483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1" name="tx121"/>
            <p:cNvSpPr/>
            <p:nvPr/>
          </p:nvSpPr>
          <p:spPr>
            <a:xfrm>
              <a:off x="7447343" y="32902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2" name="tx122"/>
            <p:cNvSpPr/>
            <p:nvPr/>
          </p:nvSpPr>
          <p:spPr>
            <a:xfrm>
              <a:off x="7460417" y="25049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3" name="tx123"/>
            <p:cNvSpPr/>
            <p:nvPr/>
          </p:nvSpPr>
          <p:spPr>
            <a:xfrm>
              <a:off x="7683997" y="3305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609.1</a:t>
              </a:r>
            </a:p>
          </p:txBody>
        </p:sp>
        <p:sp>
          <p:nvSpPr>
            <p:cNvPr id="124" name="tx124"/>
            <p:cNvSpPr/>
            <p:nvPr/>
          </p:nvSpPr>
          <p:spPr>
            <a:xfrm>
              <a:off x="7710122" y="25282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959827" y="33111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604.4</a:t>
              </a:r>
            </a:p>
          </p:txBody>
        </p:sp>
        <p:sp>
          <p:nvSpPr>
            <p:cNvPr id="126" name="tx126"/>
            <p:cNvSpPr/>
            <p:nvPr/>
          </p:nvSpPr>
          <p:spPr>
            <a:xfrm>
              <a:off x="7985953" y="25391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46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9" name="tx129"/>
            <p:cNvSpPr/>
            <p:nvPr/>
          </p:nvSpPr>
          <p:spPr>
            <a:xfrm>
              <a:off x="694200" y="27988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694200" y="2172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1" name="tx131"/>
            <p:cNvSpPr/>
            <p:nvPr/>
          </p:nvSpPr>
          <p:spPr>
            <a:xfrm>
              <a:off x="577692" y="15289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9030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6677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33876"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77167" y="5010059"/>
              <a:ext cx="201456" cy="201456"/>
            </a:xfrm>
            <a:prstGeom prst="rect">
              <a:avLst/>
            </a:prstGeom>
            <a:solidFill>
              <a:srgbClr val="1CABE2">
                <a:alpha val="100000"/>
              </a:srgbClr>
            </a:solidFill>
          </p:spPr>
          <p:txBody>
            <a:bodyPr/>
            <a:lstStyle/>
            <a:p/>
          </p:txBody>
        </p:sp>
        <p:sp>
          <p:nvSpPr>
            <p:cNvPr id="153" name="rc153"/>
            <p:cNvSpPr/>
            <p:nvPr/>
          </p:nvSpPr>
          <p:spPr>
            <a:xfrm>
              <a:off x="6143102" y="5010059"/>
              <a:ext cx="201456" cy="201456"/>
            </a:xfrm>
            <a:prstGeom prst="rect">
              <a:avLst/>
            </a:prstGeom>
            <a:solidFill>
              <a:srgbClr val="80BD41">
                <a:alpha val="100000"/>
              </a:srgbClr>
            </a:solidFill>
          </p:spPr>
          <p:txBody>
            <a:bodyPr/>
            <a:lstStyle/>
            <a:p/>
          </p:txBody>
        </p:sp>
        <p:sp>
          <p:nvSpPr>
            <p:cNvPr id="154" name="tx154"/>
            <p:cNvSpPr/>
            <p:nvPr/>
          </p:nvSpPr>
          <p:spPr>
            <a:xfrm>
              <a:off x="4457212"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23147"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89913"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Maroc, 2000-2024</a:t>
              </a:r>
            </a:p>
          </p:txBody>
        </p:sp>
        <p:sp>
          <p:nvSpPr>
            <p:cNvPr id="158" name="pl158"/>
            <p:cNvSpPr/>
            <p:nvPr/>
          </p:nvSpPr>
          <p:spPr>
            <a:xfrm>
              <a:off x="23378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470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3561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3652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424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3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3607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6475728" cy="167191"/>
            </a:xfrm>
            <a:prstGeom prst="rect">
              <a:avLst/>
            </a:prstGeom>
            <a:solidFill>
              <a:srgbClr val="80BD41">
                <a:alpha val="100000"/>
              </a:srgbClr>
            </a:solidFill>
          </p:spPr>
          <p:txBody>
            <a:bodyPr/>
            <a:lstStyle/>
            <a:p/>
          </p:txBody>
        </p:sp>
        <p:sp>
          <p:nvSpPr>
            <p:cNvPr id="170" name="rc170"/>
            <p:cNvSpPr/>
            <p:nvPr/>
          </p:nvSpPr>
          <p:spPr>
            <a:xfrm>
              <a:off x="7809051" y="5889059"/>
              <a:ext cx="65397" cy="167191"/>
            </a:xfrm>
            <a:prstGeom prst="rect">
              <a:avLst/>
            </a:prstGeom>
            <a:solidFill>
              <a:srgbClr val="1CABE2">
                <a:alpha val="100000"/>
              </a:srgbClr>
            </a:solidFill>
          </p:spPr>
          <p:txBody>
            <a:bodyPr/>
            <a:lstStyle/>
            <a:p/>
          </p:txBody>
        </p:sp>
        <p:sp>
          <p:nvSpPr>
            <p:cNvPr id="171" name="rc171"/>
            <p:cNvSpPr/>
            <p:nvPr/>
          </p:nvSpPr>
          <p:spPr>
            <a:xfrm>
              <a:off x="1333322" y="5680069"/>
              <a:ext cx="6119107" cy="167191"/>
            </a:xfrm>
            <a:prstGeom prst="rect">
              <a:avLst/>
            </a:prstGeom>
            <a:solidFill>
              <a:srgbClr val="80BD41">
                <a:alpha val="100000"/>
              </a:srgbClr>
            </a:solidFill>
          </p:spPr>
          <p:txBody>
            <a:bodyPr/>
            <a:lstStyle/>
            <a:p/>
          </p:txBody>
        </p:sp>
        <p:sp>
          <p:nvSpPr>
            <p:cNvPr id="172" name="rc172"/>
            <p:cNvSpPr/>
            <p:nvPr/>
          </p:nvSpPr>
          <p:spPr>
            <a:xfrm>
              <a:off x="7452430" y="5680069"/>
              <a:ext cx="124867" cy="167191"/>
            </a:xfrm>
            <a:prstGeom prst="rect">
              <a:avLst/>
            </a:prstGeom>
            <a:solidFill>
              <a:srgbClr val="1CABE2">
                <a:alpha val="100000"/>
              </a:srgbClr>
            </a:solidFill>
          </p:spPr>
          <p:txBody>
            <a:bodyPr/>
            <a:lstStyle/>
            <a:p/>
          </p:txBody>
        </p:sp>
        <p:sp>
          <p:nvSpPr>
            <p:cNvPr id="173" name="rc173"/>
            <p:cNvSpPr/>
            <p:nvPr/>
          </p:nvSpPr>
          <p:spPr>
            <a:xfrm>
              <a:off x="1333322" y="5471080"/>
              <a:ext cx="6071290" cy="167191"/>
            </a:xfrm>
            <a:prstGeom prst="rect">
              <a:avLst/>
            </a:prstGeom>
            <a:solidFill>
              <a:srgbClr val="80BD41">
                <a:alpha val="100000"/>
              </a:srgbClr>
            </a:solidFill>
          </p:spPr>
          <p:txBody>
            <a:bodyPr/>
            <a:lstStyle/>
            <a:p/>
          </p:txBody>
        </p:sp>
        <p:sp>
          <p:nvSpPr>
            <p:cNvPr id="174" name="rc174"/>
            <p:cNvSpPr/>
            <p:nvPr/>
          </p:nvSpPr>
          <p:spPr>
            <a:xfrm>
              <a:off x="7404613" y="5471080"/>
              <a:ext cx="123862" cy="167191"/>
            </a:xfrm>
            <a:prstGeom prst="rect">
              <a:avLst/>
            </a:prstGeom>
            <a:solidFill>
              <a:srgbClr val="1CABE2">
                <a:alpha val="100000"/>
              </a:srgbClr>
            </a:solidFill>
          </p:spPr>
          <p:txBody>
            <a:bodyPr/>
            <a:lstStyle/>
            <a:p/>
          </p:txBody>
        </p:sp>
        <p:sp>
          <p:nvSpPr>
            <p:cNvPr id="175" name="tx175"/>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76" name="tx176"/>
            <p:cNvSpPr/>
            <p:nvPr/>
          </p:nvSpPr>
          <p:spPr>
            <a:xfrm>
              <a:off x="774481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621.6</a:t>
              </a:r>
            </a:p>
          </p:txBody>
        </p:sp>
        <p:sp>
          <p:nvSpPr>
            <p:cNvPr id="177" name="tx177"/>
            <p:cNvSpPr/>
            <p:nvPr/>
          </p:nvSpPr>
          <p:spPr>
            <a:xfrm>
              <a:off x="7693552"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78" name="tx178"/>
            <p:cNvSpPr/>
            <p:nvPr/>
          </p:nvSpPr>
          <p:spPr>
            <a:xfrm>
              <a:off x="44355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79" name="tx179"/>
            <p:cNvSpPr/>
            <p:nvPr/>
          </p:nvSpPr>
          <p:spPr>
            <a:xfrm>
              <a:off x="776640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0" name="tx180"/>
            <p:cNvSpPr/>
            <p:nvPr/>
          </p:nvSpPr>
          <p:spPr>
            <a:xfrm>
              <a:off x="425723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609.1</a:t>
              </a:r>
            </a:p>
          </p:txBody>
        </p:sp>
        <p:sp>
          <p:nvSpPr>
            <p:cNvPr id="181" name="tx181"/>
            <p:cNvSpPr/>
            <p:nvPr/>
          </p:nvSpPr>
          <p:spPr>
            <a:xfrm>
              <a:off x="7409370"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82" name="tx182"/>
            <p:cNvSpPr/>
            <p:nvPr/>
          </p:nvSpPr>
          <p:spPr>
            <a:xfrm>
              <a:off x="423332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604.4</a:t>
              </a:r>
            </a:p>
          </p:txBody>
        </p:sp>
        <p:sp>
          <p:nvSpPr>
            <p:cNvPr id="183" name="tx183"/>
            <p:cNvSpPr/>
            <p:nvPr/>
          </p:nvSpPr>
          <p:spPr>
            <a:xfrm>
              <a:off x="736105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2259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2350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24417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(98 %) était relativement constante à 1 % près par rapport à 2019 (99 %).
Le nombre d'enfants vaccinés avec le DTC1 a diminué de 6% par rapport à 2019.
Le nombre de nourrissons survivants a diminué d'environ 5 % par rapport à 2019.
En 2024, moins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Maroc</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221487"/>
            </a:xfrm>
            <a:custGeom>
              <a:avLst/>
              <a:pathLst>
                <a:path w="3397293" h="221487">
                  <a:moveTo>
                    <a:pt x="0" y="110743"/>
                  </a:moveTo>
                  <a:lnTo>
                    <a:pt x="141553" y="83057"/>
                  </a:lnTo>
                  <a:lnTo>
                    <a:pt x="283107" y="138429"/>
                  </a:lnTo>
                  <a:lnTo>
                    <a:pt x="424661" y="221487"/>
                  </a:lnTo>
                  <a:lnTo>
                    <a:pt x="566215" y="55371"/>
                  </a:lnTo>
                  <a:lnTo>
                    <a:pt x="707769" y="27685"/>
                  </a:lnTo>
                  <a:lnTo>
                    <a:pt x="849323" y="55371"/>
                  </a:lnTo>
                  <a:lnTo>
                    <a:pt x="990877" y="110743"/>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27685"/>
                  </a:lnTo>
                  <a:lnTo>
                    <a:pt x="3114185" y="27685"/>
                  </a:lnTo>
                  <a:lnTo>
                    <a:pt x="3255739" y="55371"/>
                  </a:lnTo>
                  <a:lnTo>
                    <a:pt x="3397293" y="8305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332231"/>
            </a:xfrm>
            <a:custGeom>
              <a:avLst/>
              <a:pathLst>
                <a:path w="3397293" h="332231">
                  <a:moveTo>
                    <a:pt x="0" y="138429"/>
                  </a:moveTo>
                  <a:lnTo>
                    <a:pt x="141553" y="110743"/>
                  </a:lnTo>
                  <a:lnTo>
                    <a:pt x="283107" y="166115"/>
                  </a:lnTo>
                  <a:lnTo>
                    <a:pt x="424661" y="138429"/>
                  </a:lnTo>
                  <a:lnTo>
                    <a:pt x="566215" y="110743"/>
                  </a:lnTo>
                  <a:lnTo>
                    <a:pt x="707769" y="83057"/>
                  </a:lnTo>
                  <a:lnTo>
                    <a:pt x="849323" y="83057"/>
                  </a:lnTo>
                  <a:lnTo>
                    <a:pt x="990877" y="55371"/>
                  </a:lnTo>
                  <a:lnTo>
                    <a:pt x="1132431" y="27685"/>
                  </a:lnTo>
                  <a:lnTo>
                    <a:pt x="1273984" y="27685"/>
                  </a:lnTo>
                  <a:lnTo>
                    <a:pt x="1415538" y="0"/>
                  </a:lnTo>
                  <a:lnTo>
                    <a:pt x="1557092" y="0"/>
                  </a:lnTo>
                  <a:lnTo>
                    <a:pt x="1698646" y="83057"/>
                  </a:lnTo>
                  <a:lnTo>
                    <a:pt x="1840200" y="27685"/>
                  </a:lnTo>
                  <a:lnTo>
                    <a:pt x="1981754" y="27685"/>
                  </a:lnTo>
                  <a:lnTo>
                    <a:pt x="2123308" y="83057"/>
                  </a:lnTo>
                  <a:lnTo>
                    <a:pt x="2264862" y="55371"/>
                  </a:lnTo>
                  <a:lnTo>
                    <a:pt x="2406416" y="27685"/>
                  </a:lnTo>
                  <a:lnTo>
                    <a:pt x="2547969" y="55371"/>
                  </a:lnTo>
                  <a:lnTo>
                    <a:pt x="2689523" y="55371"/>
                  </a:lnTo>
                  <a:lnTo>
                    <a:pt x="2831077" y="166115"/>
                  </a:lnTo>
                  <a:lnTo>
                    <a:pt x="2972631" y="166115"/>
                  </a:lnTo>
                  <a:lnTo>
                    <a:pt x="3114185" y="13842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221487"/>
            </a:xfrm>
            <a:custGeom>
              <a:avLst/>
              <a:pathLst>
                <a:path w="3397293" h="221487">
                  <a:moveTo>
                    <a:pt x="0" y="110743"/>
                  </a:moveTo>
                  <a:lnTo>
                    <a:pt x="141553" y="83057"/>
                  </a:lnTo>
                  <a:lnTo>
                    <a:pt x="283107" y="138429"/>
                  </a:lnTo>
                  <a:lnTo>
                    <a:pt x="424661" y="221487"/>
                  </a:lnTo>
                  <a:lnTo>
                    <a:pt x="566215" y="55371"/>
                  </a:lnTo>
                  <a:lnTo>
                    <a:pt x="707769" y="27685"/>
                  </a:lnTo>
                  <a:lnTo>
                    <a:pt x="849323" y="55371"/>
                  </a:lnTo>
                  <a:lnTo>
                    <a:pt x="990877" y="110743"/>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27685"/>
                  </a:lnTo>
                  <a:lnTo>
                    <a:pt x="3114185" y="27685"/>
                  </a:lnTo>
                  <a:lnTo>
                    <a:pt x="3255739" y="55371"/>
                  </a:lnTo>
                  <a:lnTo>
                    <a:pt x="3397293" y="8305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221487"/>
            </a:xfrm>
            <a:custGeom>
              <a:avLst/>
              <a:pathLst>
                <a:path w="3397293" h="221487">
                  <a:moveTo>
                    <a:pt x="0" y="110743"/>
                  </a:moveTo>
                  <a:lnTo>
                    <a:pt x="141553" y="83057"/>
                  </a:lnTo>
                  <a:lnTo>
                    <a:pt x="283107" y="138429"/>
                  </a:lnTo>
                  <a:lnTo>
                    <a:pt x="424661" y="221487"/>
                  </a:lnTo>
                  <a:lnTo>
                    <a:pt x="566215" y="55371"/>
                  </a:lnTo>
                  <a:lnTo>
                    <a:pt x="707769" y="27685"/>
                  </a:lnTo>
                  <a:lnTo>
                    <a:pt x="849323" y="55371"/>
                  </a:lnTo>
                  <a:lnTo>
                    <a:pt x="990877" y="110743"/>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27685"/>
                  </a:lnTo>
                  <a:lnTo>
                    <a:pt x="3114185" y="27685"/>
                  </a:lnTo>
                  <a:lnTo>
                    <a:pt x="3255739" y="55371"/>
                  </a:lnTo>
                  <a:lnTo>
                    <a:pt x="3397293" y="8305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061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61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38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3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716" y="472964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60" name="tx60"/>
            <p:cNvSpPr/>
            <p:nvPr/>
          </p:nvSpPr>
          <p:spPr>
            <a:xfrm>
              <a:off x="275448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36"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2850" y="482911"/>
              <a:ext cx="2473523"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Maroc, 2000-2024</a:t>
              </a:r>
            </a:p>
          </p:txBody>
        </p:sp>
        <p:sp>
          <p:nvSpPr>
            <p:cNvPr id="63" name="pl63"/>
            <p:cNvSpPr/>
            <p:nvPr/>
          </p:nvSpPr>
          <p:spPr>
            <a:xfrm>
              <a:off x="5267799" y="36003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13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22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23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64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51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798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0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61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02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437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84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02748"/>
              <a:ext cx="3397293" cy="894470"/>
            </a:xfrm>
            <a:custGeom>
              <a:avLst/>
              <a:pathLst>
                <a:path w="3397293" h="894470">
                  <a:moveTo>
                    <a:pt x="0" y="447235"/>
                  </a:moveTo>
                  <a:lnTo>
                    <a:pt x="141553" y="335426"/>
                  </a:lnTo>
                  <a:lnTo>
                    <a:pt x="283107" y="559044"/>
                  </a:lnTo>
                  <a:lnTo>
                    <a:pt x="424661" y="894470"/>
                  </a:lnTo>
                  <a:lnTo>
                    <a:pt x="566215" y="223617"/>
                  </a:lnTo>
                  <a:lnTo>
                    <a:pt x="707769" y="111808"/>
                  </a:lnTo>
                  <a:lnTo>
                    <a:pt x="849323" y="223617"/>
                  </a:lnTo>
                  <a:lnTo>
                    <a:pt x="990877" y="447235"/>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111808"/>
                  </a:lnTo>
                  <a:lnTo>
                    <a:pt x="3114185" y="111808"/>
                  </a:lnTo>
                  <a:lnTo>
                    <a:pt x="3255739" y="223617"/>
                  </a:lnTo>
                  <a:lnTo>
                    <a:pt x="3397293" y="3354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02748"/>
              <a:ext cx="3397293" cy="1565323"/>
            </a:xfrm>
            <a:custGeom>
              <a:avLst/>
              <a:pathLst>
                <a:path w="3397293" h="1565323">
                  <a:moveTo>
                    <a:pt x="0" y="1565323"/>
                  </a:moveTo>
                  <a:lnTo>
                    <a:pt x="141553" y="1565323"/>
                  </a:lnTo>
                  <a:lnTo>
                    <a:pt x="283107" y="1565323"/>
                  </a:lnTo>
                  <a:lnTo>
                    <a:pt x="424661" y="1341705"/>
                  </a:lnTo>
                  <a:lnTo>
                    <a:pt x="566215" y="1118088"/>
                  </a:lnTo>
                  <a:lnTo>
                    <a:pt x="707769" y="1006279"/>
                  </a:lnTo>
                  <a:lnTo>
                    <a:pt x="849323" y="894470"/>
                  </a:lnTo>
                  <a:lnTo>
                    <a:pt x="990877" y="894470"/>
                  </a:lnTo>
                  <a:lnTo>
                    <a:pt x="1132431" y="559044"/>
                  </a:lnTo>
                  <a:lnTo>
                    <a:pt x="1273984" y="335426"/>
                  </a:lnTo>
                  <a:lnTo>
                    <a:pt x="1415538" y="335426"/>
                  </a:lnTo>
                  <a:lnTo>
                    <a:pt x="1557092" y="223617"/>
                  </a:lnTo>
                  <a:lnTo>
                    <a:pt x="1698646" y="223617"/>
                  </a:lnTo>
                  <a:lnTo>
                    <a:pt x="1840200" y="335426"/>
                  </a:lnTo>
                  <a:lnTo>
                    <a:pt x="1981754" y="223617"/>
                  </a:lnTo>
                  <a:lnTo>
                    <a:pt x="2123308" y="111808"/>
                  </a:lnTo>
                  <a:lnTo>
                    <a:pt x="2264862" y="0"/>
                  </a:lnTo>
                  <a:lnTo>
                    <a:pt x="2406416" y="0"/>
                  </a:lnTo>
                  <a:lnTo>
                    <a:pt x="2547969" y="0"/>
                  </a:lnTo>
                  <a:lnTo>
                    <a:pt x="2689523" y="0"/>
                  </a:lnTo>
                  <a:lnTo>
                    <a:pt x="2831077" y="335426"/>
                  </a:lnTo>
                  <a:lnTo>
                    <a:pt x="2972631" y="447235"/>
                  </a:lnTo>
                  <a:lnTo>
                    <a:pt x="3114185" y="111808"/>
                  </a:lnTo>
                  <a:lnTo>
                    <a:pt x="3255739" y="223617"/>
                  </a:lnTo>
                  <a:lnTo>
                    <a:pt x="3397293" y="111808"/>
                  </a:lnTo>
                </a:path>
              </a:pathLst>
            </a:custGeom>
            <a:ln w="27101" cap="flat">
              <a:solidFill>
                <a:srgbClr val="80BD41">
                  <a:alpha val="100000"/>
                </a:srgbClr>
              </a:solidFill>
              <a:prstDash val="solid"/>
              <a:round/>
            </a:ln>
          </p:spPr>
          <p:txBody>
            <a:bodyPr/>
            <a:lstStyle/>
            <a:p/>
          </p:txBody>
        </p:sp>
        <p:sp>
          <p:nvSpPr>
            <p:cNvPr id="84" name="pl84"/>
            <p:cNvSpPr/>
            <p:nvPr/>
          </p:nvSpPr>
          <p:spPr>
            <a:xfrm>
              <a:off x="5437664" y="1979130"/>
              <a:ext cx="3397293" cy="1341705"/>
            </a:xfrm>
            <a:custGeom>
              <a:avLst/>
              <a:pathLst>
                <a:path w="3397293" h="1341705">
                  <a:moveTo>
                    <a:pt x="0" y="559044"/>
                  </a:moveTo>
                  <a:lnTo>
                    <a:pt x="141553" y="447235"/>
                  </a:lnTo>
                  <a:lnTo>
                    <a:pt x="283107" y="670852"/>
                  </a:lnTo>
                  <a:lnTo>
                    <a:pt x="424661" y="559044"/>
                  </a:lnTo>
                  <a:lnTo>
                    <a:pt x="566215" y="447235"/>
                  </a:lnTo>
                  <a:lnTo>
                    <a:pt x="707769" y="335426"/>
                  </a:lnTo>
                  <a:lnTo>
                    <a:pt x="849323" y="335426"/>
                  </a:lnTo>
                  <a:lnTo>
                    <a:pt x="990877" y="223617"/>
                  </a:lnTo>
                  <a:lnTo>
                    <a:pt x="1132431" y="111808"/>
                  </a:lnTo>
                  <a:lnTo>
                    <a:pt x="1273984" y="111808"/>
                  </a:lnTo>
                  <a:lnTo>
                    <a:pt x="1415538" y="0"/>
                  </a:lnTo>
                  <a:lnTo>
                    <a:pt x="1557092" y="0"/>
                  </a:lnTo>
                  <a:lnTo>
                    <a:pt x="1698646" y="335426"/>
                  </a:lnTo>
                  <a:lnTo>
                    <a:pt x="1840200" y="111808"/>
                  </a:lnTo>
                  <a:lnTo>
                    <a:pt x="1981754" y="111808"/>
                  </a:lnTo>
                  <a:lnTo>
                    <a:pt x="2123308" y="335426"/>
                  </a:lnTo>
                  <a:lnTo>
                    <a:pt x="2264862" y="223617"/>
                  </a:lnTo>
                  <a:lnTo>
                    <a:pt x="2406416" y="111808"/>
                  </a:lnTo>
                  <a:lnTo>
                    <a:pt x="2547969" y="223617"/>
                  </a:lnTo>
                  <a:lnTo>
                    <a:pt x="2689523" y="223617"/>
                  </a:lnTo>
                  <a:lnTo>
                    <a:pt x="2831077" y="670852"/>
                  </a:lnTo>
                  <a:lnTo>
                    <a:pt x="2972631" y="670852"/>
                  </a:lnTo>
                  <a:lnTo>
                    <a:pt x="3114185" y="559044"/>
                  </a:lnTo>
                  <a:lnTo>
                    <a:pt x="3255739" y="1118088"/>
                  </a:lnTo>
                  <a:lnTo>
                    <a:pt x="3397293" y="134170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027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02748"/>
              <a:ext cx="3397293" cy="894470"/>
            </a:xfrm>
            <a:custGeom>
              <a:avLst/>
              <a:pathLst>
                <a:path w="3397293" h="894470">
                  <a:moveTo>
                    <a:pt x="0" y="447235"/>
                  </a:moveTo>
                  <a:lnTo>
                    <a:pt x="141553" y="335426"/>
                  </a:lnTo>
                  <a:lnTo>
                    <a:pt x="283107" y="559044"/>
                  </a:lnTo>
                  <a:lnTo>
                    <a:pt x="424661" y="894470"/>
                  </a:lnTo>
                  <a:lnTo>
                    <a:pt x="566215" y="223617"/>
                  </a:lnTo>
                  <a:lnTo>
                    <a:pt x="707769" y="111808"/>
                  </a:lnTo>
                  <a:lnTo>
                    <a:pt x="849323" y="223617"/>
                  </a:lnTo>
                  <a:lnTo>
                    <a:pt x="990877" y="447235"/>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111808"/>
                  </a:lnTo>
                  <a:lnTo>
                    <a:pt x="3114185" y="111808"/>
                  </a:lnTo>
                  <a:lnTo>
                    <a:pt x="3255739" y="223617"/>
                  </a:lnTo>
                  <a:lnTo>
                    <a:pt x="3397293" y="3354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1576618"/>
              <a:ext cx="0" cy="1073364"/>
            </a:xfrm>
            <a:custGeom>
              <a:avLst/>
              <a:pathLst>
                <a:path w="0" h="1073364">
                  <a:moveTo>
                    <a:pt x="0" y="10733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576618"/>
              <a:ext cx="0" cy="737938"/>
            </a:xfrm>
            <a:custGeom>
              <a:avLst/>
              <a:pathLst>
                <a:path w="0" h="737938">
                  <a:moveTo>
                    <a:pt x="0" y="7379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576618"/>
              <a:ext cx="0" cy="849747"/>
            </a:xfrm>
            <a:custGeom>
              <a:avLst/>
              <a:pathLst>
                <a:path w="0" h="849747">
                  <a:moveTo>
                    <a:pt x="0" y="849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576618"/>
              <a:ext cx="0" cy="961555"/>
            </a:xfrm>
            <a:custGeom>
              <a:avLst/>
              <a:pathLst>
                <a:path w="0" h="961555">
                  <a:moveTo>
                    <a:pt x="0" y="9615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02748"/>
              <a:ext cx="3397293" cy="894470"/>
            </a:xfrm>
            <a:custGeom>
              <a:avLst/>
              <a:pathLst>
                <a:path w="3397293" h="894470">
                  <a:moveTo>
                    <a:pt x="0" y="447235"/>
                  </a:moveTo>
                  <a:lnTo>
                    <a:pt x="141553" y="335426"/>
                  </a:lnTo>
                  <a:lnTo>
                    <a:pt x="283107" y="559044"/>
                  </a:lnTo>
                  <a:lnTo>
                    <a:pt x="424661" y="894470"/>
                  </a:lnTo>
                  <a:lnTo>
                    <a:pt x="566215" y="223617"/>
                  </a:lnTo>
                  <a:lnTo>
                    <a:pt x="707769" y="111808"/>
                  </a:lnTo>
                  <a:lnTo>
                    <a:pt x="849323" y="223617"/>
                  </a:lnTo>
                  <a:lnTo>
                    <a:pt x="990877" y="447235"/>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111808"/>
                  </a:lnTo>
                  <a:lnTo>
                    <a:pt x="3114185" y="111808"/>
                  </a:lnTo>
                  <a:lnTo>
                    <a:pt x="3255739" y="223617"/>
                  </a:lnTo>
                  <a:lnTo>
                    <a:pt x="3397293" y="335426"/>
                  </a:lnTo>
                </a:path>
              </a:pathLst>
            </a:custGeom>
            <a:ln w="27101" cap="flat">
              <a:solidFill>
                <a:srgbClr val="0058AB">
                  <a:alpha val="100000"/>
                </a:srgbClr>
              </a:solidFill>
              <a:prstDash val="solid"/>
              <a:round/>
            </a:ln>
          </p:spPr>
          <p:txBody>
            <a:bodyPr/>
            <a:lstStyle/>
            <a:p/>
          </p:txBody>
        </p:sp>
        <p:sp>
          <p:nvSpPr>
            <p:cNvPr id="95" name="tx95"/>
            <p:cNvSpPr/>
            <p:nvPr/>
          </p:nvSpPr>
          <p:spPr>
            <a:xfrm>
              <a:off x="5389469" y="149309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097238" y="14927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823058"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4927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149140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2754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2803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8277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6872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1145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506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59336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32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573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573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408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653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24415" y="472964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123" name="tx123"/>
            <p:cNvSpPr/>
            <p:nvPr/>
          </p:nvSpPr>
          <p:spPr>
            <a:xfrm>
              <a:off x="707118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33635"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05918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4320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2723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112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9527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0119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8522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692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532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3728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10248"/>
              <a:ext cx="1932491" cy="145351"/>
            </a:xfrm>
            <a:prstGeom prst="rect">
              <a:avLst/>
            </a:prstGeom>
            <a:solidFill>
              <a:srgbClr val="1CABE2">
                <a:alpha val="80000"/>
              </a:srgbClr>
            </a:solidFill>
          </p:spPr>
          <p:txBody>
            <a:bodyPr/>
            <a:lstStyle/>
            <a:p/>
          </p:txBody>
        </p:sp>
        <p:sp>
          <p:nvSpPr>
            <p:cNvPr id="141" name="rc141"/>
            <p:cNvSpPr/>
            <p:nvPr/>
          </p:nvSpPr>
          <p:spPr>
            <a:xfrm>
              <a:off x="1317178" y="5528559"/>
              <a:ext cx="5534507" cy="145351"/>
            </a:xfrm>
            <a:prstGeom prst="rect">
              <a:avLst/>
            </a:prstGeom>
            <a:solidFill>
              <a:srgbClr val="1CABE2">
                <a:alpha val="80000"/>
              </a:srgbClr>
            </a:solidFill>
          </p:spPr>
          <p:txBody>
            <a:bodyPr/>
            <a:lstStyle/>
            <a:p/>
          </p:txBody>
        </p:sp>
        <p:sp>
          <p:nvSpPr>
            <p:cNvPr id="142" name="rc142"/>
            <p:cNvSpPr/>
            <p:nvPr/>
          </p:nvSpPr>
          <p:spPr>
            <a:xfrm>
              <a:off x="1317178" y="5346869"/>
              <a:ext cx="7321564" cy="145351"/>
            </a:xfrm>
            <a:prstGeom prst="rect">
              <a:avLst/>
            </a:prstGeom>
            <a:solidFill>
              <a:srgbClr val="1CABE2">
                <a:alpha val="80000"/>
              </a:srgbClr>
            </a:solidFill>
          </p:spPr>
          <p:txBody>
            <a:bodyPr/>
            <a:lstStyle/>
            <a:p/>
          </p:txBody>
        </p:sp>
        <p:sp>
          <p:nvSpPr>
            <p:cNvPr id="143" name="tx14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5160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8" name="tx148"/>
            <p:cNvSpPr/>
            <p:nvPr/>
          </p:nvSpPr>
          <p:spPr>
            <a:xfrm>
              <a:off x="385793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9" name="tx149"/>
            <p:cNvSpPr/>
            <p:nvPr/>
          </p:nvSpPr>
          <p:spPr>
            <a:xfrm>
              <a:off x="534195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50" name="tx150"/>
            <p:cNvSpPr/>
            <p:nvPr/>
          </p:nvSpPr>
          <p:spPr>
            <a:xfrm>
              <a:off x="682597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1" name="tx151"/>
            <p:cNvSpPr/>
            <p:nvPr/>
          </p:nvSpPr>
          <p:spPr>
            <a:xfrm>
              <a:off x="830999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52" name="tx152"/>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3" name="tx15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4" name="tx15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DTC3 au Maroc (96%) était supérieure de 11 points de pourcentage à la moyenne mondiale (85%) et de 17 points de pourcentage à la moyenne de l'ensemble des pays du site MENA (79%).
La couverture nationale en DTP3 était inférieure de 3 points de pourcentage à celle de 2019 (99%).
Cela équivaut à 25 000 enfants non vaccinés et sous-vaccinés en 2024 contre 7 000 enfants non vaccinés et sous-vaccinés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19208"/>
              <a:ext cx="368491" cy="12375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24008"/>
              <a:ext cx="368491" cy="13327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01876"/>
              <a:ext cx="368491" cy="15549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0280"/>
              <a:ext cx="368491" cy="23165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13347"/>
              <a:ext cx="368491" cy="2443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37349"/>
              <a:ext cx="368491" cy="29194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778456" y="1110416"/>
              <a:ext cx="368491" cy="304638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7006762"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59732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19208"/>
              <a:ext cx="368491" cy="1237594"/>
            </a:xfrm>
            <a:prstGeom prst="rect">
              <a:avLst/>
            </a:prstGeom>
            <a:solidFill>
              <a:srgbClr val="0083CF">
                <a:alpha val="100000"/>
              </a:srgbClr>
            </a:solidFill>
          </p:spPr>
          <p:txBody>
            <a:bodyPr/>
            <a:lstStyle/>
            <a:p/>
          </p:txBody>
        </p:sp>
        <p:sp>
          <p:nvSpPr>
            <p:cNvPr id="34" name="rc34"/>
            <p:cNvSpPr/>
            <p:nvPr/>
          </p:nvSpPr>
          <p:spPr>
            <a:xfrm>
              <a:off x="1274667" y="2824008"/>
              <a:ext cx="368491" cy="1332793"/>
            </a:xfrm>
            <a:prstGeom prst="rect">
              <a:avLst/>
            </a:prstGeom>
            <a:solidFill>
              <a:srgbClr val="0083CF">
                <a:alpha val="100000"/>
              </a:srgbClr>
            </a:solidFill>
          </p:spPr>
          <p:txBody>
            <a:bodyPr/>
            <a:lstStyle/>
            <a:p/>
          </p:txBody>
        </p:sp>
        <p:sp>
          <p:nvSpPr>
            <p:cNvPr id="35" name="rc35"/>
            <p:cNvSpPr/>
            <p:nvPr/>
          </p:nvSpPr>
          <p:spPr>
            <a:xfrm>
              <a:off x="1684102" y="2601876"/>
              <a:ext cx="368491" cy="1554926"/>
            </a:xfrm>
            <a:prstGeom prst="rect">
              <a:avLst/>
            </a:prstGeom>
            <a:solidFill>
              <a:srgbClr val="0083CF">
                <a:alpha val="100000"/>
              </a:srgbClr>
            </a:solidFill>
          </p:spPr>
          <p:txBody>
            <a:bodyPr/>
            <a:lstStyle/>
            <a:p/>
          </p:txBody>
        </p:sp>
        <p:sp>
          <p:nvSpPr>
            <p:cNvPr id="36" name="rc36"/>
            <p:cNvSpPr/>
            <p:nvPr/>
          </p:nvSpPr>
          <p:spPr>
            <a:xfrm>
              <a:off x="2093538" y="1840280"/>
              <a:ext cx="368491" cy="2316522"/>
            </a:xfrm>
            <a:prstGeom prst="rect">
              <a:avLst/>
            </a:prstGeom>
            <a:solidFill>
              <a:srgbClr val="0083CF">
                <a:alpha val="100000"/>
              </a:srgbClr>
            </a:solidFill>
          </p:spPr>
          <p:txBody>
            <a:bodyPr/>
            <a:lstStyle/>
            <a:p/>
          </p:txBody>
        </p:sp>
        <p:sp>
          <p:nvSpPr>
            <p:cNvPr id="37" name="rc37"/>
            <p:cNvSpPr/>
            <p:nvPr/>
          </p:nvSpPr>
          <p:spPr>
            <a:xfrm>
              <a:off x="3321844" y="1364282"/>
              <a:ext cx="368491" cy="2792520"/>
            </a:xfrm>
            <a:prstGeom prst="rect">
              <a:avLst/>
            </a:prstGeom>
            <a:solidFill>
              <a:srgbClr val="0083CF">
                <a:alpha val="100000"/>
              </a:srgbClr>
            </a:solidFill>
          </p:spPr>
          <p:txBody>
            <a:bodyPr/>
            <a:lstStyle/>
            <a:p/>
          </p:txBody>
        </p:sp>
        <p:sp>
          <p:nvSpPr>
            <p:cNvPr id="38" name="rc38"/>
            <p:cNvSpPr/>
            <p:nvPr/>
          </p:nvSpPr>
          <p:spPr>
            <a:xfrm>
              <a:off x="3731279" y="1300815"/>
              <a:ext cx="368491" cy="2855987"/>
            </a:xfrm>
            <a:prstGeom prst="rect">
              <a:avLst/>
            </a:prstGeom>
            <a:solidFill>
              <a:srgbClr val="0083CF">
                <a:alpha val="100000"/>
              </a:srgbClr>
            </a:solidFill>
          </p:spPr>
          <p:txBody>
            <a:bodyPr/>
            <a:lstStyle/>
            <a:p/>
          </p:txBody>
        </p:sp>
        <p:sp>
          <p:nvSpPr>
            <p:cNvPr id="39" name="rc39"/>
            <p:cNvSpPr/>
            <p:nvPr/>
          </p:nvSpPr>
          <p:spPr>
            <a:xfrm>
              <a:off x="4140715" y="1237349"/>
              <a:ext cx="368491" cy="2919453"/>
            </a:xfrm>
            <a:prstGeom prst="rect">
              <a:avLst/>
            </a:prstGeom>
            <a:solidFill>
              <a:srgbClr val="0083CF">
                <a:alpha val="100000"/>
              </a:srgbClr>
            </a:solidFill>
          </p:spPr>
          <p:txBody>
            <a:bodyPr/>
            <a:lstStyle/>
            <a:p/>
          </p:txBody>
        </p:sp>
        <p:sp>
          <p:nvSpPr>
            <p:cNvPr id="40" name="rc40"/>
            <p:cNvSpPr/>
            <p:nvPr/>
          </p:nvSpPr>
          <p:spPr>
            <a:xfrm>
              <a:off x="5778456" y="1110416"/>
              <a:ext cx="368491" cy="3046386"/>
            </a:xfrm>
            <a:prstGeom prst="rect">
              <a:avLst/>
            </a:prstGeom>
            <a:solidFill>
              <a:srgbClr val="F26A21">
                <a:alpha val="100000"/>
              </a:srgbClr>
            </a:solidFill>
          </p:spPr>
          <p:txBody>
            <a:bodyPr/>
            <a:lstStyle/>
            <a:p/>
          </p:txBody>
        </p:sp>
        <p:sp>
          <p:nvSpPr>
            <p:cNvPr id="41" name="rc41"/>
            <p:cNvSpPr/>
            <p:nvPr/>
          </p:nvSpPr>
          <p:spPr>
            <a:xfrm>
              <a:off x="7006762" y="1078683"/>
              <a:ext cx="368491" cy="3078119"/>
            </a:xfrm>
            <a:prstGeom prst="rect">
              <a:avLst/>
            </a:prstGeom>
            <a:solidFill>
              <a:srgbClr val="0083CF">
                <a:alpha val="100000"/>
              </a:srgbClr>
            </a:solidFill>
          </p:spPr>
          <p:txBody>
            <a:bodyPr/>
            <a:lstStyle/>
            <a:p/>
          </p:txBody>
        </p:sp>
        <p:sp>
          <p:nvSpPr>
            <p:cNvPr id="42" name="rc42"/>
            <p:cNvSpPr/>
            <p:nvPr/>
          </p:nvSpPr>
          <p:spPr>
            <a:xfrm>
              <a:off x="7825633" y="1046950"/>
              <a:ext cx="368491" cy="3109852"/>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19208"/>
              <a:ext cx="336166" cy="336166"/>
            </a:xfrm>
            <a:custGeom>
              <a:avLst/>
              <a:pathLst>
                <a:path w="336166" h="336166">
                  <a:moveTo>
                    <a:pt x="325805" y="0"/>
                  </a:moveTo>
                  <a:lnTo>
                    <a:pt x="336166" y="0"/>
                  </a:lnTo>
                  <a:lnTo>
                    <a:pt x="0" y="336166"/>
                  </a:lnTo>
                  <a:lnTo>
                    <a:pt x="0" y="325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19208"/>
              <a:ext cx="232558" cy="232558"/>
            </a:xfrm>
            <a:custGeom>
              <a:avLst/>
              <a:pathLst>
                <a:path w="232558" h="232558">
                  <a:moveTo>
                    <a:pt x="222197" y="0"/>
                  </a:moveTo>
                  <a:lnTo>
                    <a:pt x="232558" y="0"/>
                  </a:lnTo>
                  <a:lnTo>
                    <a:pt x="0" y="232558"/>
                  </a:lnTo>
                  <a:lnTo>
                    <a:pt x="0" y="222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19208"/>
              <a:ext cx="128950" cy="128950"/>
            </a:xfrm>
            <a:custGeom>
              <a:avLst/>
              <a:pathLst>
                <a:path w="128950" h="128950">
                  <a:moveTo>
                    <a:pt x="118589" y="0"/>
                  </a:moveTo>
                  <a:lnTo>
                    <a:pt x="128950" y="0"/>
                  </a:lnTo>
                  <a:lnTo>
                    <a:pt x="0" y="128950"/>
                  </a:lnTo>
                  <a:lnTo>
                    <a:pt x="0" y="118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919208"/>
              <a:ext cx="25342" cy="25342"/>
            </a:xfrm>
            <a:custGeom>
              <a:avLst/>
              <a:pathLst>
                <a:path w="25342" h="25342">
                  <a:moveTo>
                    <a:pt x="14982" y="0"/>
                  </a:moveTo>
                  <a:lnTo>
                    <a:pt x="25342" y="0"/>
                  </a:lnTo>
                  <a:lnTo>
                    <a:pt x="0" y="25342"/>
                  </a:lnTo>
                  <a:lnTo>
                    <a:pt x="0" y="14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24008"/>
              <a:ext cx="332753" cy="332753"/>
            </a:xfrm>
            <a:custGeom>
              <a:avLst/>
              <a:pathLst>
                <a:path w="332753" h="332753">
                  <a:moveTo>
                    <a:pt x="322393" y="0"/>
                  </a:moveTo>
                  <a:lnTo>
                    <a:pt x="332753" y="0"/>
                  </a:lnTo>
                  <a:lnTo>
                    <a:pt x="0" y="332753"/>
                  </a:lnTo>
                  <a:lnTo>
                    <a:pt x="0" y="322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24008"/>
              <a:ext cx="229146" cy="229146"/>
            </a:xfrm>
            <a:custGeom>
              <a:avLst/>
              <a:pathLst>
                <a:path w="229146" h="229146">
                  <a:moveTo>
                    <a:pt x="218785" y="0"/>
                  </a:moveTo>
                  <a:lnTo>
                    <a:pt x="229146" y="0"/>
                  </a:lnTo>
                  <a:lnTo>
                    <a:pt x="0" y="229146"/>
                  </a:lnTo>
                  <a:lnTo>
                    <a:pt x="0" y="218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24008"/>
              <a:ext cx="125538" cy="125538"/>
            </a:xfrm>
            <a:custGeom>
              <a:avLst/>
              <a:pathLst>
                <a:path w="125538" h="125538">
                  <a:moveTo>
                    <a:pt x="115177" y="0"/>
                  </a:moveTo>
                  <a:lnTo>
                    <a:pt x="125538" y="0"/>
                  </a:lnTo>
                  <a:lnTo>
                    <a:pt x="0" y="125538"/>
                  </a:lnTo>
                  <a:lnTo>
                    <a:pt x="0" y="115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824008"/>
              <a:ext cx="21930" cy="21930"/>
            </a:xfrm>
            <a:custGeom>
              <a:avLst/>
              <a:pathLst>
                <a:path w="21930" h="21930">
                  <a:moveTo>
                    <a:pt x="11569" y="0"/>
                  </a:moveTo>
                  <a:lnTo>
                    <a:pt x="21930" y="0"/>
                  </a:lnTo>
                  <a:lnTo>
                    <a:pt x="0" y="21930"/>
                  </a:lnTo>
                  <a:lnTo>
                    <a:pt x="0" y="11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01876"/>
              <a:ext cx="352666" cy="352666"/>
            </a:xfrm>
            <a:custGeom>
              <a:avLst/>
              <a:pathLst>
                <a:path w="352666" h="352666">
                  <a:moveTo>
                    <a:pt x="342305" y="0"/>
                  </a:moveTo>
                  <a:lnTo>
                    <a:pt x="352666" y="0"/>
                  </a:lnTo>
                  <a:lnTo>
                    <a:pt x="0" y="352666"/>
                  </a:lnTo>
                  <a:lnTo>
                    <a:pt x="0" y="342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01876"/>
              <a:ext cx="249058" cy="249058"/>
            </a:xfrm>
            <a:custGeom>
              <a:avLst/>
              <a:pathLst>
                <a:path w="249058" h="249058">
                  <a:moveTo>
                    <a:pt x="238697" y="0"/>
                  </a:moveTo>
                  <a:lnTo>
                    <a:pt x="249058" y="0"/>
                  </a:lnTo>
                  <a:lnTo>
                    <a:pt x="0" y="249058"/>
                  </a:lnTo>
                  <a:lnTo>
                    <a:pt x="0" y="238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601876"/>
              <a:ext cx="145450" cy="145450"/>
            </a:xfrm>
            <a:custGeom>
              <a:avLst/>
              <a:pathLst>
                <a:path w="145450" h="145450">
                  <a:moveTo>
                    <a:pt x="135090" y="0"/>
                  </a:moveTo>
                  <a:lnTo>
                    <a:pt x="145450" y="0"/>
                  </a:lnTo>
                  <a:lnTo>
                    <a:pt x="0" y="145450"/>
                  </a:lnTo>
                  <a:lnTo>
                    <a:pt x="0" y="135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601876"/>
              <a:ext cx="41843" cy="41843"/>
            </a:xfrm>
            <a:custGeom>
              <a:avLst/>
              <a:pathLst>
                <a:path w="41843" h="41843">
                  <a:moveTo>
                    <a:pt x="31482" y="0"/>
                  </a:moveTo>
                  <a:lnTo>
                    <a:pt x="41843" y="0"/>
                  </a:lnTo>
                  <a:lnTo>
                    <a:pt x="0" y="41843"/>
                  </a:lnTo>
                  <a:lnTo>
                    <a:pt x="0" y="314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440030" y="4134803"/>
              <a:ext cx="21999" cy="21999"/>
            </a:xfrm>
            <a:custGeom>
              <a:avLst/>
              <a:pathLst>
                <a:path w="21999" h="21999">
                  <a:moveTo>
                    <a:pt x="21999" y="0"/>
                  </a:moveTo>
                  <a:lnTo>
                    <a:pt x="21999" y="10360"/>
                  </a:lnTo>
                  <a:lnTo>
                    <a:pt x="10360" y="21999"/>
                  </a:lnTo>
                  <a:lnTo>
                    <a:pt x="0" y="21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336422" y="4031195"/>
              <a:ext cx="125607" cy="125607"/>
            </a:xfrm>
            <a:custGeom>
              <a:avLst/>
              <a:pathLst>
                <a:path w="125607" h="125607">
                  <a:moveTo>
                    <a:pt x="125607" y="0"/>
                  </a:moveTo>
                  <a:lnTo>
                    <a:pt x="125607" y="10360"/>
                  </a:lnTo>
                  <a:lnTo>
                    <a:pt x="10360" y="125607"/>
                  </a:lnTo>
                  <a:lnTo>
                    <a:pt x="0" y="125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232815" y="3927587"/>
              <a:ext cx="229215" cy="229215"/>
            </a:xfrm>
            <a:custGeom>
              <a:avLst/>
              <a:pathLst>
                <a:path w="229215" h="229215">
                  <a:moveTo>
                    <a:pt x="229215" y="0"/>
                  </a:moveTo>
                  <a:lnTo>
                    <a:pt x="229215" y="10360"/>
                  </a:lnTo>
                  <a:lnTo>
                    <a:pt x="10360" y="229215"/>
                  </a:lnTo>
                  <a:lnTo>
                    <a:pt x="0" y="229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129207" y="3823980"/>
              <a:ext cx="332822" cy="332822"/>
            </a:xfrm>
            <a:custGeom>
              <a:avLst/>
              <a:pathLst>
                <a:path w="332822" h="332822">
                  <a:moveTo>
                    <a:pt x="332822" y="0"/>
                  </a:moveTo>
                  <a:lnTo>
                    <a:pt x="332822" y="10360"/>
                  </a:lnTo>
                  <a:lnTo>
                    <a:pt x="10360" y="332822"/>
                  </a:lnTo>
                  <a:lnTo>
                    <a:pt x="0" y="332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720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616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513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4095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3059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32023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30987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9951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8915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7879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6842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5806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4770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3734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2698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21662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20626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9590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554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0280"/>
              <a:ext cx="290396" cy="290396"/>
            </a:xfrm>
            <a:custGeom>
              <a:avLst/>
              <a:pathLst>
                <a:path w="290396" h="290396">
                  <a:moveTo>
                    <a:pt x="280035" y="0"/>
                  </a:moveTo>
                  <a:lnTo>
                    <a:pt x="290396" y="0"/>
                  </a:lnTo>
                  <a:lnTo>
                    <a:pt x="0" y="290396"/>
                  </a:lnTo>
                  <a:lnTo>
                    <a:pt x="0" y="280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93538" y="1840280"/>
              <a:ext cx="186788" cy="186788"/>
            </a:xfrm>
            <a:custGeom>
              <a:avLst/>
              <a:pathLst>
                <a:path w="186788" h="186788">
                  <a:moveTo>
                    <a:pt x="176427" y="0"/>
                  </a:moveTo>
                  <a:lnTo>
                    <a:pt x="186788" y="0"/>
                  </a:lnTo>
                  <a:lnTo>
                    <a:pt x="0" y="186788"/>
                  </a:lnTo>
                  <a:lnTo>
                    <a:pt x="0" y="176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93538" y="1840280"/>
              <a:ext cx="83180" cy="83180"/>
            </a:xfrm>
            <a:custGeom>
              <a:avLst/>
              <a:pathLst>
                <a:path w="83180" h="83180">
                  <a:moveTo>
                    <a:pt x="72820" y="0"/>
                  </a:moveTo>
                  <a:lnTo>
                    <a:pt x="83180" y="0"/>
                  </a:lnTo>
                  <a:lnTo>
                    <a:pt x="0" y="83180"/>
                  </a:lnTo>
                  <a:lnTo>
                    <a:pt x="0" y="72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4282"/>
              <a:ext cx="366950" cy="366950"/>
            </a:xfrm>
            <a:custGeom>
              <a:avLst/>
              <a:pathLst>
                <a:path w="366950" h="366950">
                  <a:moveTo>
                    <a:pt x="356589" y="0"/>
                  </a:moveTo>
                  <a:lnTo>
                    <a:pt x="366950" y="0"/>
                  </a:lnTo>
                  <a:lnTo>
                    <a:pt x="0" y="366950"/>
                  </a:lnTo>
                  <a:lnTo>
                    <a:pt x="0" y="356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4282"/>
              <a:ext cx="263342" cy="263342"/>
            </a:xfrm>
            <a:custGeom>
              <a:avLst/>
              <a:pathLst>
                <a:path w="263342" h="263342">
                  <a:moveTo>
                    <a:pt x="252982" y="0"/>
                  </a:moveTo>
                  <a:lnTo>
                    <a:pt x="263342" y="0"/>
                  </a:lnTo>
                  <a:lnTo>
                    <a:pt x="0" y="263342"/>
                  </a:lnTo>
                  <a:lnTo>
                    <a:pt x="0" y="252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1364282"/>
              <a:ext cx="159735" cy="159735"/>
            </a:xfrm>
            <a:custGeom>
              <a:avLst/>
              <a:pathLst>
                <a:path w="159735" h="159735">
                  <a:moveTo>
                    <a:pt x="149374" y="0"/>
                  </a:moveTo>
                  <a:lnTo>
                    <a:pt x="159735" y="0"/>
                  </a:lnTo>
                  <a:lnTo>
                    <a:pt x="0" y="159735"/>
                  </a:lnTo>
                  <a:lnTo>
                    <a:pt x="0" y="1493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364282"/>
              <a:ext cx="56127" cy="56127"/>
            </a:xfrm>
            <a:custGeom>
              <a:avLst/>
              <a:pathLst>
                <a:path w="56127" h="56127">
                  <a:moveTo>
                    <a:pt x="45766" y="0"/>
                  </a:moveTo>
                  <a:lnTo>
                    <a:pt x="56127" y="0"/>
                  </a:lnTo>
                  <a:lnTo>
                    <a:pt x="0" y="56127"/>
                  </a:lnTo>
                  <a:lnTo>
                    <a:pt x="0" y="45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0815"/>
              <a:ext cx="331805" cy="331805"/>
            </a:xfrm>
            <a:custGeom>
              <a:avLst/>
              <a:pathLst>
                <a:path w="331805" h="331805">
                  <a:moveTo>
                    <a:pt x="321444" y="0"/>
                  </a:moveTo>
                  <a:lnTo>
                    <a:pt x="331805" y="0"/>
                  </a:lnTo>
                  <a:lnTo>
                    <a:pt x="0" y="331805"/>
                  </a:lnTo>
                  <a:lnTo>
                    <a:pt x="0" y="321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0815"/>
              <a:ext cx="228197" cy="228197"/>
            </a:xfrm>
            <a:custGeom>
              <a:avLst/>
              <a:pathLst>
                <a:path w="228197" h="228197">
                  <a:moveTo>
                    <a:pt x="217836" y="0"/>
                  </a:moveTo>
                  <a:lnTo>
                    <a:pt x="228197" y="0"/>
                  </a:lnTo>
                  <a:lnTo>
                    <a:pt x="0" y="228197"/>
                  </a:lnTo>
                  <a:lnTo>
                    <a:pt x="0" y="217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731279" y="1300815"/>
              <a:ext cx="124589" cy="124589"/>
            </a:xfrm>
            <a:custGeom>
              <a:avLst/>
              <a:pathLst>
                <a:path w="124589" h="124589">
                  <a:moveTo>
                    <a:pt x="114228" y="0"/>
                  </a:moveTo>
                  <a:lnTo>
                    <a:pt x="124589" y="0"/>
                  </a:lnTo>
                  <a:lnTo>
                    <a:pt x="0" y="124589"/>
                  </a:lnTo>
                  <a:lnTo>
                    <a:pt x="0" y="114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731279" y="1300815"/>
              <a:ext cx="20981" cy="20981"/>
            </a:xfrm>
            <a:custGeom>
              <a:avLst/>
              <a:pathLst>
                <a:path w="20981" h="20981">
                  <a:moveTo>
                    <a:pt x="10621" y="0"/>
                  </a:moveTo>
                  <a:lnTo>
                    <a:pt x="20981" y="0"/>
                  </a:lnTo>
                  <a:lnTo>
                    <a:pt x="0" y="20981"/>
                  </a:lnTo>
                  <a:lnTo>
                    <a:pt x="0" y="10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37349"/>
              <a:ext cx="296659" cy="296659"/>
            </a:xfrm>
            <a:custGeom>
              <a:avLst/>
              <a:pathLst>
                <a:path w="296659" h="296659">
                  <a:moveTo>
                    <a:pt x="286298" y="0"/>
                  </a:moveTo>
                  <a:lnTo>
                    <a:pt x="296659" y="0"/>
                  </a:lnTo>
                  <a:lnTo>
                    <a:pt x="0" y="296659"/>
                  </a:lnTo>
                  <a:lnTo>
                    <a:pt x="0" y="2862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37349"/>
              <a:ext cx="193051" cy="193051"/>
            </a:xfrm>
            <a:custGeom>
              <a:avLst/>
              <a:pathLst>
                <a:path w="193051" h="193051">
                  <a:moveTo>
                    <a:pt x="182691" y="0"/>
                  </a:moveTo>
                  <a:lnTo>
                    <a:pt x="193051" y="0"/>
                  </a:lnTo>
                  <a:lnTo>
                    <a:pt x="0" y="193051"/>
                  </a:lnTo>
                  <a:lnTo>
                    <a:pt x="0" y="182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1237349"/>
              <a:ext cx="89444" cy="89444"/>
            </a:xfrm>
            <a:custGeom>
              <a:avLst/>
              <a:pathLst>
                <a:path w="89444" h="89444">
                  <a:moveTo>
                    <a:pt x="79083" y="0"/>
                  </a:moveTo>
                  <a:lnTo>
                    <a:pt x="89444" y="0"/>
                  </a:lnTo>
                  <a:lnTo>
                    <a:pt x="0" y="89444"/>
                  </a:lnTo>
                  <a:lnTo>
                    <a:pt x="0" y="79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6066303" y="4076158"/>
              <a:ext cx="80644" cy="80644"/>
            </a:xfrm>
            <a:custGeom>
              <a:avLst/>
              <a:pathLst>
                <a:path w="80644" h="80644">
                  <a:moveTo>
                    <a:pt x="80644" y="0"/>
                  </a:moveTo>
                  <a:lnTo>
                    <a:pt x="80644" y="10360"/>
                  </a:lnTo>
                  <a:lnTo>
                    <a:pt x="10360" y="80644"/>
                  </a:lnTo>
                  <a:lnTo>
                    <a:pt x="0" y="80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962695" y="3972550"/>
              <a:ext cx="184252" cy="184252"/>
            </a:xfrm>
            <a:custGeom>
              <a:avLst/>
              <a:pathLst>
                <a:path w="184252" h="184252">
                  <a:moveTo>
                    <a:pt x="184252" y="0"/>
                  </a:moveTo>
                  <a:lnTo>
                    <a:pt x="184252" y="10360"/>
                  </a:lnTo>
                  <a:lnTo>
                    <a:pt x="10360" y="184252"/>
                  </a:lnTo>
                  <a:lnTo>
                    <a:pt x="0" y="184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859088" y="3868942"/>
              <a:ext cx="287860" cy="287860"/>
            </a:xfrm>
            <a:custGeom>
              <a:avLst/>
              <a:pathLst>
                <a:path w="287860" h="287860">
                  <a:moveTo>
                    <a:pt x="287860" y="0"/>
                  </a:moveTo>
                  <a:lnTo>
                    <a:pt x="287860" y="10360"/>
                  </a:lnTo>
                  <a:lnTo>
                    <a:pt x="10360" y="287860"/>
                  </a:lnTo>
                  <a:lnTo>
                    <a:pt x="0" y="287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778456" y="3765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778456" y="3661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778456" y="3558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778456" y="3454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778456" y="33509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778456" y="32472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778456" y="31436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778456" y="30400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778456" y="29364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778456" y="28328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778456" y="27292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778456" y="26256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778456" y="25220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778456" y="24184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778456" y="23148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778456" y="22112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778456" y="21076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778456" y="20040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78456" y="19003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778456" y="17967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778456" y="16931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778456" y="15895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778456" y="14859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778456" y="1382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778456" y="1278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778456" y="11751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778456" y="1110416"/>
              <a:ext cx="339968" cy="339968"/>
            </a:xfrm>
            <a:custGeom>
              <a:avLst/>
              <a:pathLst>
                <a:path w="339968" h="339968">
                  <a:moveTo>
                    <a:pt x="329607" y="0"/>
                  </a:moveTo>
                  <a:lnTo>
                    <a:pt x="339968" y="0"/>
                  </a:lnTo>
                  <a:lnTo>
                    <a:pt x="0" y="339968"/>
                  </a:lnTo>
                  <a:lnTo>
                    <a:pt x="0" y="329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778456" y="1110416"/>
              <a:ext cx="236360" cy="236360"/>
            </a:xfrm>
            <a:custGeom>
              <a:avLst/>
              <a:pathLst>
                <a:path w="236360" h="236360">
                  <a:moveTo>
                    <a:pt x="225999" y="0"/>
                  </a:moveTo>
                  <a:lnTo>
                    <a:pt x="236360" y="0"/>
                  </a:lnTo>
                  <a:lnTo>
                    <a:pt x="0" y="236360"/>
                  </a:lnTo>
                  <a:lnTo>
                    <a:pt x="0" y="225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778456" y="1110416"/>
              <a:ext cx="132752" cy="132752"/>
            </a:xfrm>
            <a:custGeom>
              <a:avLst/>
              <a:pathLst>
                <a:path w="132752" h="132752">
                  <a:moveTo>
                    <a:pt x="122391" y="0"/>
                  </a:moveTo>
                  <a:lnTo>
                    <a:pt x="132752" y="0"/>
                  </a:lnTo>
                  <a:lnTo>
                    <a:pt x="0" y="132752"/>
                  </a:lnTo>
                  <a:lnTo>
                    <a:pt x="0" y="1223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778456" y="1110416"/>
              <a:ext cx="29144" cy="29144"/>
            </a:xfrm>
            <a:custGeom>
              <a:avLst/>
              <a:pathLst>
                <a:path w="29144" h="29144">
                  <a:moveTo>
                    <a:pt x="18783" y="0"/>
                  </a:moveTo>
                  <a:lnTo>
                    <a:pt x="29144" y="0"/>
                  </a:lnTo>
                  <a:lnTo>
                    <a:pt x="0" y="29144"/>
                  </a:lnTo>
                  <a:lnTo>
                    <a:pt x="0" y="18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309597" y="4091145"/>
              <a:ext cx="65656" cy="65656"/>
            </a:xfrm>
            <a:custGeom>
              <a:avLst/>
              <a:pathLst>
                <a:path w="65656" h="65656">
                  <a:moveTo>
                    <a:pt x="65656" y="0"/>
                  </a:moveTo>
                  <a:lnTo>
                    <a:pt x="65656" y="10360"/>
                  </a:lnTo>
                  <a:lnTo>
                    <a:pt x="10360" y="65656"/>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205989" y="3987538"/>
              <a:ext cx="169264" cy="169264"/>
            </a:xfrm>
            <a:custGeom>
              <a:avLst/>
              <a:pathLst>
                <a:path w="169264" h="169264">
                  <a:moveTo>
                    <a:pt x="169264" y="0"/>
                  </a:moveTo>
                  <a:lnTo>
                    <a:pt x="169264" y="10360"/>
                  </a:lnTo>
                  <a:lnTo>
                    <a:pt x="10360" y="169264"/>
                  </a:lnTo>
                  <a:lnTo>
                    <a:pt x="0" y="169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2381" y="3883930"/>
              <a:ext cx="272872" cy="272872"/>
            </a:xfrm>
            <a:custGeom>
              <a:avLst/>
              <a:pathLst>
                <a:path w="272872" h="272872">
                  <a:moveTo>
                    <a:pt x="272872" y="0"/>
                  </a:moveTo>
                  <a:lnTo>
                    <a:pt x="272872" y="10360"/>
                  </a:lnTo>
                  <a:lnTo>
                    <a:pt x="10360" y="272872"/>
                  </a:lnTo>
                  <a:lnTo>
                    <a:pt x="0" y="272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006762" y="3780322"/>
              <a:ext cx="368491" cy="376480"/>
            </a:xfrm>
            <a:custGeom>
              <a:avLst/>
              <a:pathLst>
                <a:path w="368491" h="376480">
                  <a:moveTo>
                    <a:pt x="368491" y="0"/>
                  </a:moveTo>
                  <a:lnTo>
                    <a:pt x="368491" y="10360"/>
                  </a:lnTo>
                  <a:lnTo>
                    <a:pt x="2372" y="376480"/>
                  </a:lnTo>
                  <a:lnTo>
                    <a:pt x="0" y="37648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006762" y="36767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006762" y="35731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006762" y="34694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006762" y="33658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006762" y="32622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006762" y="31586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006762" y="30550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006762" y="29514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006762" y="28478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006762" y="27442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006762" y="26406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006762" y="25370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006762" y="24334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006762" y="23298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006762" y="22262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006762" y="21225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006762" y="20189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006762" y="19153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006762" y="18117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006762" y="17081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006762" y="16045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006762" y="15009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006762" y="1397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006762" y="1293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006762" y="1190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006762" y="1086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006762" y="1078683"/>
              <a:ext cx="283081" cy="283081"/>
            </a:xfrm>
            <a:custGeom>
              <a:avLst/>
              <a:pathLst>
                <a:path w="283081" h="283081">
                  <a:moveTo>
                    <a:pt x="272720" y="0"/>
                  </a:moveTo>
                  <a:lnTo>
                    <a:pt x="283081" y="0"/>
                  </a:lnTo>
                  <a:lnTo>
                    <a:pt x="0" y="283081"/>
                  </a:lnTo>
                  <a:lnTo>
                    <a:pt x="0" y="272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006762" y="1078683"/>
              <a:ext cx="179473" cy="179473"/>
            </a:xfrm>
            <a:custGeom>
              <a:avLst/>
              <a:pathLst>
                <a:path w="179473" h="179473">
                  <a:moveTo>
                    <a:pt x="169112" y="0"/>
                  </a:moveTo>
                  <a:lnTo>
                    <a:pt x="179473" y="0"/>
                  </a:lnTo>
                  <a:lnTo>
                    <a:pt x="0" y="179473"/>
                  </a:lnTo>
                  <a:lnTo>
                    <a:pt x="0" y="169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006762" y="1078683"/>
              <a:ext cx="75865" cy="75865"/>
            </a:xfrm>
            <a:custGeom>
              <a:avLst/>
              <a:pathLst>
                <a:path w="75865" h="75865">
                  <a:moveTo>
                    <a:pt x="65504" y="0"/>
                  </a:moveTo>
                  <a:lnTo>
                    <a:pt x="75865" y="0"/>
                  </a:lnTo>
                  <a:lnTo>
                    <a:pt x="0" y="75865"/>
                  </a:lnTo>
                  <a:lnTo>
                    <a:pt x="0" y="65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138459" y="4101137"/>
              <a:ext cx="55665" cy="55665"/>
            </a:xfrm>
            <a:custGeom>
              <a:avLst/>
              <a:pathLst>
                <a:path w="55665" h="55665">
                  <a:moveTo>
                    <a:pt x="55665" y="0"/>
                  </a:moveTo>
                  <a:lnTo>
                    <a:pt x="55665" y="10360"/>
                  </a:lnTo>
                  <a:lnTo>
                    <a:pt x="10360" y="55665"/>
                  </a:lnTo>
                  <a:lnTo>
                    <a:pt x="0" y="556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8034852" y="3997529"/>
              <a:ext cx="159272" cy="159272"/>
            </a:xfrm>
            <a:custGeom>
              <a:avLst/>
              <a:pathLst>
                <a:path w="159272" h="159272">
                  <a:moveTo>
                    <a:pt x="159272" y="0"/>
                  </a:moveTo>
                  <a:lnTo>
                    <a:pt x="159272" y="10360"/>
                  </a:lnTo>
                  <a:lnTo>
                    <a:pt x="10360" y="159272"/>
                  </a:lnTo>
                  <a:lnTo>
                    <a:pt x="0" y="15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931244" y="3893922"/>
              <a:ext cx="262880" cy="262880"/>
            </a:xfrm>
            <a:custGeom>
              <a:avLst/>
              <a:pathLst>
                <a:path w="262880" h="262880">
                  <a:moveTo>
                    <a:pt x="262880" y="0"/>
                  </a:moveTo>
                  <a:lnTo>
                    <a:pt x="262880" y="10360"/>
                  </a:lnTo>
                  <a:lnTo>
                    <a:pt x="10360" y="262880"/>
                  </a:lnTo>
                  <a:lnTo>
                    <a:pt x="0" y="262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7636" y="3790314"/>
              <a:ext cx="366488" cy="366488"/>
            </a:xfrm>
            <a:custGeom>
              <a:avLst/>
              <a:pathLst>
                <a:path w="366488" h="366488">
                  <a:moveTo>
                    <a:pt x="366488" y="0"/>
                  </a:moveTo>
                  <a:lnTo>
                    <a:pt x="366488" y="10360"/>
                  </a:lnTo>
                  <a:lnTo>
                    <a:pt x="10360" y="366488"/>
                  </a:lnTo>
                  <a:lnTo>
                    <a:pt x="0" y="3664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867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830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794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758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722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686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650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9614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8578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7542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6506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5470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4434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3398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2361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1325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20289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9253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8217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7181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6145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5109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407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303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200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96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6950"/>
              <a:ext cx="324805" cy="324805"/>
            </a:xfrm>
            <a:custGeom>
              <a:avLst/>
              <a:pathLst>
                <a:path w="324805" h="324805">
                  <a:moveTo>
                    <a:pt x="314445" y="0"/>
                  </a:moveTo>
                  <a:lnTo>
                    <a:pt x="324805" y="0"/>
                  </a:lnTo>
                  <a:lnTo>
                    <a:pt x="0" y="324805"/>
                  </a:lnTo>
                  <a:lnTo>
                    <a:pt x="0" y="314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6950"/>
              <a:ext cx="221198" cy="221198"/>
            </a:xfrm>
            <a:custGeom>
              <a:avLst/>
              <a:pathLst>
                <a:path w="221198" h="221198">
                  <a:moveTo>
                    <a:pt x="210837" y="0"/>
                  </a:moveTo>
                  <a:lnTo>
                    <a:pt x="221198" y="0"/>
                  </a:lnTo>
                  <a:lnTo>
                    <a:pt x="0" y="221198"/>
                  </a:lnTo>
                  <a:lnTo>
                    <a:pt x="0" y="210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6950"/>
              <a:ext cx="117590" cy="117590"/>
            </a:xfrm>
            <a:custGeom>
              <a:avLst/>
              <a:pathLst>
                <a:path w="117590" h="117590">
                  <a:moveTo>
                    <a:pt x="107229" y="0"/>
                  </a:moveTo>
                  <a:lnTo>
                    <a:pt x="117590" y="0"/>
                  </a:lnTo>
                  <a:lnTo>
                    <a:pt x="0" y="117590"/>
                  </a:lnTo>
                  <a:lnTo>
                    <a:pt x="0" y="107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825633" y="1046950"/>
              <a:ext cx="13982" cy="13982"/>
            </a:xfrm>
            <a:custGeom>
              <a:avLst/>
              <a:pathLst>
                <a:path w="13982" h="13982">
                  <a:moveTo>
                    <a:pt x="3621" y="0"/>
                  </a:moveTo>
                  <a:lnTo>
                    <a:pt x="13982" y="0"/>
                  </a:lnTo>
                  <a:lnTo>
                    <a:pt x="0" y="13982"/>
                  </a:lnTo>
                  <a:lnTo>
                    <a:pt x="0" y="3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rc315"/>
            <p:cNvSpPr/>
            <p:nvPr/>
          </p:nvSpPr>
          <p:spPr>
            <a:xfrm>
              <a:off x="865232" y="2919208"/>
              <a:ext cx="368491" cy="1237594"/>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274667" y="2824008"/>
              <a:ext cx="368491" cy="133279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1684102" y="2601876"/>
              <a:ext cx="368491" cy="1554926"/>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2093538" y="1840280"/>
              <a:ext cx="368491" cy="2316522"/>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321844" y="1364282"/>
              <a:ext cx="368491" cy="2792520"/>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3731279" y="1300815"/>
              <a:ext cx="368491" cy="2855987"/>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4140715" y="1237349"/>
              <a:ext cx="368491" cy="2919453"/>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5778456" y="1110416"/>
              <a:ext cx="368491" cy="304638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006762" y="1078683"/>
              <a:ext cx="368491" cy="307811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7825633" y="1046950"/>
              <a:ext cx="368491" cy="3109852"/>
            </a:xfrm>
            <a:prstGeom prst="rect">
              <a:avLst/>
            </a:prstGeom>
            <a:ln w="1355" cap="flat">
              <a:solidFill>
                <a:srgbClr val="000000">
                  <a:alpha val="100000"/>
                </a:srgbClr>
              </a:solidFill>
              <a:prstDash val="solid"/>
              <a:miter/>
            </a:ln>
          </p:spPr>
          <p:txBody>
            <a:bodyPr/>
            <a:lstStyle/>
            <a:p/>
          </p:txBody>
        </p:sp>
        <p:sp>
          <p:nvSpPr>
            <p:cNvPr id="325" name="tx325"/>
            <p:cNvSpPr/>
            <p:nvPr/>
          </p:nvSpPr>
          <p:spPr>
            <a:xfrm>
              <a:off x="969091" y="279096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6" name="tx326"/>
            <p:cNvSpPr/>
            <p:nvPr/>
          </p:nvSpPr>
          <p:spPr>
            <a:xfrm>
              <a:off x="1378527" y="269188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7" name="tx327"/>
            <p:cNvSpPr/>
            <p:nvPr/>
          </p:nvSpPr>
          <p:spPr>
            <a:xfrm>
              <a:off x="1787962" y="24546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8" name="tx328"/>
            <p:cNvSpPr/>
            <p:nvPr/>
          </p:nvSpPr>
          <p:spPr>
            <a:xfrm>
              <a:off x="2197397" y="164729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9" name="tx329"/>
            <p:cNvSpPr/>
            <p:nvPr/>
          </p:nvSpPr>
          <p:spPr>
            <a:xfrm>
              <a:off x="2606833" y="1516348"/>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0" name="tx330"/>
            <p:cNvSpPr/>
            <p:nvPr/>
          </p:nvSpPr>
          <p:spPr>
            <a:xfrm>
              <a:off x="3016268"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1" name="tx331"/>
            <p:cNvSpPr/>
            <p:nvPr/>
          </p:nvSpPr>
          <p:spPr>
            <a:xfrm>
              <a:off x="3425704"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2" name="tx332"/>
            <p:cNvSpPr/>
            <p:nvPr/>
          </p:nvSpPr>
          <p:spPr>
            <a:xfrm>
              <a:off x="3835139"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3" name="tx333"/>
            <p:cNvSpPr/>
            <p:nvPr/>
          </p:nvSpPr>
          <p:spPr>
            <a:xfrm>
              <a:off x="4244574" y="10082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4" name="tx334"/>
            <p:cNvSpPr/>
            <p:nvPr/>
          </p:nvSpPr>
          <p:spPr>
            <a:xfrm>
              <a:off x="5882316"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547288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6291751"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9" name="tx339"/>
            <p:cNvSpPr/>
            <p:nvPr/>
          </p:nvSpPr>
          <p:spPr>
            <a:xfrm>
              <a:off x="7110622"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670118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520057"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2" name="tx342"/>
            <p:cNvSpPr/>
            <p:nvPr/>
          </p:nvSpPr>
          <p:spPr>
            <a:xfrm>
              <a:off x="792949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3" name="tx343"/>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tx344"/>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5" name="pg345"/>
            <p:cNvSpPr/>
            <p:nvPr/>
          </p:nvSpPr>
          <p:spPr>
            <a:xfrm>
              <a:off x="986811" y="34349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1019333" y="34671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1396247" y="3387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1428768" y="34195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9" name="pg349"/>
            <p:cNvSpPr/>
            <p:nvPr/>
          </p:nvSpPr>
          <p:spPr>
            <a:xfrm>
              <a:off x="1805682" y="32762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1838204" y="33098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1" name="pg351"/>
            <p:cNvSpPr/>
            <p:nvPr/>
          </p:nvSpPr>
          <p:spPr>
            <a:xfrm>
              <a:off x="2215117" y="28954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2247639" y="29263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3413279" y="265748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3445800" y="2688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5" name="pg355"/>
            <p:cNvSpPr/>
            <p:nvPr/>
          </p:nvSpPr>
          <p:spPr>
            <a:xfrm>
              <a:off x="3852859" y="26257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3885380" y="26582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4262294" y="25940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4294816" y="2624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9" name="pg359"/>
            <p:cNvSpPr/>
            <p:nvPr/>
          </p:nvSpPr>
          <p:spPr>
            <a:xfrm>
              <a:off x="5900035"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5932557"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7128342"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7160863"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7947212"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7979734"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6" name="tx366"/>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7" name="tx367"/>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8" name="tx368"/>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9" name="tx369"/>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0" name="tx370"/>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1" name="tx371"/>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2" name="tx372"/>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73" name="tx373"/>
            <p:cNvSpPr/>
            <p:nvPr/>
          </p:nvSpPr>
          <p:spPr>
            <a:xfrm rot="-5400000">
              <a:off x="1986549"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74" name="tx374"/>
            <p:cNvSpPr/>
            <p:nvPr/>
          </p:nvSpPr>
          <p:spPr>
            <a:xfrm rot="-5400000">
              <a:off x="2439572"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5" name="tx375"/>
            <p:cNvSpPr/>
            <p:nvPr/>
          </p:nvSpPr>
          <p:spPr>
            <a:xfrm rot="-5400000">
              <a:off x="2914969"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76" name="tx376"/>
            <p:cNvSpPr/>
            <p:nvPr/>
          </p:nvSpPr>
          <p:spPr>
            <a:xfrm rot="-5400000">
              <a:off x="2964548"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77" name="tx377"/>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78" name="tx378"/>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79" name="tx379"/>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80" name="tx380"/>
            <p:cNvSpPr/>
            <p:nvPr/>
          </p:nvSpPr>
          <p:spPr>
            <a:xfrm rot="-5400000">
              <a:off x="451313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81" name="tx381"/>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82" name="tx382"/>
            <p:cNvSpPr/>
            <p:nvPr/>
          </p:nvSpPr>
          <p:spPr>
            <a:xfrm rot="-5400000">
              <a:off x="576781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83" name="tx383"/>
            <p:cNvSpPr/>
            <p:nvPr/>
          </p:nvSpPr>
          <p:spPr>
            <a:xfrm rot="-5400000">
              <a:off x="6192669"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4" name="tx384"/>
            <p:cNvSpPr/>
            <p:nvPr/>
          </p:nvSpPr>
          <p:spPr>
            <a:xfrm rot="-5400000">
              <a:off x="6282800"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5" name="tx385"/>
            <p:cNvSpPr/>
            <p:nvPr/>
          </p:nvSpPr>
          <p:spPr>
            <a:xfrm rot="-5400000">
              <a:off x="6946226"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6" name="tx386"/>
            <p:cNvSpPr/>
            <p:nvPr/>
          </p:nvSpPr>
          <p:spPr>
            <a:xfrm rot="-5400000">
              <a:off x="7374454"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7" name="tx387"/>
            <p:cNvSpPr/>
            <p:nvPr/>
          </p:nvSpPr>
          <p:spPr>
            <a:xfrm rot="-5400000">
              <a:off x="7888698"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8" name="tx388"/>
            <p:cNvSpPr/>
            <p:nvPr/>
          </p:nvSpPr>
          <p:spPr>
            <a:xfrm rot="-5400000">
              <a:off x="8204648"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89" name="tx389"/>
            <p:cNvSpPr/>
            <p:nvPr/>
          </p:nvSpPr>
          <p:spPr>
            <a:xfrm rot="-5400000">
              <a:off x="8636798"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0" name="tx390"/>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1" name="rc391"/>
            <p:cNvSpPr/>
            <p:nvPr/>
          </p:nvSpPr>
          <p:spPr>
            <a:xfrm>
              <a:off x="3680231" y="5993415"/>
              <a:ext cx="219455" cy="219455"/>
            </a:xfrm>
            <a:prstGeom prst="rect">
              <a:avLst/>
            </a:prstGeom>
            <a:solidFill>
              <a:srgbClr val="FFFFFF">
                <a:alpha val="100000"/>
              </a:srgbClr>
            </a:solidFill>
          </p:spPr>
          <p:txBody>
            <a:bodyPr/>
            <a:lstStyle/>
            <a:p/>
          </p:txBody>
        </p:sp>
        <p:sp>
          <p:nvSpPr>
            <p:cNvPr id="392" name="pg392"/>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rc397"/>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8" name="tx398"/>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9" name="tx399"/>
            <p:cNvSpPr/>
            <p:nvPr/>
          </p:nvSpPr>
          <p:spPr>
            <a:xfrm>
              <a:off x="803816" y="399414"/>
              <a:ext cx="7128219"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MENA, 2024</a:t>
              </a:r>
            </a:p>
          </p:txBody>
        </p:sp>
        <p:sp>
          <p:nvSpPr>
            <p:cNvPr id="400" name="tx40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1" name="tx401"/>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2" name="tx402"/>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2024, le Maroc se classera au 10e rang sur 20 pays pour la plus faible couverture en DTC3 (sur la base d'un classement ex æquo).
Le Maroc était dans le top 10 des pays ayant le plus grand nombre d'enfants non vaccinés ou sous-vaccinés (rang=8).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31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960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4890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8819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749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3996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7925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185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784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713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2570532"/>
              <a:ext cx="248247" cy="1436153"/>
            </a:xfrm>
            <a:prstGeom prst="rect">
              <a:avLst/>
            </a:prstGeom>
            <a:solidFill>
              <a:srgbClr val="80BD41">
                <a:alpha val="100000"/>
              </a:srgbClr>
            </a:solidFill>
          </p:spPr>
          <p:txBody>
            <a:bodyPr/>
            <a:lstStyle/>
            <a:p/>
          </p:txBody>
        </p:sp>
        <p:sp>
          <p:nvSpPr>
            <p:cNvPr id="27" name="rc27"/>
            <p:cNvSpPr/>
            <p:nvPr/>
          </p:nvSpPr>
          <p:spPr>
            <a:xfrm>
              <a:off x="1333322" y="2494941"/>
              <a:ext cx="248247" cy="75590"/>
            </a:xfrm>
            <a:prstGeom prst="rect">
              <a:avLst/>
            </a:prstGeom>
            <a:solidFill>
              <a:srgbClr val="1CABE2">
                <a:alpha val="100000"/>
              </a:srgbClr>
            </a:solidFill>
          </p:spPr>
          <p:txBody>
            <a:bodyPr/>
            <a:lstStyle/>
            <a:p/>
          </p:txBody>
        </p:sp>
        <p:sp>
          <p:nvSpPr>
            <p:cNvPr id="28" name="rc28"/>
            <p:cNvSpPr/>
            <p:nvPr/>
          </p:nvSpPr>
          <p:spPr>
            <a:xfrm>
              <a:off x="1609153" y="2572669"/>
              <a:ext cx="248247" cy="1434016"/>
            </a:xfrm>
            <a:prstGeom prst="rect">
              <a:avLst/>
            </a:prstGeom>
            <a:solidFill>
              <a:srgbClr val="80BD41">
                <a:alpha val="100000"/>
              </a:srgbClr>
            </a:solidFill>
          </p:spPr>
          <p:txBody>
            <a:bodyPr/>
            <a:lstStyle/>
            <a:p/>
          </p:txBody>
        </p:sp>
        <p:sp>
          <p:nvSpPr>
            <p:cNvPr id="29" name="rc29"/>
            <p:cNvSpPr/>
            <p:nvPr/>
          </p:nvSpPr>
          <p:spPr>
            <a:xfrm>
              <a:off x="1609153" y="2512910"/>
              <a:ext cx="248247" cy="59758"/>
            </a:xfrm>
            <a:prstGeom prst="rect">
              <a:avLst/>
            </a:prstGeom>
            <a:solidFill>
              <a:srgbClr val="1CABE2">
                <a:alpha val="100000"/>
              </a:srgbClr>
            </a:solidFill>
          </p:spPr>
          <p:txBody>
            <a:bodyPr/>
            <a:lstStyle/>
            <a:p/>
          </p:txBody>
        </p:sp>
        <p:sp>
          <p:nvSpPr>
            <p:cNvPr id="30" name="rc30"/>
            <p:cNvSpPr/>
            <p:nvPr/>
          </p:nvSpPr>
          <p:spPr>
            <a:xfrm>
              <a:off x="1884983" y="2613560"/>
              <a:ext cx="248247" cy="1393124"/>
            </a:xfrm>
            <a:prstGeom prst="rect">
              <a:avLst/>
            </a:prstGeom>
            <a:solidFill>
              <a:srgbClr val="80BD41">
                <a:alpha val="100000"/>
              </a:srgbClr>
            </a:solidFill>
          </p:spPr>
          <p:txBody>
            <a:bodyPr/>
            <a:lstStyle/>
            <a:p/>
          </p:txBody>
        </p:sp>
        <p:sp>
          <p:nvSpPr>
            <p:cNvPr id="31" name="rc31"/>
            <p:cNvSpPr/>
            <p:nvPr/>
          </p:nvSpPr>
          <p:spPr>
            <a:xfrm>
              <a:off x="1884983" y="2524638"/>
              <a:ext cx="248247" cy="88921"/>
            </a:xfrm>
            <a:prstGeom prst="rect">
              <a:avLst/>
            </a:prstGeom>
            <a:solidFill>
              <a:srgbClr val="1CABE2">
                <a:alpha val="100000"/>
              </a:srgbClr>
            </a:solidFill>
          </p:spPr>
          <p:txBody>
            <a:bodyPr/>
            <a:lstStyle/>
            <a:p/>
          </p:txBody>
        </p:sp>
        <p:sp>
          <p:nvSpPr>
            <p:cNvPr id="32" name="rc32"/>
            <p:cNvSpPr/>
            <p:nvPr/>
          </p:nvSpPr>
          <p:spPr>
            <a:xfrm>
              <a:off x="2160814" y="2639931"/>
              <a:ext cx="248247" cy="1366754"/>
            </a:xfrm>
            <a:prstGeom prst="rect">
              <a:avLst/>
            </a:prstGeom>
            <a:solidFill>
              <a:srgbClr val="80BD41">
                <a:alpha val="100000"/>
              </a:srgbClr>
            </a:solidFill>
          </p:spPr>
          <p:txBody>
            <a:bodyPr/>
            <a:lstStyle/>
            <a:p/>
          </p:txBody>
        </p:sp>
        <p:sp>
          <p:nvSpPr>
            <p:cNvPr id="33" name="rc33"/>
            <p:cNvSpPr/>
            <p:nvPr/>
          </p:nvSpPr>
          <p:spPr>
            <a:xfrm>
              <a:off x="2160814" y="2504751"/>
              <a:ext cx="248247" cy="135179"/>
            </a:xfrm>
            <a:prstGeom prst="rect">
              <a:avLst/>
            </a:prstGeom>
            <a:solidFill>
              <a:srgbClr val="1CABE2">
                <a:alpha val="100000"/>
              </a:srgbClr>
            </a:solidFill>
          </p:spPr>
          <p:txBody>
            <a:bodyPr/>
            <a:lstStyle/>
            <a:p/>
          </p:txBody>
        </p:sp>
        <p:sp>
          <p:nvSpPr>
            <p:cNvPr id="34" name="rc34"/>
            <p:cNvSpPr/>
            <p:nvPr/>
          </p:nvSpPr>
          <p:spPr>
            <a:xfrm>
              <a:off x="2436645" y="2522696"/>
              <a:ext cx="248247" cy="1483989"/>
            </a:xfrm>
            <a:prstGeom prst="rect">
              <a:avLst/>
            </a:prstGeom>
            <a:solidFill>
              <a:srgbClr val="80BD41">
                <a:alpha val="100000"/>
              </a:srgbClr>
            </a:solidFill>
          </p:spPr>
          <p:txBody>
            <a:bodyPr/>
            <a:lstStyle/>
            <a:p/>
          </p:txBody>
        </p:sp>
        <p:sp>
          <p:nvSpPr>
            <p:cNvPr id="35" name="rc35"/>
            <p:cNvSpPr/>
            <p:nvPr/>
          </p:nvSpPr>
          <p:spPr>
            <a:xfrm>
              <a:off x="2436645" y="2476802"/>
              <a:ext cx="248247" cy="45893"/>
            </a:xfrm>
            <a:prstGeom prst="rect">
              <a:avLst/>
            </a:prstGeom>
            <a:solidFill>
              <a:srgbClr val="1CABE2">
                <a:alpha val="100000"/>
              </a:srgbClr>
            </a:solidFill>
          </p:spPr>
          <p:txBody>
            <a:bodyPr/>
            <a:lstStyle/>
            <a:p/>
          </p:txBody>
        </p:sp>
        <p:sp>
          <p:nvSpPr>
            <p:cNvPr id="36" name="rc36"/>
            <p:cNvSpPr/>
            <p:nvPr/>
          </p:nvSpPr>
          <p:spPr>
            <a:xfrm>
              <a:off x="2712475" y="2475928"/>
              <a:ext cx="248247" cy="1530756"/>
            </a:xfrm>
            <a:prstGeom prst="rect">
              <a:avLst/>
            </a:prstGeom>
            <a:solidFill>
              <a:srgbClr val="80BD41">
                <a:alpha val="100000"/>
              </a:srgbClr>
            </a:solidFill>
          </p:spPr>
          <p:txBody>
            <a:bodyPr/>
            <a:lstStyle/>
            <a:p/>
          </p:txBody>
        </p:sp>
        <p:sp>
          <p:nvSpPr>
            <p:cNvPr id="37" name="rc37"/>
            <p:cNvSpPr/>
            <p:nvPr/>
          </p:nvSpPr>
          <p:spPr>
            <a:xfrm>
              <a:off x="2712475" y="2444677"/>
              <a:ext cx="248247" cy="31251"/>
            </a:xfrm>
            <a:prstGeom prst="rect">
              <a:avLst/>
            </a:prstGeom>
            <a:solidFill>
              <a:srgbClr val="1CABE2">
                <a:alpha val="100000"/>
              </a:srgbClr>
            </a:solidFill>
          </p:spPr>
          <p:txBody>
            <a:bodyPr/>
            <a:lstStyle/>
            <a:p/>
          </p:txBody>
        </p:sp>
        <p:sp>
          <p:nvSpPr>
            <p:cNvPr id="38" name="rc38"/>
            <p:cNvSpPr/>
            <p:nvPr/>
          </p:nvSpPr>
          <p:spPr>
            <a:xfrm>
              <a:off x="2988306" y="2466191"/>
              <a:ext cx="248247" cy="1540494"/>
            </a:xfrm>
            <a:prstGeom prst="rect">
              <a:avLst/>
            </a:prstGeom>
            <a:solidFill>
              <a:srgbClr val="80BD41">
                <a:alpha val="100000"/>
              </a:srgbClr>
            </a:solidFill>
          </p:spPr>
          <p:txBody>
            <a:bodyPr/>
            <a:lstStyle/>
            <a:p/>
          </p:txBody>
        </p:sp>
        <p:sp>
          <p:nvSpPr>
            <p:cNvPr id="39" name="rc39"/>
            <p:cNvSpPr/>
            <p:nvPr/>
          </p:nvSpPr>
          <p:spPr>
            <a:xfrm>
              <a:off x="2988306" y="2418549"/>
              <a:ext cx="248247" cy="47641"/>
            </a:xfrm>
            <a:prstGeom prst="rect">
              <a:avLst/>
            </a:prstGeom>
            <a:solidFill>
              <a:srgbClr val="1CABE2">
                <a:alpha val="100000"/>
              </a:srgbClr>
            </a:solidFill>
          </p:spPr>
          <p:txBody>
            <a:bodyPr/>
            <a:lstStyle/>
            <a:p/>
          </p:txBody>
        </p:sp>
        <p:sp>
          <p:nvSpPr>
            <p:cNvPr id="40" name="rc40"/>
            <p:cNvSpPr/>
            <p:nvPr/>
          </p:nvSpPr>
          <p:spPr>
            <a:xfrm>
              <a:off x="3264137" y="2471071"/>
              <a:ext cx="248247" cy="1535613"/>
            </a:xfrm>
            <a:prstGeom prst="rect">
              <a:avLst/>
            </a:prstGeom>
            <a:solidFill>
              <a:srgbClr val="80BD41">
                <a:alpha val="100000"/>
              </a:srgbClr>
            </a:solidFill>
          </p:spPr>
          <p:txBody>
            <a:bodyPr/>
            <a:lstStyle/>
            <a:p/>
          </p:txBody>
        </p:sp>
        <p:sp>
          <p:nvSpPr>
            <p:cNvPr id="41" name="rc41"/>
            <p:cNvSpPr/>
            <p:nvPr/>
          </p:nvSpPr>
          <p:spPr>
            <a:xfrm>
              <a:off x="3264137" y="2390260"/>
              <a:ext cx="248247" cy="80811"/>
            </a:xfrm>
            <a:prstGeom prst="rect">
              <a:avLst/>
            </a:prstGeom>
            <a:solidFill>
              <a:srgbClr val="1CABE2">
                <a:alpha val="100000"/>
              </a:srgbClr>
            </a:solidFill>
          </p:spPr>
          <p:txBody>
            <a:bodyPr/>
            <a:lstStyle/>
            <a:p/>
          </p:txBody>
        </p:sp>
        <p:sp>
          <p:nvSpPr>
            <p:cNvPr id="42" name="rc42"/>
            <p:cNvSpPr/>
            <p:nvPr/>
          </p:nvSpPr>
          <p:spPr>
            <a:xfrm>
              <a:off x="3539967" y="2387443"/>
              <a:ext cx="248247" cy="1619241"/>
            </a:xfrm>
            <a:prstGeom prst="rect">
              <a:avLst/>
            </a:prstGeom>
            <a:solidFill>
              <a:srgbClr val="80BD41">
                <a:alpha val="100000"/>
              </a:srgbClr>
            </a:solidFill>
          </p:spPr>
          <p:txBody>
            <a:bodyPr/>
            <a:lstStyle/>
            <a:p/>
          </p:txBody>
        </p:sp>
        <p:sp>
          <p:nvSpPr>
            <p:cNvPr id="43" name="rc43"/>
            <p:cNvSpPr/>
            <p:nvPr/>
          </p:nvSpPr>
          <p:spPr>
            <a:xfrm>
              <a:off x="3539967" y="2371077"/>
              <a:ext cx="248247" cy="16366"/>
            </a:xfrm>
            <a:prstGeom prst="rect">
              <a:avLst/>
            </a:prstGeom>
            <a:solidFill>
              <a:srgbClr val="1CABE2">
                <a:alpha val="100000"/>
              </a:srgbClr>
            </a:solidFill>
          </p:spPr>
          <p:txBody>
            <a:bodyPr/>
            <a:lstStyle/>
            <a:p/>
          </p:txBody>
        </p:sp>
        <p:sp>
          <p:nvSpPr>
            <p:cNvPr id="44" name="rc44"/>
            <p:cNvSpPr/>
            <p:nvPr/>
          </p:nvSpPr>
          <p:spPr>
            <a:xfrm>
              <a:off x="3815798" y="2359713"/>
              <a:ext cx="248247" cy="1646972"/>
            </a:xfrm>
            <a:prstGeom prst="rect">
              <a:avLst/>
            </a:prstGeom>
            <a:solidFill>
              <a:srgbClr val="80BD41">
                <a:alpha val="100000"/>
              </a:srgbClr>
            </a:solidFill>
          </p:spPr>
          <p:txBody>
            <a:bodyPr/>
            <a:lstStyle/>
            <a:p/>
          </p:txBody>
        </p:sp>
        <p:sp>
          <p:nvSpPr>
            <p:cNvPr id="45" name="rc45"/>
            <p:cNvSpPr/>
            <p:nvPr/>
          </p:nvSpPr>
          <p:spPr>
            <a:xfrm>
              <a:off x="3815798" y="2343079"/>
              <a:ext cx="248247" cy="16633"/>
            </a:xfrm>
            <a:prstGeom prst="rect">
              <a:avLst/>
            </a:prstGeom>
            <a:solidFill>
              <a:srgbClr val="1CABE2">
                <a:alpha val="100000"/>
              </a:srgbClr>
            </a:solidFill>
          </p:spPr>
          <p:txBody>
            <a:bodyPr/>
            <a:lstStyle/>
            <a:p/>
          </p:txBody>
        </p:sp>
        <p:sp>
          <p:nvSpPr>
            <p:cNvPr id="46" name="rc46"/>
            <p:cNvSpPr/>
            <p:nvPr/>
          </p:nvSpPr>
          <p:spPr>
            <a:xfrm>
              <a:off x="4091628" y="2338733"/>
              <a:ext cx="248247" cy="1667951"/>
            </a:xfrm>
            <a:prstGeom prst="rect">
              <a:avLst/>
            </a:prstGeom>
            <a:solidFill>
              <a:srgbClr val="80BD41">
                <a:alpha val="100000"/>
              </a:srgbClr>
            </a:solidFill>
          </p:spPr>
          <p:txBody>
            <a:bodyPr/>
            <a:lstStyle/>
            <a:p/>
          </p:txBody>
        </p:sp>
        <p:sp>
          <p:nvSpPr>
            <p:cNvPr id="47" name="rc47"/>
            <p:cNvSpPr/>
            <p:nvPr/>
          </p:nvSpPr>
          <p:spPr>
            <a:xfrm>
              <a:off x="4091628" y="2321881"/>
              <a:ext cx="248247" cy="16851"/>
            </a:xfrm>
            <a:prstGeom prst="rect">
              <a:avLst/>
            </a:prstGeom>
            <a:solidFill>
              <a:srgbClr val="1CABE2">
                <a:alpha val="100000"/>
              </a:srgbClr>
            </a:solidFill>
          </p:spPr>
          <p:txBody>
            <a:bodyPr/>
            <a:lstStyle/>
            <a:p/>
          </p:txBody>
        </p:sp>
        <p:sp>
          <p:nvSpPr>
            <p:cNvPr id="48" name="rc48"/>
            <p:cNvSpPr/>
            <p:nvPr/>
          </p:nvSpPr>
          <p:spPr>
            <a:xfrm>
              <a:off x="4367459" y="2342181"/>
              <a:ext cx="248247" cy="1664503"/>
            </a:xfrm>
            <a:prstGeom prst="rect">
              <a:avLst/>
            </a:prstGeom>
            <a:solidFill>
              <a:srgbClr val="80BD41">
                <a:alpha val="100000"/>
              </a:srgbClr>
            </a:solidFill>
          </p:spPr>
          <p:txBody>
            <a:bodyPr/>
            <a:lstStyle/>
            <a:p/>
          </p:txBody>
        </p:sp>
        <p:sp>
          <p:nvSpPr>
            <p:cNvPr id="49" name="rc49"/>
            <p:cNvSpPr/>
            <p:nvPr/>
          </p:nvSpPr>
          <p:spPr>
            <a:xfrm>
              <a:off x="4367459" y="2325378"/>
              <a:ext cx="248247" cy="16803"/>
            </a:xfrm>
            <a:prstGeom prst="rect">
              <a:avLst/>
            </a:prstGeom>
            <a:solidFill>
              <a:srgbClr val="1CABE2">
                <a:alpha val="100000"/>
              </a:srgbClr>
            </a:solidFill>
          </p:spPr>
          <p:txBody>
            <a:bodyPr/>
            <a:lstStyle/>
            <a:p/>
          </p:txBody>
        </p:sp>
        <p:sp>
          <p:nvSpPr>
            <p:cNvPr id="50" name="rc50"/>
            <p:cNvSpPr/>
            <p:nvPr/>
          </p:nvSpPr>
          <p:spPr>
            <a:xfrm>
              <a:off x="4643290" y="2359494"/>
              <a:ext cx="248247" cy="1647190"/>
            </a:xfrm>
            <a:prstGeom prst="rect">
              <a:avLst/>
            </a:prstGeom>
            <a:solidFill>
              <a:srgbClr val="80BD41">
                <a:alpha val="100000"/>
              </a:srgbClr>
            </a:solidFill>
          </p:spPr>
          <p:txBody>
            <a:bodyPr/>
            <a:lstStyle/>
            <a:p/>
          </p:txBody>
        </p:sp>
        <p:sp>
          <p:nvSpPr>
            <p:cNvPr id="51" name="rc51"/>
            <p:cNvSpPr/>
            <p:nvPr/>
          </p:nvSpPr>
          <p:spPr>
            <a:xfrm>
              <a:off x="4643290" y="2342861"/>
              <a:ext cx="248247" cy="16633"/>
            </a:xfrm>
            <a:prstGeom prst="rect">
              <a:avLst/>
            </a:prstGeom>
            <a:solidFill>
              <a:srgbClr val="1CABE2">
                <a:alpha val="100000"/>
              </a:srgbClr>
            </a:solidFill>
          </p:spPr>
          <p:txBody>
            <a:bodyPr/>
            <a:lstStyle/>
            <a:p/>
          </p:txBody>
        </p:sp>
        <p:sp>
          <p:nvSpPr>
            <p:cNvPr id="52" name="rc52"/>
            <p:cNvSpPr/>
            <p:nvPr/>
          </p:nvSpPr>
          <p:spPr>
            <a:xfrm>
              <a:off x="4919120" y="2387055"/>
              <a:ext cx="248247" cy="1619630"/>
            </a:xfrm>
            <a:prstGeom prst="rect">
              <a:avLst/>
            </a:prstGeom>
            <a:solidFill>
              <a:srgbClr val="80BD41">
                <a:alpha val="100000"/>
              </a:srgbClr>
            </a:solidFill>
          </p:spPr>
          <p:txBody>
            <a:bodyPr/>
            <a:lstStyle/>
            <a:p/>
          </p:txBody>
        </p:sp>
        <p:sp>
          <p:nvSpPr>
            <p:cNvPr id="53" name="rc53"/>
            <p:cNvSpPr/>
            <p:nvPr/>
          </p:nvSpPr>
          <p:spPr>
            <a:xfrm>
              <a:off x="4919120" y="2370688"/>
              <a:ext cx="248247" cy="16366"/>
            </a:xfrm>
            <a:prstGeom prst="rect">
              <a:avLst/>
            </a:prstGeom>
            <a:solidFill>
              <a:srgbClr val="1CABE2">
                <a:alpha val="100000"/>
              </a:srgbClr>
            </a:solidFill>
          </p:spPr>
          <p:txBody>
            <a:bodyPr/>
            <a:lstStyle/>
            <a:p/>
          </p:txBody>
        </p:sp>
        <p:sp>
          <p:nvSpPr>
            <p:cNvPr id="54" name="rc54"/>
            <p:cNvSpPr/>
            <p:nvPr/>
          </p:nvSpPr>
          <p:spPr>
            <a:xfrm>
              <a:off x="5194951" y="2410147"/>
              <a:ext cx="248247" cy="1596537"/>
            </a:xfrm>
            <a:prstGeom prst="rect">
              <a:avLst/>
            </a:prstGeom>
            <a:solidFill>
              <a:srgbClr val="80BD41">
                <a:alpha val="100000"/>
              </a:srgbClr>
            </a:solidFill>
          </p:spPr>
          <p:txBody>
            <a:bodyPr/>
            <a:lstStyle/>
            <a:p/>
          </p:txBody>
        </p:sp>
        <p:sp>
          <p:nvSpPr>
            <p:cNvPr id="55" name="rc55"/>
            <p:cNvSpPr/>
            <p:nvPr/>
          </p:nvSpPr>
          <p:spPr>
            <a:xfrm>
              <a:off x="5194951" y="2394024"/>
              <a:ext cx="248247" cy="16123"/>
            </a:xfrm>
            <a:prstGeom prst="rect">
              <a:avLst/>
            </a:prstGeom>
            <a:solidFill>
              <a:srgbClr val="1CABE2">
                <a:alpha val="100000"/>
              </a:srgbClr>
            </a:solidFill>
          </p:spPr>
          <p:txBody>
            <a:bodyPr/>
            <a:lstStyle/>
            <a:p/>
          </p:txBody>
        </p:sp>
        <p:sp>
          <p:nvSpPr>
            <p:cNvPr id="56" name="rc56"/>
            <p:cNvSpPr/>
            <p:nvPr/>
          </p:nvSpPr>
          <p:spPr>
            <a:xfrm>
              <a:off x="5470781" y="2414348"/>
              <a:ext cx="248247" cy="1592336"/>
            </a:xfrm>
            <a:prstGeom prst="rect">
              <a:avLst/>
            </a:prstGeom>
            <a:solidFill>
              <a:srgbClr val="80BD41">
                <a:alpha val="100000"/>
              </a:srgbClr>
            </a:solidFill>
          </p:spPr>
          <p:txBody>
            <a:bodyPr/>
            <a:lstStyle/>
            <a:p/>
          </p:txBody>
        </p:sp>
        <p:sp>
          <p:nvSpPr>
            <p:cNvPr id="57" name="rc57"/>
            <p:cNvSpPr/>
            <p:nvPr/>
          </p:nvSpPr>
          <p:spPr>
            <a:xfrm>
              <a:off x="5470781" y="2398273"/>
              <a:ext cx="248247" cy="16074"/>
            </a:xfrm>
            <a:prstGeom prst="rect">
              <a:avLst/>
            </a:prstGeom>
            <a:solidFill>
              <a:srgbClr val="1CABE2">
                <a:alpha val="100000"/>
              </a:srgbClr>
            </a:solidFill>
          </p:spPr>
          <p:txBody>
            <a:bodyPr/>
            <a:lstStyle/>
            <a:p/>
          </p:txBody>
        </p:sp>
        <p:sp>
          <p:nvSpPr>
            <p:cNvPr id="58" name="rc58"/>
            <p:cNvSpPr/>
            <p:nvPr/>
          </p:nvSpPr>
          <p:spPr>
            <a:xfrm>
              <a:off x="5746612" y="2415756"/>
              <a:ext cx="248247" cy="1590928"/>
            </a:xfrm>
            <a:prstGeom prst="rect">
              <a:avLst/>
            </a:prstGeom>
            <a:solidFill>
              <a:srgbClr val="80BD41">
                <a:alpha val="100000"/>
              </a:srgbClr>
            </a:solidFill>
          </p:spPr>
          <p:txBody>
            <a:bodyPr/>
            <a:lstStyle/>
            <a:p/>
          </p:txBody>
        </p:sp>
        <p:sp>
          <p:nvSpPr>
            <p:cNvPr id="59" name="rc59"/>
            <p:cNvSpPr/>
            <p:nvPr/>
          </p:nvSpPr>
          <p:spPr>
            <a:xfrm>
              <a:off x="5746612" y="2399681"/>
              <a:ext cx="248247" cy="16074"/>
            </a:xfrm>
            <a:prstGeom prst="rect">
              <a:avLst/>
            </a:prstGeom>
            <a:solidFill>
              <a:srgbClr val="1CABE2">
                <a:alpha val="100000"/>
              </a:srgbClr>
            </a:solidFill>
          </p:spPr>
          <p:txBody>
            <a:bodyPr/>
            <a:lstStyle/>
            <a:p/>
          </p:txBody>
        </p:sp>
        <p:sp>
          <p:nvSpPr>
            <p:cNvPr id="60" name="rc60"/>
            <p:cNvSpPr/>
            <p:nvPr/>
          </p:nvSpPr>
          <p:spPr>
            <a:xfrm>
              <a:off x="6022443" y="2420977"/>
              <a:ext cx="248247" cy="1585707"/>
            </a:xfrm>
            <a:prstGeom prst="rect">
              <a:avLst/>
            </a:prstGeom>
            <a:solidFill>
              <a:srgbClr val="80BD41">
                <a:alpha val="100000"/>
              </a:srgbClr>
            </a:solidFill>
          </p:spPr>
          <p:txBody>
            <a:bodyPr/>
            <a:lstStyle/>
            <a:p/>
          </p:txBody>
        </p:sp>
        <p:sp>
          <p:nvSpPr>
            <p:cNvPr id="61" name="rc61"/>
            <p:cNvSpPr/>
            <p:nvPr/>
          </p:nvSpPr>
          <p:spPr>
            <a:xfrm>
              <a:off x="6022443" y="2404951"/>
              <a:ext cx="248247" cy="16026"/>
            </a:xfrm>
            <a:prstGeom prst="rect">
              <a:avLst/>
            </a:prstGeom>
            <a:solidFill>
              <a:srgbClr val="1CABE2">
                <a:alpha val="100000"/>
              </a:srgbClr>
            </a:solidFill>
          </p:spPr>
          <p:txBody>
            <a:bodyPr/>
            <a:lstStyle/>
            <a:p/>
          </p:txBody>
        </p:sp>
        <p:sp>
          <p:nvSpPr>
            <p:cNvPr id="62" name="rc62"/>
            <p:cNvSpPr/>
            <p:nvPr/>
          </p:nvSpPr>
          <p:spPr>
            <a:xfrm>
              <a:off x="6298273" y="2431564"/>
              <a:ext cx="248247" cy="1575120"/>
            </a:xfrm>
            <a:prstGeom prst="rect">
              <a:avLst/>
            </a:prstGeom>
            <a:solidFill>
              <a:srgbClr val="80BD41">
                <a:alpha val="100000"/>
              </a:srgbClr>
            </a:solidFill>
          </p:spPr>
          <p:txBody>
            <a:bodyPr/>
            <a:lstStyle/>
            <a:p/>
          </p:txBody>
        </p:sp>
        <p:sp>
          <p:nvSpPr>
            <p:cNvPr id="63" name="rc63"/>
            <p:cNvSpPr/>
            <p:nvPr/>
          </p:nvSpPr>
          <p:spPr>
            <a:xfrm>
              <a:off x="6298273" y="2415659"/>
              <a:ext cx="248247" cy="15904"/>
            </a:xfrm>
            <a:prstGeom prst="rect">
              <a:avLst/>
            </a:prstGeom>
            <a:solidFill>
              <a:srgbClr val="1CABE2">
                <a:alpha val="100000"/>
              </a:srgbClr>
            </a:solidFill>
          </p:spPr>
          <p:txBody>
            <a:bodyPr/>
            <a:lstStyle/>
            <a:p/>
          </p:txBody>
        </p:sp>
        <p:sp>
          <p:nvSpPr>
            <p:cNvPr id="64" name="rc64"/>
            <p:cNvSpPr/>
            <p:nvPr/>
          </p:nvSpPr>
          <p:spPr>
            <a:xfrm>
              <a:off x="6574104" y="2441374"/>
              <a:ext cx="248247" cy="1565310"/>
            </a:xfrm>
            <a:prstGeom prst="rect">
              <a:avLst/>
            </a:prstGeom>
            <a:solidFill>
              <a:srgbClr val="80BD41">
                <a:alpha val="100000"/>
              </a:srgbClr>
            </a:solidFill>
          </p:spPr>
          <p:txBody>
            <a:bodyPr/>
            <a:lstStyle/>
            <a:p/>
          </p:txBody>
        </p:sp>
        <p:sp>
          <p:nvSpPr>
            <p:cNvPr id="65" name="rc65"/>
            <p:cNvSpPr/>
            <p:nvPr/>
          </p:nvSpPr>
          <p:spPr>
            <a:xfrm>
              <a:off x="6574104" y="2425566"/>
              <a:ext cx="248247" cy="15807"/>
            </a:xfrm>
            <a:prstGeom prst="rect">
              <a:avLst/>
            </a:prstGeom>
            <a:solidFill>
              <a:srgbClr val="1CABE2">
                <a:alpha val="100000"/>
              </a:srgbClr>
            </a:solidFill>
          </p:spPr>
          <p:txBody>
            <a:bodyPr/>
            <a:lstStyle/>
            <a:p/>
          </p:txBody>
        </p:sp>
        <p:sp>
          <p:nvSpPr>
            <p:cNvPr id="66" name="rc66"/>
            <p:cNvSpPr/>
            <p:nvPr/>
          </p:nvSpPr>
          <p:spPr>
            <a:xfrm>
              <a:off x="6849934" y="2459732"/>
              <a:ext cx="248247" cy="1546953"/>
            </a:xfrm>
            <a:prstGeom prst="rect">
              <a:avLst/>
            </a:prstGeom>
            <a:solidFill>
              <a:srgbClr val="80BD41">
                <a:alpha val="100000"/>
              </a:srgbClr>
            </a:solidFill>
          </p:spPr>
          <p:txBody>
            <a:bodyPr/>
            <a:lstStyle/>
            <a:p/>
          </p:txBody>
        </p:sp>
        <p:sp>
          <p:nvSpPr>
            <p:cNvPr id="67" name="rc67"/>
            <p:cNvSpPr/>
            <p:nvPr/>
          </p:nvSpPr>
          <p:spPr>
            <a:xfrm>
              <a:off x="6849934" y="2444118"/>
              <a:ext cx="248247" cy="15613"/>
            </a:xfrm>
            <a:prstGeom prst="rect">
              <a:avLst/>
            </a:prstGeom>
            <a:solidFill>
              <a:srgbClr val="1CABE2">
                <a:alpha val="100000"/>
              </a:srgbClr>
            </a:solidFill>
          </p:spPr>
          <p:txBody>
            <a:bodyPr/>
            <a:lstStyle/>
            <a:p/>
          </p:txBody>
        </p:sp>
        <p:sp>
          <p:nvSpPr>
            <p:cNvPr id="68" name="rc68"/>
            <p:cNvSpPr/>
            <p:nvPr/>
          </p:nvSpPr>
          <p:spPr>
            <a:xfrm>
              <a:off x="7125765" y="2493023"/>
              <a:ext cx="248247" cy="1513662"/>
            </a:xfrm>
            <a:prstGeom prst="rect">
              <a:avLst/>
            </a:prstGeom>
            <a:solidFill>
              <a:srgbClr val="80BD41">
                <a:alpha val="100000"/>
              </a:srgbClr>
            </a:solidFill>
          </p:spPr>
          <p:txBody>
            <a:bodyPr/>
            <a:lstStyle/>
            <a:p/>
          </p:txBody>
        </p:sp>
        <p:sp>
          <p:nvSpPr>
            <p:cNvPr id="69" name="rc69"/>
            <p:cNvSpPr/>
            <p:nvPr/>
          </p:nvSpPr>
          <p:spPr>
            <a:xfrm>
              <a:off x="7125765" y="2462136"/>
              <a:ext cx="248247" cy="30887"/>
            </a:xfrm>
            <a:prstGeom prst="rect">
              <a:avLst/>
            </a:prstGeom>
            <a:solidFill>
              <a:srgbClr val="1CABE2">
                <a:alpha val="100000"/>
              </a:srgbClr>
            </a:solidFill>
          </p:spPr>
          <p:txBody>
            <a:bodyPr/>
            <a:lstStyle/>
            <a:p/>
          </p:txBody>
        </p:sp>
        <p:sp>
          <p:nvSpPr>
            <p:cNvPr id="70" name="rc70"/>
            <p:cNvSpPr/>
            <p:nvPr/>
          </p:nvSpPr>
          <p:spPr>
            <a:xfrm>
              <a:off x="7401596" y="2513881"/>
              <a:ext cx="248247" cy="1492803"/>
            </a:xfrm>
            <a:prstGeom prst="rect">
              <a:avLst/>
            </a:prstGeom>
            <a:solidFill>
              <a:srgbClr val="80BD41">
                <a:alpha val="100000"/>
              </a:srgbClr>
            </a:solidFill>
          </p:spPr>
          <p:txBody>
            <a:bodyPr/>
            <a:lstStyle/>
            <a:p/>
          </p:txBody>
        </p:sp>
        <p:sp>
          <p:nvSpPr>
            <p:cNvPr id="71" name="rc71"/>
            <p:cNvSpPr/>
            <p:nvPr/>
          </p:nvSpPr>
          <p:spPr>
            <a:xfrm>
              <a:off x="7401596" y="2483407"/>
              <a:ext cx="248247" cy="30474"/>
            </a:xfrm>
            <a:prstGeom prst="rect">
              <a:avLst/>
            </a:prstGeom>
            <a:solidFill>
              <a:srgbClr val="1CABE2">
                <a:alpha val="100000"/>
              </a:srgbClr>
            </a:solidFill>
          </p:spPr>
          <p:txBody>
            <a:bodyPr/>
            <a:lstStyle/>
            <a:p/>
          </p:txBody>
        </p:sp>
        <p:sp>
          <p:nvSpPr>
            <p:cNvPr id="72" name="rc72"/>
            <p:cNvSpPr/>
            <p:nvPr/>
          </p:nvSpPr>
          <p:spPr>
            <a:xfrm>
              <a:off x="7677426" y="2542656"/>
              <a:ext cx="248247" cy="1464029"/>
            </a:xfrm>
            <a:prstGeom prst="rect">
              <a:avLst/>
            </a:prstGeom>
            <a:solidFill>
              <a:srgbClr val="80BD41">
                <a:alpha val="100000"/>
              </a:srgbClr>
            </a:solidFill>
          </p:spPr>
          <p:txBody>
            <a:bodyPr/>
            <a:lstStyle/>
            <a:p/>
          </p:txBody>
        </p:sp>
        <p:sp>
          <p:nvSpPr>
            <p:cNvPr id="73" name="rc73"/>
            <p:cNvSpPr/>
            <p:nvPr/>
          </p:nvSpPr>
          <p:spPr>
            <a:xfrm>
              <a:off x="7677426" y="2497369"/>
              <a:ext cx="248247" cy="45286"/>
            </a:xfrm>
            <a:prstGeom prst="rect">
              <a:avLst/>
            </a:prstGeom>
            <a:solidFill>
              <a:srgbClr val="1CABE2">
                <a:alpha val="100000"/>
              </a:srgbClr>
            </a:solidFill>
          </p:spPr>
          <p:txBody>
            <a:bodyPr/>
            <a:lstStyle/>
            <a:p/>
          </p:txBody>
        </p:sp>
        <p:sp>
          <p:nvSpPr>
            <p:cNvPr id="74" name="rc74"/>
            <p:cNvSpPr/>
            <p:nvPr/>
          </p:nvSpPr>
          <p:spPr>
            <a:xfrm>
              <a:off x="7953257" y="2569075"/>
              <a:ext cx="248247" cy="1437609"/>
            </a:xfrm>
            <a:prstGeom prst="rect">
              <a:avLst/>
            </a:prstGeom>
            <a:solidFill>
              <a:srgbClr val="80BD41">
                <a:alpha val="100000"/>
              </a:srgbClr>
            </a:solidFill>
          </p:spPr>
          <p:txBody>
            <a:bodyPr/>
            <a:lstStyle/>
            <a:p/>
          </p:txBody>
        </p:sp>
        <p:sp>
          <p:nvSpPr>
            <p:cNvPr id="75" name="rc75"/>
            <p:cNvSpPr/>
            <p:nvPr/>
          </p:nvSpPr>
          <p:spPr>
            <a:xfrm>
              <a:off x="7953257" y="2509170"/>
              <a:ext cx="248247" cy="59904"/>
            </a:xfrm>
            <a:prstGeom prst="rect">
              <a:avLst/>
            </a:prstGeom>
            <a:solidFill>
              <a:srgbClr val="1CABE2">
                <a:alpha val="100000"/>
              </a:srgbClr>
            </a:solidFill>
          </p:spPr>
          <p:txBody>
            <a:bodyPr/>
            <a:lstStyle/>
            <a:p/>
          </p:txBody>
        </p:sp>
        <p:sp>
          <p:nvSpPr>
            <p:cNvPr id="76" name="pl76"/>
            <p:cNvSpPr/>
            <p:nvPr/>
          </p:nvSpPr>
          <p:spPr>
            <a:xfrm>
              <a:off x="1457446" y="1226758"/>
              <a:ext cx="6619934" cy="224640"/>
            </a:xfrm>
            <a:custGeom>
              <a:avLst/>
              <a:pathLst>
                <a:path w="6619934" h="224640">
                  <a:moveTo>
                    <a:pt x="0" y="112320"/>
                  </a:moveTo>
                  <a:lnTo>
                    <a:pt x="275830" y="84240"/>
                  </a:lnTo>
                  <a:lnTo>
                    <a:pt x="551661" y="140400"/>
                  </a:lnTo>
                  <a:lnTo>
                    <a:pt x="827491" y="224640"/>
                  </a:lnTo>
                  <a:lnTo>
                    <a:pt x="1103322" y="56160"/>
                  </a:lnTo>
                  <a:lnTo>
                    <a:pt x="1379153" y="28080"/>
                  </a:lnTo>
                  <a:lnTo>
                    <a:pt x="1654983" y="56160"/>
                  </a:lnTo>
                  <a:lnTo>
                    <a:pt x="1930814" y="11232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28080"/>
                  </a:lnTo>
                  <a:lnTo>
                    <a:pt x="6068273" y="28080"/>
                  </a:lnTo>
                  <a:lnTo>
                    <a:pt x="6344103" y="56160"/>
                  </a:lnTo>
                  <a:lnTo>
                    <a:pt x="6619934" y="8424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39893" y="23590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88" name="tx88"/>
            <p:cNvSpPr/>
            <p:nvPr/>
          </p:nvSpPr>
          <p:spPr>
            <a:xfrm>
              <a:off x="2719046" y="23087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89" name="tx89"/>
            <p:cNvSpPr/>
            <p:nvPr/>
          </p:nvSpPr>
          <p:spPr>
            <a:xfrm>
              <a:off x="4098199" y="2185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0" name="tx90"/>
            <p:cNvSpPr/>
            <p:nvPr/>
          </p:nvSpPr>
          <p:spPr>
            <a:xfrm>
              <a:off x="5477352" y="22623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1" name="tx91"/>
            <p:cNvSpPr/>
            <p:nvPr/>
          </p:nvSpPr>
          <p:spPr>
            <a:xfrm>
              <a:off x="6580674" y="2289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2" name="tx92"/>
            <p:cNvSpPr/>
            <p:nvPr/>
          </p:nvSpPr>
          <p:spPr>
            <a:xfrm>
              <a:off x="6856505" y="2308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3" name="tx93"/>
            <p:cNvSpPr/>
            <p:nvPr/>
          </p:nvSpPr>
          <p:spPr>
            <a:xfrm>
              <a:off x="7132335" y="23261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4" name="tx94"/>
            <p:cNvSpPr/>
            <p:nvPr/>
          </p:nvSpPr>
          <p:spPr>
            <a:xfrm>
              <a:off x="7408166" y="23474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5" name="tx95"/>
            <p:cNvSpPr/>
            <p:nvPr/>
          </p:nvSpPr>
          <p:spPr>
            <a:xfrm>
              <a:off x="7683997" y="2361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96" name="tx96"/>
            <p:cNvSpPr/>
            <p:nvPr/>
          </p:nvSpPr>
          <p:spPr>
            <a:xfrm>
              <a:off x="7959827" y="23732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97" name="pl97"/>
            <p:cNvSpPr/>
            <p:nvPr/>
          </p:nvSpPr>
          <p:spPr>
            <a:xfrm>
              <a:off x="145744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2535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591.4</a:t>
              </a:r>
            </a:p>
          </p:txBody>
        </p:sp>
        <p:sp>
          <p:nvSpPr>
            <p:cNvPr id="108" name="tx108"/>
            <p:cNvSpPr/>
            <p:nvPr/>
          </p:nvSpPr>
          <p:spPr>
            <a:xfrm>
              <a:off x="1366018" y="2497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09" name="tx109"/>
            <p:cNvSpPr/>
            <p:nvPr/>
          </p:nvSpPr>
          <p:spPr>
            <a:xfrm>
              <a:off x="2719046" y="32062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630.4</a:t>
              </a:r>
            </a:p>
          </p:txBody>
        </p:sp>
        <p:sp>
          <p:nvSpPr>
            <p:cNvPr id="110" name="tx110"/>
            <p:cNvSpPr/>
            <p:nvPr/>
          </p:nvSpPr>
          <p:spPr>
            <a:xfrm>
              <a:off x="2745171" y="2425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1" name="tx111"/>
            <p:cNvSpPr/>
            <p:nvPr/>
          </p:nvSpPr>
          <p:spPr>
            <a:xfrm>
              <a:off x="4098199" y="3137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686.9</a:t>
              </a:r>
            </a:p>
          </p:txBody>
        </p:sp>
        <p:sp>
          <p:nvSpPr>
            <p:cNvPr id="112" name="tx112"/>
            <p:cNvSpPr/>
            <p:nvPr/>
          </p:nvSpPr>
          <p:spPr>
            <a:xfrm>
              <a:off x="4150450" y="22952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5477352" y="3175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14" name="tx114"/>
            <p:cNvSpPr/>
            <p:nvPr/>
          </p:nvSpPr>
          <p:spPr>
            <a:xfrm>
              <a:off x="5529603" y="23712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6580674" y="3188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16" name="tx116"/>
            <p:cNvSpPr/>
            <p:nvPr/>
          </p:nvSpPr>
          <p:spPr>
            <a:xfrm>
              <a:off x="6632925" y="2398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6856505" y="31981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8" name="tx118"/>
            <p:cNvSpPr/>
            <p:nvPr/>
          </p:nvSpPr>
          <p:spPr>
            <a:xfrm>
              <a:off x="6908756" y="2416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132335" y="32147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623.4</a:t>
              </a:r>
            </a:p>
          </p:txBody>
        </p:sp>
        <p:sp>
          <p:nvSpPr>
            <p:cNvPr id="120" name="tx120"/>
            <p:cNvSpPr/>
            <p:nvPr/>
          </p:nvSpPr>
          <p:spPr>
            <a:xfrm>
              <a:off x="7158461" y="24436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1" name="tx121"/>
            <p:cNvSpPr/>
            <p:nvPr/>
          </p:nvSpPr>
          <p:spPr>
            <a:xfrm>
              <a:off x="7408166" y="32252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614.8</a:t>
              </a:r>
            </a:p>
          </p:txBody>
        </p:sp>
        <p:sp>
          <p:nvSpPr>
            <p:cNvPr id="122" name="tx122"/>
            <p:cNvSpPr/>
            <p:nvPr/>
          </p:nvSpPr>
          <p:spPr>
            <a:xfrm>
              <a:off x="7434291" y="2463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23" name="tx123"/>
            <p:cNvSpPr/>
            <p:nvPr/>
          </p:nvSpPr>
          <p:spPr>
            <a:xfrm>
              <a:off x="7683997" y="3239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602.9</a:t>
              </a:r>
            </a:p>
          </p:txBody>
        </p:sp>
        <p:sp>
          <p:nvSpPr>
            <p:cNvPr id="124" name="tx124"/>
            <p:cNvSpPr/>
            <p:nvPr/>
          </p:nvSpPr>
          <p:spPr>
            <a:xfrm>
              <a:off x="7710122" y="24849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5" name="tx125"/>
            <p:cNvSpPr/>
            <p:nvPr/>
          </p:nvSpPr>
          <p:spPr>
            <a:xfrm>
              <a:off x="7999004" y="32528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a:t>
              </a:r>
            </a:p>
          </p:txBody>
        </p:sp>
        <p:sp>
          <p:nvSpPr>
            <p:cNvPr id="126" name="tx126"/>
            <p:cNvSpPr/>
            <p:nvPr/>
          </p:nvSpPr>
          <p:spPr>
            <a:xfrm>
              <a:off x="7985953" y="25052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7" name="tx127"/>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47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9" name="tx129"/>
            <p:cNvSpPr/>
            <p:nvPr/>
          </p:nvSpPr>
          <p:spPr>
            <a:xfrm>
              <a:off x="694200" y="2740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694200" y="2133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1" name="tx131"/>
            <p:cNvSpPr/>
            <p:nvPr/>
          </p:nvSpPr>
          <p:spPr>
            <a:xfrm>
              <a:off x="577692" y="15082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9012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3945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206557"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49849" y="4909475"/>
              <a:ext cx="201456" cy="201456"/>
            </a:xfrm>
            <a:prstGeom prst="rect">
              <a:avLst/>
            </a:prstGeom>
            <a:solidFill>
              <a:srgbClr val="1CABE2">
                <a:alpha val="100000"/>
              </a:srgbClr>
            </a:solidFill>
          </p:spPr>
          <p:txBody>
            <a:bodyPr/>
            <a:lstStyle/>
            <a:p/>
          </p:txBody>
        </p:sp>
        <p:sp>
          <p:nvSpPr>
            <p:cNvPr id="153" name="rc153"/>
            <p:cNvSpPr/>
            <p:nvPr/>
          </p:nvSpPr>
          <p:spPr>
            <a:xfrm>
              <a:off x="5770421" y="4909475"/>
              <a:ext cx="201456" cy="201456"/>
            </a:xfrm>
            <a:prstGeom prst="rect">
              <a:avLst/>
            </a:prstGeom>
            <a:solidFill>
              <a:srgbClr val="80BD41">
                <a:alpha val="100000"/>
              </a:srgbClr>
            </a:solidFill>
          </p:spPr>
          <p:txBody>
            <a:bodyPr/>
            <a:lstStyle/>
            <a:p/>
          </p:txBody>
        </p:sp>
        <p:sp>
          <p:nvSpPr>
            <p:cNvPr id="154" name="tx154"/>
            <p:cNvSpPr/>
            <p:nvPr/>
          </p:nvSpPr>
          <p:spPr>
            <a:xfrm>
              <a:off x="4829894"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50466"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89913"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Maroc, 2000-2024</a:t>
              </a:r>
            </a:p>
          </p:txBody>
        </p:sp>
        <p:sp>
          <p:nvSpPr>
            <p:cNvPr id="158" name="pl158"/>
            <p:cNvSpPr/>
            <p:nvPr/>
          </p:nvSpPr>
          <p:spPr>
            <a:xfrm>
              <a:off x="23378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470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3561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3652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424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3515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3607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774644"/>
              <a:ext cx="6475728" cy="162162"/>
            </a:xfrm>
            <a:prstGeom prst="rect">
              <a:avLst/>
            </a:prstGeom>
            <a:solidFill>
              <a:srgbClr val="80BD41">
                <a:alpha val="100000"/>
              </a:srgbClr>
            </a:solidFill>
          </p:spPr>
          <p:txBody>
            <a:bodyPr/>
            <a:lstStyle/>
            <a:p/>
          </p:txBody>
        </p:sp>
        <p:sp>
          <p:nvSpPr>
            <p:cNvPr id="170" name="rc170"/>
            <p:cNvSpPr/>
            <p:nvPr/>
          </p:nvSpPr>
          <p:spPr>
            <a:xfrm>
              <a:off x="7809051" y="5774644"/>
              <a:ext cx="65397" cy="162162"/>
            </a:xfrm>
            <a:prstGeom prst="rect">
              <a:avLst/>
            </a:prstGeom>
            <a:solidFill>
              <a:srgbClr val="1CABE2">
                <a:alpha val="100000"/>
              </a:srgbClr>
            </a:solidFill>
          </p:spPr>
          <p:txBody>
            <a:bodyPr/>
            <a:lstStyle/>
            <a:p/>
          </p:txBody>
        </p:sp>
        <p:sp>
          <p:nvSpPr>
            <p:cNvPr id="171" name="rc171"/>
            <p:cNvSpPr/>
            <p:nvPr/>
          </p:nvSpPr>
          <p:spPr>
            <a:xfrm>
              <a:off x="1333322" y="5571941"/>
              <a:ext cx="6056724" cy="162162"/>
            </a:xfrm>
            <a:prstGeom prst="rect">
              <a:avLst/>
            </a:prstGeom>
            <a:solidFill>
              <a:srgbClr val="80BD41">
                <a:alpha val="100000"/>
              </a:srgbClr>
            </a:solidFill>
          </p:spPr>
          <p:txBody>
            <a:bodyPr/>
            <a:lstStyle/>
            <a:p/>
          </p:txBody>
        </p:sp>
        <p:sp>
          <p:nvSpPr>
            <p:cNvPr id="172" name="rc172"/>
            <p:cNvSpPr/>
            <p:nvPr/>
          </p:nvSpPr>
          <p:spPr>
            <a:xfrm>
              <a:off x="7390047" y="5571941"/>
              <a:ext cx="187351" cy="162162"/>
            </a:xfrm>
            <a:prstGeom prst="rect">
              <a:avLst/>
            </a:prstGeom>
            <a:solidFill>
              <a:srgbClr val="1CABE2">
                <a:alpha val="100000"/>
              </a:srgbClr>
            </a:solidFill>
          </p:spPr>
          <p:txBody>
            <a:bodyPr/>
            <a:lstStyle/>
            <a:p/>
          </p:txBody>
        </p:sp>
        <p:sp>
          <p:nvSpPr>
            <p:cNvPr id="173" name="rc173"/>
            <p:cNvSpPr/>
            <p:nvPr/>
          </p:nvSpPr>
          <p:spPr>
            <a:xfrm>
              <a:off x="1333322" y="5369238"/>
              <a:ext cx="5947427" cy="162162"/>
            </a:xfrm>
            <a:prstGeom prst="rect">
              <a:avLst/>
            </a:prstGeom>
            <a:solidFill>
              <a:srgbClr val="80BD41">
                <a:alpha val="100000"/>
              </a:srgbClr>
            </a:solidFill>
          </p:spPr>
          <p:txBody>
            <a:bodyPr/>
            <a:lstStyle/>
            <a:p/>
          </p:txBody>
        </p:sp>
        <p:sp>
          <p:nvSpPr>
            <p:cNvPr id="174" name="rc174"/>
            <p:cNvSpPr/>
            <p:nvPr/>
          </p:nvSpPr>
          <p:spPr>
            <a:xfrm>
              <a:off x="7280750" y="5369238"/>
              <a:ext cx="247826" cy="162162"/>
            </a:xfrm>
            <a:prstGeom prst="rect">
              <a:avLst/>
            </a:prstGeom>
            <a:solidFill>
              <a:srgbClr val="1CABE2">
                <a:alpha val="100000"/>
              </a:srgbClr>
            </a:solidFill>
          </p:spPr>
          <p:txBody>
            <a:bodyPr/>
            <a:lstStyle/>
            <a:p/>
          </p:txBody>
        </p:sp>
        <p:sp>
          <p:nvSpPr>
            <p:cNvPr id="175" name="tx175"/>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76" name="tx176"/>
            <p:cNvSpPr/>
            <p:nvPr/>
          </p:nvSpPr>
          <p:spPr>
            <a:xfrm>
              <a:off x="774481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621.6</a:t>
              </a:r>
            </a:p>
          </p:txBody>
        </p:sp>
        <p:sp>
          <p:nvSpPr>
            <p:cNvPr id="177" name="tx177"/>
            <p:cNvSpPr/>
            <p:nvPr/>
          </p:nvSpPr>
          <p:spPr>
            <a:xfrm>
              <a:off x="7693552"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78" name="tx178"/>
            <p:cNvSpPr/>
            <p:nvPr/>
          </p:nvSpPr>
          <p:spPr>
            <a:xfrm>
              <a:off x="4435548"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79" name="tx179"/>
            <p:cNvSpPr/>
            <p:nvPr/>
          </p:nvSpPr>
          <p:spPr>
            <a:xfrm>
              <a:off x="7766401"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0" name="tx180"/>
            <p:cNvSpPr/>
            <p:nvPr/>
          </p:nvSpPr>
          <p:spPr>
            <a:xfrm>
              <a:off x="422604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602.9</a:t>
              </a:r>
            </a:p>
          </p:txBody>
        </p:sp>
        <p:sp>
          <p:nvSpPr>
            <p:cNvPr id="181" name="tx181"/>
            <p:cNvSpPr/>
            <p:nvPr/>
          </p:nvSpPr>
          <p:spPr>
            <a:xfrm>
              <a:off x="737822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82" name="tx182"/>
            <p:cNvSpPr/>
            <p:nvPr/>
          </p:nvSpPr>
          <p:spPr>
            <a:xfrm>
              <a:off x="4216602" y="5409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83" name="tx183"/>
            <p:cNvSpPr/>
            <p:nvPr/>
          </p:nvSpPr>
          <p:spPr>
            <a:xfrm>
              <a:off x="7299169"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4" name="tx184"/>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2259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23504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24417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25973"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3" name="tx193"/>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(96 %) était plus faible qu'en 2019 (99 %).
Le nombre d'enfants vaccinés avec le DTP3 a diminué de 8% par rapport à 2019.
Le nombre de nourrissons survivants a diminué d'environ 5 % par rapport à 2019.
En 2024, 100 000 enfants de moins qu'en 2019 ont été vaccinés.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02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974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246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338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610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772917"/>
              <a:ext cx="249014" cy="233768"/>
            </a:xfrm>
            <a:prstGeom prst="rect">
              <a:avLst/>
            </a:prstGeom>
            <a:solidFill>
              <a:srgbClr val="E2231A">
                <a:alpha val="100000"/>
              </a:srgbClr>
            </a:solidFill>
          </p:spPr>
          <p:txBody>
            <a:bodyPr/>
            <a:lstStyle/>
            <a:p/>
          </p:txBody>
        </p:sp>
        <p:sp>
          <p:nvSpPr>
            <p:cNvPr id="22" name="rc22"/>
            <p:cNvSpPr/>
            <p:nvPr/>
          </p:nvSpPr>
          <p:spPr>
            <a:xfrm>
              <a:off x="1587736" y="3874690"/>
              <a:ext cx="249014" cy="131994"/>
            </a:xfrm>
            <a:prstGeom prst="rect">
              <a:avLst/>
            </a:prstGeom>
            <a:solidFill>
              <a:srgbClr val="E2231A">
                <a:alpha val="100000"/>
              </a:srgbClr>
            </a:solidFill>
          </p:spPr>
          <p:txBody>
            <a:bodyPr/>
            <a:lstStyle/>
            <a:p/>
          </p:txBody>
        </p:sp>
        <p:sp>
          <p:nvSpPr>
            <p:cNvPr id="23" name="rc23"/>
            <p:cNvSpPr/>
            <p:nvPr/>
          </p:nvSpPr>
          <p:spPr>
            <a:xfrm>
              <a:off x="1864419" y="3810246"/>
              <a:ext cx="249014" cy="196439"/>
            </a:xfrm>
            <a:prstGeom prst="rect">
              <a:avLst/>
            </a:prstGeom>
            <a:solidFill>
              <a:srgbClr val="E2231A">
                <a:alpha val="100000"/>
              </a:srgbClr>
            </a:solidFill>
          </p:spPr>
          <p:txBody>
            <a:bodyPr/>
            <a:lstStyle/>
            <a:p/>
          </p:txBody>
        </p:sp>
        <p:sp>
          <p:nvSpPr>
            <p:cNvPr id="24" name="rc24"/>
            <p:cNvSpPr/>
            <p:nvPr/>
          </p:nvSpPr>
          <p:spPr>
            <a:xfrm>
              <a:off x="2141101" y="3674898"/>
              <a:ext cx="249014" cy="331786"/>
            </a:xfrm>
            <a:prstGeom prst="rect">
              <a:avLst/>
            </a:prstGeom>
            <a:solidFill>
              <a:srgbClr val="E2231A">
                <a:alpha val="100000"/>
              </a:srgbClr>
            </a:solidFill>
          </p:spPr>
          <p:txBody>
            <a:bodyPr/>
            <a:lstStyle/>
            <a:p/>
          </p:txBody>
        </p:sp>
        <p:sp>
          <p:nvSpPr>
            <p:cNvPr id="25" name="rc25"/>
            <p:cNvSpPr/>
            <p:nvPr/>
          </p:nvSpPr>
          <p:spPr>
            <a:xfrm>
              <a:off x="2417783" y="3837704"/>
              <a:ext cx="249014" cy="168980"/>
            </a:xfrm>
            <a:prstGeom prst="rect">
              <a:avLst/>
            </a:prstGeom>
            <a:solidFill>
              <a:srgbClr val="E2231A">
                <a:alpha val="100000"/>
              </a:srgbClr>
            </a:solidFill>
          </p:spPr>
          <p:txBody>
            <a:bodyPr/>
            <a:lstStyle/>
            <a:p/>
          </p:txBody>
        </p:sp>
        <p:sp>
          <p:nvSpPr>
            <p:cNvPr id="26" name="rc26"/>
            <p:cNvSpPr/>
            <p:nvPr/>
          </p:nvSpPr>
          <p:spPr>
            <a:xfrm>
              <a:off x="2694466" y="3903168"/>
              <a:ext cx="249014" cy="103516"/>
            </a:xfrm>
            <a:prstGeom prst="rect">
              <a:avLst/>
            </a:prstGeom>
            <a:solidFill>
              <a:srgbClr val="E2231A">
                <a:alpha val="100000"/>
              </a:srgbClr>
            </a:solidFill>
          </p:spPr>
          <p:txBody>
            <a:bodyPr/>
            <a:lstStyle/>
            <a:p/>
          </p:txBody>
        </p:sp>
        <p:sp>
          <p:nvSpPr>
            <p:cNvPr id="27" name="rc27"/>
            <p:cNvSpPr/>
            <p:nvPr/>
          </p:nvSpPr>
          <p:spPr>
            <a:xfrm>
              <a:off x="2971148" y="3831273"/>
              <a:ext cx="249014" cy="175411"/>
            </a:xfrm>
            <a:prstGeom prst="rect">
              <a:avLst/>
            </a:prstGeom>
            <a:solidFill>
              <a:srgbClr val="E2231A">
                <a:alpha val="100000"/>
              </a:srgbClr>
            </a:solidFill>
          </p:spPr>
          <p:txBody>
            <a:bodyPr/>
            <a:lstStyle/>
            <a:p/>
          </p:txBody>
        </p:sp>
        <p:sp>
          <p:nvSpPr>
            <p:cNvPr id="28" name="rc28"/>
            <p:cNvSpPr/>
            <p:nvPr/>
          </p:nvSpPr>
          <p:spPr>
            <a:xfrm>
              <a:off x="3247830" y="3828146"/>
              <a:ext cx="249014" cy="178539"/>
            </a:xfrm>
            <a:prstGeom prst="rect">
              <a:avLst/>
            </a:prstGeom>
            <a:solidFill>
              <a:srgbClr val="E2231A">
                <a:alpha val="100000"/>
              </a:srgbClr>
            </a:solidFill>
          </p:spPr>
          <p:txBody>
            <a:bodyPr/>
            <a:lstStyle/>
            <a:p/>
          </p:txBody>
        </p:sp>
        <p:sp>
          <p:nvSpPr>
            <p:cNvPr id="29" name="rc29"/>
            <p:cNvSpPr/>
            <p:nvPr/>
          </p:nvSpPr>
          <p:spPr>
            <a:xfrm>
              <a:off x="3524513" y="3862159"/>
              <a:ext cx="249014" cy="144525"/>
            </a:xfrm>
            <a:prstGeom prst="rect">
              <a:avLst/>
            </a:prstGeom>
            <a:solidFill>
              <a:srgbClr val="E2231A">
                <a:alpha val="100000"/>
              </a:srgbClr>
            </a:solidFill>
          </p:spPr>
          <p:txBody>
            <a:bodyPr/>
            <a:lstStyle/>
            <a:p/>
          </p:txBody>
        </p:sp>
        <p:sp>
          <p:nvSpPr>
            <p:cNvPr id="30" name="rc30"/>
            <p:cNvSpPr/>
            <p:nvPr/>
          </p:nvSpPr>
          <p:spPr>
            <a:xfrm>
              <a:off x="3801195" y="3933186"/>
              <a:ext cx="249014" cy="73499"/>
            </a:xfrm>
            <a:prstGeom prst="rect">
              <a:avLst/>
            </a:prstGeom>
            <a:solidFill>
              <a:srgbClr val="E2231A">
                <a:alpha val="100000"/>
              </a:srgbClr>
            </a:solidFill>
          </p:spPr>
          <p:txBody>
            <a:bodyPr/>
            <a:lstStyle/>
            <a:p/>
          </p:txBody>
        </p:sp>
        <p:sp>
          <p:nvSpPr>
            <p:cNvPr id="31" name="rc31"/>
            <p:cNvSpPr/>
            <p:nvPr/>
          </p:nvSpPr>
          <p:spPr>
            <a:xfrm>
              <a:off x="4077877" y="3932247"/>
              <a:ext cx="249014" cy="74437"/>
            </a:xfrm>
            <a:prstGeom prst="rect">
              <a:avLst/>
            </a:prstGeom>
            <a:solidFill>
              <a:srgbClr val="E2231A">
                <a:alpha val="100000"/>
              </a:srgbClr>
            </a:solidFill>
          </p:spPr>
          <p:txBody>
            <a:bodyPr/>
            <a:lstStyle/>
            <a:p/>
          </p:txBody>
        </p:sp>
        <p:sp>
          <p:nvSpPr>
            <p:cNvPr id="32" name="rc32"/>
            <p:cNvSpPr/>
            <p:nvPr/>
          </p:nvSpPr>
          <p:spPr>
            <a:xfrm>
              <a:off x="4354560" y="3969544"/>
              <a:ext cx="249014" cy="37141"/>
            </a:xfrm>
            <a:prstGeom prst="rect">
              <a:avLst/>
            </a:prstGeom>
            <a:solidFill>
              <a:srgbClr val="E2231A">
                <a:alpha val="100000"/>
              </a:srgbClr>
            </a:solidFill>
          </p:spPr>
          <p:txBody>
            <a:bodyPr/>
            <a:lstStyle/>
            <a:p/>
          </p:txBody>
        </p:sp>
        <p:sp>
          <p:nvSpPr>
            <p:cNvPr id="33" name="rc33"/>
            <p:cNvSpPr/>
            <p:nvPr/>
          </p:nvSpPr>
          <p:spPr>
            <a:xfrm>
              <a:off x="4631242" y="3969930"/>
              <a:ext cx="249014" cy="36754"/>
            </a:xfrm>
            <a:prstGeom prst="rect">
              <a:avLst/>
            </a:prstGeom>
            <a:solidFill>
              <a:srgbClr val="E2231A">
                <a:alpha val="100000"/>
              </a:srgbClr>
            </a:solidFill>
          </p:spPr>
          <p:txBody>
            <a:bodyPr/>
            <a:lstStyle/>
            <a:p/>
          </p:txBody>
        </p:sp>
        <p:sp>
          <p:nvSpPr>
            <p:cNvPr id="34" name="rc34"/>
            <p:cNvSpPr/>
            <p:nvPr/>
          </p:nvSpPr>
          <p:spPr>
            <a:xfrm>
              <a:off x="4907924" y="3970547"/>
              <a:ext cx="249014" cy="36138"/>
            </a:xfrm>
            <a:prstGeom prst="rect">
              <a:avLst/>
            </a:prstGeom>
            <a:solidFill>
              <a:srgbClr val="E2231A">
                <a:alpha val="100000"/>
              </a:srgbClr>
            </a:solidFill>
          </p:spPr>
          <p:txBody>
            <a:bodyPr/>
            <a:lstStyle/>
            <a:p/>
          </p:txBody>
        </p:sp>
        <p:sp>
          <p:nvSpPr>
            <p:cNvPr id="35" name="rc35"/>
            <p:cNvSpPr/>
            <p:nvPr/>
          </p:nvSpPr>
          <p:spPr>
            <a:xfrm>
              <a:off x="5184607" y="3971062"/>
              <a:ext cx="249014" cy="35623"/>
            </a:xfrm>
            <a:prstGeom prst="rect">
              <a:avLst/>
            </a:prstGeom>
            <a:solidFill>
              <a:srgbClr val="E2231A">
                <a:alpha val="100000"/>
              </a:srgbClr>
            </a:solidFill>
          </p:spPr>
          <p:txBody>
            <a:bodyPr/>
            <a:lstStyle/>
            <a:p/>
          </p:txBody>
        </p:sp>
        <p:sp>
          <p:nvSpPr>
            <p:cNvPr id="36" name="rc36"/>
            <p:cNvSpPr/>
            <p:nvPr/>
          </p:nvSpPr>
          <p:spPr>
            <a:xfrm>
              <a:off x="5461289" y="3971153"/>
              <a:ext cx="249014" cy="35531"/>
            </a:xfrm>
            <a:prstGeom prst="rect">
              <a:avLst/>
            </a:prstGeom>
            <a:solidFill>
              <a:srgbClr val="E2231A">
                <a:alpha val="100000"/>
              </a:srgbClr>
            </a:solidFill>
          </p:spPr>
          <p:txBody>
            <a:bodyPr/>
            <a:lstStyle/>
            <a:p/>
          </p:txBody>
        </p:sp>
        <p:sp>
          <p:nvSpPr>
            <p:cNvPr id="37" name="rc37"/>
            <p:cNvSpPr/>
            <p:nvPr/>
          </p:nvSpPr>
          <p:spPr>
            <a:xfrm>
              <a:off x="5737971" y="3971185"/>
              <a:ext cx="249014" cy="35499"/>
            </a:xfrm>
            <a:prstGeom prst="rect">
              <a:avLst/>
            </a:prstGeom>
            <a:solidFill>
              <a:srgbClr val="E2231A">
                <a:alpha val="100000"/>
              </a:srgbClr>
            </a:solidFill>
          </p:spPr>
          <p:txBody>
            <a:bodyPr/>
            <a:lstStyle/>
            <a:p/>
          </p:txBody>
        </p:sp>
        <p:sp>
          <p:nvSpPr>
            <p:cNvPr id="38" name="rc38"/>
            <p:cNvSpPr/>
            <p:nvPr/>
          </p:nvSpPr>
          <p:spPr>
            <a:xfrm>
              <a:off x="6014654" y="3971303"/>
              <a:ext cx="249014" cy="35381"/>
            </a:xfrm>
            <a:prstGeom prst="rect">
              <a:avLst/>
            </a:prstGeom>
            <a:solidFill>
              <a:srgbClr val="E2231A">
                <a:alpha val="100000"/>
              </a:srgbClr>
            </a:solidFill>
          </p:spPr>
          <p:txBody>
            <a:bodyPr/>
            <a:lstStyle/>
            <a:p/>
          </p:txBody>
        </p:sp>
        <p:sp>
          <p:nvSpPr>
            <p:cNvPr id="39" name="rc39"/>
            <p:cNvSpPr/>
            <p:nvPr/>
          </p:nvSpPr>
          <p:spPr>
            <a:xfrm>
              <a:off x="6291336" y="3971539"/>
              <a:ext cx="249014" cy="35145"/>
            </a:xfrm>
            <a:prstGeom prst="rect">
              <a:avLst/>
            </a:prstGeom>
            <a:solidFill>
              <a:srgbClr val="E2231A">
                <a:alpha val="100000"/>
              </a:srgbClr>
            </a:solidFill>
          </p:spPr>
          <p:txBody>
            <a:bodyPr/>
            <a:lstStyle/>
            <a:p/>
          </p:txBody>
        </p:sp>
        <p:sp>
          <p:nvSpPr>
            <p:cNvPr id="40" name="rc40"/>
            <p:cNvSpPr/>
            <p:nvPr/>
          </p:nvSpPr>
          <p:spPr>
            <a:xfrm>
              <a:off x="6568018" y="3971759"/>
              <a:ext cx="249014" cy="34925"/>
            </a:xfrm>
            <a:prstGeom prst="rect">
              <a:avLst/>
            </a:prstGeom>
            <a:solidFill>
              <a:srgbClr val="E2231A">
                <a:alpha val="100000"/>
              </a:srgbClr>
            </a:solidFill>
          </p:spPr>
          <p:txBody>
            <a:bodyPr/>
            <a:lstStyle/>
            <a:p/>
          </p:txBody>
        </p:sp>
        <p:sp>
          <p:nvSpPr>
            <p:cNvPr id="41" name="rc41"/>
            <p:cNvSpPr/>
            <p:nvPr/>
          </p:nvSpPr>
          <p:spPr>
            <a:xfrm>
              <a:off x="6844701" y="3972167"/>
              <a:ext cx="249014" cy="34518"/>
            </a:xfrm>
            <a:prstGeom prst="rect">
              <a:avLst/>
            </a:prstGeom>
            <a:solidFill>
              <a:srgbClr val="E2231A">
                <a:alpha val="100000"/>
              </a:srgbClr>
            </a:solidFill>
          </p:spPr>
          <p:txBody>
            <a:bodyPr/>
            <a:lstStyle/>
            <a:p/>
          </p:txBody>
        </p:sp>
        <p:sp>
          <p:nvSpPr>
            <p:cNvPr id="42" name="rc42"/>
            <p:cNvSpPr/>
            <p:nvPr/>
          </p:nvSpPr>
          <p:spPr>
            <a:xfrm>
              <a:off x="7121383" y="3972564"/>
              <a:ext cx="249014" cy="34121"/>
            </a:xfrm>
            <a:prstGeom prst="rect">
              <a:avLst/>
            </a:prstGeom>
            <a:solidFill>
              <a:srgbClr val="E2231A">
                <a:alpha val="100000"/>
              </a:srgbClr>
            </a:solidFill>
          </p:spPr>
          <p:txBody>
            <a:bodyPr/>
            <a:lstStyle/>
            <a:p/>
          </p:txBody>
        </p:sp>
        <p:sp>
          <p:nvSpPr>
            <p:cNvPr id="43" name="rc43"/>
            <p:cNvSpPr/>
            <p:nvPr/>
          </p:nvSpPr>
          <p:spPr>
            <a:xfrm>
              <a:off x="7398065" y="3973036"/>
              <a:ext cx="249014" cy="33649"/>
            </a:xfrm>
            <a:prstGeom prst="rect">
              <a:avLst/>
            </a:prstGeom>
            <a:solidFill>
              <a:srgbClr val="E2231A">
                <a:alpha val="100000"/>
              </a:srgbClr>
            </a:solidFill>
          </p:spPr>
          <p:txBody>
            <a:bodyPr/>
            <a:lstStyle/>
            <a:p/>
          </p:txBody>
        </p:sp>
        <p:sp>
          <p:nvSpPr>
            <p:cNvPr id="44" name="rc44"/>
            <p:cNvSpPr/>
            <p:nvPr/>
          </p:nvSpPr>
          <p:spPr>
            <a:xfrm>
              <a:off x="7674748" y="3940003"/>
              <a:ext cx="249014" cy="66681"/>
            </a:xfrm>
            <a:prstGeom prst="rect">
              <a:avLst/>
            </a:prstGeom>
            <a:solidFill>
              <a:srgbClr val="E2231A">
                <a:alpha val="100000"/>
              </a:srgbClr>
            </a:solidFill>
          </p:spPr>
          <p:txBody>
            <a:bodyPr/>
            <a:lstStyle/>
            <a:p/>
          </p:txBody>
        </p:sp>
        <p:sp>
          <p:nvSpPr>
            <p:cNvPr id="45" name="rc45"/>
            <p:cNvSpPr/>
            <p:nvPr/>
          </p:nvSpPr>
          <p:spPr>
            <a:xfrm>
              <a:off x="7951430" y="3940524"/>
              <a:ext cx="249014" cy="66160"/>
            </a:xfrm>
            <a:prstGeom prst="rect">
              <a:avLst/>
            </a:prstGeom>
            <a:solidFill>
              <a:srgbClr val="E2231A">
                <a:alpha val="100000"/>
              </a:srgbClr>
            </a:solidFill>
          </p:spPr>
          <p:txBody>
            <a:bodyPr/>
            <a:lstStyle/>
            <a:p/>
          </p:txBody>
        </p:sp>
        <p:sp>
          <p:nvSpPr>
            <p:cNvPr id="46" name="rc46"/>
            <p:cNvSpPr/>
            <p:nvPr/>
          </p:nvSpPr>
          <p:spPr>
            <a:xfrm>
              <a:off x="2417783" y="3704320"/>
              <a:ext cx="249014" cy="133384"/>
            </a:xfrm>
            <a:prstGeom prst="rect">
              <a:avLst/>
            </a:prstGeom>
            <a:solidFill>
              <a:srgbClr val="B3B3B3">
                <a:alpha val="100000"/>
              </a:srgbClr>
            </a:solidFill>
          </p:spPr>
          <p:txBody>
            <a:bodyPr/>
            <a:lstStyle/>
            <a:p/>
          </p:txBody>
        </p:sp>
        <p:sp>
          <p:nvSpPr>
            <p:cNvPr id="47" name="rc47"/>
            <p:cNvSpPr/>
            <p:nvPr/>
          </p:nvSpPr>
          <p:spPr>
            <a:xfrm>
              <a:off x="2694466" y="3741258"/>
              <a:ext cx="249014" cy="161910"/>
            </a:xfrm>
            <a:prstGeom prst="rect">
              <a:avLst/>
            </a:prstGeom>
            <a:solidFill>
              <a:srgbClr val="B3B3B3">
                <a:alpha val="100000"/>
              </a:srgbClr>
            </a:solidFill>
          </p:spPr>
          <p:txBody>
            <a:bodyPr/>
            <a:lstStyle/>
            <a:p/>
          </p:txBody>
        </p:sp>
        <p:sp>
          <p:nvSpPr>
            <p:cNvPr id="48" name="rc48"/>
            <p:cNvSpPr/>
            <p:nvPr/>
          </p:nvSpPr>
          <p:spPr>
            <a:xfrm>
              <a:off x="2971148" y="3742781"/>
              <a:ext cx="249014" cy="88491"/>
            </a:xfrm>
            <a:prstGeom prst="rect">
              <a:avLst/>
            </a:prstGeom>
            <a:solidFill>
              <a:srgbClr val="B3B3B3">
                <a:alpha val="100000"/>
              </a:srgbClr>
            </a:solidFill>
          </p:spPr>
          <p:txBody>
            <a:bodyPr/>
            <a:lstStyle/>
            <a:p/>
          </p:txBody>
        </p:sp>
        <p:sp>
          <p:nvSpPr>
            <p:cNvPr id="49" name="rc49"/>
            <p:cNvSpPr/>
            <p:nvPr/>
          </p:nvSpPr>
          <p:spPr>
            <a:xfrm>
              <a:off x="3247830" y="3741885"/>
              <a:ext cx="249014" cy="86260"/>
            </a:xfrm>
            <a:prstGeom prst="rect">
              <a:avLst/>
            </a:prstGeom>
            <a:solidFill>
              <a:srgbClr val="B3B3B3">
                <a:alpha val="100000"/>
              </a:srgbClr>
            </a:solidFill>
          </p:spPr>
          <p:txBody>
            <a:bodyPr/>
            <a:lstStyle/>
            <a:p/>
          </p:txBody>
        </p:sp>
        <p:sp>
          <p:nvSpPr>
            <p:cNvPr id="50" name="rc50"/>
            <p:cNvSpPr/>
            <p:nvPr/>
          </p:nvSpPr>
          <p:spPr>
            <a:xfrm>
              <a:off x="5184607" y="2321881"/>
              <a:ext cx="249014" cy="1649180"/>
            </a:xfrm>
            <a:prstGeom prst="rect">
              <a:avLst/>
            </a:prstGeom>
            <a:solidFill>
              <a:srgbClr val="B3B3B3">
                <a:alpha val="100000"/>
              </a:srgbClr>
            </a:solidFill>
          </p:spPr>
          <p:txBody>
            <a:bodyPr/>
            <a:lstStyle/>
            <a:p/>
          </p:txBody>
        </p:sp>
        <p:sp>
          <p:nvSpPr>
            <p:cNvPr id="51" name="rc51"/>
            <p:cNvSpPr/>
            <p:nvPr/>
          </p:nvSpPr>
          <p:spPr>
            <a:xfrm>
              <a:off x="5461289" y="3826021"/>
              <a:ext cx="249014" cy="145131"/>
            </a:xfrm>
            <a:prstGeom prst="rect">
              <a:avLst/>
            </a:prstGeom>
            <a:solidFill>
              <a:srgbClr val="B3B3B3">
                <a:alpha val="100000"/>
              </a:srgbClr>
            </a:solidFill>
          </p:spPr>
          <p:txBody>
            <a:bodyPr/>
            <a:lstStyle/>
            <a:p/>
          </p:txBody>
        </p:sp>
        <p:sp>
          <p:nvSpPr>
            <p:cNvPr id="52" name="rc52"/>
            <p:cNvSpPr/>
            <p:nvPr/>
          </p:nvSpPr>
          <p:spPr>
            <a:xfrm>
              <a:off x="5737971" y="3971099"/>
              <a:ext cx="249014" cy="85"/>
            </a:xfrm>
            <a:prstGeom prst="rect">
              <a:avLst/>
            </a:prstGeom>
            <a:solidFill>
              <a:srgbClr val="B3B3B3">
                <a:alpha val="100000"/>
              </a:srgbClr>
            </a:solidFill>
          </p:spPr>
          <p:txBody>
            <a:bodyPr/>
            <a:lstStyle/>
            <a:p/>
          </p:txBody>
        </p:sp>
        <p:sp>
          <p:nvSpPr>
            <p:cNvPr id="53" name="rc53"/>
            <p:cNvSpPr/>
            <p:nvPr/>
          </p:nvSpPr>
          <p:spPr>
            <a:xfrm>
              <a:off x="6291336" y="3971426"/>
              <a:ext cx="249014" cy="112"/>
            </a:xfrm>
            <a:prstGeom prst="rect">
              <a:avLst/>
            </a:prstGeom>
            <a:solidFill>
              <a:srgbClr val="B3B3B3">
                <a:alpha val="100000"/>
              </a:srgbClr>
            </a:solidFill>
          </p:spPr>
          <p:txBody>
            <a:bodyPr/>
            <a:lstStyle/>
            <a:p/>
          </p:txBody>
        </p:sp>
        <p:sp>
          <p:nvSpPr>
            <p:cNvPr id="54" name="rc54"/>
            <p:cNvSpPr/>
            <p:nvPr/>
          </p:nvSpPr>
          <p:spPr>
            <a:xfrm>
              <a:off x="6568018" y="3971518"/>
              <a:ext cx="249014" cy="241"/>
            </a:xfrm>
            <a:prstGeom prst="rect">
              <a:avLst/>
            </a:prstGeom>
            <a:solidFill>
              <a:srgbClr val="B3B3B3">
                <a:alpha val="100000"/>
              </a:srgbClr>
            </a:solidFill>
          </p:spPr>
          <p:txBody>
            <a:bodyPr/>
            <a:lstStyle/>
            <a:p/>
          </p:txBody>
        </p:sp>
        <p:sp>
          <p:nvSpPr>
            <p:cNvPr id="55" name="rc55"/>
            <p:cNvSpPr/>
            <p:nvPr/>
          </p:nvSpPr>
          <p:spPr>
            <a:xfrm>
              <a:off x="6844701" y="3971700"/>
              <a:ext cx="249014" cy="466"/>
            </a:xfrm>
            <a:prstGeom prst="rect">
              <a:avLst/>
            </a:prstGeom>
            <a:solidFill>
              <a:srgbClr val="B3B3B3">
                <a:alpha val="100000"/>
              </a:srgbClr>
            </a:solidFill>
          </p:spPr>
          <p:txBody>
            <a:bodyPr/>
            <a:lstStyle/>
            <a:p/>
          </p:txBody>
        </p:sp>
        <p:sp>
          <p:nvSpPr>
            <p:cNvPr id="56" name="rc56"/>
            <p:cNvSpPr/>
            <p:nvPr/>
          </p:nvSpPr>
          <p:spPr>
            <a:xfrm>
              <a:off x="7121383" y="3971899"/>
              <a:ext cx="249014" cy="665"/>
            </a:xfrm>
            <a:prstGeom prst="rect">
              <a:avLst/>
            </a:prstGeom>
            <a:solidFill>
              <a:srgbClr val="B3B3B3">
                <a:alpha val="100000"/>
              </a:srgbClr>
            </a:solidFill>
          </p:spPr>
          <p:txBody>
            <a:bodyPr/>
            <a:lstStyle/>
            <a:p/>
          </p:txBody>
        </p:sp>
        <p:sp>
          <p:nvSpPr>
            <p:cNvPr id="57" name="rc57"/>
            <p:cNvSpPr/>
            <p:nvPr/>
          </p:nvSpPr>
          <p:spPr>
            <a:xfrm>
              <a:off x="7398065" y="3937649"/>
              <a:ext cx="249014" cy="35387"/>
            </a:xfrm>
            <a:prstGeom prst="rect">
              <a:avLst/>
            </a:prstGeom>
            <a:solidFill>
              <a:srgbClr val="B3B3B3">
                <a:alpha val="100000"/>
              </a:srgbClr>
            </a:solidFill>
          </p:spPr>
          <p:txBody>
            <a:bodyPr/>
            <a:lstStyle/>
            <a:p/>
          </p:txBody>
        </p:sp>
        <p:sp>
          <p:nvSpPr>
            <p:cNvPr id="58" name="rc58"/>
            <p:cNvSpPr/>
            <p:nvPr/>
          </p:nvSpPr>
          <p:spPr>
            <a:xfrm>
              <a:off x="7674748" y="3938400"/>
              <a:ext cx="249014" cy="1603"/>
            </a:xfrm>
            <a:prstGeom prst="rect">
              <a:avLst/>
            </a:prstGeom>
            <a:solidFill>
              <a:srgbClr val="B3B3B3">
                <a:alpha val="100000"/>
              </a:srgbClr>
            </a:solidFill>
          </p:spPr>
          <p:txBody>
            <a:bodyPr/>
            <a:lstStyle/>
            <a:p/>
          </p:txBody>
        </p:sp>
        <p:sp>
          <p:nvSpPr>
            <p:cNvPr id="59" name="rc59"/>
            <p:cNvSpPr/>
            <p:nvPr/>
          </p:nvSpPr>
          <p:spPr>
            <a:xfrm>
              <a:off x="7951430" y="3939290"/>
              <a:ext cx="249014" cy="1233"/>
            </a:xfrm>
            <a:prstGeom prst="rect">
              <a:avLst/>
            </a:prstGeom>
            <a:solidFill>
              <a:srgbClr val="B3B3B3">
                <a:alpha val="100000"/>
              </a:srgbClr>
            </a:solidFill>
          </p:spPr>
          <p:txBody>
            <a:bodyPr/>
            <a:lstStyle/>
            <a:p/>
          </p:txBody>
        </p:sp>
        <p:sp>
          <p:nvSpPr>
            <p:cNvPr id="60" name="pl60"/>
            <p:cNvSpPr/>
            <p:nvPr/>
          </p:nvSpPr>
          <p:spPr>
            <a:xfrm>
              <a:off x="1435561" y="1226758"/>
              <a:ext cx="6640376" cy="252720"/>
            </a:xfrm>
            <a:custGeom>
              <a:avLst/>
              <a:pathLst>
                <a:path w="6640376" h="252720">
                  <a:moveTo>
                    <a:pt x="0" y="168480"/>
                  </a:moveTo>
                  <a:lnTo>
                    <a:pt x="276682" y="84240"/>
                  </a:lnTo>
                  <a:lnTo>
                    <a:pt x="553364" y="140400"/>
                  </a:lnTo>
                  <a:lnTo>
                    <a:pt x="830047" y="252720"/>
                  </a:lnTo>
                  <a:lnTo>
                    <a:pt x="1106729" y="112320"/>
                  </a:lnTo>
                  <a:lnTo>
                    <a:pt x="1383411" y="56160"/>
                  </a:lnTo>
                  <a:lnTo>
                    <a:pt x="1660094" y="112320"/>
                  </a:lnTo>
                  <a:lnTo>
                    <a:pt x="1936776" y="112320"/>
                  </a:lnTo>
                  <a:lnTo>
                    <a:pt x="2213458" y="84240"/>
                  </a:lnTo>
                  <a:lnTo>
                    <a:pt x="2490141" y="28080"/>
                  </a:lnTo>
                  <a:lnTo>
                    <a:pt x="2766823" y="28080"/>
                  </a:lnTo>
                  <a:lnTo>
                    <a:pt x="3043505" y="0"/>
                  </a:lnTo>
                  <a:lnTo>
                    <a:pt x="3320188" y="0"/>
                  </a:lnTo>
                  <a:lnTo>
                    <a:pt x="3596870" y="0"/>
                  </a:lnTo>
                  <a:lnTo>
                    <a:pt x="3873552" y="0"/>
                  </a:lnTo>
                  <a:lnTo>
                    <a:pt x="4150235" y="0"/>
                  </a:lnTo>
                  <a:lnTo>
                    <a:pt x="4426917" y="0"/>
                  </a:lnTo>
                  <a:lnTo>
                    <a:pt x="4703599" y="0"/>
                  </a:lnTo>
                  <a:lnTo>
                    <a:pt x="4980282" y="0"/>
                  </a:lnTo>
                  <a:lnTo>
                    <a:pt x="5256964" y="0"/>
                  </a:lnTo>
                  <a:lnTo>
                    <a:pt x="5533646" y="0"/>
                  </a:lnTo>
                  <a:lnTo>
                    <a:pt x="5810329" y="0"/>
                  </a:lnTo>
                  <a:lnTo>
                    <a:pt x="6087011" y="0"/>
                  </a:lnTo>
                  <a:lnTo>
                    <a:pt x="6363693" y="28080"/>
                  </a:lnTo>
                  <a:lnTo>
                    <a:pt x="6640376" y="28080"/>
                  </a:lnTo>
                </a:path>
              </a:pathLst>
            </a:custGeom>
            <a:ln w="27101" cap="flat">
              <a:solidFill>
                <a:srgbClr val="0058AB">
                  <a:alpha val="100000"/>
                </a:srgbClr>
              </a:solidFill>
              <a:prstDash val="solid"/>
              <a:round/>
            </a:ln>
          </p:spPr>
          <p:txBody>
            <a:bodyPr/>
            <a:lstStyle/>
            <a:p/>
          </p:txBody>
        </p:sp>
        <p:sp>
          <p:nvSpPr>
            <p:cNvPr id="61" name="pl61"/>
            <p:cNvSpPr/>
            <p:nvPr/>
          </p:nvSpPr>
          <p:spPr>
            <a:xfrm>
              <a:off x="2542290" y="1226758"/>
              <a:ext cx="5533646" cy="1263602"/>
            </a:xfrm>
            <a:custGeom>
              <a:avLst/>
              <a:pathLst>
                <a:path w="5533646" h="1263602">
                  <a:moveTo>
                    <a:pt x="0" y="224640"/>
                  </a:moveTo>
                  <a:lnTo>
                    <a:pt x="276682" y="196560"/>
                  </a:lnTo>
                  <a:lnTo>
                    <a:pt x="553364" y="196560"/>
                  </a:lnTo>
                  <a:lnTo>
                    <a:pt x="830047" y="196560"/>
                  </a:lnTo>
                  <a:lnTo>
                    <a:pt x="2766823" y="1263602"/>
                  </a:lnTo>
                  <a:lnTo>
                    <a:pt x="3043505" y="112320"/>
                  </a:lnTo>
                  <a:lnTo>
                    <a:pt x="3320188" y="0"/>
                  </a:lnTo>
                  <a:lnTo>
                    <a:pt x="3596870" y="0"/>
                  </a:lnTo>
                  <a:lnTo>
                    <a:pt x="3873552" y="0"/>
                  </a:lnTo>
                  <a:lnTo>
                    <a:pt x="4150235" y="0"/>
                  </a:lnTo>
                  <a:lnTo>
                    <a:pt x="4426917" y="0"/>
                  </a:lnTo>
                  <a:lnTo>
                    <a:pt x="4703599" y="0"/>
                  </a:lnTo>
                  <a:lnTo>
                    <a:pt x="4980282" y="28080"/>
                  </a:lnTo>
                  <a:lnTo>
                    <a:pt x="5256964" y="28080"/>
                  </a:lnTo>
                  <a:lnTo>
                    <a:pt x="5533646" y="28080"/>
                  </a:lnTo>
                </a:path>
              </a:pathLst>
            </a:custGeom>
            <a:ln w="27101" cap="flat">
              <a:solidFill>
                <a:srgbClr val="333333">
                  <a:alpha val="100000"/>
                </a:srgbClr>
              </a:solidFill>
              <a:prstDash val="solid"/>
              <a:round/>
            </a:ln>
          </p:spPr>
          <p:txBody>
            <a:bodyPr/>
            <a:lstStyle/>
            <a:p/>
          </p:txBody>
        </p:sp>
        <p:sp>
          <p:nvSpPr>
            <p:cNvPr id="62" name="tx62"/>
            <p:cNvSpPr/>
            <p:nvPr/>
          </p:nvSpPr>
          <p:spPr>
            <a:xfrm>
              <a:off x="6622187"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689887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17555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7728917"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7" name="tx67"/>
            <p:cNvSpPr/>
            <p:nvPr/>
          </p:nvSpPr>
          <p:spPr>
            <a:xfrm>
              <a:off x="8005599"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8" name="tx68"/>
            <p:cNvSpPr/>
            <p:nvPr/>
          </p:nvSpPr>
          <p:spPr>
            <a:xfrm>
              <a:off x="6622187"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689887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17555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452234"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2" name="tx72"/>
            <p:cNvSpPr/>
            <p:nvPr/>
          </p:nvSpPr>
          <p:spPr>
            <a:xfrm>
              <a:off x="7728917"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3" name="tx73"/>
            <p:cNvSpPr/>
            <p:nvPr/>
          </p:nvSpPr>
          <p:spPr>
            <a:xfrm>
              <a:off x="8005599"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4" name="tx74"/>
            <p:cNvSpPr/>
            <p:nvPr/>
          </p:nvSpPr>
          <p:spPr>
            <a:xfrm>
              <a:off x="1375271" y="385100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5" name="tx75"/>
            <p:cNvSpPr/>
            <p:nvPr/>
          </p:nvSpPr>
          <p:spPr>
            <a:xfrm>
              <a:off x="2758683" y="3914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76" name="tx76"/>
            <p:cNvSpPr/>
            <p:nvPr/>
          </p:nvSpPr>
          <p:spPr>
            <a:xfrm>
              <a:off x="4142095" y="39303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7" name="tx77"/>
            <p:cNvSpPr/>
            <p:nvPr/>
          </p:nvSpPr>
          <p:spPr>
            <a:xfrm>
              <a:off x="5555651" y="39511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78" name="tx78"/>
            <p:cNvSpPr/>
            <p:nvPr/>
          </p:nvSpPr>
          <p:spPr>
            <a:xfrm>
              <a:off x="6662380" y="39487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79" name="tx79"/>
            <p:cNvSpPr/>
            <p:nvPr/>
          </p:nvSpPr>
          <p:spPr>
            <a:xfrm>
              <a:off x="6939063" y="39489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0" name="tx80"/>
            <p:cNvSpPr/>
            <p:nvPr/>
          </p:nvSpPr>
          <p:spPr>
            <a:xfrm>
              <a:off x="7215745" y="39491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1" name="tx81"/>
            <p:cNvSpPr/>
            <p:nvPr/>
          </p:nvSpPr>
          <p:spPr>
            <a:xfrm>
              <a:off x="7492427" y="39494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2" name="tx82"/>
            <p:cNvSpPr/>
            <p:nvPr/>
          </p:nvSpPr>
          <p:spPr>
            <a:xfrm>
              <a:off x="7738965" y="39342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3" name="tx83"/>
            <p:cNvSpPr/>
            <p:nvPr/>
          </p:nvSpPr>
          <p:spPr>
            <a:xfrm>
              <a:off x="8015647" y="39344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4" name="tx84"/>
            <p:cNvSpPr/>
            <p:nvPr/>
          </p:nvSpPr>
          <p:spPr>
            <a:xfrm>
              <a:off x="2758683" y="3781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5" name="tx85"/>
            <p:cNvSpPr/>
            <p:nvPr/>
          </p:nvSpPr>
          <p:spPr>
            <a:xfrm>
              <a:off x="5525506" y="38594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6" name="tx86"/>
            <p:cNvSpPr/>
            <p:nvPr/>
          </p:nvSpPr>
          <p:spPr>
            <a:xfrm>
              <a:off x="7492427" y="39175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7" name="tx87"/>
            <p:cNvSpPr/>
            <p:nvPr/>
          </p:nvSpPr>
          <p:spPr>
            <a:xfrm>
              <a:off x="2764712" y="36350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88" name="tx88"/>
            <p:cNvSpPr/>
            <p:nvPr/>
          </p:nvSpPr>
          <p:spPr>
            <a:xfrm>
              <a:off x="5531535" y="371973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89" name="tx89"/>
            <p:cNvSpPr/>
            <p:nvPr/>
          </p:nvSpPr>
          <p:spPr>
            <a:xfrm>
              <a:off x="6665395" y="3867665"/>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90" name="tx90"/>
            <p:cNvSpPr/>
            <p:nvPr/>
          </p:nvSpPr>
          <p:spPr>
            <a:xfrm>
              <a:off x="6942077" y="386546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91" name="tx91"/>
            <p:cNvSpPr/>
            <p:nvPr/>
          </p:nvSpPr>
          <p:spPr>
            <a:xfrm>
              <a:off x="7218760" y="386566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92" name="tx92"/>
            <p:cNvSpPr/>
            <p:nvPr/>
          </p:nvSpPr>
          <p:spPr>
            <a:xfrm>
              <a:off x="7468312" y="38313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3" name="tx93"/>
            <p:cNvSpPr/>
            <p:nvPr/>
          </p:nvSpPr>
          <p:spPr>
            <a:xfrm>
              <a:off x="7744994" y="383211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4" name="tx94"/>
            <p:cNvSpPr/>
            <p:nvPr/>
          </p:nvSpPr>
          <p:spPr>
            <a:xfrm>
              <a:off x="8021676" y="38330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5" name="tx9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577692" y="28817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7" name="tx97"/>
            <p:cNvSpPr/>
            <p:nvPr/>
          </p:nvSpPr>
          <p:spPr>
            <a:xfrm>
              <a:off x="577692" y="180892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8" name="tx9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4" name="tx114"/>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5" name="pl11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7" name="tx11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86533" y="4909475"/>
              <a:ext cx="201456" cy="201456"/>
            </a:xfrm>
            <a:prstGeom prst="rect">
              <a:avLst/>
            </a:prstGeom>
            <a:solidFill>
              <a:srgbClr val="E2231A">
                <a:alpha val="100000"/>
              </a:srgbClr>
            </a:solidFill>
          </p:spPr>
          <p:txBody>
            <a:bodyPr/>
            <a:lstStyle/>
            <a:p/>
          </p:txBody>
        </p:sp>
        <p:sp>
          <p:nvSpPr>
            <p:cNvPr id="120" name="rc120"/>
            <p:cNvSpPr/>
            <p:nvPr/>
          </p:nvSpPr>
          <p:spPr>
            <a:xfrm>
              <a:off x="5650692" y="4909475"/>
              <a:ext cx="201456" cy="201456"/>
            </a:xfrm>
            <a:prstGeom prst="rect">
              <a:avLst/>
            </a:prstGeom>
            <a:solidFill>
              <a:srgbClr val="B3B3B3">
                <a:alpha val="100000"/>
              </a:srgbClr>
            </a:solidFill>
          </p:spPr>
          <p:txBody>
            <a:bodyPr/>
            <a:lstStyle/>
            <a:p/>
          </p:txBody>
        </p:sp>
        <p:sp>
          <p:nvSpPr>
            <p:cNvPr id="121" name="tx12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4" name="tx124"/>
            <p:cNvSpPr/>
            <p:nvPr/>
          </p:nvSpPr>
          <p:spPr>
            <a:xfrm>
              <a:off x="966584"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Maroc, 2000-2024</a:t>
              </a:r>
            </a:p>
          </p:txBody>
        </p:sp>
        <p:sp>
          <p:nvSpPr>
            <p:cNvPr id="125" name="pl125"/>
            <p:cNvSpPr/>
            <p:nvPr/>
          </p:nvSpPr>
          <p:spPr>
            <a:xfrm>
              <a:off x="26640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700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759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9" name="pl12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0" name="pl13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1" name="pl13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170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22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1054" y="5774644"/>
              <a:ext cx="3523709" cy="162162"/>
            </a:xfrm>
            <a:prstGeom prst="rect">
              <a:avLst/>
            </a:prstGeom>
            <a:solidFill>
              <a:srgbClr val="E2231A">
                <a:alpha val="100000"/>
              </a:srgbClr>
            </a:solidFill>
          </p:spPr>
          <p:txBody>
            <a:bodyPr/>
            <a:lstStyle/>
            <a:p/>
          </p:txBody>
        </p:sp>
        <p:sp>
          <p:nvSpPr>
            <p:cNvPr id="135" name="rc135"/>
            <p:cNvSpPr/>
            <p:nvPr/>
          </p:nvSpPr>
          <p:spPr>
            <a:xfrm>
              <a:off x="1311054" y="5571941"/>
              <a:ext cx="6727573" cy="162162"/>
            </a:xfrm>
            <a:prstGeom prst="rect">
              <a:avLst/>
            </a:prstGeom>
            <a:solidFill>
              <a:srgbClr val="E2231A">
                <a:alpha val="100000"/>
              </a:srgbClr>
            </a:solidFill>
          </p:spPr>
          <p:txBody>
            <a:bodyPr/>
            <a:lstStyle/>
            <a:p/>
          </p:txBody>
        </p:sp>
        <p:sp>
          <p:nvSpPr>
            <p:cNvPr id="136" name="rc136"/>
            <p:cNvSpPr/>
            <p:nvPr/>
          </p:nvSpPr>
          <p:spPr>
            <a:xfrm>
              <a:off x="1311054" y="5369238"/>
              <a:ext cx="6675077" cy="162162"/>
            </a:xfrm>
            <a:prstGeom prst="rect">
              <a:avLst/>
            </a:prstGeom>
            <a:solidFill>
              <a:srgbClr val="E2231A">
                <a:alpha val="100000"/>
              </a:srgbClr>
            </a:solidFill>
          </p:spPr>
          <p:txBody>
            <a:bodyPr/>
            <a:lstStyle/>
            <a:p/>
          </p:txBody>
        </p:sp>
        <p:sp>
          <p:nvSpPr>
            <p:cNvPr id="137" name="rc137"/>
            <p:cNvSpPr/>
            <p:nvPr/>
          </p:nvSpPr>
          <p:spPr>
            <a:xfrm>
              <a:off x="4834763" y="5774644"/>
              <a:ext cx="24353" cy="162162"/>
            </a:xfrm>
            <a:prstGeom prst="rect">
              <a:avLst/>
            </a:prstGeom>
            <a:solidFill>
              <a:srgbClr val="B3B3B3">
                <a:alpha val="100000"/>
              </a:srgbClr>
            </a:solidFill>
          </p:spPr>
          <p:txBody>
            <a:bodyPr/>
            <a:lstStyle/>
            <a:p/>
          </p:txBody>
        </p:sp>
        <p:sp>
          <p:nvSpPr>
            <p:cNvPr id="138" name="rc138"/>
            <p:cNvSpPr/>
            <p:nvPr/>
          </p:nvSpPr>
          <p:spPr>
            <a:xfrm>
              <a:off x="8038627" y="5571941"/>
              <a:ext cx="161816" cy="162162"/>
            </a:xfrm>
            <a:prstGeom prst="rect">
              <a:avLst/>
            </a:prstGeom>
            <a:solidFill>
              <a:srgbClr val="B3B3B3">
                <a:alpha val="100000"/>
              </a:srgbClr>
            </a:solidFill>
          </p:spPr>
          <p:txBody>
            <a:bodyPr/>
            <a:lstStyle/>
            <a:p/>
          </p:txBody>
        </p:sp>
        <p:sp>
          <p:nvSpPr>
            <p:cNvPr id="139" name="rc139"/>
            <p:cNvSpPr/>
            <p:nvPr/>
          </p:nvSpPr>
          <p:spPr>
            <a:xfrm>
              <a:off x="7986131" y="5369238"/>
              <a:ext cx="124474" cy="162162"/>
            </a:xfrm>
            <a:prstGeom prst="rect">
              <a:avLst/>
            </a:prstGeom>
            <a:solidFill>
              <a:srgbClr val="B3B3B3">
                <a:alpha val="100000"/>
              </a:srgbClr>
            </a:solidFill>
          </p:spPr>
          <p:txBody>
            <a:bodyPr/>
            <a:lstStyle/>
            <a:p/>
          </p:txBody>
        </p:sp>
        <p:sp>
          <p:nvSpPr>
            <p:cNvPr id="140" name="tx140"/>
            <p:cNvSpPr/>
            <p:nvPr/>
          </p:nvSpPr>
          <p:spPr>
            <a:xfrm>
              <a:off x="4939489"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41" name="tx141"/>
            <p:cNvSpPr/>
            <p:nvPr/>
          </p:nvSpPr>
          <p:spPr>
            <a:xfrm>
              <a:off x="8312971"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42" name="tx142"/>
            <p:cNvSpPr/>
            <p:nvPr/>
          </p:nvSpPr>
          <p:spPr>
            <a:xfrm>
              <a:off x="822313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a:t>
              </a:r>
            </a:p>
          </p:txBody>
        </p:sp>
        <p:sp>
          <p:nvSpPr>
            <p:cNvPr id="143" name="tx143"/>
            <p:cNvSpPr/>
            <p:nvPr/>
          </p:nvSpPr>
          <p:spPr>
            <a:xfrm>
              <a:off x="299253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44" name="tx144"/>
            <p:cNvSpPr/>
            <p:nvPr/>
          </p:nvSpPr>
          <p:spPr>
            <a:xfrm>
              <a:off x="4562314"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a:t>
              </a:r>
            </a:p>
          </p:txBody>
        </p:sp>
        <p:sp>
          <p:nvSpPr>
            <p:cNvPr id="145" name="tx145"/>
            <p:cNvSpPr/>
            <p:nvPr/>
          </p:nvSpPr>
          <p:spPr>
            <a:xfrm>
              <a:off x="453606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46" name="tx146"/>
            <p:cNvSpPr/>
            <p:nvPr/>
          </p:nvSpPr>
          <p:spPr>
            <a:xfrm>
              <a:off x="4732804"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7" name="tx147"/>
            <p:cNvSpPr/>
            <p:nvPr/>
          </p:nvSpPr>
          <p:spPr>
            <a:xfrm>
              <a:off x="8005400"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7934233"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9" name="tx149"/>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3" name="tx153"/>
            <p:cNvSpPr/>
            <p:nvPr/>
          </p:nvSpPr>
          <p:spPr>
            <a:xfrm>
              <a:off x="3931583"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4" name="tx154"/>
            <p:cNvSpPr/>
            <p:nvPr/>
          </p:nvSpPr>
          <p:spPr>
            <a:xfrm>
              <a:off x="659870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6" name="tx156"/>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7" name="tx157"/>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98%. Ce chiffre est similaire à celui de 2019, où la couverture était de 99 %.
12 000 enfants ont manqué leur première dose de routine du vaccin contre la rougeole.
Le MCV2 est généralement administré aux enfants âgés de 18 mois à cinq ans. La couverture par le MCV2 est restée constante à 98 %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249173"/>
            </a:xfrm>
            <a:custGeom>
              <a:avLst/>
              <a:pathLst>
                <a:path w="3397293" h="249173">
                  <a:moveTo>
                    <a:pt x="0" y="166115"/>
                  </a:moveTo>
                  <a:lnTo>
                    <a:pt x="141553" y="83057"/>
                  </a:lnTo>
                  <a:lnTo>
                    <a:pt x="283107" y="138429"/>
                  </a:lnTo>
                  <a:lnTo>
                    <a:pt x="424661" y="249173"/>
                  </a:lnTo>
                  <a:lnTo>
                    <a:pt x="566215" y="110743"/>
                  </a:lnTo>
                  <a:lnTo>
                    <a:pt x="707769" y="55371"/>
                  </a:lnTo>
                  <a:lnTo>
                    <a:pt x="849323" y="110743"/>
                  </a:lnTo>
                  <a:lnTo>
                    <a:pt x="990877" y="110743"/>
                  </a:lnTo>
                  <a:lnTo>
                    <a:pt x="1132431" y="83057"/>
                  </a:lnTo>
                  <a:lnTo>
                    <a:pt x="1273984" y="27685"/>
                  </a:lnTo>
                  <a:lnTo>
                    <a:pt x="1415538" y="27685"/>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27685"/>
                  </a:lnTo>
                  <a:lnTo>
                    <a:pt x="3397293" y="276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276859"/>
            </a:xfrm>
            <a:custGeom>
              <a:avLst/>
              <a:pathLst>
                <a:path w="3397293" h="276859">
                  <a:moveTo>
                    <a:pt x="0" y="166115"/>
                  </a:moveTo>
                  <a:lnTo>
                    <a:pt x="141553" y="166115"/>
                  </a:lnTo>
                  <a:lnTo>
                    <a:pt x="283107" y="193801"/>
                  </a:lnTo>
                  <a:lnTo>
                    <a:pt x="424661" y="193801"/>
                  </a:lnTo>
                  <a:lnTo>
                    <a:pt x="566215" y="166115"/>
                  </a:lnTo>
                  <a:lnTo>
                    <a:pt x="707769" y="138429"/>
                  </a:lnTo>
                  <a:lnTo>
                    <a:pt x="849323" y="138429"/>
                  </a:lnTo>
                  <a:lnTo>
                    <a:pt x="990877" y="110743"/>
                  </a:lnTo>
                  <a:lnTo>
                    <a:pt x="1132431" y="110743"/>
                  </a:lnTo>
                  <a:lnTo>
                    <a:pt x="1273984" y="55371"/>
                  </a:lnTo>
                  <a:lnTo>
                    <a:pt x="1415538" y="0"/>
                  </a:lnTo>
                  <a:lnTo>
                    <a:pt x="1557092" y="27685"/>
                  </a:lnTo>
                  <a:lnTo>
                    <a:pt x="1698646" y="83057"/>
                  </a:lnTo>
                  <a:lnTo>
                    <a:pt x="1840200" y="55371"/>
                  </a:lnTo>
                  <a:lnTo>
                    <a:pt x="1981754" y="83057"/>
                  </a:lnTo>
                  <a:lnTo>
                    <a:pt x="2123308" y="83057"/>
                  </a:lnTo>
                  <a:lnTo>
                    <a:pt x="2264862" y="27685"/>
                  </a:lnTo>
                  <a:lnTo>
                    <a:pt x="2406416" y="55371"/>
                  </a:lnTo>
                  <a:lnTo>
                    <a:pt x="2547969" y="110743"/>
                  </a:lnTo>
                  <a:lnTo>
                    <a:pt x="2689523" y="110743"/>
                  </a:lnTo>
                  <a:lnTo>
                    <a:pt x="2831077" y="138429"/>
                  </a:lnTo>
                  <a:lnTo>
                    <a:pt x="2972631" y="166115"/>
                  </a:lnTo>
                  <a:lnTo>
                    <a:pt x="3114185" y="166115"/>
                  </a:lnTo>
                  <a:lnTo>
                    <a:pt x="3255739" y="221487"/>
                  </a:lnTo>
                  <a:lnTo>
                    <a:pt x="3397293" y="27685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249173"/>
            </a:xfrm>
            <a:custGeom>
              <a:avLst/>
              <a:pathLst>
                <a:path w="3397293" h="249173">
                  <a:moveTo>
                    <a:pt x="0" y="166115"/>
                  </a:moveTo>
                  <a:lnTo>
                    <a:pt x="141553" y="83057"/>
                  </a:lnTo>
                  <a:lnTo>
                    <a:pt x="283107" y="138429"/>
                  </a:lnTo>
                  <a:lnTo>
                    <a:pt x="424661" y="249173"/>
                  </a:lnTo>
                  <a:lnTo>
                    <a:pt x="566215" y="110743"/>
                  </a:lnTo>
                  <a:lnTo>
                    <a:pt x="707769" y="55371"/>
                  </a:lnTo>
                  <a:lnTo>
                    <a:pt x="849323" y="110743"/>
                  </a:lnTo>
                  <a:lnTo>
                    <a:pt x="990877" y="110743"/>
                  </a:lnTo>
                  <a:lnTo>
                    <a:pt x="1132431" y="83057"/>
                  </a:lnTo>
                  <a:lnTo>
                    <a:pt x="1273984" y="27685"/>
                  </a:lnTo>
                  <a:lnTo>
                    <a:pt x="1415538" y="27685"/>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27685"/>
                  </a:lnTo>
                  <a:lnTo>
                    <a:pt x="3397293" y="276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249173"/>
            </a:xfrm>
            <a:custGeom>
              <a:avLst/>
              <a:pathLst>
                <a:path w="3397293" h="249173">
                  <a:moveTo>
                    <a:pt x="0" y="166115"/>
                  </a:moveTo>
                  <a:lnTo>
                    <a:pt x="141553" y="83057"/>
                  </a:lnTo>
                  <a:lnTo>
                    <a:pt x="283107" y="138429"/>
                  </a:lnTo>
                  <a:lnTo>
                    <a:pt x="424661" y="249173"/>
                  </a:lnTo>
                  <a:lnTo>
                    <a:pt x="566215" y="110743"/>
                  </a:lnTo>
                  <a:lnTo>
                    <a:pt x="707769" y="55371"/>
                  </a:lnTo>
                  <a:lnTo>
                    <a:pt x="849323" y="110743"/>
                  </a:lnTo>
                  <a:lnTo>
                    <a:pt x="990877" y="110743"/>
                  </a:lnTo>
                  <a:lnTo>
                    <a:pt x="1132431" y="83057"/>
                  </a:lnTo>
                  <a:lnTo>
                    <a:pt x="1273984" y="27685"/>
                  </a:lnTo>
                  <a:lnTo>
                    <a:pt x="1415538" y="27685"/>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27685"/>
                  </a:lnTo>
                  <a:lnTo>
                    <a:pt x="3397293" y="276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061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61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38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3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716" y="472964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60" name="tx60"/>
            <p:cNvSpPr/>
            <p:nvPr/>
          </p:nvSpPr>
          <p:spPr>
            <a:xfrm>
              <a:off x="275448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36"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5920" y="481497"/>
              <a:ext cx="250738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Maroc,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632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0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668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64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62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64435"/>
              <a:ext cx="3397293" cy="902181"/>
            </a:xfrm>
            <a:custGeom>
              <a:avLst/>
              <a:pathLst>
                <a:path w="3397293" h="902181">
                  <a:moveTo>
                    <a:pt x="0" y="601454"/>
                  </a:moveTo>
                  <a:lnTo>
                    <a:pt x="141553" y="300727"/>
                  </a:lnTo>
                  <a:lnTo>
                    <a:pt x="283107" y="501211"/>
                  </a:lnTo>
                  <a:lnTo>
                    <a:pt x="424661" y="902181"/>
                  </a:lnTo>
                  <a:lnTo>
                    <a:pt x="566215" y="400969"/>
                  </a:lnTo>
                  <a:lnTo>
                    <a:pt x="707769" y="200484"/>
                  </a:lnTo>
                  <a:lnTo>
                    <a:pt x="849323" y="400969"/>
                  </a:lnTo>
                  <a:lnTo>
                    <a:pt x="990877" y="400969"/>
                  </a:lnTo>
                  <a:lnTo>
                    <a:pt x="1132431" y="300727"/>
                  </a:lnTo>
                  <a:lnTo>
                    <a:pt x="1273984" y="100242"/>
                  </a:lnTo>
                  <a:lnTo>
                    <a:pt x="1415538" y="100242"/>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00242"/>
                  </a:lnTo>
                  <a:lnTo>
                    <a:pt x="3397293" y="10024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64435"/>
              <a:ext cx="3397293" cy="1503635"/>
            </a:xfrm>
            <a:custGeom>
              <a:avLst/>
              <a:pathLst>
                <a:path w="3397293" h="1503635">
                  <a:moveTo>
                    <a:pt x="0" y="1503635"/>
                  </a:moveTo>
                  <a:lnTo>
                    <a:pt x="141553" y="1403393"/>
                  </a:lnTo>
                  <a:lnTo>
                    <a:pt x="283107" y="1403393"/>
                  </a:lnTo>
                  <a:lnTo>
                    <a:pt x="424661" y="1303151"/>
                  </a:lnTo>
                  <a:lnTo>
                    <a:pt x="566215" y="1102666"/>
                  </a:lnTo>
                  <a:lnTo>
                    <a:pt x="707769" y="902181"/>
                  </a:lnTo>
                  <a:lnTo>
                    <a:pt x="849323" y="701696"/>
                  </a:lnTo>
                  <a:lnTo>
                    <a:pt x="990877" y="701696"/>
                  </a:lnTo>
                  <a:lnTo>
                    <a:pt x="1132431" y="501211"/>
                  </a:lnTo>
                  <a:lnTo>
                    <a:pt x="1273984" y="300727"/>
                  </a:lnTo>
                  <a:lnTo>
                    <a:pt x="1415538" y="200484"/>
                  </a:lnTo>
                  <a:lnTo>
                    <a:pt x="1557092" y="200484"/>
                  </a:lnTo>
                  <a:lnTo>
                    <a:pt x="1698646" y="200484"/>
                  </a:lnTo>
                  <a:lnTo>
                    <a:pt x="1840200" y="200484"/>
                  </a:lnTo>
                  <a:lnTo>
                    <a:pt x="1981754" y="200484"/>
                  </a:lnTo>
                  <a:lnTo>
                    <a:pt x="2123308" y="200484"/>
                  </a:lnTo>
                  <a:lnTo>
                    <a:pt x="2264862" y="100242"/>
                  </a:lnTo>
                  <a:lnTo>
                    <a:pt x="2406416" y="100242"/>
                  </a:lnTo>
                  <a:lnTo>
                    <a:pt x="2547969" y="0"/>
                  </a:lnTo>
                  <a:lnTo>
                    <a:pt x="2689523" y="0"/>
                  </a:lnTo>
                  <a:lnTo>
                    <a:pt x="2831077" y="300727"/>
                  </a:lnTo>
                  <a:lnTo>
                    <a:pt x="2972631" y="501211"/>
                  </a:lnTo>
                  <a:lnTo>
                    <a:pt x="3114185" y="300727"/>
                  </a:lnTo>
                  <a:lnTo>
                    <a:pt x="3255739" y="300727"/>
                  </a:lnTo>
                  <a:lnTo>
                    <a:pt x="3397293" y="200484"/>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3466"/>
              <a:ext cx="3397293" cy="1002423"/>
            </a:xfrm>
            <a:custGeom>
              <a:avLst/>
              <a:pathLst>
                <a:path w="3397293" h="1002423">
                  <a:moveTo>
                    <a:pt x="0" y="601454"/>
                  </a:moveTo>
                  <a:lnTo>
                    <a:pt x="141553" y="601454"/>
                  </a:lnTo>
                  <a:lnTo>
                    <a:pt x="283107" y="701696"/>
                  </a:lnTo>
                  <a:lnTo>
                    <a:pt x="424661" y="701696"/>
                  </a:lnTo>
                  <a:lnTo>
                    <a:pt x="566215" y="601454"/>
                  </a:lnTo>
                  <a:lnTo>
                    <a:pt x="707769" y="501211"/>
                  </a:lnTo>
                  <a:lnTo>
                    <a:pt x="849323" y="501211"/>
                  </a:lnTo>
                  <a:lnTo>
                    <a:pt x="990877" y="400969"/>
                  </a:lnTo>
                  <a:lnTo>
                    <a:pt x="1132431" y="400969"/>
                  </a:lnTo>
                  <a:lnTo>
                    <a:pt x="1273984" y="200484"/>
                  </a:lnTo>
                  <a:lnTo>
                    <a:pt x="1415538" y="0"/>
                  </a:lnTo>
                  <a:lnTo>
                    <a:pt x="1557092" y="100242"/>
                  </a:lnTo>
                  <a:lnTo>
                    <a:pt x="1698646" y="300727"/>
                  </a:lnTo>
                  <a:lnTo>
                    <a:pt x="1840200" y="200484"/>
                  </a:lnTo>
                  <a:lnTo>
                    <a:pt x="1981754" y="300727"/>
                  </a:lnTo>
                  <a:lnTo>
                    <a:pt x="2123308" y="300727"/>
                  </a:lnTo>
                  <a:lnTo>
                    <a:pt x="2264862" y="100242"/>
                  </a:lnTo>
                  <a:lnTo>
                    <a:pt x="2406416" y="200484"/>
                  </a:lnTo>
                  <a:lnTo>
                    <a:pt x="2547969" y="400969"/>
                  </a:lnTo>
                  <a:lnTo>
                    <a:pt x="2689523" y="400969"/>
                  </a:lnTo>
                  <a:lnTo>
                    <a:pt x="2831077" y="501211"/>
                  </a:lnTo>
                  <a:lnTo>
                    <a:pt x="2972631" y="601454"/>
                  </a:lnTo>
                  <a:lnTo>
                    <a:pt x="3114185" y="601454"/>
                  </a:lnTo>
                  <a:lnTo>
                    <a:pt x="3255739" y="801939"/>
                  </a:lnTo>
                  <a:lnTo>
                    <a:pt x="3397293" y="100242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6443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64435"/>
              <a:ext cx="3397293" cy="902181"/>
            </a:xfrm>
            <a:custGeom>
              <a:avLst/>
              <a:pathLst>
                <a:path w="3397293" h="902181">
                  <a:moveTo>
                    <a:pt x="0" y="601454"/>
                  </a:moveTo>
                  <a:lnTo>
                    <a:pt x="141553" y="300727"/>
                  </a:lnTo>
                  <a:lnTo>
                    <a:pt x="283107" y="501211"/>
                  </a:lnTo>
                  <a:lnTo>
                    <a:pt x="424661" y="902181"/>
                  </a:lnTo>
                  <a:lnTo>
                    <a:pt x="566215" y="400969"/>
                  </a:lnTo>
                  <a:lnTo>
                    <a:pt x="707769" y="200484"/>
                  </a:lnTo>
                  <a:lnTo>
                    <a:pt x="849323" y="400969"/>
                  </a:lnTo>
                  <a:lnTo>
                    <a:pt x="990877" y="400969"/>
                  </a:lnTo>
                  <a:lnTo>
                    <a:pt x="1132431" y="300727"/>
                  </a:lnTo>
                  <a:lnTo>
                    <a:pt x="1273984" y="100242"/>
                  </a:lnTo>
                  <a:lnTo>
                    <a:pt x="1415538" y="100242"/>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00242"/>
                  </a:lnTo>
                  <a:lnTo>
                    <a:pt x="3397293" y="10024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03078"/>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03078"/>
              <a:ext cx="0" cy="761842"/>
            </a:xfrm>
            <a:custGeom>
              <a:avLst/>
              <a:pathLst>
                <a:path w="0" h="761842">
                  <a:moveTo>
                    <a:pt x="0" y="7618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03078"/>
              <a:ext cx="0" cy="661599"/>
            </a:xfrm>
            <a:custGeom>
              <a:avLst/>
              <a:pathLst>
                <a:path w="0" h="661599">
                  <a:moveTo>
                    <a:pt x="0" y="66159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03078"/>
              <a:ext cx="0" cy="561357"/>
            </a:xfrm>
            <a:custGeom>
              <a:avLst/>
              <a:pathLst>
                <a:path w="0" h="561357">
                  <a:moveTo>
                    <a:pt x="0" y="5613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03078"/>
              <a:ext cx="0" cy="561357"/>
            </a:xfrm>
            <a:custGeom>
              <a:avLst/>
              <a:pathLst>
                <a:path w="0" h="561357">
                  <a:moveTo>
                    <a:pt x="0" y="5613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03078"/>
              <a:ext cx="0" cy="661599"/>
            </a:xfrm>
            <a:custGeom>
              <a:avLst/>
              <a:pathLst>
                <a:path w="0" h="661599">
                  <a:moveTo>
                    <a:pt x="0" y="6615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03078"/>
              <a:ext cx="0" cy="661599"/>
            </a:xfrm>
            <a:custGeom>
              <a:avLst/>
              <a:pathLst>
                <a:path w="0" h="661599">
                  <a:moveTo>
                    <a:pt x="0" y="66159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64435"/>
              <a:ext cx="3397293" cy="902181"/>
            </a:xfrm>
            <a:custGeom>
              <a:avLst/>
              <a:pathLst>
                <a:path w="3397293" h="902181">
                  <a:moveTo>
                    <a:pt x="0" y="601454"/>
                  </a:moveTo>
                  <a:lnTo>
                    <a:pt x="141553" y="300727"/>
                  </a:lnTo>
                  <a:lnTo>
                    <a:pt x="283107" y="501211"/>
                  </a:lnTo>
                  <a:lnTo>
                    <a:pt x="424661" y="902181"/>
                  </a:lnTo>
                  <a:lnTo>
                    <a:pt x="566215" y="400969"/>
                  </a:lnTo>
                  <a:lnTo>
                    <a:pt x="707769" y="200484"/>
                  </a:lnTo>
                  <a:lnTo>
                    <a:pt x="849323" y="400969"/>
                  </a:lnTo>
                  <a:lnTo>
                    <a:pt x="990877" y="400969"/>
                  </a:lnTo>
                  <a:lnTo>
                    <a:pt x="1132431" y="300727"/>
                  </a:lnTo>
                  <a:lnTo>
                    <a:pt x="1273984" y="100242"/>
                  </a:lnTo>
                  <a:lnTo>
                    <a:pt x="1415538" y="100242"/>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00242"/>
                  </a:lnTo>
                  <a:lnTo>
                    <a:pt x="3397293" y="100242"/>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225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97238"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05008"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6225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225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4258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2544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147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123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098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0" name="pl110"/>
            <p:cNvSpPr/>
            <p:nvPr/>
          </p:nvSpPr>
          <p:spPr>
            <a:xfrm>
              <a:off x="60573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5731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0408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6653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24415" y="472964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115" name="tx115"/>
            <p:cNvSpPr/>
            <p:nvPr/>
          </p:nvSpPr>
          <p:spPr>
            <a:xfrm>
              <a:off x="707118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33635"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8" name="pl118"/>
            <p:cNvSpPr/>
            <p:nvPr/>
          </p:nvSpPr>
          <p:spPr>
            <a:xfrm>
              <a:off x="249513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510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0694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730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2898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8489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10248"/>
              <a:ext cx="3834824" cy="145351"/>
            </a:xfrm>
            <a:prstGeom prst="rect">
              <a:avLst/>
            </a:prstGeom>
            <a:solidFill>
              <a:srgbClr val="E2231A">
                <a:alpha val="80000"/>
              </a:srgbClr>
            </a:solidFill>
          </p:spPr>
          <p:txBody>
            <a:bodyPr/>
            <a:lstStyle/>
            <a:p/>
          </p:txBody>
        </p:sp>
        <p:sp>
          <p:nvSpPr>
            <p:cNvPr id="129" name="rc129"/>
            <p:cNvSpPr/>
            <p:nvPr/>
          </p:nvSpPr>
          <p:spPr>
            <a:xfrm>
              <a:off x="1317178" y="5528559"/>
              <a:ext cx="7321564" cy="145351"/>
            </a:xfrm>
            <a:prstGeom prst="rect">
              <a:avLst/>
            </a:prstGeom>
            <a:solidFill>
              <a:srgbClr val="E2231A">
                <a:alpha val="80000"/>
              </a:srgbClr>
            </a:solidFill>
          </p:spPr>
          <p:txBody>
            <a:bodyPr/>
            <a:lstStyle/>
            <a:p/>
          </p:txBody>
        </p:sp>
        <p:sp>
          <p:nvSpPr>
            <p:cNvPr id="130" name="rc130"/>
            <p:cNvSpPr/>
            <p:nvPr/>
          </p:nvSpPr>
          <p:spPr>
            <a:xfrm>
              <a:off x="1317178" y="5346869"/>
              <a:ext cx="7264434" cy="145351"/>
            </a:xfrm>
            <a:prstGeom prst="rect">
              <a:avLst/>
            </a:prstGeom>
            <a:solidFill>
              <a:srgbClr val="E2231A">
                <a:alpha val="80000"/>
              </a:srgbClr>
            </a:solidFill>
          </p:spPr>
          <p:txBody>
            <a:bodyPr/>
            <a:lstStyle/>
            <a:p/>
          </p:txBody>
        </p:sp>
        <p:sp>
          <p:nvSpPr>
            <p:cNvPr id="131" name="tx131"/>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2349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567939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37" name="tx137"/>
            <p:cNvSpPr/>
            <p:nvPr/>
          </p:nvSpPr>
          <p:spPr>
            <a:xfrm>
              <a:off x="795760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a:t>
              </a:r>
            </a:p>
          </p:txBody>
        </p:sp>
        <p:sp>
          <p:nvSpPr>
            <p:cNvPr id="138" name="tx138"/>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39" name="tx139"/>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Maroc (98%) était supérieure de 14 points de pourcentage à la moyenne mondiale (84%) et de 17 points de pourcentage à la moyenne de l'ensemble des pays du site MENA (81%).
La couverture nationale en MCV1 est inférieure de 1 point de pourcentage à celle de 2019 (99%).
Cela équivaut à 12 000 enfants non vaccinés en 2024 contre 7 000 enfants non vaccinés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55742"/>
              <a:ext cx="368491" cy="1301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697076"/>
              <a:ext cx="368491" cy="14597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30679"/>
              <a:ext cx="368491" cy="21261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76813"/>
              <a:ext cx="368491" cy="23799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69082"/>
              <a:ext cx="368491" cy="28877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3883"/>
              <a:ext cx="368491" cy="29829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597327" y="1046950"/>
              <a:ext cx="368491" cy="31098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778456"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55742"/>
              <a:ext cx="368491" cy="1301060"/>
            </a:xfrm>
            <a:prstGeom prst="rect">
              <a:avLst/>
            </a:prstGeom>
            <a:solidFill>
              <a:srgbClr val="0083CF">
                <a:alpha val="100000"/>
              </a:srgbClr>
            </a:solidFill>
          </p:spPr>
          <p:txBody>
            <a:bodyPr/>
            <a:lstStyle/>
            <a:p/>
          </p:txBody>
        </p:sp>
        <p:sp>
          <p:nvSpPr>
            <p:cNvPr id="34" name="rc34"/>
            <p:cNvSpPr/>
            <p:nvPr/>
          </p:nvSpPr>
          <p:spPr>
            <a:xfrm>
              <a:off x="1274667" y="2697076"/>
              <a:ext cx="368491" cy="1459726"/>
            </a:xfrm>
            <a:prstGeom prst="rect">
              <a:avLst/>
            </a:prstGeom>
            <a:solidFill>
              <a:srgbClr val="0083CF">
                <a:alpha val="100000"/>
              </a:srgbClr>
            </a:solidFill>
          </p:spPr>
          <p:txBody>
            <a:bodyPr/>
            <a:lstStyle/>
            <a:p/>
          </p:txBody>
        </p:sp>
        <p:sp>
          <p:nvSpPr>
            <p:cNvPr id="35" name="rc35"/>
            <p:cNvSpPr/>
            <p:nvPr/>
          </p:nvSpPr>
          <p:spPr>
            <a:xfrm>
              <a:off x="1684102" y="2030679"/>
              <a:ext cx="368491" cy="2126123"/>
            </a:xfrm>
            <a:prstGeom prst="rect">
              <a:avLst/>
            </a:prstGeom>
            <a:solidFill>
              <a:srgbClr val="0083CF">
                <a:alpha val="100000"/>
              </a:srgbClr>
            </a:solidFill>
          </p:spPr>
          <p:txBody>
            <a:bodyPr/>
            <a:lstStyle/>
            <a:p/>
          </p:txBody>
        </p:sp>
        <p:sp>
          <p:nvSpPr>
            <p:cNvPr id="36" name="rc36"/>
            <p:cNvSpPr/>
            <p:nvPr/>
          </p:nvSpPr>
          <p:spPr>
            <a:xfrm>
              <a:off x="2502973" y="1586414"/>
              <a:ext cx="368491" cy="2570388"/>
            </a:xfrm>
            <a:prstGeom prst="rect">
              <a:avLst/>
            </a:prstGeom>
            <a:solidFill>
              <a:srgbClr val="0083CF">
                <a:alpha val="100000"/>
              </a:srgbClr>
            </a:solidFill>
          </p:spPr>
          <p:txBody>
            <a:bodyPr/>
            <a:lstStyle/>
            <a:p/>
          </p:txBody>
        </p:sp>
        <p:sp>
          <p:nvSpPr>
            <p:cNvPr id="37" name="rc37"/>
            <p:cNvSpPr/>
            <p:nvPr/>
          </p:nvSpPr>
          <p:spPr>
            <a:xfrm>
              <a:off x="2912409" y="1332548"/>
              <a:ext cx="368491" cy="2824253"/>
            </a:xfrm>
            <a:prstGeom prst="rect">
              <a:avLst/>
            </a:prstGeom>
            <a:solidFill>
              <a:srgbClr val="0083CF">
                <a:alpha val="100000"/>
              </a:srgbClr>
            </a:solidFill>
          </p:spPr>
          <p:txBody>
            <a:bodyPr/>
            <a:lstStyle/>
            <a:p/>
          </p:txBody>
        </p:sp>
        <p:sp>
          <p:nvSpPr>
            <p:cNvPr id="38" name="rc38"/>
            <p:cNvSpPr/>
            <p:nvPr/>
          </p:nvSpPr>
          <p:spPr>
            <a:xfrm>
              <a:off x="3321844" y="1332548"/>
              <a:ext cx="368491" cy="2824253"/>
            </a:xfrm>
            <a:prstGeom prst="rect">
              <a:avLst/>
            </a:prstGeom>
            <a:solidFill>
              <a:srgbClr val="0083CF">
                <a:alpha val="100000"/>
              </a:srgbClr>
            </a:solidFill>
          </p:spPr>
          <p:txBody>
            <a:bodyPr/>
            <a:lstStyle/>
            <a:p/>
          </p:txBody>
        </p:sp>
        <p:sp>
          <p:nvSpPr>
            <p:cNvPr id="39" name="rc39"/>
            <p:cNvSpPr/>
            <p:nvPr/>
          </p:nvSpPr>
          <p:spPr>
            <a:xfrm>
              <a:off x="3731279" y="1269082"/>
              <a:ext cx="368491" cy="2887720"/>
            </a:xfrm>
            <a:prstGeom prst="rect">
              <a:avLst/>
            </a:prstGeom>
            <a:solidFill>
              <a:srgbClr val="0083CF">
                <a:alpha val="100000"/>
              </a:srgbClr>
            </a:solidFill>
          </p:spPr>
          <p:txBody>
            <a:bodyPr/>
            <a:lstStyle/>
            <a:p/>
          </p:txBody>
        </p:sp>
        <p:sp>
          <p:nvSpPr>
            <p:cNvPr id="40" name="rc40"/>
            <p:cNvSpPr/>
            <p:nvPr/>
          </p:nvSpPr>
          <p:spPr>
            <a:xfrm>
              <a:off x="4140715" y="1173883"/>
              <a:ext cx="368491" cy="2982919"/>
            </a:xfrm>
            <a:prstGeom prst="rect">
              <a:avLst/>
            </a:prstGeom>
            <a:solidFill>
              <a:srgbClr val="0083CF">
                <a:alpha val="100000"/>
              </a:srgbClr>
            </a:solidFill>
          </p:spPr>
          <p:txBody>
            <a:bodyPr/>
            <a:lstStyle/>
            <a:p/>
          </p:txBody>
        </p:sp>
        <p:sp>
          <p:nvSpPr>
            <p:cNvPr id="41" name="rc41"/>
            <p:cNvSpPr/>
            <p:nvPr/>
          </p:nvSpPr>
          <p:spPr>
            <a:xfrm>
              <a:off x="4550150" y="1110416"/>
              <a:ext cx="368491" cy="3046386"/>
            </a:xfrm>
            <a:prstGeom prst="rect">
              <a:avLst/>
            </a:prstGeom>
            <a:solidFill>
              <a:srgbClr val="0083CF">
                <a:alpha val="100000"/>
              </a:srgbClr>
            </a:solidFill>
          </p:spPr>
          <p:txBody>
            <a:bodyPr/>
            <a:lstStyle/>
            <a:p/>
          </p:txBody>
        </p:sp>
        <p:sp>
          <p:nvSpPr>
            <p:cNvPr id="42" name="rc42"/>
            <p:cNvSpPr/>
            <p:nvPr/>
          </p:nvSpPr>
          <p:spPr>
            <a:xfrm>
              <a:off x="5369021" y="1078683"/>
              <a:ext cx="368491" cy="3078119"/>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55742"/>
              <a:ext cx="296024" cy="296024"/>
            </a:xfrm>
            <a:custGeom>
              <a:avLst/>
              <a:pathLst>
                <a:path w="296024" h="296024">
                  <a:moveTo>
                    <a:pt x="285664" y="0"/>
                  </a:moveTo>
                  <a:lnTo>
                    <a:pt x="296024" y="0"/>
                  </a:lnTo>
                  <a:lnTo>
                    <a:pt x="0" y="296024"/>
                  </a:lnTo>
                  <a:lnTo>
                    <a:pt x="0" y="285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55742"/>
              <a:ext cx="192417" cy="192417"/>
            </a:xfrm>
            <a:custGeom>
              <a:avLst/>
              <a:pathLst>
                <a:path w="192417" h="192417">
                  <a:moveTo>
                    <a:pt x="182056" y="0"/>
                  </a:moveTo>
                  <a:lnTo>
                    <a:pt x="192417" y="0"/>
                  </a:lnTo>
                  <a:lnTo>
                    <a:pt x="0" y="192417"/>
                  </a:lnTo>
                  <a:lnTo>
                    <a:pt x="0" y="18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55742"/>
              <a:ext cx="88809" cy="88809"/>
            </a:xfrm>
            <a:custGeom>
              <a:avLst/>
              <a:pathLst>
                <a:path w="88809" h="88809">
                  <a:moveTo>
                    <a:pt x="78448" y="0"/>
                  </a:moveTo>
                  <a:lnTo>
                    <a:pt x="88809" y="0"/>
                  </a:lnTo>
                  <a:lnTo>
                    <a:pt x="0" y="88809"/>
                  </a:lnTo>
                  <a:lnTo>
                    <a:pt x="0" y="78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697076"/>
              <a:ext cx="356078" cy="356078"/>
            </a:xfrm>
            <a:custGeom>
              <a:avLst/>
              <a:pathLst>
                <a:path w="356078" h="356078">
                  <a:moveTo>
                    <a:pt x="345718" y="0"/>
                  </a:moveTo>
                  <a:lnTo>
                    <a:pt x="356078" y="0"/>
                  </a:lnTo>
                  <a:lnTo>
                    <a:pt x="0" y="356078"/>
                  </a:lnTo>
                  <a:lnTo>
                    <a:pt x="0" y="345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697076"/>
              <a:ext cx="252471" cy="252471"/>
            </a:xfrm>
            <a:custGeom>
              <a:avLst/>
              <a:pathLst>
                <a:path w="252471" h="252471">
                  <a:moveTo>
                    <a:pt x="242110" y="0"/>
                  </a:moveTo>
                  <a:lnTo>
                    <a:pt x="252471" y="0"/>
                  </a:lnTo>
                  <a:lnTo>
                    <a:pt x="0" y="252471"/>
                  </a:lnTo>
                  <a:lnTo>
                    <a:pt x="0" y="242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97076"/>
              <a:ext cx="148863" cy="148863"/>
            </a:xfrm>
            <a:custGeom>
              <a:avLst/>
              <a:pathLst>
                <a:path w="148863" h="148863">
                  <a:moveTo>
                    <a:pt x="138502" y="0"/>
                  </a:moveTo>
                  <a:lnTo>
                    <a:pt x="148863" y="0"/>
                  </a:lnTo>
                  <a:lnTo>
                    <a:pt x="0" y="148863"/>
                  </a:lnTo>
                  <a:lnTo>
                    <a:pt x="0" y="138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97076"/>
              <a:ext cx="45255" cy="45255"/>
            </a:xfrm>
            <a:custGeom>
              <a:avLst/>
              <a:pathLst>
                <a:path w="45255" h="45255">
                  <a:moveTo>
                    <a:pt x="34894" y="0"/>
                  </a:moveTo>
                  <a:lnTo>
                    <a:pt x="45255" y="0"/>
                  </a:lnTo>
                  <a:lnTo>
                    <a:pt x="0" y="45255"/>
                  </a:lnTo>
                  <a:lnTo>
                    <a:pt x="0" y="3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30679"/>
              <a:ext cx="302217" cy="302217"/>
            </a:xfrm>
            <a:custGeom>
              <a:avLst/>
              <a:pathLst>
                <a:path w="302217" h="302217">
                  <a:moveTo>
                    <a:pt x="291856" y="0"/>
                  </a:moveTo>
                  <a:lnTo>
                    <a:pt x="302217" y="0"/>
                  </a:lnTo>
                  <a:lnTo>
                    <a:pt x="0" y="302217"/>
                  </a:lnTo>
                  <a:lnTo>
                    <a:pt x="0" y="291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30679"/>
              <a:ext cx="198609" cy="198609"/>
            </a:xfrm>
            <a:custGeom>
              <a:avLst/>
              <a:pathLst>
                <a:path w="198609" h="198609">
                  <a:moveTo>
                    <a:pt x="188248" y="0"/>
                  </a:moveTo>
                  <a:lnTo>
                    <a:pt x="198609" y="0"/>
                  </a:lnTo>
                  <a:lnTo>
                    <a:pt x="0" y="198609"/>
                  </a:lnTo>
                  <a:lnTo>
                    <a:pt x="0" y="188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30679"/>
              <a:ext cx="95001" cy="95001"/>
            </a:xfrm>
            <a:custGeom>
              <a:avLst/>
              <a:pathLst>
                <a:path w="95001" h="95001">
                  <a:moveTo>
                    <a:pt x="84640" y="0"/>
                  </a:moveTo>
                  <a:lnTo>
                    <a:pt x="95001" y="0"/>
                  </a:lnTo>
                  <a:lnTo>
                    <a:pt x="0" y="95001"/>
                  </a:lnTo>
                  <a:lnTo>
                    <a:pt x="0" y="84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86414"/>
              <a:ext cx="342042" cy="342042"/>
            </a:xfrm>
            <a:custGeom>
              <a:avLst/>
              <a:pathLst>
                <a:path w="342042" h="342042">
                  <a:moveTo>
                    <a:pt x="331681" y="0"/>
                  </a:moveTo>
                  <a:lnTo>
                    <a:pt x="342042" y="0"/>
                  </a:lnTo>
                  <a:lnTo>
                    <a:pt x="0" y="342042"/>
                  </a:lnTo>
                  <a:lnTo>
                    <a:pt x="0" y="331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86414"/>
              <a:ext cx="238434" cy="238434"/>
            </a:xfrm>
            <a:custGeom>
              <a:avLst/>
              <a:pathLst>
                <a:path w="238434" h="238434">
                  <a:moveTo>
                    <a:pt x="228073" y="0"/>
                  </a:moveTo>
                  <a:lnTo>
                    <a:pt x="238434" y="0"/>
                  </a:lnTo>
                  <a:lnTo>
                    <a:pt x="0" y="238434"/>
                  </a:lnTo>
                  <a:lnTo>
                    <a:pt x="0" y="228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86414"/>
              <a:ext cx="134826" cy="134826"/>
            </a:xfrm>
            <a:custGeom>
              <a:avLst/>
              <a:pathLst>
                <a:path w="134826" h="134826">
                  <a:moveTo>
                    <a:pt x="124465" y="0"/>
                  </a:moveTo>
                  <a:lnTo>
                    <a:pt x="134826" y="0"/>
                  </a:lnTo>
                  <a:lnTo>
                    <a:pt x="0" y="134826"/>
                  </a:lnTo>
                  <a:lnTo>
                    <a:pt x="0" y="124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86414"/>
              <a:ext cx="31218" cy="31218"/>
            </a:xfrm>
            <a:custGeom>
              <a:avLst/>
              <a:pathLst>
                <a:path w="31218" h="31218">
                  <a:moveTo>
                    <a:pt x="20858" y="0"/>
                  </a:moveTo>
                  <a:lnTo>
                    <a:pt x="31218" y="0"/>
                  </a:lnTo>
                  <a:lnTo>
                    <a:pt x="0" y="3121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1347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1332548"/>
              <a:ext cx="290080" cy="290080"/>
            </a:xfrm>
            <a:custGeom>
              <a:avLst/>
              <a:pathLst>
                <a:path w="290080" h="290080">
                  <a:moveTo>
                    <a:pt x="279719" y="0"/>
                  </a:moveTo>
                  <a:lnTo>
                    <a:pt x="290080" y="0"/>
                  </a:lnTo>
                  <a:lnTo>
                    <a:pt x="0" y="290080"/>
                  </a:lnTo>
                  <a:lnTo>
                    <a:pt x="0" y="279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1332548"/>
              <a:ext cx="186472" cy="186472"/>
            </a:xfrm>
            <a:custGeom>
              <a:avLst/>
              <a:pathLst>
                <a:path w="186472" h="186472">
                  <a:moveTo>
                    <a:pt x="176111" y="0"/>
                  </a:moveTo>
                  <a:lnTo>
                    <a:pt x="186472" y="0"/>
                  </a:lnTo>
                  <a:lnTo>
                    <a:pt x="0" y="186472"/>
                  </a:lnTo>
                  <a:lnTo>
                    <a:pt x="0" y="176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332548"/>
              <a:ext cx="82864" cy="82864"/>
            </a:xfrm>
            <a:custGeom>
              <a:avLst/>
              <a:pathLst>
                <a:path w="82864" h="82864">
                  <a:moveTo>
                    <a:pt x="72503" y="0"/>
                  </a:moveTo>
                  <a:lnTo>
                    <a:pt x="82864" y="0"/>
                  </a:lnTo>
                  <a:lnTo>
                    <a:pt x="0" y="82864"/>
                  </a:lnTo>
                  <a:lnTo>
                    <a:pt x="0" y="72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321844" y="1352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321844" y="1332548"/>
              <a:ext cx="295076" cy="295076"/>
            </a:xfrm>
            <a:custGeom>
              <a:avLst/>
              <a:pathLst>
                <a:path w="295076" h="295076">
                  <a:moveTo>
                    <a:pt x="284715" y="0"/>
                  </a:moveTo>
                  <a:lnTo>
                    <a:pt x="295076" y="0"/>
                  </a:lnTo>
                  <a:lnTo>
                    <a:pt x="0" y="295076"/>
                  </a:lnTo>
                  <a:lnTo>
                    <a:pt x="0" y="284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321844" y="1332548"/>
              <a:ext cx="191468" cy="191468"/>
            </a:xfrm>
            <a:custGeom>
              <a:avLst/>
              <a:pathLst>
                <a:path w="191468" h="191468">
                  <a:moveTo>
                    <a:pt x="181107" y="0"/>
                  </a:moveTo>
                  <a:lnTo>
                    <a:pt x="191468" y="0"/>
                  </a:lnTo>
                  <a:lnTo>
                    <a:pt x="0" y="191468"/>
                  </a:lnTo>
                  <a:lnTo>
                    <a:pt x="0" y="181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321844" y="1332548"/>
              <a:ext cx="87860" cy="87860"/>
            </a:xfrm>
            <a:custGeom>
              <a:avLst/>
              <a:pathLst>
                <a:path w="87860" h="87860">
                  <a:moveTo>
                    <a:pt x="77499" y="0"/>
                  </a:moveTo>
                  <a:lnTo>
                    <a:pt x="87860" y="0"/>
                  </a:lnTo>
                  <a:lnTo>
                    <a:pt x="0" y="87860"/>
                  </a:lnTo>
                  <a:lnTo>
                    <a:pt x="0" y="77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69082"/>
              <a:ext cx="363538" cy="363538"/>
            </a:xfrm>
            <a:custGeom>
              <a:avLst/>
              <a:pathLst>
                <a:path w="363538" h="363538">
                  <a:moveTo>
                    <a:pt x="353177" y="0"/>
                  </a:moveTo>
                  <a:lnTo>
                    <a:pt x="363538" y="0"/>
                  </a:lnTo>
                  <a:lnTo>
                    <a:pt x="0" y="363538"/>
                  </a:lnTo>
                  <a:lnTo>
                    <a:pt x="0" y="353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69082"/>
              <a:ext cx="259930" cy="259930"/>
            </a:xfrm>
            <a:custGeom>
              <a:avLst/>
              <a:pathLst>
                <a:path w="259930" h="259930">
                  <a:moveTo>
                    <a:pt x="249569" y="0"/>
                  </a:moveTo>
                  <a:lnTo>
                    <a:pt x="259930" y="0"/>
                  </a:lnTo>
                  <a:lnTo>
                    <a:pt x="0" y="259930"/>
                  </a:lnTo>
                  <a:lnTo>
                    <a:pt x="0" y="24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69082"/>
              <a:ext cx="156322" cy="156322"/>
            </a:xfrm>
            <a:custGeom>
              <a:avLst/>
              <a:pathLst>
                <a:path w="156322" h="156322">
                  <a:moveTo>
                    <a:pt x="145962" y="0"/>
                  </a:moveTo>
                  <a:lnTo>
                    <a:pt x="156322" y="0"/>
                  </a:lnTo>
                  <a:lnTo>
                    <a:pt x="0" y="156322"/>
                  </a:lnTo>
                  <a:lnTo>
                    <a:pt x="0" y="145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69082"/>
              <a:ext cx="52714" cy="52714"/>
            </a:xfrm>
            <a:custGeom>
              <a:avLst/>
              <a:pathLst>
                <a:path w="52714" h="52714">
                  <a:moveTo>
                    <a:pt x="42354" y="0"/>
                  </a:moveTo>
                  <a:lnTo>
                    <a:pt x="52714" y="0"/>
                  </a:lnTo>
                  <a:lnTo>
                    <a:pt x="0" y="52714"/>
                  </a:lnTo>
                  <a:lnTo>
                    <a:pt x="0" y="423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173883"/>
              <a:ext cx="360126" cy="360126"/>
            </a:xfrm>
            <a:custGeom>
              <a:avLst/>
              <a:pathLst>
                <a:path w="360126" h="360126">
                  <a:moveTo>
                    <a:pt x="349765" y="0"/>
                  </a:moveTo>
                  <a:lnTo>
                    <a:pt x="360126" y="0"/>
                  </a:lnTo>
                  <a:lnTo>
                    <a:pt x="0" y="360126"/>
                  </a:lnTo>
                  <a:lnTo>
                    <a:pt x="0" y="34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3883"/>
              <a:ext cx="256518" cy="256518"/>
            </a:xfrm>
            <a:custGeom>
              <a:avLst/>
              <a:pathLst>
                <a:path w="256518" h="256518">
                  <a:moveTo>
                    <a:pt x="246157" y="0"/>
                  </a:moveTo>
                  <a:lnTo>
                    <a:pt x="256518" y="0"/>
                  </a:lnTo>
                  <a:lnTo>
                    <a:pt x="0" y="256518"/>
                  </a:lnTo>
                  <a:lnTo>
                    <a:pt x="0" y="2461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3883"/>
              <a:ext cx="152910" cy="152910"/>
            </a:xfrm>
            <a:custGeom>
              <a:avLst/>
              <a:pathLst>
                <a:path w="152910" h="152910">
                  <a:moveTo>
                    <a:pt x="142549" y="0"/>
                  </a:moveTo>
                  <a:lnTo>
                    <a:pt x="152910" y="0"/>
                  </a:lnTo>
                  <a:lnTo>
                    <a:pt x="0" y="152910"/>
                  </a:lnTo>
                  <a:lnTo>
                    <a:pt x="0" y="142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3883"/>
              <a:ext cx="49302" cy="49302"/>
            </a:xfrm>
            <a:custGeom>
              <a:avLst/>
              <a:pathLst>
                <a:path w="49302" h="49302">
                  <a:moveTo>
                    <a:pt x="38941" y="0"/>
                  </a:moveTo>
                  <a:lnTo>
                    <a:pt x="49302" y="0"/>
                  </a:lnTo>
                  <a:lnTo>
                    <a:pt x="0" y="49302"/>
                  </a:lnTo>
                  <a:lnTo>
                    <a:pt x="0" y="389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23010" y="4061170"/>
              <a:ext cx="95632" cy="95632"/>
            </a:xfrm>
            <a:custGeom>
              <a:avLst/>
              <a:pathLst>
                <a:path w="95632" h="95632">
                  <a:moveTo>
                    <a:pt x="95632" y="0"/>
                  </a:moveTo>
                  <a:lnTo>
                    <a:pt x="95632" y="10360"/>
                  </a:lnTo>
                  <a:lnTo>
                    <a:pt x="10360" y="95632"/>
                  </a:lnTo>
                  <a:lnTo>
                    <a:pt x="0" y="95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719402" y="3957562"/>
              <a:ext cx="199239" cy="199239"/>
            </a:xfrm>
            <a:custGeom>
              <a:avLst/>
              <a:pathLst>
                <a:path w="199239" h="199239">
                  <a:moveTo>
                    <a:pt x="199239" y="0"/>
                  </a:moveTo>
                  <a:lnTo>
                    <a:pt x="199239" y="10360"/>
                  </a:lnTo>
                  <a:lnTo>
                    <a:pt x="10360" y="199239"/>
                  </a:lnTo>
                  <a:lnTo>
                    <a:pt x="0" y="199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15794" y="3853955"/>
              <a:ext cx="302847" cy="302847"/>
            </a:xfrm>
            <a:custGeom>
              <a:avLst/>
              <a:pathLst>
                <a:path w="302847" h="302847">
                  <a:moveTo>
                    <a:pt x="302847" y="0"/>
                  </a:moveTo>
                  <a:lnTo>
                    <a:pt x="302847" y="10360"/>
                  </a:lnTo>
                  <a:lnTo>
                    <a:pt x="10360" y="302847"/>
                  </a:lnTo>
                  <a:lnTo>
                    <a:pt x="0" y="30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550150" y="3750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646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543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439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3359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2323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1287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0250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29214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8178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7142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6106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5070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4034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2998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1962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0926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19890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8854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7817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6781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5745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4709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3673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263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160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10416"/>
              <a:ext cx="324980" cy="324980"/>
            </a:xfrm>
            <a:custGeom>
              <a:avLst/>
              <a:pathLst>
                <a:path w="324980" h="324980">
                  <a:moveTo>
                    <a:pt x="314619" y="0"/>
                  </a:moveTo>
                  <a:lnTo>
                    <a:pt x="324980" y="0"/>
                  </a:lnTo>
                  <a:lnTo>
                    <a:pt x="0" y="324980"/>
                  </a:lnTo>
                  <a:lnTo>
                    <a:pt x="0" y="314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0416"/>
              <a:ext cx="221372" cy="221372"/>
            </a:xfrm>
            <a:custGeom>
              <a:avLst/>
              <a:pathLst>
                <a:path w="221372" h="221372">
                  <a:moveTo>
                    <a:pt x="211011" y="0"/>
                  </a:moveTo>
                  <a:lnTo>
                    <a:pt x="221372" y="0"/>
                  </a:lnTo>
                  <a:lnTo>
                    <a:pt x="0" y="221372"/>
                  </a:lnTo>
                  <a:lnTo>
                    <a:pt x="0" y="211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0416"/>
              <a:ext cx="117764" cy="117764"/>
            </a:xfrm>
            <a:custGeom>
              <a:avLst/>
              <a:pathLst>
                <a:path w="117764" h="117764">
                  <a:moveTo>
                    <a:pt x="107404" y="0"/>
                  </a:moveTo>
                  <a:lnTo>
                    <a:pt x="117764" y="0"/>
                  </a:lnTo>
                  <a:lnTo>
                    <a:pt x="0" y="117764"/>
                  </a:lnTo>
                  <a:lnTo>
                    <a:pt x="0" y="107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0416"/>
              <a:ext cx="14157" cy="14157"/>
            </a:xfrm>
            <a:custGeom>
              <a:avLst/>
              <a:pathLst>
                <a:path w="14157" h="14157">
                  <a:moveTo>
                    <a:pt x="3796" y="0"/>
                  </a:moveTo>
                  <a:lnTo>
                    <a:pt x="14157" y="0"/>
                  </a:lnTo>
                  <a:lnTo>
                    <a:pt x="0" y="14157"/>
                  </a:lnTo>
                  <a:lnTo>
                    <a:pt x="0" y="3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651872" y="4071162"/>
              <a:ext cx="85640" cy="85640"/>
            </a:xfrm>
            <a:custGeom>
              <a:avLst/>
              <a:pathLst>
                <a:path w="85640" h="85640">
                  <a:moveTo>
                    <a:pt x="85640" y="0"/>
                  </a:moveTo>
                  <a:lnTo>
                    <a:pt x="85640" y="10360"/>
                  </a:lnTo>
                  <a:lnTo>
                    <a:pt x="10360" y="85640"/>
                  </a:lnTo>
                  <a:lnTo>
                    <a:pt x="0" y="85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548264" y="3967554"/>
              <a:ext cx="189248" cy="189248"/>
            </a:xfrm>
            <a:custGeom>
              <a:avLst/>
              <a:pathLst>
                <a:path w="189248" h="189248">
                  <a:moveTo>
                    <a:pt x="189248" y="0"/>
                  </a:moveTo>
                  <a:lnTo>
                    <a:pt x="189248" y="10360"/>
                  </a:lnTo>
                  <a:lnTo>
                    <a:pt x="10360" y="189248"/>
                  </a:lnTo>
                  <a:lnTo>
                    <a:pt x="0" y="189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44656" y="3863946"/>
              <a:ext cx="292855" cy="292855"/>
            </a:xfrm>
            <a:custGeom>
              <a:avLst/>
              <a:pathLst>
                <a:path w="292855" h="292855">
                  <a:moveTo>
                    <a:pt x="292855" y="0"/>
                  </a:moveTo>
                  <a:lnTo>
                    <a:pt x="292855" y="10360"/>
                  </a:lnTo>
                  <a:lnTo>
                    <a:pt x="10360" y="292855"/>
                  </a:lnTo>
                  <a:lnTo>
                    <a:pt x="0" y="292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369021" y="37603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656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553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449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3459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2423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1386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0350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29314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8278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7242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6206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5170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4134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3098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2062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1026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19990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18953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7917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6881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5845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4809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377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273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170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078683"/>
              <a:ext cx="366705" cy="366705"/>
            </a:xfrm>
            <a:custGeom>
              <a:avLst/>
              <a:pathLst>
                <a:path w="366705" h="366705">
                  <a:moveTo>
                    <a:pt x="356344" y="0"/>
                  </a:moveTo>
                  <a:lnTo>
                    <a:pt x="366705" y="0"/>
                  </a:lnTo>
                  <a:lnTo>
                    <a:pt x="0" y="366705"/>
                  </a:lnTo>
                  <a:lnTo>
                    <a:pt x="0" y="356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78683"/>
              <a:ext cx="263097" cy="263097"/>
            </a:xfrm>
            <a:custGeom>
              <a:avLst/>
              <a:pathLst>
                <a:path w="263097" h="263097">
                  <a:moveTo>
                    <a:pt x="252736" y="0"/>
                  </a:moveTo>
                  <a:lnTo>
                    <a:pt x="263097" y="0"/>
                  </a:lnTo>
                  <a:lnTo>
                    <a:pt x="0" y="263097"/>
                  </a:lnTo>
                  <a:lnTo>
                    <a:pt x="0" y="252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78683"/>
              <a:ext cx="159489" cy="159489"/>
            </a:xfrm>
            <a:custGeom>
              <a:avLst/>
              <a:pathLst>
                <a:path w="159489" h="159489">
                  <a:moveTo>
                    <a:pt x="149128" y="0"/>
                  </a:moveTo>
                  <a:lnTo>
                    <a:pt x="159489" y="0"/>
                  </a:lnTo>
                  <a:lnTo>
                    <a:pt x="0" y="159489"/>
                  </a:lnTo>
                  <a:lnTo>
                    <a:pt x="0" y="149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78683"/>
              <a:ext cx="55881" cy="55881"/>
            </a:xfrm>
            <a:custGeom>
              <a:avLst/>
              <a:pathLst>
                <a:path w="55881" h="55881">
                  <a:moveTo>
                    <a:pt x="45521" y="0"/>
                  </a:moveTo>
                  <a:lnTo>
                    <a:pt x="55881" y="0"/>
                  </a:lnTo>
                  <a:lnTo>
                    <a:pt x="0" y="55881"/>
                  </a:lnTo>
                  <a:lnTo>
                    <a:pt x="0" y="45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5232" y="2855742"/>
              <a:ext cx="368491" cy="1301060"/>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74667" y="2697076"/>
              <a:ext cx="368491" cy="145972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84102" y="2030679"/>
              <a:ext cx="368491" cy="2126123"/>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502973" y="1586414"/>
              <a:ext cx="368491" cy="257038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912409" y="1332548"/>
              <a:ext cx="368491" cy="282425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2548"/>
              <a:ext cx="368491" cy="282425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731279" y="1269082"/>
              <a:ext cx="368491" cy="288772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140715" y="1173883"/>
              <a:ext cx="368491" cy="2982919"/>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550150" y="1110416"/>
              <a:ext cx="368491" cy="3046386"/>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369021" y="1078683"/>
              <a:ext cx="368491" cy="3078119"/>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69091" y="272552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3" name="tx333"/>
            <p:cNvSpPr/>
            <p:nvPr/>
          </p:nvSpPr>
          <p:spPr>
            <a:xfrm>
              <a:off x="1378527" y="25555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4" name="tx334"/>
            <p:cNvSpPr/>
            <p:nvPr/>
          </p:nvSpPr>
          <p:spPr>
            <a:xfrm>
              <a:off x="1787962" y="1849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5" name="tx335"/>
            <p:cNvSpPr/>
            <p:nvPr/>
          </p:nvSpPr>
          <p:spPr>
            <a:xfrm>
              <a:off x="2197397" y="158185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6" name="tx336"/>
            <p:cNvSpPr/>
            <p:nvPr/>
          </p:nvSpPr>
          <p:spPr>
            <a:xfrm>
              <a:off x="2606833"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7" name="tx337"/>
            <p:cNvSpPr/>
            <p:nvPr/>
          </p:nvSpPr>
          <p:spPr>
            <a:xfrm>
              <a:off x="3016268"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8" name="tx338"/>
            <p:cNvSpPr/>
            <p:nvPr/>
          </p:nvSpPr>
          <p:spPr>
            <a:xfrm>
              <a:off x="3425704"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835139" y="104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0" name="tx340"/>
            <p:cNvSpPr/>
            <p:nvPr/>
          </p:nvSpPr>
          <p:spPr>
            <a:xfrm>
              <a:off x="4244574" y="9409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1" name="tx341"/>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2" name="tx342"/>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4" name="tx344"/>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5" name="tx345"/>
            <p:cNvSpPr/>
            <p:nvPr/>
          </p:nvSpPr>
          <p:spPr>
            <a:xfrm>
              <a:off x="588231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8" name="tx348"/>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11062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pg352"/>
            <p:cNvSpPr/>
            <p:nvPr/>
          </p:nvSpPr>
          <p:spPr>
            <a:xfrm>
              <a:off x="986811" y="340321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1019333" y="3435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4" name="pg354"/>
            <p:cNvSpPr/>
            <p:nvPr/>
          </p:nvSpPr>
          <p:spPr>
            <a:xfrm>
              <a:off x="1396247" y="33238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1428768" y="33560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6" name="pg356"/>
            <p:cNvSpPr/>
            <p:nvPr/>
          </p:nvSpPr>
          <p:spPr>
            <a:xfrm>
              <a:off x="1805682" y="29906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838204" y="30242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2624553"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265707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3033988" y="26416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3066510" y="26725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2" name="pg362"/>
            <p:cNvSpPr/>
            <p:nvPr/>
          </p:nvSpPr>
          <p:spPr>
            <a:xfrm>
              <a:off x="3413279" y="26416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445800" y="2672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4" name="pg364"/>
            <p:cNvSpPr/>
            <p:nvPr/>
          </p:nvSpPr>
          <p:spPr>
            <a:xfrm>
              <a:off x="3852859" y="26098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885380" y="26424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6" name="pg366"/>
            <p:cNvSpPr/>
            <p:nvPr/>
          </p:nvSpPr>
          <p:spPr>
            <a:xfrm>
              <a:off x="4262294" y="25622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294816" y="2593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4671729"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4704251"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0" name="pg370"/>
            <p:cNvSpPr/>
            <p:nvPr/>
          </p:nvSpPr>
          <p:spPr>
            <a:xfrm>
              <a:off x="5490600"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523122"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tx372"/>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3" name="tx373"/>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4" name="tx374"/>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5" name="tx375"/>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6" name="tx376"/>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7" name="tx377"/>
            <p:cNvSpPr/>
            <p:nvPr/>
          </p:nvSpPr>
          <p:spPr>
            <a:xfrm rot="-5400000">
              <a:off x="827070"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8" name="tx378"/>
            <p:cNvSpPr/>
            <p:nvPr/>
          </p:nvSpPr>
          <p:spPr>
            <a:xfrm rot="-5400000">
              <a:off x="1216382"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9" name="tx379"/>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80" name="tx380"/>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1" name="tx381"/>
            <p:cNvSpPr/>
            <p:nvPr/>
          </p:nvSpPr>
          <p:spPr>
            <a:xfrm rot="-5400000">
              <a:off x="2395984"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82" name="tx382"/>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83" name="tx383"/>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84" name="tx384"/>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85" name="tx385"/>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86" name="tx386"/>
            <p:cNvSpPr/>
            <p:nvPr/>
          </p:nvSpPr>
          <p:spPr>
            <a:xfrm rot="-5400000">
              <a:off x="4235623"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7" name="tx387"/>
            <p:cNvSpPr/>
            <p:nvPr/>
          </p:nvSpPr>
          <p:spPr>
            <a:xfrm rot="-5400000">
              <a:off x="4917842"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8" name="tx388"/>
            <p:cNvSpPr/>
            <p:nvPr/>
          </p:nvSpPr>
          <p:spPr>
            <a:xfrm rot="-5400000">
              <a:off x="5308485"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9" name="tx389"/>
            <p:cNvSpPr/>
            <p:nvPr/>
          </p:nvSpPr>
          <p:spPr>
            <a:xfrm rot="-5400000">
              <a:off x="533200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90" name="tx390"/>
            <p:cNvSpPr/>
            <p:nvPr/>
          </p:nvSpPr>
          <p:spPr>
            <a:xfrm rot="-5400000">
              <a:off x="6157471"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91" name="tx391"/>
            <p:cNvSpPr/>
            <p:nvPr/>
          </p:nvSpPr>
          <p:spPr>
            <a:xfrm rot="-5400000">
              <a:off x="658668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92" name="tx392"/>
            <p:cNvSpPr/>
            <p:nvPr/>
          </p:nvSpPr>
          <p:spPr>
            <a:xfrm rot="-5400000">
              <a:off x="6945237"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93" name="tx393"/>
            <p:cNvSpPr/>
            <p:nvPr/>
          </p:nvSpPr>
          <p:spPr>
            <a:xfrm rot="-5400000">
              <a:off x="7479263"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4" name="tx394"/>
            <p:cNvSpPr/>
            <p:nvPr/>
          </p:nvSpPr>
          <p:spPr>
            <a:xfrm rot="-5400000">
              <a:off x="7741086"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95" name="tx395"/>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6" name="tx396"/>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7" name="tx397"/>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8" name="rc398"/>
            <p:cNvSpPr/>
            <p:nvPr/>
          </p:nvSpPr>
          <p:spPr>
            <a:xfrm>
              <a:off x="4184938" y="5993415"/>
              <a:ext cx="219455" cy="219455"/>
            </a:xfrm>
            <a:prstGeom prst="rect">
              <a:avLst/>
            </a:prstGeom>
            <a:solidFill>
              <a:srgbClr val="FFFFFF">
                <a:alpha val="100000"/>
              </a:srgbClr>
            </a:solidFill>
          </p:spPr>
          <p:txBody>
            <a:bodyPr/>
            <a:lstStyle/>
            <a:p/>
          </p:txBody>
        </p:sp>
        <p:sp>
          <p:nvSpPr>
            <p:cNvPr id="399" name="pg399"/>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rc404"/>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405" name="tx405"/>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406" name="tx406"/>
            <p:cNvSpPr/>
            <p:nvPr/>
          </p:nvSpPr>
          <p:spPr>
            <a:xfrm>
              <a:off x="803816" y="398022"/>
              <a:ext cx="59541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MENA, 2024</a:t>
              </a:r>
            </a:p>
          </p:txBody>
        </p:sp>
        <p:sp>
          <p:nvSpPr>
            <p:cNvPr id="407" name="tx40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8" name="tx408"/>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9" name="tx409"/>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2024, le Maroc se classera au 13e rang sur 20 pays pour la plus faible couverture en MCV1 (sur la base des rangs ex æquo).
Le Maroc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897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6387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379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1210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286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768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5092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2504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5991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9732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2653173"/>
              <a:ext cx="248247" cy="1449523"/>
            </a:xfrm>
            <a:prstGeom prst="rect">
              <a:avLst/>
            </a:prstGeom>
            <a:solidFill>
              <a:srgbClr val="80BD41">
                <a:alpha val="100000"/>
              </a:srgbClr>
            </a:solidFill>
          </p:spPr>
          <p:txBody>
            <a:bodyPr/>
            <a:lstStyle/>
            <a:p/>
          </p:txBody>
        </p:sp>
        <p:sp>
          <p:nvSpPr>
            <p:cNvPr id="27" name="rc27"/>
            <p:cNvSpPr/>
            <p:nvPr/>
          </p:nvSpPr>
          <p:spPr>
            <a:xfrm>
              <a:off x="1333322" y="2544069"/>
              <a:ext cx="248247" cy="109104"/>
            </a:xfrm>
            <a:prstGeom prst="rect">
              <a:avLst/>
            </a:prstGeom>
            <a:solidFill>
              <a:srgbClr val="E2231A">
                <a:alpha val="100000"/>
              </a:srgbClr>
            </a:solidFill>
          </p:spPr>
          <p:txBody>
            <a:bodyPr/>
            <a:lstStyle/>
            <a:p/>
          </p:txBody>
        </p:sp>
        <p:sp>
          <p:nvSpPr>
            <p:cNvPr id="28" name="rc28"/>
            <p:cNvSpPr/>
            <p:nvPr/>
          </p:nvSpPr>
          <p:spPr>
            <a:xfrm>
              <a:off x="1609153" y="2624207"/>
              <a:ext cx="248247" cy="1478489"/>
            </a:xfrm>
            <a:prstGeom prst="rect">
              <a:avLst/>
            </a:prstGeom>
            <a:solidFill>
              <a:srgbClr val="80BD41">
                <a:alpha val="100000"/>
              </a:srgbClr>
            </a:solidFill>
          </p:spPr>
          <p:txBody>
            <a:bodyPr/>
            <a:lstStyle/>
            <a:p/>
          </p:txBody>
        </p:sp>
        <p:sp>
          <p:nvSpPr>
            <p:cNvPr id="29" name="rc29"/>
            <p:cNvSpPr/>
            <p:nvPr/>
          </p:nvSpPr>
          <p:spPr>
            <a:xfrm>
              <a:off x="1609153" y="2562595"/>
              <a:ext cx="248247" cy="61612"/>
            </a:xfrm>
            <a:prstGeom prst="rect">
              <a:avLst/>
            </a:prstGeom>
            <a:solidFill>
              <a:srgbClr val="E2231A">
                <a:alpha val="100000"/>
              </a:srgbClr>
            </a:solidFill>
          </p:spPr>
          <p:txBody>
            <a:bodyPr/>
            <a:lstStyle/>
            <a:p/>
          </p:txBody>
        </p:sp>
        <p:sp>
          <p:nvSpPr>
            <p:cNvPr id="30" name="rc30"/>
            <p:cNvSpPr/>
            <p:nvPr/>
          </p:nvSpPr>
          <p:spPr>
            <a:xfrm>
              <a:off x="1884983" y="2666367"/>
              <a:ext cx="248247" cy="1436330"/>
            </a:xfrm>
            <a:prstGeom prst="rect">
              <a:avLst/>
            </a:prstGeom>
            <a:solidFill>
              <a:srgbClr val="80BD41">
                <a:alpha val="100000"/>
              </a:srgbClr>
            </a:solidFill>
          </p:spPr>
          <p:txBody>
            <a:bodyPr/>
            <a:lstStyle/>
            <a:p/>
          </p:txBody>
        </p:sp>
        <p:sp>
          <p:nvSpPr>
            <p:cNvPr id="31" name="rc31"/>
            <p:cNvSpPr/>
            <p:nvPr/>
          </p:nvSpPr>
          <p:spPr>
            <a:xfrm>
              <a:off x="1884983" y="2574687"/>
              <a:ext cx="248247" cy="91679"/>
            </a:xfrm>
            <a:prstGeom prst="rect">
              <a:avLst/>
            </a:prstGeom>
            <a:solidFill>
              <a:srgbClr val="E2231A">
                <a:alpha val="100000"/>
              </a:srgbClr>
            </a:solidFill>
          </p:spPr>
          <p:txBody>
            <a:bodyPr/>
            <a:lstStyle/>
            <a:p/>
          </p:txBody>
        </p:sp>
        <p:sp>
          <p:nvSpPr>
            <p:cNvPr id="32" name="rc32"/>
            <p:cNvSpPr/>
            <p:nvPr/>
          </p:nvSpPr>
          <p:spPr>
            <a:xfrm>
              <a:off x="2160814" y="2709027"/>
              <a:ext cx="248247" cy="1393669"/>
            </a:xfrm>
            <a:prstGeom prst="rect">
              <a:avLst/>
            </a:prstGeom>
            <a:solidFill>
              <a:srgbClr val="80BD41">
                <a:alpha val="100000"/>
              </a:srgbClr>
            </a:solidFill>
          </p:spPr>
          <p:txBody>
            <a:bodyPr/>
            <a:lstStyle/>
            <a:p/>
          </p:txBody>
        </p:sp>
        <p:sp>
          <p:nvSpPr>
            <p:cNvPr id="33" name="rc33"/>
            <p:cNvSpPr/>
            <p:nvPr/>
          </p:nvSpPr>
          <p:spPr>
            <a:xfrm>
              <a:off x="2160814" y="2554183"/>
              <a:ext cx="248247" cy="154843"/>
            </a:xfrm>
            <a:prstGeom prst="rect">
              <a:avLst/>
            </a:prstGeom>
            <a:solidFill>
              <a:srgbClr val="E2231A">
                <a:alpha val="100000"/>
              </a:srgbClr>
            </a:solidFill>
          </p:spPr>
          <p:txBody>
            <a:bodyPr/>
            <a:lstStyle/>
            <a:p/>
          </p:txBody>
        </p:sp>
        <p:sp>
          <p:nvSpPr>
            <p:cNvPr id="34" name="rc34"/>
            <p:cNvSpPr/>
            <p:nvPr/>
          </p:nvSpPr>
          <p:spPr>
            <a:xfrm>
              <a:off x="2436645" y="2604229"/>
              <a:ext cx="248247" cy="1498468"/>
            </a:xfrm>
            <a:prstGeom prst="rect">
              <a:avLst/>
            </a:prstGeom>
            <a:solidFill>
              <a:srgbClr val="80BD41">
                <a:alpha val="100000"/>
              </a:srgbClr>
            </a:solidFill>
          </p:spPr>
          <p:txBody>
            <a:bodyPr/>
            <a:lstStyle/>
            <a:p/>
          </p:txBody>
        </p:sp>
        <p:sp>
          <p:nvSpPr>
            <p:cNvPr id="35" name="rc35"/>
            <p:cNvSpPr/>
            <p:nvPr/>
          </p:nvSpPr>
          <p:spPr>
            <a:xfrm>
              <a:off x="2436645" y="2525367"/>
              <a:ext cx="248247" cy="78861"/>
            </a:xfrm>
            <a:prstGeom prst="rect">
              <a:avLst/>
            </a:prstGeom>
            <a:solidFill>
              <a:srgbClr val="E2231A">
                <a:alpha val="100000"/>
              </a:srgbClr>
            </a:solidFill>
          </p:spPr>
          <p:txBody>
            <a:bodyPr/>
            <a:lstStyle/>
            <a:p/>
          </p:txBody>
        </p:sp>
        <p:sp>
          <p:nvSpPr>
            <p:cNvPr id="36" name="rc36"/>
            <p:cNvSpPr/>
            <p:nvPr/>
          </p:nvSpPr>
          <p:spPr>
            <a:xfrm>
              <a:off x="2712475" y="2540564"/>
              <a:ext cx="248247" cy="1562133"/>
            </a:xfrm>
            <a:prstGeom prst="rect">
              <a:avLst/>
            </a:prstGeom>
            <a:solidFill>
              <a:srgbClr val="80BD41">
                <a:alpha val="100000"/>
              </a:srgbClr>
            </a:solidFill>
          </p:spPr>
          <p:txBody>
            <a:bodyPr/>
            <a:lstStyle/>
            <a:p/>
          </p:txBody>
        </p:sp>
        <p:sp>
          <p:nvSpPr>
            <p:cNvPr id="37" name="rc37"/>
            <p:cNvSpPr/>
            <p:nvPr/>
          </p:nvSpPr>
          <p:spPr>
            <a:xfrm>
              <a:off x="2712475" y="2492245"/>
              <a:ext cx="248247" cy="48318"/>
            </a:xfrm>
            <a:prstGeom prst="rect">
              <a:avLst/>
            </a:prstGeom>
            <a:solidFill>
              <a:srgbClr val="E2231A">
                <a:alpha val="100000"/>
              </a:srgbClr>
            </a:solidFill>
          </p:spPr>
          <p:txBody>
            <a:bodyPr/>
            <a:lstStyle/>
            <a:p/>
          </p:txBody>
        </p:sp>
        <p:sp>
          <p:nvSpPr>
            <p:cNvPr id="38" name="rc38"/>
            <p:cNvSpPr/>
            <p:nvPr/>
          </p:nvSpPr>
          <p:spPr>
            <a:xfrm>
              <a:off x="2988306" y="2547173"/>
              <a:ext cx="248247" cy="1555523"/>
            </a:xfrm>
            <a:prstGeom prst="rect">
              <a:avLst/>
            </a:prstGeom>
            <a:solidFill>
              <a:srgbClr val="80BD41">
                <a:alpha val="100000"/>
              </a:srgbClr>
            </a:solidFill>
          </p:spPr>
          <p:txBody>
            <a:bodyPr/>
            <a:lstStyle/>
            <a:p/>
          </p:txBody>
        </p:sp>
        <p:sp>
          <p:nvSpPr>
            <p:cNvPr id="39" name="rc39"/>
            <p:cNvSpPr/>
            <p:nvPr/>
          </p:nvSpPr>
          <p:spPr>
            <a:xfrm>
              <a:off x="2988306" y="2465307"/>
              <a:ext cx="248247" cy="81865"/>
            </a:xfrm>
            <a:prstGeom prst="rect">
              <a:avLst/>
            </a:prstGeom>
            <a:solidFill>
              <a:srgbClr val="E2231A">
                <a:alpha val="100000"/>
              </a:srgbClr>
            </a:solidFill>
          </p:spPr>
          <p:txBody>
            <a:bodyPr/>
            <a:lstStyle/>
            <a:p/>
          </p:txBody>
        </p:sp>
        <p:sp>
          <p:nvSpPr>
            <p:cNvPr id="40" name="rc40"/>
            <p:cNvSpPr/>
            <p:nvPr/>
          </p:nvSpPr>
          <p:spPr>
            <a:xfrm>
              <a:off x="3264137" y="2519459"/>
              <a:ext cx="248247" cy="1583237"/>
            </a:xfrm>
            <a:prstGeom prst="rect">
              <a:avLst/>
            </a:prstGeom>
            <a:solidFill>
              <a:srgbClr val="80BD41">
                <a:alpha val="100000"/>
              </a:srgbClr>
            </a:solidFill>
          </p:spPr>
          <p:txBody>
            <a:bodyPr/>
            <a:lstStyle/>
            <a:p/>
          </p:txBody>
        </p:sp>
        <p:sp>
          <p:nvSpPr>
            <p:cNvPr id="41" name="rc41"/>
            <p:cNvSpPr/>
            <p:nvPr/>
          </p:nvSpPr>
          <p:spPr>
            <a:xfrm>
              <a:off x="3264137" y="2436141"/>
              <a:ext cx="248247" cy="83317"/>
            </a:xfrm>
            <a:prstGeom prst="rect">
              <a:avLst/>
            </a:prstGeom>
            <a:solidFill>
              <a:srgbClr val="E2231A">
                <a:alpha val="100000"/>
              </a:srgbClr>
            </a:solidFill>
          </p:spPr>
          <p:txBody>
            <a:bodyPr/>
            <a:lstStyle/>
            <a:p/>
          </p:txBody>
        </p:sp>
        <p:sp>
          <p:nvSpPr>
            <p:cNvPr id="42" name="rc42"/>
            <p:cNvSpPr/>
            <p:nvPr/>
          </p:nvSpPr>
          <p:spPr>
            <a:xfrm>
              <a:off x="3539967" y="2483809"/>
              <a:ext cx="248247" cy="1618888"/>
            </a:xfrm>
            <a:prstGeom prst="rect">
              <a:avLst/>
            </a:prstGeom>
            <a:solidFill>
              <a:srgbClr val="80BD41">
                <a:alpha val="100000"/>
              </a:srgbClr>
            </a:solidFill>
          </p:spPr>
          <p:txBody>
            <a:bodyPr/>
            <a:lstStyle/>
            <a:p/>
          </p:txBody>
        </p:sp>
        <p:sp>
          <p:nvSpPr>
            <p:cNvPr id="43" name="rc43"/>
            <p:cNvSpPr/>
            <p:nvPr/>
          </p:nvSpPr>
          <p:spPr>
            <a:xfrm>
              <a:off x="3539967" y="2416363"/>
              <a:ext cx="248247" cy="67445"/>
            </a:xfrm>
            <a:prstGeom prst="rect">
              <a:avLst/>
            </a:prstGeom>
            <a:solidFill>
              <a:srgbClr val="E2231A">
                <a:alpha val="100000"/>
              </a:srgbClr>
            </a:solidFill>
          </p:spPr>
          <p:txBody>
            <a:bodyPr/>
            <a:lstStyle/>
            <a:p/>
          </p:txBody>
        </p:sp>
        <p:sp>
          <p:nvSpPr>
            <p:cNvPr id="44" name="rc44"/>
            <p:cNvSpPr/>
            <p:nvPr/>
          </p:nvSpPr>
          <p:spPr>
            <a:xfrm>
              <a:off x="3815798" y="2421821"/>
              <a:ext cx="248247" cy="1680875"/>
            </a:xfrm>
            <a:prstGeom prst="rect">
              <a:avLst/>
            </a:prstGeom>
            <a:solidFill>
              <a:srgbClr val="80BD41">
                <a:alpha val="100000"/>
              </a:srgbClr>
            </a:solidFill>
          </p:spPr>
          <p:txBody>
            <a:bodyPr/>
            <a:lstStyle/>
            <a:p/>
          </p:txBody>
        </p:sp>
        <p:sp>
          <p:nvSpPr>
            <p:cNvPr id="45" name="rc45"/>
            <p:cNvSpPr/>
            <p:nvPr/>
          </p:nvSpPr>
          <p:spPr>
            <a:xfrm>
              <a:off x="3815798" y="2387522"/>
              <a:ext cx="248247" cy="34298"/>
            </a:xfrm>
            <a:prstGeom prst="rect">
              <a:avLst/>
            </a:prstGeom>
            <a:solidFill>
              <a:srgbClr val="E2231A">
                <a:alpha val="100000"/>
              </a:srgbClr>
            </a:solidFill>
          </p:spPr>
          <p:txBody>
            <a:bodyPr/>
            <a:lstStyle/>
            <a:p/>
          </p:txBody>
        </p:sp>
        <p:sp>
          <p:nvSpPr>
            <p:cNvPr id="46" name="rc46"/>
            <p:cNvSpPr/>
            <p:nvPr/>
          </p:nvSpPr>
          <p:spPr>
            <a:xfrm>
              <a:off x="4091628" y="2400391"/>
              <a:ext cx="248247" cy="1702306"/>
            </a:xfrm>
            <a:prstGeom prst="rect">
              <a:avLst/>
            </a:prstGeom>
            <a:solidFill>
              <a:srgbClr val="80BD41">
                <a:alpha val="100000"/>
              </a:srgbClr>
            </a:solidFill>
          </p:spPr>
          <p:txBody>
            <a:bodyPr/>
            <a:lstStyle/>
            <a:p/>
          </p:txBody>
        </p:sp>
        <p:sp>
          <p:nvSpPr>
            <p:cNvPr id="47" name="rc47"/>
            <p:cNvSpPr/>
            <p:nvPr/>
          </p:nvSpPr>
          <p:spPr>
            <a:xfrm>
              <a:off x="4091628" y="2365641"/>
              <a:ext cx="248247" cy="34749"/>
            </a:xfrm>
            <a:prstGeom prst="rect">
              <a:avLst/>
            </a:prstGeom>
            <a:solidFill>
              <a:srgbClr val="E2231A">
                <a:alpha val="100000"/>
              </a:srgbClr>
            </a:solidFill>
          </p:spPr>
          <p:txBody>
            <a:bodyPr/>
            <a:lstStyle/>
            <a:p/>
          </p:txBody>
        </p:sp>
        <p:sp>
          <p:nvSpPr>
            <p:cNvPr id="48" name="rc48"/>
            <p:cNvSpPr/>
            <p:nvPr/>
          </p:nvSpPr>
          <p:spPr>
            <a:xfrm>
              <a:off x="4367459" y="2386571"/>
              <a:ext cx="248247" cy="1716125"/>
            </a:xfrm>
            <a:prstGeom prst="rect">
              <a:avLst/>
            </a:prstGeom>
            <a:solidFill>
              <a:srgbClr val="80BD41">
                <a:alpha val="100000"/>
              </a:srgbClr>
            </a:solidFill>
          </p:spPr>
          <p:txBody>
            <a:bodyPr/>
            <a:lstStyle/>
            <a:p/>
          </p:txBody>
        </p:sp>
        <p:sp>
          <p:nvSpPr>
            <p:cNvPr id="49" name="rc49"/>
            <p:cNvSpPr/>
            <p:nvPr/>
          </p:nvSpPr>
          <p:spPr>
            <a:xfrm>
              <a:off x="4367459" y="2369247"/>
              <a:ext cx="248247" cy="17324"/>
            </a:xfrm>
            <a:prstGeom prst="rect">
              <a:avLst/>
            </a:prstGeom>
            <a:solidFill>
              <a:srgbClr val="E2231A">
                <a:alpha val="100000"/>
              </a:srgbClr>
            </a:solidFill>
          </p:spPr>
          <p:txBody>
            <a:bodyPr/>
            <a:lstStyle/>
            <a:p/>
          </p:txBody>
        </p:sp>
        <p:sp>
          <p:nvSpPr>
            <p:cNvPr id="50" name="rc50"/>
            <p:cNvSpPr/>
            <p:nvPr/>
          </p:nvSpPr>
          <p:spPr>
            <a:xfrm>
              <a:off x="4643290" y="2404421"/>
              <a:ext cx="248247" cy="1698275"/>
            </a:xfrm>
            <a:prstGeom prst="rect">
              <a:avLst/>
            </a:prstGeom>
            <a:solidFill>
              <a:srgbClr val="80BD41">
                <a:alpha val="100000"/>
              </a:srgbClr>
            </a:solidFill>
          </p:spPr>
          <p:txBody>
            <a:bodyPr/>
            <a:lstStyle/>
            <a:p/>
          </p:txBody>
        </p:sp>
        <p:sp>
          <p:nvSpPr>
            <p:cNvPr id="51" name="rc51"/>
            <p:cNvSpPr/>
            <p:nvPr/>
          </p:nvSpPr>
          <p:spPr>
            <a:xfrm>
              <a:off x="4643290" y="2387272"/>
              <a:ext cx="248247" cy="17149"/>
            </a:xfrm>
            <a:prstGeom prst="rect">
              <a:avLst/>
            </a:prstGeom>
            <a:solidFill>
              <a:srgbClr val="E2231A">
                <a:alpha val="100000"/>
              </a:srgbClr>
            </a:solidFill>
          </p:spPr>
          <p:txBody>
            <a:bodyPr/>
            <a:lstStyle/>
            <a:p/>
          </p:txBody>
        </p:sp>
        <p:sp>
          <p:nvSpPr>
            <p:cNvPr id="52" name="rc52"/>
            <p:cNvSpPr/>
            <p:nvPr/>
          </p:nvSpPr>
          <p:spPr>
            <a:xfrm>
              <a:off x="4919120" y="2432836"/>
              <a:ext cx="248247" cy="1669860"/>
            </a:xfrm>
            <a:prstGeom prst="rect">
              <a:avLst/>
            </a:prstGeom>
            <a:solidFill>
              <a:srgbClr val="80BD41">
                <a:alpha val="100000"/>
              </a:srgbClr>
            </a:solidFill>
          </p:spPr>
          <p:txBody>
            <a:bodyPr/>
            <a:lstStyle/>
            <a:p/>
          </p:txBody>
        </p:sp>
        <p:sp>
          <p:nvSpPr>
            <p:cNvPr id="53" name="rc53"/>
            <p:cNvSpPr/>
            <p:nvPr/>
          </p:nvSpPr>
          <p:spPr>
            <a:xfrm>
              <a:off x="4919120" y="2415963"/>
              <a:ext cx="248247" cy="16873"/>
            </a:xfrm>
            <a:prstGeom prst="rect">
              <a:avLst/>
            </a:prstGeom>
            <a:solidFill>
              <a:srgbClr val="E2231A">
                <a:alpha val="100000"/>
              </a:srgbClr>
            </a:solidFill>
          </p:spPr>
          <p:txBody>
            <a:bodyPr/>
            <a:lstStyle/>
            <a:p/>
          </p:txBody>
        </p:sp>
        <p:sp>
          <p:nvSpPr>
            <p:cNvPr id="54" name="rc54"/>
            <p:cNvSpPr/>
            <p:nvPr/>
          </p:nvSpPr>
          <p:spPr>
            <a:xfrm>
              <a:off x="5194951" y="2456645"/>
              <a:ext cx="248247" cy="1646051"/>
            </a:xfrm>
            <a:prstGeom prst="rect">
              <a:avLst/>
            </a:prstGeom>
            <a:solidFill>
              <a:srgbClr val="80BD41">
                <a:alpha val="100000"/>
              </a:srgbClr>
            </a:solidFill>
          </p:spPr>
          <p:txBody>
            <a:bodyPr/>
            <a:lstStyle/>
            <a:p/>
          </p:txBody>
        </p:sp>
        <p:sp>
          <p:nvSpPr>
            <p:cNvPr id="55" name="rc55"/>
            <p:cNvSpPr/>
            <p:nvPr/>
          </p:nvSpPr>
          <p:spPr>
            <a:xfrm>
              <a:off x="5194951" y="2440022"/>
              <a:ext cx="248247" cy="16623"/>
            </a:xfrm>
            <a:prstGeom prst="rect">
              <a:avLst/>
            </a:prstGeom>
            <a:solidFill>
              <a:srgbClr val="E2231A">
                <a:alpha val="100000"/>
              </a:srgbClr>
            </a:solidFill>
          </p:spPr>
          <p:txBody>
            <a:bodyPr/>
            <a:lstStyle/>
            <a:p/>
          </p:txBody>
        </p:sp>
        <p:sp>
          <p:nvSpPr>
            <p:cNvPr id="56" name="rc56"/>
            <p:cNvSpPr/>
            <p:nvPr/>
          </p:nvSpPr>
          <p:spPr>
            <a:xfrm>
              <a:off x="5470781" y="2460976"/>
              <a:ext cx="248247" cy="1641720"/>
            </a:xfrm>
            <a:prstGeom prst="rect">
              <a:avLst/>
            </a:prstGeom>
            <a:solidFill>
              <a:srgbClr val="80BD41">
                <a:alpha val="100000"/>
              </a:srgbClr>
            </a:solidFill>
          </p:spPr>
          <p:txBody>
            <a:bodyPr/>
            <a:lstStyle/>
            <a:p/>
          </p:txBody>
        </p:sp>
        <p:sp>
          <p:nvSpPr>
            <p:cNvPr id="57" name="rc57"/>
            <p:cNvSpPr/>
            <p:nvPr/>
          </p:nvSpPr>
          <p:spPr>
            <a:xfrm>
              <a:off x="5470781" y="2444403"/>
              <a:ext cx="248247" cy="16573"/>
            </a:xfrm>
            <a:prstGeom prst="rect">
              <a:avLst/>
            </a:prstGeom>
            <a:solidFill>
              <a:srgbClr val="E2231A">
                <a:alpha val="100000"/>
              </a:srgbClr>
            </a:solidFill>
          </p:spPr>
          <p:txBody>
            <a:bodyPr/>
            <a:lstStyle/>
            <a:p/>
          </p:txBody>
        </p:sp>
        <p:sp>
          <p:nvSpPr>
            <p:cNvPr id="58" name="rc58"/>
            <p:cNvSpPr/>
            <p:nvPr/>
          </p:nvSpPr>
          <p:spPr>
            <a:xfrm>
              <a:off x="5746612" y="2462428"/>
              <a:ext cx="248247" cy="1640268"/>
            </a:xfrm>
            <a:prstGeom prst="rect">
              <a:avLst/>
            </a:prstGeom>
            <a:solidFill>
              <a:srgbClr val="80BD41">
                <a:alpha val="100000"/>
              </a:srgbClr>
            </a:solidFill>
          </p:spPr>
          <p:txBody>
            <a:bodyPr/>
            <a:lstStyle/>
            <a:p/>
          </p:txBody>
        </p:sp>
        <p:sp>
          <p:nvSpPr>
            <p:cNvPr id="59" name="rc59"/>
            <p:cNvSpPr/>
            <p:nvPr/>
          </p:nvSpPr>
          <p:spPr>
            <a:xfrm>
              <a:off x="5746612" y="2445855"/>
              <a:ext cx="248247" cy="16573"/>
            </a:xfrm>
            <a:prstGeom prst="rect">
              <a:avLst/>
            </a:prstGeom>
            <a:solidFill>
              <a:srgbClr val="E2231A">
                <a:alpha val="100000"/>
              </a:srgbClr>
            </a:solidFill>
          </p:spPr>
          <p:txBody>
            <a:bodyPr/>
            <a:lstStyle/>
            <a:p/>
          </p:txBody>
        </p:sp>
        <p:sp>
          <p:nvSpPr>
            <p:cNvPr id="60" name="rc60"/>
            <p:cNvSpPr/>
            <p:nvPr/>
          </p:nvSpPr>
          <p:spPr>
            <a:xfrm>
              <a:off x="6022443" y="2467811"/>
              <a:ext cx="248247" cy="1634885"/>
            </a:xfrm>
            <a:prstGeom prst="rect">
              <a:avLst/>
            </a:prstGeom>
            <a:solidFill>
              <a:srgbClr val="80BD41">
                <a:alpha val="100000"/>
              </a:srgbClr>
            </a:solidFill>
          </p:spPr>
          <p:txBody>
            <a:bodyPr/>
            <a:lstStyle/>
            <a:p/>
          </p:txBody>
        </p:sp>
        <p:sp>
          <p:nvSpPr>
            <p:cNvPr id="61" name="rc61"/>
            <p:cNvSpPr/>
            <p:nvPr/>
          </p:nvSpPr>
          <p:spPr>
            <a:xfrm>
              <a:off x="6022443" y="2451288"/>
              <a:ext cx="248247" cy="16523"/>
            </a:xfrm>
            <a:prstGeom prst="rect">
              <a:avLst/>
            </a:prstGeom>
            <a:solidFill>
              <a:srgbClr val="E2231A">
                <a:alpha val="100000"/>
              </a:srgbClr>
            </a:solidFill>
          </p:spPr>
          <p:txBody>
            <a:bodyPr/>
            <a:lstStyle/>
            <a:p/>
          </p:txBody>
        </p:sp>
        <p:sp>
          <p:nvSpPr>
            <p:cNvPr id="62" name="rc62"/>
            <p:cNvSpPr/>
            <p:nvPr/>
          </p:nvSpPr>
          <p:spPr>
            <a:xfrm>
              <a:off x="6298273" y="2478726"/>
              <a:ext cx="248247" cy="1623970"/>
            </a:xfrm>
            <a:prstGeom prst="rect">
              <a:avLst/>
            </a:prstGeom>
            <a:solidFill>
              <a:srgbClr val="80BD41">
                <a:alpha val="100000"/>
              </a:srgbClr>
            </a:solidFill>
          </p:spPr>
          <p:txBody>
            <a:bodyPr/>
            <a:lstStyle/>
            <a:p/>
          </p:txBody>
        </p:sp>
        <p:sp>
          <p:nvSpPr>
            <p:cNvPr id="63" name="rc63"/>
            <p:cNvSpPr/>
            <p:nvPr/>
          </p:nvSpPr>
          <p:spPr>
            <a:xfrm>
              <a:off x="6298273" y="2462328"/>
              <a:ext cx="248247" cy="16398"/>
            </a:xfrm>
            <a:prstGeom prst="rect">
              <a:avLst/>
            </a:prstGeom>
            <a:solidFill>
              <a:srgbClr val="E2231A">
                <a:alpha val="100000"/>
              </a:srgbClr>
            </a:solidFill>
          </p:spPr>
          <p:txBody>
            <a:bodyPr/>
            <a:lstStyle/>
            <a:p/>
          </p:txBody>
        </p:sp>
        <p:sp>
          <p:nvSpPr>
            <p:cNvPr id="64" name="rc64"/>
            <p:cNvSpPr/>
            <p:nvPr/>
          </p:nvSpPr>
          <p:spPr>
            <a:xfrm>
              <a:off x="6574104" y="2488841"/>
              <a:ext cx="248247" cy="1613856"/>
            </a:xfrm>
            <a:prstGeom prst="rect">
              <a:avLst/>
            </a:prstGeom>
            <a:solidFill>
              <a:srgbClr val="80BD41">
                <a:alpha val="100000"/>
              </a:srgbClr>
            </a:solidFill>
          </p:spPr>
          <p:txBody>
            <a:bodyPr/>
            <a:lstStyle/>
            <a:p/>
          </p:txBody>
        </p:sp>
        <p:sp>
          <p:nvSpPr>
            <p:cNvPr id="65" name="rc65"/>
            <p:cNvSpPr/>
            <p:nvPr/>
          </p:nvSpPr>
          <p:spPr>
            <a:xfrm>
              <a:off x="6574104" y="2472543"/>
              <a:ext cx="248247" cy="16298"/>
            </a:xfrm>
            <a:prstGeom prst="rect">
              <a:avLst/>
            </a:prstGeom>
            <a:solidFill>
              <a:srgbClr val="E2231A">
                <a:alpha val="100000"/>
              </a:srgbClr>
            </a:solidFill>
          </p:spPr>
          <p:txBody>
            <a:bodyPr/>
            <a:lstStyle/>
            <a:p/>
          </p:txBody>
        </p:sp>
        <p:sp>
          <p:nvSpPr>
            <p:cNvPr id="66" name="rc66"/>
            <p:cNvSpPr/>
            <p:nvPr/>
          </p:nvSpPr>
          <p:spPr>
            <a:xfrm>
              <a:off x="6849934" y="2507767"/>
              <a:ext cx="248247" cy="1594929"/>
            </a:xfrm>
            <a:prstGeom prst="rect">
              <a:avLst/>
            </a:prstGeom>
            <a:solidFill>
              <a:srgbClr val="80BD41">
                <a:alpha val="100000"/>
              </a:srgbClr>
            </a:solidFill>
          </p:spPr>
          <p:txBody>
            <a:bodyPr/>
            <a:lstStyle/>
            <a:p/>
          </p:txBody>
        </p:sp>
        <p:sp>
          <p:nvSpPr>
            <p:cNvPr id="67" name="rc67"/>
            <p:cNvSpPr/>
            <p:nvPr/>
          </p:nvSpPr>
          <p:spPr>
            <a:xfrm>
              <a:off x="6849934" y="2491670"/>
              <a:ext cx="248247" cy="16097"/>
            </a:xfrm>
            <a:prstGeom prst="rect">
              <a:avLst/>
            </a:prstGeom>
            <a:solidFill>
              <a:srgbClr val="E2231A">
                <a:alpha val="100000"/>
              </a:srgbClr>
            </a:solidFill>
          </p:spPr>
          <p:txBody>
            <a:bodyPr/>
            <a:lstStyle/>
            <a:p/>
          </p:txBody>
        </p:sp>
        <p:sp>
          <p:nvSpPr>
            <p:cNvPr id="68" name="rc68"/>
            <p:cNvSpPr/>
            <p:nvPr/>
          </p:nvSpPr>
          <p:spPr>
            <a:xfrm>
              <a:off x="7125765" y="2526168"/>
              <a:ext cx="248247" cy="1576528"/>
            </a:xfrm>
            <a:prstGeom prst="rect">
              <a:avLst/>
            </a:prstGeom>
            <a:solidFill>
              <a:srgbClr val="80BD41">
                <a:alpha val="100000"/>
              </a:srgbClr>
            </a:solidFill>
          </p:spPr>
          <p:txBody>
            <a:bodyPr/>
            <a:lstStyle/>
            <a:p/>
          </p:txBody>
        </p:sp>
        <p:sp>
          <p:nvSpPr>
            <p:cNvPr id="69" name="rc69"/>
            <p:cNvSpPr/>
            <p:nvPr/>
          </p:nvSpPr>
          <p:spPr>
            <a:xfrm>
              <a:off x="7125765" y="2510246"/>
              <a:ext cx="248247" cy="15922"/>
            </a:xfrm>
            <a:prstGeom prst="rect">
              <a:avLst/>
            </a:prstGeom>
            <a:solidFill>
              <a:srgbClr val="E2231A">
                <a:alpha val="100000"/>
              </a:srgbClr>
            </a:solidFill>
          </p:spPr>
          <p:txBody>
            <a:bodyPr/>
            <a:lstStyle/>
            <a:p/>
          </p:txBody>
        </p:sp>
        <p:sp>
          <p:nvSpPr>
            <p:cNvPr id="70" name="rc70"/>
            <p:cNvSpPr/>
            <p:nvPr/>
          </p:nvSpPr>
          <p:spPr>
            <a:xfrm>
              <a:off x="7401596" y="2547899"/>
              <a:ext cx="248247" cy="1554797"/>
            </a:xfrm>
            <a:prstGeom prst="rect">
              <a:avLst/>
            </a:prstGeom>
            <a:solidFill>
              <a:srgbClr val="80BD41">
                <a:alpha val="100000"/>
              </a:srgbClr>
            </a:solidFill>
          </p:spPr>
          <p:txBody>
            <a:bodyPr/>
            <a:lstStyle/>
            <a:p/>
          </p:txBody>
        </p:sp>
        <p:sp>
          <p:nvSpPr>
            <p:cNvPr id="71" name="rc71"/>
            <p:cNvSpPr/>
            <p:nvPr/>
          </p:nvSpPr>
          <p:spPr>
            <a:xfrm>
              <a:off x="7401596" y="2532202"/>
              <a:ext cx="248247" cy="15697"/>
            </a:xfrm>
            <a:prstGeom prst="rect">
              <a:avLst/>
            </a:prstGeom>
            <a:solidFill>
              <a:srgbClr val="E2231A">
                <a:alpha val="100000"/>
              </a:srgbClr>
            </a:solidFill>
          </p:spPr>
          <p:txBody>
            <a:bodyPr/>
            <a:lstStyle/>
            <a:p/>
          </p:txBody>
        </p:sp>
        <p:sp>
          <p:nvSpPr>
            <p:cNvPr id="72" name="rc72"/>
            <p:cNvSpPr/>
            <p:nvPr/>
          </p:nvSpPr>
          <p:spPr>
            <a:xfrm>
              <a:off x="7677426" y="2577716"/>
              <a:ext cx="248247" cy="1524980"/>
            </a:xfrm>
            <a:prstGeom prst="rect">
              <a:avLst/>
            </a:prstGeom>
            <a:solidFill>
              <a:srgbClr val="80BD41">
                <a:alpha val="100000"/>
              </a:srgbClr>
            </a:solidFill>
          </p:spPr>
          <p:txBody>
            <a:bodyPr/>
            <a:lstStyle/>
            <a:p/>
          </p:txBody>
        </p:sp>
        <p:sp>
          <p:nvSpPr>
            <p:cNvPr id="73" name="rc73"/>
            <p:cNvSpPr/>
            <p:nvPr/>
          </p:nvSpPr>
          <p:spPr>
            <a:xfrm>
              <a:off x="7677426" y="2546597"/>
              <a:ext cx="248247" cy="31118"/>
            </a:xfrm>
            <a:prstGeom prst="rect">
              <a:avLst/>
            </a:prstGeom>
            <a:solidFill>
              <a:srgbClr val="E2231A">
                <a:alpha val="100000"/>
              </a:srgbClr>
            </a:solidFill>
          </p:spPr>
          <p:txBody>
            <a:bodyPr/>
            <a:lstStyle/>
            <a:p/>
          </p:txBody>
        </p:sp>
        <p:sp>
          <p:nvSpPr>
            <p:cNvPr id="74" name="rc74"/>
            <p:cNvSpPr/>
            <p:nvPr/>
          </p:nvSpPr>
          <p:spPr>
            <a:xfrm>
              <a:off x="7953257" y="2589633"/>
              <a:ext cx="248247" cy="1513063"/>
            </a:xfrm>
            <a:prstGeom prst="rect">
              <a:avLst/>
            </a:prstGeom>
            <a:solidFill>
              <a:srgbClr val="80BD41">
                <a:alpha val="100000"/>
              </a:srgbClr>
            </a:solidFill>
          </p:spPr>
          <p:txBody>
            <a:bodyPr/>
            <a:lstStyle/>
            <a:p/>
          </p:txBody>
        </p:sp>
        <p:sp>
          <p:nvSpPr>
            <p:cNvPr id="75" name="rc75"/>
            <p:cNvSpPr/>
            <p:nvPr/>
          </p:nvSpPr>
          <p:spPr>
            <a:xfrm>
              <a:off x="7953257" y="2558764"/>
              <a:ext cx="248247" cy="30868"/>
            </a:xfrm>
            <a:prstGeom prst="rect">
              <a:avLst/>
            </a:prstGeom>
            <a:solidFill>
              <a:srgbClr val="E2231A">
                <a:alpha val="100000"/>
              </a:srgbClr>
            </a:solidFill>
          </p:spPr>
          <p:txBody>
            <a:bodyPr/>
            <a:lstStyle/>
            <a:p/>
          </p:txBody>
        </p:sp>
        <p:sp>
          <p:nvSpPr>
            <p:cNvPr id="76" name="pl76"/>
            <p:cNvSpPr/>
            <p:nvPr/>
          </p:nvSpPr>
          <p:spPr>
            <a:xfrm>
              <a:off x="1457446" y="1236556"/>
              <a:ext cx="6619934" cy="260558"/>
            </a:xfrm>
            <a:custGeom>
              <a:avLst/>
              <a:pathLst>
                <a:path w="6619934" h="260558">
                  <a:moveTo>
                    <a:pt x="0" y="173705"/>
                  </a:moveTo>
                  <a:lnTo>
                    <a:pt x="275830" y="86852"/>
                  </a:lnTo>
                  <a:lnTo>
                    <a:pt x="551661" y="144754"/>
                  </a:lnTo>
                  <a:lnTo>
                    <a:pt x="827491" y="260558"/>
                  </a:lnTo>
                  <a:lnTo>
                    <a:pt x="1103322" y="115803"/>
                  </a:lnTo>
                  <a:lnTo>
                    <a:pt x="1379153" y="57901"/>
                  </a:lnTo>
                  <a:lnTo>
                    <a:pt x="1654983" y="115803"/>
                  </a:lnTo>
                  <a:lnTo>
                    <a:pt x="1930814" y="115803"/>
                  </a:lnTo>
                  <a:lnTo>
                    <a:pt x="2206644" y="86852"/>
                  </a:lnTo>
                  <a:lnTo>
                    <a:pt x="2482475" y="28950"/>
                  </a:lnTo>
                  <a:lnTo>
                    <a:pt x="2758306" y="2895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28950"/>
                  </a:lnTo>
                  <a:lnTo>
                    <a:pt x="6619934" y="2895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39893" y="24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622.6</a:t>
              </a:r>
            </a:p>
          </p:txBody>
        </p:sp>
        <p:sp>
          <p:nvSpPr>
            <p:cNvPr id="88" name="tx88"/>
            <p:cNvSpPr/>
            <p:nvPr/>
          </p:nvSpPr>
          <p:spPr>
            <a:xfrm>
              <a:off x="2719046" y="2356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643.3</a:t>
              </a:r>
            </a:p>
          </p:txBody>
        </p:sp>
        <p:sp>
          <p:nvSpPr>
            <p:cNvPr id="89" name="tx89"/>
            <p:cNvSpPr/>
            <p:nvPr/>
          </p:nvSpPr>
          <p:spPr>
            <a:xfrm>
              <a:off x="4098199"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693.8</a:t>
              </a:r>
            </a:p>
          </p:txBody>
        </p:sp>
        <p:sp>
          <p:nvSpPr>
            <p:cNvPr id="90" name="tx90"/>
            <p:cNvSpPr/>
            <p:nvPr/>
          </p:nvSpPr>
          <p:spPr>
            <a:xfrm>
              <a:off x="5477352" y="23084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662.4</a:t>
              </a:r>
            </a:p>
          </p:txBody>
        </p:sp>
        <p:sp>
          <p:nvSpPr>
            <p:cNvPr id="91" name="tx91"/>
            <p:cNvSpPr/>
            <p:nvPr/>
          </p:nvSpPr>
          <p:spPr>
            <a:xfrm>
              <a:off x="6580674" y="23366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651.1</a:t>
              </a:r>
            </a:p>
          </p:txBody>
        </p:sp>
        <p:sp>
          <p:nvSpPr>
            <p:cNvPr id="92" name="tx92"/>
            <p:cNvSpPr/>
            <p:nvPr/>
          </p:nvSpPr>
          <p:spPr>
            <a:xfrm>
              <a:off x="6856505" y="23556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643.5</a:t>
              </a:r>
            </a:p>
          </p:txBody>
        </p:sp>
        <p:sp>
          <p:nvSpPr>
            <p:cNvPr id="93" name="tx93"/>
            <p:cNvSpPr/>
            <p:nvPr/>
          </p:nvSpPr>
          <p:spPr>
            <a:xfrm>
              <a:off x="7132335" y="23742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636.1</a:t>
              </a:r>
            </a:p>
          </p:txBody>
        </p:sp>
        <p:sp>
          <p:nvSpPr>
            <p:cNvPr id="94" name="tx94"/>
            <p:cNvSpPr/>
            <p:nvPr/>
          </p:nvSpPr>
          <p:spPr>
            <a:xfrm>
              <a:off x="7408166" y="2396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627.3</a:t>
              </a:r>
            </a:p>
          </p:txBody>
        </p:sp>
        <p:sp>
          <p:nvSpPr>
            <p:cNvPr id="95" name="tx95"/>
            <p:cNvSpPr/>
            <p:nvPr/>
          </p:nvSpPr>
          <p:spPr>
            <a:xfrm>
              <a:off x="7683997" y="2410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621.6</a:t>
              </a:r>
            </a:p>
          </p:txBody>
        </p:sp>
        <p:sp>
          <p:nvSpPr>
            <p:cNvPr id="96" name="tx96"/>
            <p:cNvSpPr/>
            <p:nvPr/>
          </p:nvSpPr>
          <p:spPr>
            <a:xfrm>
              <a:off x="7959827" y="24228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616.7</a:t>
              </a:r>
            </a:p>
          </p:txBody>
        </p:sp>
        <p:sp>
          <p:nvSpPr>
            <p:cNvPr id="97" name="pl97"/>
            <p:cNvSpPr/>
            <p:nvPr/>
          </p:nvSpPr>
          <p:spPr>
            <a:xfrm>
              <a:off x="145744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79069" y="33428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08" name="tx108"/>
            <p:cNvSpPr/>
            <p:nvPr/>
          </p:nvSpPr>
          <p:spPr>
            <a:xfrm>
              <a:off x="1366018" y="25635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09" name="tx109"/>
            <p:cNvSpPr/>
            <p:nvPr/>
          </p:nvSpPr>
          <p:spPr>
            <a:xfrm>
              <a:off x="2758222" y="32865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0" name="tx110"/>
            <p:cNvSpPr/>
            <p:nvPr/>
          </p:nvSpPr>
          <p:spPr>
            <a:xfrm>
              <a:off x="2745171" y="24813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1" name="tx111"/>
            <p:cNvSpPr/>
            <p:nvPr/>
          </p:nvSpPr>
          <p:spPr>
            <a:xfrm>
              <a:off x="4137375" y="321649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680</a:t>
              </a:r>
            </a:p>
          </p:txBody>
        </p:sp>
        <p:sp>
          <p:nvSpPr>
            <p:cNvPr id="112" name="tx112"/>
            <p:cNvSpPr/>
            <p:nvPr/>
          </p:nvSpPr>
          <p:spPr>
            <a:xfrm>
              <a:off x="4124324" y="23479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3" name="tx113"/>
            <p:cNvSpPr/>
            <p:nvPr/>
          </p:nvSpPr>
          <p:spPr>
            <a:xfrm>
              <a:off x="5477352" y="3246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655.8</a:t>
              </a:r>
            </a:p>
          </p:txBody>
        </p:sp>
        <p:sp>
          <p:nvSpPr>
            <p:cNvPr id="114" name="tx114"/>
            <p:cNvSpPr/>
            <p:nvPr/>
          </p:nvSpPr>
          <p:spPr>
            <a:xfrm>
              <a:off x="5529603" y="24176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5" name="tx115"/>
            <p:cNvSpPr/>
            <p:nvPr/>
          </p:nvSpPr>
          <p:spPr>
            <a:xfrm>
              <a:off x="6580674" y="32607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644.6</a:t>
              </a:r>
            </a:p>
          </p:txBody>
        </p:sp>
        <p:sp>
          <p:nvSpPr>
            <p:cNvPr id="116" name="tx116"/>
            <p:cNvSpPr/>
            <p:nvPr/>
          </p:nvSpPr>
          <p:spPr>
            <a:xfrm>
              <a:off x="6632925" y="2445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7" name="tx117"/>
            <p:cNvSpPr/>
            <p:nvPr/>
          </p:nvSpPr>
          <p:spPr>
            <a:xfrm>
              <a:off x="6856505" y="32701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637.1</a:t>
              </a:r>
            </a:p>
          </p:txBody>
        </p:sp>
        <p:sp>
          <p:nvSpPr>
            <p:cNvPr id="118" name="tx118"/>
            <p:cNvSpPr/>
            <p:nvPr/>
          </p:nvSpPr>
          <p:spPr>
            <a:xfrm>
              <a:off x="6908756" y="24646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132335" y="32793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629.7</a:t>
              </a:r>
            </a:p>
          </p:txBody>
        </p:sp>
        <p:sp>
          <p:nvSpPr>
            <p:cNvPr id="120" name="tx120"/>
            <p:cNvSpPr/>
            <p:nvPr/>
          </p:nvSpPr>
          <p:spPr>
            <a:xfrm>
              <a:off x="7184586" y="2483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1" name="tx121"/>
            <p:cNvSpPr/>
            <p:nvPr/>
          </p:nvSpPr>
          <p:spPr>
            <a:xfrm>
              <a:off x="7447343" y="32902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2" name="tx122"/>
            <p:cNvSpPr/>
            <p:nvPr/>
          </p:nvSpPr>
          <p:spPr>
            <a:xfrm>
              <a:off x="7460417" y="25049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3" name="tx123"/>
            <p:cNvSpPr/>
            <p:nvPr/>
          </p:nvSpPr>
          <p:spPr>
            <a:xfrm>
              <a:off x="7683997" y="3305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609.1</a:t>
              </a:r>
            </a:p>
          </p:txBody>
        </p:sp>
        <p:sp>
          <p:nvSpPr>
            <p:cNvPr id="124" name="tx124"/>
            <p:cNvSpPr/>
            <p:nvPr/>
          </p:nvSpPr>
          <p:spPr>
            <a:xfrm>
              <a:off x="7710122" y="252825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959827" y="33111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604.4</a:t>
              </a:r>
            </a:p>
          </p:txBody>
        </p:sp>
        <p:sp>
          <p:nvSpPr>
            <p:cNvPr id="126" name="tx126"/>
            <p:cNvSpPr/>
            <p:nvPr/>
          </p:nvSpPr>
          <p:spPr>
            <a:xfrm>
              <a:off x="7985953" y="25391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246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9" name="tx129"/>
            <p:cNvSpPr/>
            <p:nvPr/>
          </p:nvSpPr>
          <p:spPr>
            <a:xfrm>
              <a:off x="694200" y="27988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694200" y="2172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1" name="tx131"/>
            <p:cNvSpPr/>
            <p:nvPr/>
          </p:nvSpPr>
          <p:spPr>
            <a:xfrm>
              <a:off x="577692" y="152896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9030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393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91038"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65367" y="5010059"/>
              <a:ext cx="201456" cy="201456"/>
            </a:xfrm>
            <a:prstGeom prst="rect">
              <a:avLst/>
            </a:prstGeom>
            <a:solidFill>
              <a:srgbClr val="E2231A">
                <a:alpha val="100000"/>
              </a:srgbClr>
            </a:solidFill>
          </p:spPr>
          <p:txBody>
            <a:bodyPr/>
            <a:lstStyle/>
            <a:p/>
          </p:txBody>
        </p:sp>
        <p:sp>
          <p:nvSpPr>
            <p:cNvPr id="153" name="rc153"/>
            <p:cNvSpPr/>
            <p:nvPr/>
          </p:nvSpPr>
          <p:spPr>
            <a:xfrm>
              <a:off x="5785939" y="5010059"/>
              <a:ext cx="201456" cy="201456"/>
            </a:xfrm>
            <a:prstGeom prst="rect">
              <a:avLst/>
            </a:prstGeom>
            <a:solidFill>
              <a:srgbClr val="80BD41">
                <a:alpha val="100000"/>
              </a:srgbClr>
            </a:solidFill>
          </p:spPr>
          <p:txBody>
            <a:bodyPr/>
            <a:lstStyle/>
            <a:p/>
          </p:txBody>
        </p:sp>
        <p:sp>
          <p:nvSpPr>
            <p:cNvPr id="154" name="tx154"/>
            <p:cNvSpPr/>
            <p:nvPr/>
          </p:nvSpPr>
          <p:spPr>
            <a:xfrm>
              <a:off x="4845412"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65984"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89913" y="661760"/>
              <a:ext cx="136060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Maroc, 2000-2024</a:t>
              </a:r>
            </a:p>
          </p:txBody>
        </p:sp>
        <p:sp>
          <p:nvSpPr>
            <p:cNvPr id="158" name="pl158"/>
            <p:cNvSpPr/>
            <p:nvPr/>
          </p:nvSpPr>
          <p:spPr>
            <a:xfrm>
              <a:off x="23378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3470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63561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3652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3424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3515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3607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6475728" cy="167191"/>
            </a:xfrm>
            <a:prstGeom prst="rect">
              <a:avLst/>
            </a:prstGeom>
            <a:solidFill>
              <a:srgbClr val="80BD41">
                <a:alpha val="100000"/>
              </a:srgbClr>
            </a:solidFill>
          </p:spPr>
          <p:txBody>
            <a:bodyPr/>
            <a:lstStyle/>
            <a:p/>
          </p:txBody>
        </p:sp>
        <p:sp>
          <p:nvSpPr>
            <p:cNvPr id="170" name="rc170"/>
            <p:cNvSpPr/>
            <p:nvPr/>
          </p:nvSpPr>
          <p:spPr>
            <a:xfrm>
              <a:off x="7809051" y="5889059"/>
              <a:ext cx="65397" cy="167191"/>
            </a:xfrm>
            <a:prstGeom prst="rect">
              <a:avLst/>
            </a:prstGeom>
            <a:solidFill>
              <a:srgbClr val="E2231A">
                <a:alpha val="100000"/>
              </a:srgbClr>
            </a:solidFill>
          </p:spPr>
          <p:txBody>
            <a:bodyPr/>
            <a:lstStyle/>
            <a:p/>
          </p:txBody>
        </p:sp>
        <p:sp>
          <p:nvSpPr>
            <p:cNvPr id="171" name="rc171"/>
            <p:cNvSpPr/>
            <p:nvPr/>
          </p:nvSpPr>
          <p:spPr>
            <a:xfrm>
              <a:off x="1333322" y="5680069"/>
              <a:ext cx="6119107" cy="167191"/>
            </a:xfrm>
            <a:prstGeom prst="rect">
              <a:avLst/>
            </a:prstGeom>
            <a:solidFill>
              <a:srgbClr val="80BD41">
                <a:alpha val="100000"/>
              </a:srgbClr>
            </a:solidFill>
          </p:spPr>
          <p:txBody>
            <a:bodyPr/>
            <a:lstStyle/>
            <a:p/>
          </p:txBody>
        </p:sp>
        <p:sp>
          <p:nvSpPr>
            <p:cNvPr id="172" name="rc172"/>
            <p:cNvSpPr/>
            <p:nvPr/>
          </p:nvSpPr>
          <p:spPr>
            <a:xfrm>
              <a:off x="7452430" y="5680069"/>
              <a:ext cx="124867" cy="167191"/>
            </a:xfrm>
            <a:prstGeom prst="rect">
              <a:avLst/>
            </a:prstGeom>
            <a:solidFill>
              <a:srgbClr val="E2231A">
                <a:alpha val="100000"/>
              </a:srgbClr>
            </a:solidFill>
          </p:spPr>
          <p:txBody>
            <a:bodyPr/>
            <a:lstStyle/>
            <a:p/>
          </p:txBody>
        </p:sp>
        <p:sp>
          <p:nvSpPr>
            <p:cNvPr id="173" name="rc173"/>
            <p:cNvSpPr/>
            <p:nvPr/>
          </p:nvSpPr>
          <p:spPr>
            <a:xfrm>
              <a:off x="1333322" y="5471080"/>
              <a:ext cx="6071290" cy="167191"/>
            </a:xfrm>
            <a:prstGeom prst="rect">
              <a:avLst/>
            </a:prstGeom>
            <a:solidFill>
              <a:srgbClr val="80BD41">
                <a:alpha val="100000"/>
              </a:srgbClr>
            </a:solidFill>
          </p:spPr>
          <p:txBody>
            <a:bodyPr/>
            <a:lstStyle/>
            <a:p/>
          </p:txBody>
        </p:sp>
        <p:sp>
          <p:nvSpPr>
            <p:cNvPr id="174" name="rc174"/>
            <p:cNvSpPr/>
            <p:nvPr/>
          </p:nvSpPr>
          <p:spPr>
            <a:xfrm>
              <a:off x="7404613" y="5471080"/>
              <a:ext cx="123862" cy="167191"/>
            </a:xfrm>
            <a:prstGeom prst="rect">
              <a:avLst/>
            </a:prstGeom>
            <a:solidFill>
              <a:srgbClr val="E2231A">
                <a:alpha val="100000"/>
              </a:srgbClr>
            </a:solidFill>
          </p:spPr>
          <p:txBody>
            <a:bodyPr/>
            <a:lstStyle/>
            <a:p/>
          </p:txBody>
        </p:sp>
        <p:sp>
          <p:nvSpPr>
            <p:cNvPr id="175" name="tx175"/>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651.1</a:t>
              </a:r>
            </a:p>
          </p:txBody>
        </p:sp>
        <p:sp>
          <p:nvSpPr>
            <p:cNvPr id="176" name="tx176"/>
            <p:cNvSpPr/>
            <p:nvPr/>
          </p:nvSpPr>
          <p:spPr>
            <a:xfrm>
              <a:off x="774481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621.6</a:t>
              </a:r>
            </a:p>
          </p:txBody>
        </p:sp>
        <p:sp>
          <p:nvSpPr>
            <p:cNvPr id="177" name="tx177"/>
            <p:cNvSpPr/>
            <p:nvPr/>
          </p:nvSpPr>
          <p:spPr>
            <a:xfrm>
              <a:off x="7693552"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616.7</a:t>
              </a:r>
            </a:p>
          </p:txBody>
        </p:sp>
        <p:sp>
          <p:nvSpPr>
            <p:cNvPr id="178" name="tx178"/>
            <p:cNvSpPr/>
            <p:nvPr/>
          </p:nvSpPr>
          <p:spPr>
            <a:xfrm>
              <a:off x="44355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644.6</a:t>
              </a:r>
            </a:p>
          </p:txBody>
        </p:sp>
        <p:sp>
          <p:nvSpPr>
            <p:cNvPr id="179" name="tx179"/>
            <p:cNvSpPr/>
            <p:nvPr/>
          </p:nvSpPr>
          <p:spPr>
            <a:xfrm>
              <a:off x="776640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0" name="tx180"/>
            <p:cNvSpPr/>
            <p:nvPr/>
          </p:nvSpPr>
          <p:spPr>
            <a:xfrm>
              <a:off x="425723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609.1</a:t>
              </a:r>
            </a:p>
          </p:txBody>
        </p:sp>
        <p:sp>
          <p:nvSpPr>
            <p:cNvPr id="181" name="tx181"/>
            <p:cNvSpPr/>
            <p:nvPr/>
          </p:nvSpPr>
          <p:spPr>
            <a:xfrm>
              <a:off x="7409370"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82" name="tx182"/>
            <p:cNvSpPr/>
            <p:nvPr/>
          </p:nvSpPr>
          <p:spPr>
            <a:xfrm>
              <a:off x="423332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604.4</a:t>
              </a:r>
            </a:p>
          </p:txBody>
        </p:sp>
        <p:sp>
          <p:nvSpPr>
            <p:cNvPr id="183" name="tx183"/>
            <p:cNvSpPr/>
            <p:nvPr/>
          </p:nvSpPr>
          <p:spPr>
            <a:xfrm>
              <a:off x="736105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2259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2350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724417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1" name="tx191"/>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(98 %) était relativement constante à 1 % près par rapport à 2019 (99 %).
Le nombre d'enfants vaccinés avec le MCV1 a diminué de 6% par rapport à 2019.
Le nombre de nourrissons survivants a diminué d'environ 5 % par rapport à 2019.
En 2024, moins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1890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293745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3560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096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7281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14672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213598"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55357"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7116"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8874"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0633"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22392"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4150"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05909"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47668"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89426"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31185"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72944"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14702" y="646101"/>
              <a:ext cx="0" cy="4885607"/>
            </a:xfrm>
            <a:custGeom>
              <a:avLst/>
              <a:pathLst>
                <a:path w="0" h="4885607">
                  <a:moveTo>
                    <a:pt x="0" y="488560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69807" y="4389229"/>
              <a:ext cx="487582" cy="920406"/>
            </a:xfrm>
            <a:prstGeom prst="rect">
              <a:avLst/>
            </a:prstGeom>
            <a:solidFill>
              <a:srgbClr val="1CABE2">
                <a:alpha val="100000"/>
              </a:srgbClr>
            </a:solidFill>
          </p:spPr>
          <p:txBody>
            <a:bodyPr/>
            <a:lstStyle/>
            <a:p/>
          </p:txBody>
        </p:sp>
        <p:sp>
          <p:nvSpPr>
            <p:cNvPr id="24" name="rc24"/>
            <p:cNvSpPr/>
            <p:nvPr/>
          </p:nvSpPr>
          <p:spPr>
            <a:xfrm>
              <a:off x="1511566" y="5116698"/>
              <a:ext cx="487582" cy="192937"/>
            </a:xfrm>
            <a:prstGeom prst="rect">
              <a:avLst/>
            </a:prstGeom>
            <a:solidFill>
              <a:srgbClr val="1CABE2">
                <a:alpha val="100000"/>
              </a:srgbClr>
            </a:solidFill>
          </p:spPr>
          <p:txBody>
            <a:bodyPr/>
            <a:lstStyle/>
            <a:p/>
          </p:txBody>
        </p:sp>
        <p:sp>
          <p:nvSpPr>
            <p:cNvPr id="25" name="rc25"/>
            <p:cNvSpPr/>
            <p:nvPr/>
          </p:nvSpPr>
          <p:spPr>
            <a:xfrm>
              <a:off x="2053324" y="5274843"/>
              <a:ext cx="487582" cy="34791"/>
            </a:xfrm>
            <a:prstGeom prst="rect">
              <a:avLst/>
            </a:prstGeom>
            <a:solidFill>
              <a:srgbClr val="1CABE2">
                <a:alpha val="100000"/>
              </a:srgbClr>
            </a:solidFill>
          </p:spPr>
          <p:txBody>
            <a:bodyPr/>
            <a:lstStyle/>
            <a:p/>
          </p:txBody>
        </p:sp>
        <p:sp>
          <p:nvSpPr>
            <p:cNvPr id="26" name="rc26"/>
            <p:cNvSpPr/>
            <p:nvPr/>
          </p:nvSpPr>
          <p:spPr>
            <a:xfrm>
              <a:off x="2595083" y="5255866"/>
              <a:ext cx="487582" cy="53769"/>
            </a:xfrm>
            <a:prstGeom prst="rect">
              <a:avLst/>
            </a:prstGeom>
            <a:solidFill>
              <a:srgbClr val="1CABE2">
                <a:alpha val="100000"/>
              </a:srgbClr>
            </a:solidFill>
          </p:spPr>
          <p:txBody>
            <a:bodyPr/>
            <a:lstStyle/>
            <a:p/>
          </p:txBody>
        </p:sp>
        <p:sp>
          <p:nvSpPr>
            <p:cNvPr id="27" name="rc27"/>
            <p:cNvSpPr/>
            <p:nvPr/>
          </p:nvSpPr>
          <p:spPr>
            <a:xfrm>
              <a:off x="3136842" y="5296984"/>
              <a:ext cx="487582" cy="12651"/>
            </a:xfrm>
            <a:prstGeom prst="rect">
              <a:avLst/>
            </a:prstGeom>
            <a:solidFill>
              <a:srgbClr val="1CABE2">
                <a:alpha val="100000"/>
              </a:srgbClr>
            </a:solidFill>
          </p:spPr>
          <p:txBody>
            <a:bodyPr/>
            <a:lstStyle/>
            <a:p/>
          </p:txBody>
        </p:sp>
        <p:sp>
          <p:nvSpPr>
            <p:cNvPr id="28" name="rc28"/>
            <p:cNvSpPr/>
            <p:nvPr/>
          </p:nvSpPr>
          <p:spPr>
            <a:xfrm>
              <a:off x="3678600" y="5296984"/>
              <a:ext cx="487582" cy="12651"/>
            </a:xfrm>
            <a:prstGeom prst="rect">
              <a:avLst/>
            </a:prstGeom>
            <a:solidFill>
              <a:srgbClr val="1CABE2">
                <a:alpha val="100000"/>
              </a:srgbClr>
            </a:solidFill>
          </p:spPr>
          <p:txBody>
            <a:bodyPr/>
            <a:lstStyle/>
            <a:p/>
          </p:txBody>
        </p:sp>
        <p:sp>
          <p:nvSpPr>
            <p:cNvPr id="29" name="rc29"/>
            <p:cNvSpPr/>
            <p:nvPr/>
          </p:nvSpPr>
          <p:spPr>
            <a:xfrm>
              <a:off x="4220359" y="5284332"/>
              <a:ext cx="487582" cy="25303"/>
            </a:xfrm>
            <a:prstGeom prst="rect">
              <a:avLst/>
            </a:prstGeom>
            <a:solidFill>
              <a:srgbClr val="1CABE2">
                <a:alpha val="100000"/>
              </a:srgbClr>
            </a:solidFill>
          </p:spPr>
          <p:txBody>
            <a:bodyPr/>
            <a:lstStyle/>
            <a:p/>
          </p:txBody>
        </p:sp>
        <p:sp>
          <p:nvSpPr>
            <p:cNvPr id="30" name="rc30"/>
            <p:cNvSpPr/>
            <p:nvPr/>
          </p:nvSpPr>
          <p:spPr>
            <a:xfrm>
              <a:off x="4762118" y="5271680"/>
              <a:ext cx="487582" cy="37954"/>
            </a:xfrm>
            <a:prstGeom prst="rect">
              <a:avLst/>
            </a:prstGeom>
            <a:solidFill>
              <a:srgbClr val="1CABE2">
                <a:alpha val="100000"/>
              </a:srgbClr>
            </a:solidFill>
          </p:spPr>
          <p:txBody>
            <a:bodyPr/>
            <a:lstStyle/>
            <a:p/>
          </p:txBody>
        </p:sp>
        <p:sp>
          <p:nvSpPr>
            <p:cNvPr id="31" name="rc31"/>
            <p:cNvSpPr/>
            <p:nvPr/>
          </p:nvSpPr>
          <p:spPr>
            <a:xfrm>
              <a:off x="5303876" y="5293821"/>
              <a:ext cx="487582" cy="15814"/>
            </a:xfrm>
            <a:prstGeom prst="rect">
              <a:avLst/>
            </a:prstGeom>
            <a:solidFill>
              <a:srgbClr val="1CABE2">
                <a:alpha val="100000"/>
              </a:srgbClr>
            </a:solidFill>
          </p:spPr>
          <p:txBody>
            <a:bodyPr/>
            <a:lstStyle/>
            <a:p/>
          </p:txBody>
        </p:sp>
        <p:sp>
          <p:nvSpPr>
            <p:cNvPr id="32" name="rc32"/>
            <p:cNvSpPr/>
            <p:nvPr/>
          </p:nvSpPr>
          <p:spPr>
            <a:xfrm>
              <a:off x="5845635" y="5309635"/>
              <a:ext cx="487582" cy="0"/>
            </a:xfrm>
            <a:prstGeom prst="rect">
              <a:avLst/>
            </a:prstGeom>
            <a:solidFill>
              <a:srgbClr val="1CABE2">
                <a:alpha val="100000"/>
              </a:srgbClr>
            </a:solidFill>
          </p:spPr>
          <p:txBody>
            <a:bodyPr/>
            <a:lstStyle/>
            <a:p/>
          </p:txBody>
        </p:sp>
        <p:sp>
          <p:nvSpPr>
            <p:cNvPr id="33" name="rc33"/>
            <p:cNvSpPr/>
            <p:nvPr/>
          </p:nvSpPr>
          <p:spPr>
            <a:xfrm>
              <a:off x="6387393" y="5278006"/>
              <a:ext cx="487582" cy="31629"/>
            </a:xfrm>
            <a:prstGeom prst="rect">
              <a:avLst/>
            </a:prstGeom>
            <a:solidFill>
              <a:srgbClr val="1CABE2">
                <a:alpha val="100000"/>
              </a:srgbClr>
            </a:solidFill>
          </p:spPr>
          <p:txBody>
            <a:bodyPr/>
            <a:lstStyle/>
            <a:p/>
          </p:txBody>
        </p:sp>
        <p:sp>
          <p:nvSpPr>
            <p:cNvPr id="34" name="rc34"/>
            <p:cNvSpPr/>
            <p:nvPr/>
          </p:nvSpPr>
          <p:spPr>
            <a:xfrm>
              <a:off x="6929152" y="4885806"/>
              <a:ext cx="487582" cy="423829"/>
            </a:xfrm>
            <a:prstGeom prst="rect">
              <a:avLst/>
            </a:prstGeom>
            <a:solidFill>
              <a:srgbClr val="1CABE2">
                <a:alpha val="100000"/>
              </a:srgbClr>
            </a:solidFill>
          </p:spPr>
          <p:txBody>
            <a:bodyPr/>
            <a:lstStyle/>
            <a:p/>
          </p:txBody>
        </p:sp>
        <p:sp>
          <p:nvSpPr>
            <p:cNvPr id="35" name="rc35"/>
            <p:cNvSpPr/>
            <p:nvPr/>
          </p:nvSpPr>
          <p:spPr>
            <a:xfrm>
              <a:off x="7470911" y="4016006"/>
              <a:ext cx="487582" cy="1293629"/>
            </a:xfrm>
            <a:prstGeom prst="rect">
              <a:avLst/>
            </a:prstGeom>
            <a:solidFill>
              <a:srgbClr val="1CABE2">
                <a:alpha val="100000"/>
              </a:srgbClr>
            </a:solidFill>
          </p:spPr>
          <p:txBody>
            <a:bodyPr/>
            <a:lstStyle/>
            <a:p/>
          </p:txBody>
        </p:sp>
        <p:sp>
          <p:nvSpPr>
            <p:cNvPr id="36" name="pl36"/>
            <p:cNvSpPr/>
            <p:nvPr/>
          </p:nvSpPr>
          <p:spPr>
            <a:xfrm>
              <a:off x="1213598" y="1040658"/>
              <a:ext cx="6501103" cy="43120"/>
            </a:xfrm>
            <a:custGeom>
              <a:avLst/>
              <a:pathLst>
                <a:path w="6501103" h="43120">
                  <a:moveTo>
                    <a:pt x="0" y="0"/>
                  </a:moveTo>
                  <a:lnTo>
                    <a:pt x="541758" y="0"/>
                  </a:lnTo>
                  <a:lnTo>
                    <a:pt x="1083517" y="0"/>
                  </a:lnTo>
                  <a:lnTo>
                    <a:pt x="1625275" y="0"/>
                  </a:lnTo>
                  <a:lnTo>
                    <a:pt x="2167034" y="0"/>
                  </a:lnTo>
                  <a:lnTo>
                    <a:pt x="2708793" y="0"/>
                  </a:lnTo>
                  <a:lnTo>
                    <a:pt x="3250551" y="0"/>
                  </a:lnTo>
                  <a:lnTo>
                    <a:pt x="3792310" y="0"/>
                  </a:lnTo>
                  <a:lnTo>
                    <a:pt x="4334069" y="0"/>
                  </a:lnTo>
                  <a:lnTo>
                    <a:pt x="4875827" y="0"/>
                  </a:lnTo>
                  <a:lnTo>
                    <a:pt x="5417586" y="0"/>
                  </a:lnTo>
                  <a:lnTo>
                    <a:pt x="5959345" y="43120"/>
                  </a:lnTo>
                  <a:lnTo>
                    <a:pt x="6501103" y="43120"/>
                  </a:lnTo>
                </a:path>
              </a:pathLst>
            </a:custGeom>
            <a:ln w="27101" cap="flat">
              <a:solidFill>
                <a:srgbClr val="00833D">
                  <a:alpha val="100000"/>
                </a:srgbClr>
              </a:solidFill>
              <a:prstDash val="solid"/>
              <a:round/>
            </a:ln>
          </p:spPr>
          <p:txBody>
            <a:bodyPr/>
            <a:lstStyle/>
            <a:p/>
          </p:txBody>
        </p:sp>
        <p:sp>
          <p:nvSpPr>
            <p:cNvPr id="37" name="pl37"/>
            <p:cNvSpPr/>
            <p:nvPr/>
          </p:nvSpPr>
          <p:spPr>
            <a:xfrm>
              <a:off x="2297116" y="1040658"/>
              <a:ext cx="5417586" cy="1940444"/>
            </a:xfrm>
            <a:custGeom>
              <a:avLst/>
              <a:pathLst>
                <a:path w="5417586" h="1940444">
                  <a:moveTo>
                    <a:pt x="0" y="1940444"/>
                  </a:moveTo>
                  <a:lnTo>
                    <a:pt x="541758" y="172483"/>
                  </a:lnTo>
                  <a:lnTo>
                    <a:pt x="1083517" y="0"/>
                  </a:lnTo>
                  <a:lnTo>
                    <a:pt x="1625275" y="0"/>
                  </a:lnTo>
                  <a:lnTo>
                    <a:pt x="2167034" y="0"/>
                  </a:lnTo>
                  <a:lnTo>
                    <a:pt x="2708793" y="0"/>
                  </a:lnTo>
                  <a:lnTo>
                    <a:pt x="3250551" y="0"/>
                  </a:lnTo>
                  <a:lnTo>
                    <a:pt x="3792310" y="0"/>
                  </a:lnTo>
                  <a:lnTo>
                    <a:pt x="4334069" y="43120"/>
                  </a:lnTo>
                  <a:lnTo>
                    <a:pt x="4875827" y="43120"/>
                  </a:lnTo>
                  <a:lnTo>
                    <a:pt x="5417586" y="43120"/>
                  </a:lnTo>
                </a:path>
              </a:pathLst>
            </a:custGeom>
            <a:ln w="27101" cap="flat">
              <a:solidFill>
                <a:srgbClr val="002759">
                  <a:alpha val="100000"/>
                </a:srgbClr>
              </a:solidFill>
              <a:prstDash val="solid"/>
              <a:round/>
            </a:ln>
          </p:spPr>
          <p:txBody>
            <a:bodyPr/>
            <a:lstStyle/>
            <a:p/>
          </p:txBody>
        </p:sp>
        <p:sp>
          <p:nvSpPr>
            <p:cNvPr id="38" name="pt38"/>
            <p:cNvSpPr/>
            <p:nvPr/>
          </p:nvSpPr>
          <p:spPr>
            <a:xfrm>
              <a:off x="1181997"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1009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1052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1052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2265514" y="29495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807273" y="11815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349032"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90790"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432549"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74308"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16066"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57825" y="10090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99584" y="1052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41342" y="1052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83101" y="1052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114120" y="425938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291</a:t>
              </a:r>
            </a:p>
          </p:txBody>
        </p:sp>
        <p:sp>
          <p:nvSpPr>
            <p:cNvPr id="63" name="tx63"/>
            <p:cNvSpPr/>
            <p:nvPr/>
          </p:nvSpPr>
          <p:spPr>
            <a:xfrm>
              <a:off x="1689038" y="49868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64" name="tx64"/>
            <p:cNvSpPr/>
            <p:nvPr/>
          </p:nvSpPr>
          <p:spPr>
            <a:xfrm>
              <a:off x="2230797" y="514645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5" name="tx65"/>
            <p:cNvSpPr/>
            <p:nvPr/>
          </p:nvSpPr>
          <p:spPr>
            <a:xfrm>
              <a:off x="2772556" y="512747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6" name="tx66"/>
            <p:cNvSpPr/>
            <p:nvPr/>
          </p:nvSpPr>
          <p:spPr>
            <a:xfrm>
              <a:off x="3347474" y="5168946"/>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7" name="tx67"/>
            <p:cNvSpPr/>
            <p:nvPr/>
          </p:nvSpPr>
          <p:spPr>
            <a:xfrm>
              <a:off x="3889232" y="5168946"/>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8" name="tx68"/>
            <p:cNvSpPr/>
            <p:nvPr/>
          </p:nvSpPr>
          <p:spPr>
            <a:xfrm>
              <a:off x="4430991" y="51544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9" name="tx69"/>
            <p:cNvSpPr/>
            <p:nvPr/>
          </p:nvSpPr>
          <p:spPr>
            <a:xfrm>
              <a:off x="4939590" y="514329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0" name="tx70"/>
            <p:cNvSpPr/>
            <p:nvPr/>
          </p:nvSpPr>
          <p:spPr>
            <a:xfrm>
              <a:off x="5514508" y="5165492"/>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1" name="tx71"/>
            <p:cNvSpPr/>
            <p:nvPr/>
          </p:nvSpPr>
          <p:spPr>
            <a:xfrm>
              <a:off x="6056267" y="517979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564866" y="51481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3" name="tx73"/>
            <p:cNvSpPr/>
            <p:nvPr/>
          </p:nvSpPr>
          <p:spPr>
            <a:xfrm>
              <a:off x="7073466" y="475590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74" name="tx74"/>
            <p:cNvSpPr/>
            <p:nvPr/>
          </p:nvSpPr>
          <p:spPr>
            <a:xfrm>
              <a:off x="7615224" y="38861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409</a:t>
              </a:r>
            </a:p>
          </p:txBody>
        </p:sp>
        <p:sp>
          <p:nvSpPr>
            <p:cNvPr id="75" name="pl75"/>
            <p:cNvSpPr/>
            <p:nvPr/>
          </p:nvSpPr>
          <p:spPr>
            <a:xfrm>
              <a:off x="7726304" y="972170"/>
              <a:ext cx="135999" cy="102836"/>
            </a:xfrm>
            <a:custGeom>
              <a:avLst/>
              <a:pathLst>
                <a:path w="135999" h="102836">
                  <a:moveTo>
                    <a:pt x="135999" y="0"/>
                  </a:moveTo>
                  <a:lnTo>
                    <a:pt x="0" y="102836"/>
                  </a:lnTo>
                </a:path>
              </a:pathLst>
            </a:custGeom>
          </p:spPr>
          <p:txBody>
            <a:bodyPr/>
            <a:lstStyle/>
            <a:p/>
          </p:txBody>
        </p:sp>
        <p:sp>
          <p:nvSpPr>
            <p:cNvPr id="76" name="pl76"/>
            <p:cNvSpPr/>
            <p:nvPr/>
          </p:nvSpPr>
          <p:spPr>
            <a:xfrm>
              <a:off x="7727595" y="1091803"/>
              <a:ext cx="134708" cy="83838"/>
            </a:xfrm>
            <a:custGeom>
              <a:avLst/>
              <a:pathLst>
                <a:path w="134708" h="83838">
                  <a:moveTo>
                    <a:pt x="134708" y="83838"/>
                  </a:moveTo>
                  <a:lnTo>
                    <a:pt x="0" y="0"/>
                  </a:lnTo>
                </a:path>
              </a:pathLst>
            </a:custGeom>
          </p:spPr>
          <p:txBody>
            <a:bodyPr/>
            <a:lstStyle/>
            <a:p/>
          </p:txBody>
        </p:sp>
        <p:sp>
          <p:nvSpPr>
            <p:cNvPr id="77" name="pg77"/>
            <p:cNvSpPr/>
            <p:nvPr/>
          </p:nvSpPr>
          <p:spPr>
            <a:xfrm>
              <a:off x="7793724" y="8512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8923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79" name="pg79"/>
            <p:cNvSpPr/>
            <p:nvPr/>
          </p:nvSpPr>
          <p:spPr>
            <a:xfrm>
              <a:off x="7793724" y="111876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15988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81" name="rc81"/>
            <p:cNvSpPr/>
            <p:nvPr/>
          </p:nvSpPr>
          <p:spPr>
            <a:xfrm>
              <a:off x="888543" y="646101"/>
              <a:ext cx="7747148" cy="4885607"/>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526225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614019" y="36808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4" name="tx84"/>
            <p:cNvSpPr/>
            <p:nvPr/>
          </p:nvSpPr>
          <p:spPr>
            <a:xfrm>
              <a:off x="508103" y="208291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5" name="tx85"/>
            <p:cNvSpPr/>
            <p:nvPr/>
          </p:nvSpPr>
          <p:spPr>
            <a:xfrm>
              <a:off x="8698322" y="526225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8698322" y="48310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7" name="tx87"/>
            <p:cNvSpPr/>
            <p:nvPr/>
          </p:nvSpPr>
          <p:spPr>
            <a:xfrm>
              <a:off x="8698322" y="439983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8" name="tx88"/>
            <p:cNvSpPr/>
            <p:nvPr/>
          </p:nvSpPr>
          <p:spPr>
            <a:xfrm>
              <a:off x="8698322" y="396856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9" name="tx89"/>
            <p:cNvSpPr/>
            <p:nvPr/>
          </p:nvSpPr>
          <p:spPr>
            <a:xfrm>
              <a:off x="8698322" y="35374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0" name="tx90"/>
            <p:cNvSpPr/>
            <p:nvPr/>
          </p:nvSpPr>
          <p:spPr>
            <a:xfrm>
              <a:off x="8698322" y="31062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8698322" y="26749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2" name="tx92"/>
            <p:cNvSpPr/>
            <p:nvPr/>
          </p:nvSpPr>
          <p:spPr>
            <a:xfrm>
              <a:off x="8698322" y="2243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3" name="tx93"/>
            <p:cNvSpPr/>
            <p:nvPr/>
          </p:nvSpPr>
          <p:spPr>
            <a:xfrm>
              <a:off x="8698322" y="181258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4" name="tx94"/>
            <p:cNvSpPr/>
            <p:nvPr/>
          </p:nvSpPr>
          <p:spPr>
            <a:xfrm>
              <a:off x="8698322" y="13813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5" name="tx95"/>
            <p:cNvSpPr/>
            <p:nvPr/>
          </p:nvSpPr>
          <p:spPr>
            <a:xfrm>
              <a:off x="8698322" y="9501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6" name="tx96"/>
            <p:cNvSpPr/>
            <p:nvPr/>
          </p:nvSpPr>
          <p:spPr>
            <a:xfrm rot="-5400000">
              <a:off x="1071374"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7" name="tx97"/>
            <p:cNvSpPr/>
            <p:nvPr/>
          </p:nvSpPr>
          <p:spPr>
            <a:xfrm rot="-5400000">
              <a:off x="1613102" y="568915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8" name="tx98"/>
            <p:cNvSpPr/>
            <p:nvPr/>
          </p:nvSpPr>
          <p:spPr>
            <a:xfrm rot="-5400000">
              <a:off x="2154892"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9" name="tx99"/>
            <p:cNvSpPr/>
            <p:nvPr/>
          </p:nvSpPr>
          <p:spPr>
            <a:xfrm rot="-5400000">
              <a:off x="2696650"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0" name="tx100"/>
            <p:cNvSpPr/>
            <p:nvPr/>
          </p:nvSpPr>
          <p:spPr>
            <a:xfrm rot="-5400000">
              <a:off x="3238409"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1" name="tx101"/>
            <p:cNvSpPr/>
            <p:nvPr/>
          </p:nvSpPr>
          <p:spPr>
            <a:xfrm rot="-5400000">
              <a:off x="3780168"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2" name="tx102"/>
            <p:cNvSpPr/>
            <p:nvPr/>
          </p:nvSpPr>
          <p:spPr>
            <a:xfrm rot="-5400000">
              <a:off x="4321926"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3" name="tx103"/>
            <p:cNvSpPr/>
            <p:nvPr/>
          </p:nvSpPr>
          <p:spPr>
            <a:xfrm rot="-5400000">
              <a:off x="4863685"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4" name="tx104"/>
            <p:cNvSpPr/>
            <p:nvPr/>
          </p:nvSpPr>
          <p:spPr>
            <a:xfrm rot="-5400000">
              <a:off x="5405444"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5" name="tx105"/>
            <p:cNvSpPr/>
            <p:nvPr/>
          </p:nvSpPr>
          <p:spPr>
            <a:xfrm rot="-5400000">
              <a:off x="5947202"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6" name="tx106"/>
            <p:cNvSpPr/>
            <p:nvPr/>
          </p:nvSpPr>
          <p:spPr>
            <a:xfrm rot="-5400000">
              <a:off x="6488961"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7" name="tx107"/>
            <p:cNvSpPr/>
            <p:nvPr/>
          </p:nvSpPr>
          <p:spPr>
            <a:xfrm rot="-5400000">
              <a:off x="7030689" y="5689154"/>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8" name="tx108"/>
            <p:cNvSpPr/>
            <p:nvPr/>
          </p:nvSpPr>
          <p:spPr>
            <a:xfrm rot="-5400000">
              <a:off x="7572478" y="5689185"/>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9" name="tx109"/>
            <p:cNvSpPr/>
            <p:nvPr/>
          </p:nvSpPr>
          <p:spPr>
            <a:xfrm rot="-5400000">
              <a:off x="-482797" y="3024205"/>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0" name="tx110"/>
            <p:cNvSpPr/>
            <p:nvPr/>
          </p:nvSpPr>
          <p:spPr>
            <a:xfrm rot="5400000">
              <a:off x="8255788" y="3023352"/>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1" name="tx111"/>
            <p:cNvSpPr/>
            <p:nvPr/>
          </p:nvSpPr>
          <p:spPr>
            <a:xfrm>
              <a:off x="1487824" y="401416"/>
              <a:ext cx="65485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Maroc, 2012-2024</a:t>
              </a:r>
            </a:p>
          </p:txBody>
        </p:sp>
        <p:sp>
          <p:nvSpPr>
            <p:cNvPr id="112" name="tx112"/>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3" name="tx113"/>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4" name="tx114"/>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5" name="tx115"/>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6" name="tx116"/>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409 cas confirmés de rougeole au Maroc. La même année, la couverture par le MCV1 était de 98% et la couverture par le MCV2 de 98%.
Le nombre de cas en 2024 était 3,1 fois plus élevé qu'en 2023 (n=134).
Le nombre le plus élevé de cas de rougeole a été signalé en 2024 (n=409). Cette année-là, la couverture par le MCV1 était de 98%.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66094"/>
              <a:ext cx="3520101" cy="833990"/>
            </a:xfrm>
            <a:custGeom>
              <a:avLst/>
              <a:pathLst>
                <a:path w="3520101" h="833990">
                  <a:moveTo>
                    <a:pt x="0" y="208497"/>
                  </a:moveTo>
                  <a:lnTo>
                    <a:pt x="146670" y="625492"/>
                  </a:lnTo>
                  <a:lnTo>
                    <a:pt x="293341" y="0"/>
                  </a:lnTo>
                  <a:lnTo>
                    <a:pt x="440012" y="208497"/>
                  </a:lnTo>
                  <a:lnTo>
                    <a:pt x="586683" y="416995"/>
                  </a:lnTo>
                  <a:lnTo>
                    <a:pt x="733354" y="625492"/>
                  </a:lnTo>
                  <a:lnTo>
                    <a:pt x="880025" y="416995"/>
                  </a:lnTo>
                  <a:lnTo>
                    <a:pt x="1026696" y="208497"/>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833990"/>
                  </a:lnTo>
                  <a:lnTo>
                    <a:pt x="2786747" y="833990"/>
                  </a:lnTo>
                  <a:lnTo>
                    <a:pt x="2933418" y="833990"/>
                  </a:lnTo>
                  <a:lnTo>
                    <a:pt x="3080089" y="625492"/>
                  </a:lnTo>
                  <a:lnTo>
                    <a:pt x="3226759" y="625492"/>
                  </a:lnTo>
                  <a:lnTo>
                    <a:pt x="3373430" y="625492"/>
                  </a:lnTo>
                  <a:lnTo>
                    <a:pt x="3520101" y="416995"/>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640602"/>
              <a:ext cx="3520101" cy="833990"/>
            </a:xfrm>
            <a:custGeom>
              <a:avLst/>
              <a:pathLst>
                <a:path w="3520101" h="833990">
                  <a:moveTo>
                    <a:pt x="0" y="208497"/>
                  </a:moveTo>
                  <a:lnTo>
                    <a:pt x="146670" y="208497"/>
                  </a:lnTo>
                  <a:lnTo>
                    <a:pt x="293341" y="0"/>
                  </a:lnTo>
                  <a:lnTo>
                    <a:pt x="440012" y="0"/>
                  </a:lnTo>
                  <a:lnTo>
                    <a:pt x="586683" y="208497"/>
                  </a:lnTo>
                  <a:lnTo>
                    <a:pt x="733354" y="208497"/>
                  </a:lnTo>
                  <a:lnTo>
                    <a:pt x="880025" y="208497"/>
                  </a:lnTo>
                  <a:lnTo>
                    <a:pt x="1026696" y="416995"/>
                  </a:lnTo>
                  <a:lnTo>
                    <a:pt x="1173367" y="416995"/>
                  </a:lnTo>
                  <a:lnTo>
                    <a:pt x="1320038" y="625492"/>
                  </a:lnTo>
                  <a:lnTo>
                    <a:pt x="1466709" y="625492"/>
                  </a:lnTo>
                  <a:lnTo>
                    <a:pt x="1613379" y="625492"/>
                  </a:lnTo>
                  <a:lnTo>
                    <a:pt x="1760050" y="208497"/>
                  </a:lnTo>
                  <a:lnTo>
                    <a:pt x="1906721" y="625492"/>
                  </a:lnTo>
                  <a:lnTo>
                    <a:pt x="2053392" y="625492"/>
                  </a:lnTo>
                  <a:lnTo>
                    <a:pt x="2200063" y="625492"/>
                  </a:lnTo>
                  <a:lnTo>
                    <a:pt x="2346734" y="833990"/>
                  </a:lnTo>
                  <a:lnTo>
                    <a:pt x="2493405" y="833990"/>
                  </a:lnTo>
                  <a:lnTo>
                    <a:pt x="2640076" y="625492"/>
                  </a:lnTo>
                  <a:lnTo>
                    <a:pt x="2786747" y="625492"/>
                  </a:lnTo>
                  <a:lnTo>
                    <a:pt x="2933418" y="208497"/>
                  </a:lnTo>
                  <a:lnTo>
                    <a:pt x="3080089" y="208497"/>
                  </a:lnTo>
                  <a:lnTo>
                    <a:pt x="3226759" y="208497"/>
                  </a:lnTo>
                  <a:lnTo>
                    <a:pt x="3373430" y="416995"/>
                  </a:lnTo>
                  <a:lnTo>
                    <a:pt x="3520101" y="208497"/>
                  </a:lnTo>
                </a:path>
              </a:pathLst>
            </a:custGeom>
            <a:ln w="27101" cap="flat">
              <a:solidFill>
                <a:srgbClr val="00833D">
                  <a:alpha val="80000"/>
                </a:srgbClr>
              </a:solidFill>
              <a:prstDash val="solid"/>
              <a:round/>
            </a:ln>
          </p:spPr>
          <p:txBody>
            <a:bodyPr/>
            <a:lstStyle/>
            <a:p/>
          </p:txBody>
        </p:sp>
        <p:sp>
          <p:nvSpPr>
            <p:cNvPr id="23" name="pl23"/>
            <p:cNvSpPr/>
            <p:nvPr/>
          </p:nvSpPr>
          <p:spPr>
            <a:xfrm>
              <a:off x="943464" y="4266094"/>
              <a:ext cx="3520101" cy="833990"/>
            </a:xfrm>
            <a:custGeom>
              <a:avLst/>
              <a:pathLst>
                <a:path w="3520101" h="833990">
                  <a:moveTo>
                    <a:pt x="0" y="208497"/>
                  </a:moveTo>
                  <a:lnTo>
                    <a:pt x="146670" y="625492"/>
                  </a:lnTo>
                  <a:lnTo>
                    <a:pt x="293341" y="0"/>
                  </a:lnTo>
                  <a:lnTo>
                    <a:pt x="440012" y="208497"/>
                  </a:lnTo>
                  <a:lnTo>
                    <a:pt x="586683" y="416995"/>
                  </a:lnTo>
                  <a:lnTo>
                    <a:pt x="733354" y="625492"/>
                  </a:lnTo>
                  <a:lnTo>
                    <a:pt x="880025" y="416995"/>
                  </a:lnTo>
                  <a:lnTo>
                    <a:pt x="1026696" y="208497"/>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833990"/>
                  </a:lnTo>
                  <a:lnTo>
                    <a:pt x="2786747" y="833990"/>
                  </a:lnTo>
                  <a:lnTo>
                    <a:pt x="2933418" y="833990"/>
                  </a:lnTo>
                  <a:lnTo>
                    <a:pt x="3080089" y="625492"/>
                  </a:lnTo>
                  <a:lnTo>
                    <a:pt x="3226759" y="625492"/>
                  </a:lnTo>
                  <a:lnTo>
                    <a:pt x="3373430" y="625492"/>
                  </a:lnTo>
                  <a:lnTo>
                    <a:pt x="3520101" y="416995"/>
                  </a:lnTo>
                </a:path>
              </a:pathLst>
            </a:custGeom>
            <a:ln w="43362" cap="flat">
              <a:solidFill>
                <a:srgbClr val="000000">
                  <a:alpha val="100000"/>
                </a:srgbClr>
              </a:solidFill>
              <a:prstDash val="solid"/>
              <a:round/>
            </a:ln>
          </p:spPr>
          <p:txBody>
            <a:bodyPr/>
            <a:lstStyle/>
            <a:p/>
          </p:txBody>
        </p:sp>
        <p:sp>
          <p:nvSpPr>
            <p:cNvPr id="24" name="pl24"/>
            <p:cNvSpPr/>
            <p:nvPr/>
          </p:nvSpPr>
          <p:spPr>
            <a:xfrm>
              <a:off x="943464" y="4266094"/>
              <a:ext cx="3520101" cy="833990"/>
            </a:xfrm>
            <a:custGeom>
              <a:avLst/>
              <a:pathLst>
                <a:path w="3520101" h="833990">
                  <a:moveTo>
                    <a:pt x="0" y="208497"/>
                  </a:moveTo>
                  <a:lnTo>
                    <a:pt x="146670" y="625492"/>
                  </a:lnTo>
                  <a:lnTo>
                    <a:pt x="293341" y="0"/>
                  </a:lnTo>
                  <a:lnTo>
                    <a:pt x="440012" y="208497"/>
                  </a:lnTo>
                  <a:lnTo>
                    <a:pt x="586683" y="416995"/>
                  </a:lnTo>
                  <a:lnTo>
                    <a:pt x="733354" y="625492"/>
                  </a:lnTo>
                  <a:lnTo>
                    <a:pt x="880025" y="416995"/>
                  </a:lnTo>
                  <a:lnTo>
                    <a:pt x="1026696" y="208497"/>
                  </a:lnTo>
                  <a:lnTo>
                    <a:pt x="1173367" y="833990"/>
                  </a:lnTo>
                  <a:lnTo>
                    <a:pt x="1320038" y="833990"/>
                  </a:lnTo>
                  <a:lnTo>
                    <a:pt x="1466709" y="833990"/>
                  </a:lnTo>
                  <a:lnTo>
                    <a:pt x="1613379" y="833990"/>
                  </a:lnTo>
                  <a:lnTo>
                    <a:pt x="1760050" y="833990"/>
                  </a:lnTo>
                  <a:lnTo>
                    <a:pt x="1906721" y="833990"/>
                  </a:lnTo>
                  <a:lnTo>
                    <a:pt x="2053392" y="833990"/>
                  </a:lnTo>
                  <a:lnTo>
                    <a:pt x="2200063" y="833990"/>
                  </a:lnTo>
                  <a:lnTo>
                    <a:pt x="2346734" y="833990"/>
                  </a:lnTo>
                  <a:lnTo>
                    <a:pt x="2493405" y="833990"/>
                  </a:lnTo>
                  <a:lnTo>
                    <a:pt x="2640076" y="833990"/>
                  </a:lnTo>
                  <a:lnTo>
                    <a:pt x="2786747" y="833990"/>
                  </a:lnTo>
                  <a:lnTo>
                    <a:pt x="2933418" y="833990"/>
                  </a:lnTo>
                  <a:lnTo>
                    <a:pt x="3080089" y="625492"/>
                  </a:lnTo>
                  <a:lnTo>
                    <a:pt x="3226759" y="625492"/>
                  </a:lnTo>
                  <a:lnTo>
                    <a:pt x="3373430" y="625492"/>
                  </a:lnTo>
                  <a:lnTo>
                    <a:pt x="3520101" y="416995"/>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161833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245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245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28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74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1619" y="610261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66" name="tx66"/>
            <p:cNvSpPr/>
            <p:nvPr/>
          </p:nvSpPr>
          <p:spPr>
            <a:xfrm>
              <a:off x="263838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0839"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057597"/>
              <a:ext cx="3520101" cy="1042487"/>
            </a:xfrm>
            <a:custGeom>
              <a:avLst/>
              <a:pathLst>
                <a:path w="3520101" h="1042487">
                  <a:moveTo>
                    <a:pt x="0" y="0"/>
                  </a:moveTo>
                  <a:lnTo>
                    <a:pt x="146670" y="833990"/>
                  </a:lnTo>
                  <a:lnTo>
                    <a:pt x="293341" y="208497"/>
                  </a:lnTo>
                  <a:lnTo>
                    <a:pt x="440012" y="208497"/>
                  </a:lnTo>
                  <a:lnTo>
                    <a:pt x="586683" y="208497"/>
                  </a:lnTo>
                  <a:lnTo>
                    <a:pt x="733354" y="625492"/>
                  </a:lnTo>
                  <a:lnTo>
                    <a:pt x="880025" y="208497"/>
                  </a:lnTo>
                  <a:lnTo>
                    <a:pt x="1026696" y="416995"/>
                  </a:lnTo>
                  <a:lnTo>
                    <a:pt x="1173367" y="416995"/>
                  </a:lnTo>
                  <a:lnTo>
                    <a:pt x="1320038" y="833990"/>
                  </a:lnTo>
                  <a:lnTo>
                    <a:pt x="1466709" y="833990"/>
                  </a:lnTo>
                  <a:lnTo>
                    <a:pt x="1613379" y="1042487"/>
                  </a:lnTo>
                  <a:lnTo>
                    <a:pt x="1760050" y="1042487"/>
                  </a:lnTo>
                  <a:lnTo>
                    <a:pt x="1906721" y="1042487"/>
                  </a:lnTo>
                  <a:lnTo>
                    <a:pt x="2053392" y="1042487"/>
                  </a:lnTo>
                  <a:lnTo>
                    <a:pt x="2200063" y="1042487"/>
                  </a:lnTo>
                  <a:lnTo>
                    <a:pt x="2346734" y="1042487"/>
                  </a:lnTo>
                  <a:lnTo>
                    <a:pt x="2493405" y="1042487"/>
                  </a:lnTo>
                  <a:lnTo>
                    <a:pt x="2640076" y="1042487"/>
                  </a:lnTo>
                  <a:lnTo>
                    <a:pt x="2786747" y="1042487"/>
                  </a:lnTo>
                  <a:lnTo>
                    <a:pt x="2933418" y="1042487"/>
                  </a:lnTo>
                  <a:lnTo>
                    <a:pt x="3080089" y="1042487"/>
                  </a:lnTo>
                  <a:lnTo>
                    <a:pt x="3226759" y="1042487"/>
                  </a:lnTo>
                  <a:lnTo>
                    <a:pt x="3373430" y="1042487"/>
                  </a:lnTo>
                  <a:lnTo>
                    <a:pt x="3520101" y="104248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223607"/>
              <a:ext cx="3520101" cy="1459482"/>
            </a:xfrm>
            <a:custGeom>
              <a:avLst/>
              <a:pathLst>
                <a:path w="3520101" h="1459482">
                  <a:moveTo>
                    <a:pt x="0" y="208497"/>
                  </a:moveTo>
                  <a:lnTo>
                    <a:pt x="146670" y="0"/>
                  </a:lnTo>
                  <a:lnTo>
                    <a:pt x="293341" y="208497"/>
                  </a:lnTo>
                  <a:lnTo>
                    <a:pt x="440012" y="208497"/>
                  </a:lnTo>
                  <a:lnTo>
                    <a:pt x="586683" y="0"/>
                  </a:lnTo>
                  <a:lnTo>
                    <a:pt x="733354" y="0"/>
                  </a:lnTo>
                  <a:lnTo>
                    <a:pt x="880025" y="208497"/>
                  </a:lnTo>
                  <a:lnTo>
                    <a:pt x="1026696" y="416995"/>
                  </a:lnTo>
                  <a:lnTo>
                    <a:pt x="1173367" y="208497"/>
                  </a:lnTo>
                  <a:lnTo>
                    <a:pt x="1320038" y="625492"/>
                  </a:lnTo>
                  <a:lnTo>
                    <a:pt x="1466709" y="833990"/>
                  </a:lnTo>
                  <a:lnTo>
                    <a:pt x="1613379" y="833990"/>
                  </a:lnTo>
                  <a:lnTo>
                    <a:pt x="1760050" y="625492"/>
                  </a:lnTo>
                  <a:lnTo>
                    <a:pt x="1906721" y="833990"/>
                  </a:lnTo>
                  <a:lnTo>
                    <a:pt x="2053392" y="625492"/>
                  </a:lnTo>
                  <a:lnTo>
                    <a:pt x="2200063" y="833990"/>
                  </a:lnTo>
                  <a:lnTo>
                    <a:pt x="2346734" y="1459482"/>
                  </a:lnTo>
                  <a:lnTo>
                    <a:pt x="2493405" y="1042487"/>
                  </a:lnTo>
                  <a:lnTo>
                    <a:pt x="2640076" y="625492"/>
                  </a:lnTo>
                  <a:lnTo>
                    <a:pt x="2786747" y="833990"/>
                  </a:lnTo>
                  <a:lnTo>
                    <a:pt x="2933418" y="833990"/>
                  </a:lnTo>
                  <a:lnTo>
                    <a:pt x="3080089" y="625492"/>
                  </a:lnTo>
                  <a:lnTo>
                    <a:pt x="3226759" y="416995"/>
                  </a:lnTo>
                  <a:lnTo>
                    <a:pt x="3373430" y="1250985"/>
                  </a:lnTo>
                  <a:lnTo>
                    <a:pt x="3520101" y="1042487"/>
                  </a:lnTo>
                </a:path>
              </a:pathLst>
            </a:custGeom>
            <a:ln w="27101" cap="flat">
              <a:solidFill>
                <a:srgbClr val="00833D">
                  <a:alpha val="80000"/>
                </a:srgbClr>
              </a:solidFill>
              <a:prstDash val="solid"/>
              <a:round/>
            </a:ln>
          </p:spPr>
          <p:txBody>
            <a:bodyPr/>
            <a:lstStyle/>
            <a:p/>
          </p:txBody>
        </p:sp>
        <p:sp>
          <p:nvSpPr>
            <p:cNvPr id="87" name="pl87"/>
            <p:cNvSpPr/>
            <p:nvPr/>
          </p:nvSpPr>
          <p:spPr>
            <a:xfrm>
              <a:off x="5308715" y="4057597"/>
              <a:ext cx="3520101" cy="1042487"/>
            </a:xfrm>
            <a:custGeom>
              <a:avLst/>
              <a:pathLst>
                <a:path w="3520101" h="1042487">
                  <a:moveTo>
                    <a:pt x="0" y="0"/>
                  </a:moveTo>
                  <a:lnTo>
                    <a:pt x="146670" y="833990"/>
                  </a:lnTo>
                  <a:lnTo>
                    <a:pt x="293341" y="208497"/>
                  </a:lnTo>
                  <a:lnTo>
                    <a:pt x="440012" y="208497"/>
                  </a:lnTo>
                  <a:lnTo>
                    <a:pt x="586683" y="208497"/>
                  </a:lnTo>
                  <a:lnTo>
                    <a:pt x="733354" y="625492"/>
                  </a:lnTo>
                  <a:lnTo>
                    <a:pt x="880025" y="208497"/>
                  </a:lnTo>
                  <a:lnTo>
                    <a:pt x="1026696" y="416995"/>
                  </a:lnTo>
                  <a:lnTo>
                    <a:pt x="1173367" y="416995"/>
                  </a:lnTo>
                  <a:lnTo>
                    <a:pt x="1320038" y="833990"/>
                  </a:lnTo>
                  <a:lnTo>
                    <a:pt x="1466709" y="833990"/>
                  </a:lnTo>
                  <a:lnTo>
                    <a:pt x="1613379" y="1042487"/>
                  </a:lnTo>
                  <a:lnTo>
                    <a:pt x="1760050" y="1042487"/>
                  </a:lnTo>
                  <a:lnTo>
                    <a:pt x="1906721" y="1042487"/>
                  </a:lnTo>
                  <a:lnTo>
                    <a:pt x="2053392" y="1042487"/>
                  </a:lnTo>
                  <a:lnTo>
                    <a:pt x="2200063" y="1042487"/>
                  </a:lnTo>
                  <a:lnTo>
                    <a:pt x="2346734" y="1042487"/>
                  </a:lnTo>
                  <a:lnTo>
                    <a:pt x="2493405" y="1042487"/>
                  </a:lnTo>
                  <a:lnTo>
                    <a:pt x="2640076" y="1042487"/>
                  </a:lnTo>
                  <a:lnTo>
                    <a:pt x="2786747" y="1042487"/>
                  </a:lnTo>
                  <a:lnTo>
                    <a:pt x="2933418" y="1042487"/>
                  </a:lnTo>
                  <a:lnTo>
                    <a:pt x="3080089" y="1042487"/>
                  </a:lnTo>
                  <a:lnTo>
                    <a:pt x="3226759" y="1042487"/>
                  </a:lnTo>
                  <a:lnTo>
                    <a:pt x="3373430" y="1042487"/>
                  </a:lnTo>
                  <a:lnTo>
                    <a:pt x="3520101" y="1042487"/>
                  </a:lnTo>
                </a:path>
              </a:pathLst>
            </a:custGeom>
            <a:ln w="43362" cap="flat">
              <a:solidFill>
                <a:srgbClr val="000000">
                  <a:alpha val="100000"/>
                </a:srgbClr>
              </a:solidFill>
              <a:prstDash val="solid"/>
              <a:round/>
            </a:ln>
          </p:spPr>
          <p:txBody>
            <a:bodyPr/>
            <a:lstStyle/>
            <a:p/>
          </p:txBody>
        </p:sp>
        <p:sp>
          <p:nvSpPr>
            <p:cNvPr id="88" name="pl88"/>
            <p:cNvSpPr/>
            <p:nvPr/>
          </p:nvSpPr>
          <p:spPr>
            <a:xfrm>
              <a:off x="5308715" y="4057597"/>
              <a:ext cx="3520101" cy="1042487"/>
            </a:xfrm>
            <a:custGeom>
              <a:avLst/>
              <a:pathLst>
                <a:path w="3520101" h="1042487">
                  <a:moveTo>
                    <a:pt x="0" y="0"/>
                  </a:moveTo>
                  <a:lnTo>
                    <a:pt x="146670" y="833990"/>
                  </a:lnTo>
                  <a:lnTo>
                    <a:pt x="293341" y="208497"/>
                  </a:lnTo>
                  <a:lnTo>
                    <a:pt x="440012" y="208497"/>
                  </a:lnTo>
                  <a:lnTo>
                    <a:pt x="586683" y="208497"/>
                  </a:lnTo>
                  <a:lnTo>
                    <a:pt x="733354" y="625492"/>
                  </a:lnTo>
                  <a:lnTo>
                    <a:pt x="880025" y="208497"/>
                  </a:lnTo>
                  <a:lnTo>
                    <a:pt x="1026696" y="416995"/>
                  </a:lnTo>
                  <a:lnTo>
                    <a:pt x="1173367" y="416995"/>
                  </a:lnTo>
                  <a:lnTo>
                    <a:pt x="1320038" y="833990"/>
                  </a:lnTo>
                  <a:lnTo>
                    <a:pt x="1466709" y="833990"/>
                  </a:lnTo>
                  <a:lnTo>
                    <a:pt x="1613379" y="1042487"/>
                  </a:lnTo>
                  <a:lnTo>
                    <a:pt x="1760050" y="1042487"/>
                  </a:lnTo>
                  <a:lnTo>
                    <a:pt x="1906721" y="1042487"/>
                  </a:lnTo>
                  <a:lnTo>
                    <a:pt x="2053392" y="1042487"/>
                  </a:lnTo>
                  <a:lnTo>
                    <a:pt x="2200063" y="1042487"/>
                  </a:lnTo>
                  <a:lnTo>
                    <a:pt x="2346734" y="1042487"/>
                  </a:lnTo>
                  <a:lnTo>
                    <a:pt x="2493405" y="1042487"/>
                  </a:lnTo>
                  <a:lnTo>
                    <a:pt x="2640076" y="1042487"/>
                  </a:lnTo>
                  <a:lnTo>
                    <a:pt x="2786747" y="1042487"/>
                  </a:lnTo>
                  <a:lnTo>
                    <a:pt x="2933418" y="1042487"/>
                  </a:lnTo>
                  <a:lnTo>
                    <a:pt x="3080089" y="1042487"/>
                  </a:lnTo>
                  <a:lnTo>
                    <a:pt x="3226759" y="1042487"/>
                  </a:lnTo>
                  <a:lnTo>
                    <a:pt x="3373430" y="1042487"/>
                  </a:lnTo>
                  <a:lnTo>
                    <a:pt x="3520101" y="104248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5983581"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272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8977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8977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53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899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56870" y="6102617"/>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Maroc</a:t>
              </a:r>
            </a:p>
          </p:txBody>
        </p:sp>
        <p:sp>
          <p:nvSpPr>
            <p:cNvPr id="130" name="tx130"/>
            <p:cNvSpPr/>
            <p:nvPr/>
          </p:nvSpPr>
          <p:spPr>
            <a:xfrm>
              <a:off x="70036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09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98994" y="411119"/>
              <a:ext cx="342033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Maroc,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2 % des enfants ayant reçu le DTC1 n'ont pas reçu le DTC3 (à gauche) et 0 % des enfants ayant reçu le DTC1 n'ont pas reçu le MCV1 (à droite).
Les faibles taux d'abandon du DTC impliquent une bonne capacité à fournir une série complète de vaccins au début de la vie. Les faibles taux d'abandon du DTC-MCV impliquent une bonne rétention dans les programmes de vaccination et la possibilité d'administrer une série complète de vaccins pendant la petite enfance (jusqu'à un an).
En 2024, les taux d'abandon du DTC et du DTC-MCV au Maroc étaient respectivement inférieurs aux taux d'abandon mondiaux.</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6626"/>
            </a:xfrm>
            <a:custGeom>
              <a:avLst/>
              <a:pathLst>
                <a:path w="2123063" h="86626">
                  <a:moveTo>
                    <a:pt x="0" y="24750"/>
                  </a:moveTo>
                  <a:lnTo>
                    <a:pt x="88460" y="74251"/>
                  </a:lnTo>
                  <a:lnTo>
                    <a:pt x="176921" y="86626"/>
                  </a:lnTo>
                  <a:lnTo>
                    <a:pt x="265382" y="86626"/>
                  </a:lnTo>
                  <a:lnTo>
                    <a:pt x="353843" y="49500"/>
                  </a:lnTo>
                  <a:lnTo>
                    <a:pt x="442304" y="49500"/>
                  </a:lnTo>
                  <a:lnTo>
                    <a:pt x="530765" y="49500"/>
                  </a:lnTo>
                  <a:lnTo>
                    <a:pt x="619226" y="3712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1014768"/>
            </a:xfrm>
            <a:custGeom>
              <a:avLst/>
              <a:pathLst>
                <a:path w="796148" h="1014768">
                  <a:moveTo>
                    <a:pt x="0" y="816764"/>
                  </a:moveTo>
                  <a:lnTo>
                    <a:pt x="88460" y="49500"/>
                  </a:lnTo>
                  <a:lnTo>
                    <a:pt x="176921" y="1014768"/>
                  </a:lnTo>
                  <a:lnTo>
                    <a:pt x="265382" y="235129"/>
                  </a:lnTo>
                  <a:lnTo>
                    <a:pt x="353843" y="0"/>
                  </a:lnTo>
                  <a:lnTo>
                    <a:pt x="442304" y="12375"/>
                  </a:lnTo>
                  <a:lnTo>
                    <a:pt x="530765" y="24750"/>
                  </a:lnTo>
                  <a:lnTo>
                    <a:pt x="619226" y="24750"/>
                  </a:lnTo>
                  <a:lnTo>
                    <a:pt x="707687" y="37125"/>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5855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42979"/>
              <a:ext cx="1238453" cy="1212772"/>
            </a:xfrm>
            <a:custGeom>
              <a:avLst/>
              <a:pathLst>
                <a:path w="1238453" h="1212772">
                  <a:moveTo>
                    <a:pt x="0" y="1212772"/>
                  </a:moveTo>
                  <a:lnTo>
                    <a:pt x="88460" y="940517"/>
                  </a:lnTo>
                  <a:lnTo>
                    <a:pt x="176921" y="334131"/>
                  </a:lnTo>
                  <a:lnTo>
                    <a:pt x="265382" y="235129"/>
                  </a:lnTo>
                  <a:lnTo>
                    <a:pt x="353843" y="111377"/>
                  </a:lnTo>
                  <a:lnTo>
                    <a:pt x="442304" y="49500"/>
                  </a:lnTo>
                  <a:lnTo>
                    <a:pt x="530765" y="12375"/>
                  </a:lnTo>
                  <a:lnTo>
                    <a:pt x="619226" y="0"/>
                  </a:lnTo>
                  <a:lnTo>
                    <a:pt x="707687" y="0"/>
                  </a:lnTo>
                  <a:lnTo>
                    <a:pt x="796148" y="12375"/>
                  </a:lnTo>
                  <a:lnTo>
                    <a:pt x="884609" y="61876"/>
                  </a:lnTo>
                  <a:lnTo>
                    <a:pt x="973070" y="111377"/>
                  </a:lnTo>
                  <a:lnTo>
                    <a:pt x="1061531" y="173253"/>
                  </a:lnTo>
                  <a:lnTo>
                    <a:pt x="1149992" y="222754"/>
                  </a:lnTo>
                  <a:lnTo>
                    <a:pt x="1238453" y="272254"/>
                  </a:lnTo>
                </a:path>
              </a:pathLst>
            </a:custGeom>
            <a:ln w="27101" cap="flat">
              <a:solidFill>
                <a:srgbClr val="1CABE2">
                  <a:alpha val="100000"/>
                </a:srgbClr>
              </a:solidFill>
              <a:prstDash val="solid"/>
              <a:round/>
            </a:ln>
          </p:spPr>
          <p:txBody>
            <a:bodyPr/>
            <a:lstStyle/>
            <a:p/>
          </p:txBody>
        </p:sp>
        <p:sp>
          <p:nvSpPr>
            <p:cNvPr id="72" name="tx72"/>
            <p:cNvSpPr/>
            <p:nvPr/>
          </p:nvSpPr>
          <p:spPr>
            <a:xfrm>
              <a:off x="1870850"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73" name="tx73"/>
            <p:cNvSpPr/>
            <p:nvPr/>
          </p:nvSpPr>
          <p:spPr>
            <a:xfrm>
              <a:off x="3217825"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724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61876"/>
            </a:xfrm>
            <a:custGeom>
              <a:avLst/>
              <a:pathLst>
                <a:path w="2123063" h="61876">
                  <a:moveTo>
                    <a:pt x="0" y="12375"/>
                  </a:moveTo>
                  <a:lnTo>
                    <a:pt x="88460" y="24750"/>
                  </a:lnTo>
                  <a:lnTo>
                    <a:pt x="176921" y="12375"/>
                  </a:lnTo>
                  <a:lnTo>
                    <a:pt x="265382" y="61876"/>
                  </a:lnTo>
                  <a:lnTo>
                    <a:pt x="353843" y="0"/>
                  </a:lnTo>
                  <a:lnTo>
                    <a:pt x="442304" y="0"/>
                  </a:lnTo>
                  <a:lnTo>
                    <a:pt x="530765" y="0"/>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11377"/>
            </a:xfrm>
            <a:custGeom>
              <a:avLst/>
              <a:pathLst>
                <a:path w="2123063" h="111377">
                  <a:moveTo>
                    <a:pt x="0" y="74251"/>
                  </a:moveTo>
                  <a:lnTo>
                    <a:pt x="88460" y="37125"/>
                  </a:lnTo>
                  <a:lnTo>
                    <a:pt x="176921" y="61876"/>
                  </a:lnTo>
                  <a:lnTo>
                    <a:pt x="265382" y="111377"/>
                  </a:lnTo>
                  <a:lnTo>
                    <a:pt x="353843" y="49500"/>
                  </a:lnTo>
                  <a:lnTo>
                    <a:pt x="442304" y="24750"/>
                  </a:lnTo>
                  <a:lnTo>
                    <a:pt x="530765" y="49500"/>
                  </a:lnTo>
                  <a:lnTo>
                    <a:pt x="619226" y="49500"/>
                  </a:lnTo>
                  <a:lnTo>
                    <a:pt x="707687" y="37125"/>
                  </a:lnTo>
                  <a:lnTo>
                    <a:pt x="796148" y="12375"/>
                  </a:lnTo>
                  <a:lnTo>
                    <a:pt x="884609" y="12375"/>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99001"/>
            </a:xfrm>
            <a:custGeom>
              <a:avLst/>
              <a:pathLst>
                <a:path w="2123063" h="99001">
                  <a:moveTo>
                    <a:pt x="0" y="49500"/>
                  </a:moveTo>
                  <a:lnTo>
                    <a:pt x="88460" y="74251"/>
                  </a:lnTo>
                  <a:lnTo>
                    <a:pt x="176921" y="61876"/>
                  </a:lnTo>
                  <a:lnTo>
                    <a:pt x="265382" y="99001"/>
                  </a:lnTo>
                  <a:lnTo>
                    <a:pt x="353843" y="24750"/>
                  </a:lnTo>
                  <a:lnTo>
                    <a:pt x="442304" y="12375"/>
                  </a:lnTo>
                  <a:lnTo>
                    <a:pt x="530765" y="24750"/>
                  </a:lnTo>
                  <a:lnTo>
                    <a:pt x="619226" y="49500"/>
                  </a:lnTo>
                  <a:lnTo>
                    <a:pt x="707687" y="0"/>
                  </a:lnTo>
                  <a:lnTo>
                    <a:pt x="796148" y="0"/>
                  </a:lnTo>
                  <a:lnTo>
                    <a:pt x="884609" y="0"/>
                  </a:lnTo>
                  <a:lnTo>
                    <a:pt x="973070" y="12375"/>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5" name="tx145"/>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99001"/>
            </a:xfrm>
            <a:custGeom>
              <a:avLst/>
              <a:pathLst>
                <a:path w="2123063" h="99001">
                  <a:moveTo>
                    <a:pt x="0" y="49500"/>
                  </a:moveTo>
                  <a:lnTo>
                    <a:pt x="88460" y="37125"/>
                  </a:lnTo>
                  <a:lnTo>
                    <a:pt x="176921" y="61876"/>
                  </a:lnTo>
                  <a:lnTo>
                    <a:pt x="265382" y="99001"/>
                  </a:lnTo>
                  <a:lnTo>
                    <a:pt x="353843" y="24750"/>
                  </a:lnTo>
                  <a:lnTo>
                    <a:pt x="442304" y="12375"/>
                  </a:lnTo>
                  <a:lnTo>
                    <a:pt x="530765" y="24750"/>
                  </a:lnTo>
                  <a:lnTo>
                    <a:pt x="619226" y="4950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04423" y="2861125"/>
              <a:ext cx="1769219" cy="556885"/>
            </a:xfrm>
            <a:custGeom>
              <a:avLst/>
              <a:pathLst>
                <a:path w="1769219" h="556885">
                  <a:moveTo>
                    <a:pt x="0" y="99001"/>
                  </a:moveTo>
                  <a:lnTo>
                    <a:pt x="88460" y="86626"/>
                  </a:lnTo>
                  <a:lnTo>
                    <a:pt x="176921" y="86626"/>
                  </a:lnTo>
                  <a:lnTo>
                    <a:pt x="265382" y="86626"/>
                  </a:lnTo>
                  <a:lnTo>
                    <a:pt x="884609" y="556885"/>
                  </a:lnTo>
                  <a:lnTo>
                    <a:pt x="973070" y="49500"/>
                  </a:lnTo>
                  <a:lnTo>
                    <a:pt x="1061531" y="0"/>
                  </a:lnTo>
                  <a:lnTo>
                    <a:pt x="1149992" y="0"/>
                  </a:lnTo>
                  <a:lnTo>
                    <a:pt x="1238453" y="0"/>
                  </a:lnTo>
                  <a:lnTo>
                    <a:pt x="1326914" y="0"/>
                  </a:lnTo>
                  <a:lnTo>
                    <a:pt x="1415375" y="0"/>
                  </a:lnTo>
                  <a:lnTo>
                    <a:pt x="1503836" y="0"/>
                  </a:lnTo>
                  <a:lnTo>
                    <a:pt x="1592297" y="12375"/>
                  </a:lnTo>
                  <a:lnTo>
                    <a:pt x="1680758" y="12375"/>
                  </a:lnTo>
                  <a:lnTo>
                    <a:pt x="1769219" y="12375"/>
                  </a:lnTo>
                </a:path>
              </a:pathLst>
            </a:custGeom>
            <a:ln w="27101" cap="flat">
              <a:solidFill>
                <a:srgbClr val="1CABE2">
                  <a:alpha val="100000"/>
                </a:srgbClr>
              </a:solidFill>
              <a:prstDash val="solid"/>
              <a:round/>
            </a:ln>
          </p:spPr>
          <p:txBody>
            <a:bodyPr/>
            <a:lstStyle/>
            <a:p/>
          </p:txBody>
        </p:sp>
        <p:sp>
          <p:nvSpPr>
            <p:cNvPr id="192" name="tx192"/>
            <p:cNvSpPr/>
            <p:nvPr/>
          </p:nvSpPr>
          <p:spPr>
            <a:xfrm>
              <a:off x="6852493"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880620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535189" y="4642979"/>
              <a:ext cx="1238453" cy="1200396"/>
            </a:xfrm>
            <a:custGeom>
              <a:avLst/>
              <a:pathLst>
                <a:path w="1238453" h="1200396">
                  <a:moveTo>
                    <a:pt x="0" y="1200396"/>
                  </a:moveTo>
                  <a:lnTo>
                    <a:pt x="88460" y="235129"/>
                  </a:lnTo>
                  <a:lnTo>
                    <a:pt x="176921" y="136127"/>
                  </a:lnTo>
                  <a:lnTo>
                    <a:pt x="265382" y="111377"/>
                  </a:lnTo>
                  <a:lnTo>
                    <a:pt x="353843" y="111377"/>
                  </a:lnTo>
                  <a:lnTo>
                    <a:pt x="442304" y="111377"/>
                  </a:lnTo>
                  <a:lnTo>
                    <a:pt x="530765" y="0"/>
                  </a:lnTo>
                  <a:lnTo>
                    <a:pt x="619226" y="0"/>
                  </a:lnTo>
                  <a:lnTo>
                    <a:pt x="707687" y="0"/>
                  </a:lnTo>
                  <a:lnTo>
                    <a:pt x="796148" y="12375"/>
                  </a:lnTo>
                  <a:lnTo>
                    <a:pt x="884609" y="24750"/>
                  </a:lnTo>
                  <a:lnTo>
                    <a:pt x="973070" y="37125"/>
                  </a:lnTo>
                  <a:lnTo>
                    <a:pt x="1061531" y="61876"/>
                  </a:lnTo>
                  <a:lnTo>
                    <a:pt x="1149992" y="74251"/>
                  </a:lnTo>
                  <a:lnTo>
                    <a:pt x="1238453" y="86626"/>
                  </a:lnTo>
                </a:path>
              </a:pathLst>
            </a:custGeom>
            <a:ln w="27101" cap="flat">
              <a:solidFill>
                <a:srgbClr val="1CABE2">
                  <a:alpha val="100000"/>
                </a:srgbClr>
              </a:solidFill>
              <a:prstDash val="solid"/>
              <a:round/>
            </a:ln>
          </p:spPr>
          <p:txBody>
            <a:bodyPr/>
            <a:lstStyle/>
            <a:p/>
          </p:txBody>
        </p:sp>
        <p:sp>
          <p:nvSpPr>
            <p:cNvPr id="216" name="tx216"/>
            <p:cNvSpPr/>
            <p:nvPr/>
          </p:nvSpPr>
          <p:spPr>
            <a:xfrm>
              <a:off x="7459224" y="575229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217" name="tx217"/>
            <p:cNvSpPr/>
            <p:nvPr/>
          </p:nvSpPr>
          <p:spPr>
            <a:xfrm>
              <a:off x="8806200"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8" name="tx218"/>
            <p:cNvSpPr/>
            <p:nvPr/>
          </p:nvSpPr>
          <p:spPr>
            <a:xfrm>
              <a:off x="827707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9" name="tx219"/>
            <p:cNvSpPr/>
            <p:nvPr/>
          </p:nvSpPr>
          <p:spPr>
            <a:xfrm>
              <a:off x="8630921"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69" name="tx269"/>
            <p:cNvSpPr/>
            <p:nvPr/>
          </p:nvSpPr>
          <p:spPr>
            <a:xfrm>
              <a:off x="2224879" y="399987"/>
              <a:ext cx="538608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Maroc, 2000-2024</a:t>
              </a:r>
            </a:p>
          </p:txBody>
        </p:sp>
        <p:sp>
          <p:nvSpPr>
            <p:cNvPr id="270" name="tx27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1" name="tx271"/>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PCV3 avait la couverture la plus faible (77 %), suivi par le ROTAC (92 %).
Par rapport à 2019, la couverture de 9 vaccins a diminué (BCG, DTP1, DTP3, IPV1, MCV1, MCV2, PCV3, POL3 et ROTAC).
Par rapport à 2023, la couverture de 4 vaccins est restée constante (BCG, DTC1, MCV1 et MCV2) et celle de 5 vaccins a diminué (DTC3, IPV1, PCV3, POL3 et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379596"/>
            </a:xfrm>
            <a:custGeom>
              <a:avLst/>
              <a:pathLst>
                <a:path w="6480943" h="379596">
                  <a:moveTo>
                    <a:pt x="0" y="189798"/>
                  </a:moveTo>
                  <a:lnTo>
                    <a:pt x="270039" y="142348"/>
                  </a:lnTo>
                  <a:lnTo>
                    <a:pt x="540078" y="237248"/>
                  </a:lnTo>
                  <a:lnTo>
                    <a:pt x="810117" y="379596"/>
                  </a:lnTo>
                  <a:lnTo>
                    <a:pt x="1080157" y="94899"/>
                  </a:lnTo>
                  <a:lnTo>
                    <a:pt x="1350196" y="47449"/>
                  </a:lnTo>
                  <a:lnTo>
                    <a:pt x="1620235" y="94899"/>
                  </a:lnTo>
                  <a:lnTo>
                    <a:pt x="1890275" y="189798"/>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47449"/>
                  </a:lnTo>
                  <a:lnTo>
                    <a:pt x="6210904" y="9489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657178"/>
            </a:xfrm>
            <a:custGeom>
              <a:avLst/>
              <a:pathLst>
                <a:path w="6480943" h="2657178">
                  <a:moveTo>
                    <a:pt x="0" y="2657178"/>
                  </a:moveTo>
                  <a:lnTo>
                    <a:pt x="270039" y="711744"/>
                  </a:lnTo>
                  <a:lnTo>
                    <a:pt x="540078" y="332147"/>
                  </a:lnTo>
                  <a:lnTo>
                    <a:pt x="810117" y="427046"/>
                  </a:lnTo>
                  <a:lnTo>
                    <a:pt x="1080157" y="189798"/>
                  </a:lnTo>
                  <a:lnTo>
                    <a:pt x="1350196" y="142348"/>
                  </a:lnTo>
                  <a:lnTo>
                    <a:pt x="1620235" y="189798"/>
                  </a:lnTo>
                  <a:lnTo>
                    <a:pt x="1890275" y="189798"/>
                  </a:lnTo>
                  <a:lnTo>
                    <a:pt x="2160314" y="94899"/>
                  </a:lnTo>
                  <a:lnTo>
                    <a:pt x="2430353" y="47449"/>
                  </a:lnTo>
                  <a:lnTo>
                    <a:pt x="2700393" y="47449"/>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47449"/>
                  </a:lnTo>
                  <a:lnTo>
                    <a:pt x="6210904" y="94899"/>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3025530" y="930799"/>
              <a:ext cx="4590668" cy="379596"/>
            </a:xfrm>
            <a:custGeom>
              <a:avLst/>
              <a:pathLst>
                <a:path w="4590668" h="379596">
                  <a:moveTo>
                    <a:pt x="0" y="379596"/>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47449"/>
                  </a:lnTo>
                  <a:lnTo>
                    <a:pt x="4050589" y="47449"/>
                  </a:lnTo>
                  <a:lnTo>
                    <a:pt x="4320628" y="94899"/>
                  </a:lnTo>
                  <a:lnTo>
                    <a:pt x="4590668" y="14234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3890868"/>
            </a:xfrm>
            <a:custGeom>
              <a:avLst/>
              <a:pathLst>
                <a:path w="2430353" h="3890868">
                  <a:moveTo>
                    <a:pt x="0" y="3131674"/>
                  </a:moveTo>
                  <a:lnTo>
                    <a:pt x="270039" y="189798"/>
                  </a:lnTo>
                  <a:lnTo>
                    <a:pt x="540078" y="3890868"/>
                  </a:lnTo>
                  <a:lnTo>
                    <a:pt x="810117" y="901542"/>
                  </a:lnTo>
                  <a:lnTo>
                    <a:pt x="1080157" y="0"/>
                  </a:lnTo>
                  <a:lnTo>
                    <a:pt x="1350196" y="47449"/>
                  </a:lnTo>
                  <a:lnTo>
                    <a:pt x="1620235" y="94899"/>
                  </a:lnTo>
                  <a:lnTo>
                    <a:pt x="1890275" y="94899"/>
                  </a:lnTo>
                  <a:lnTo>
                    <a:pt x="2160314" y="142348"/>
                  </a:lnTo>
                  <a:lnTo>
                    <a:pt x="2430353" y="189798"/>
                  </a:lnTo>
                </a:path>
              </a:pathLst>
            </a:custGeom>
            <a:ln w="27101" cap="flat">
              <a:solidFill>
                <a:srgbClr val="E31A1C">
                  <a:alpha val="100000"/>
                </a:srgbClr>
              </a:solidFill>
              <a:prstDash val="solid"/>
              <a:round/>
            </a:ln>
          </p:spPr>
          <p:txBody>
            <a:bodyPr/>
            <a:lstStyle/>
            <a:p/>
          </p:txBody>
        </p:sp>
        <p:sp>
          <p:nvSpPr>
            <p:cNvPr id="41" name="pl41"/>
            <p:cNvSpPr/>
            <p:nvPr/>
          </p:nvSpPr>
          <p:spPr>
            <a:xfrm>
              <a:off x="1135255" y="930799"/>
              <a:ext cx="6480943" cy="427046"/>
            </a:xfrm>
            <a:custGeom>
              <a:avLst/>
              <a:pathLst>
                <a:path w="6480943" h="427046">
                  <a:moveTo>
                    <a:pt x="0" y="284697"/>
                  </a:moveTo>
                  <a:lnTo>
                    <a:pt x="270039" y="142348"/>
                  </a:lnTo>
                  <a:lnTo>
                    <a:pt x="540078" y="237248"/>
                  </a:lnTo>
                  <a:lnTo>
                    <a:pt x="810117" y="427046"/>
                  </a:lnTo>
                  <a:lnTo>
                    <a:pt x="1080157" y="189798"/>
                  </a:lnTo>
                  <a:lnTo>
                    <a:pt x="1350196" y="94899"/>
                  </a:lnTo>
                  <a:lnTo>
                    <a:pt x="1620235" y="189798"/>
                  </a:lnTo>
                  <a:lnTo>
                    <a:pt x="1890275" y="189798"/>
                  </a:lnTo>
                  <a:lnTo>
                    <a:pt x="2160314" y="142348"/>
                  </a:lnTo>
                  <a:lnTo>
                    <a:pt x="2430353" y="47449"/>
                  </a:lnTo>
                  <a:lnTo>
                    <a:pt x="2700393" y="47449"/>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2" name="pl42"/>
            <p:cNvSpPr/>
            <p:nvPr/>
          </p:nvSpPr>
          <p:spPr>
            <a:xfrm>
              <a:off x="2215412" y="930799"/>
              <a:ext cx="5400786" cy="2135232"/>
            </a:xfrm>
            <a:custGeom>
              <a:avLst/>
              <a:pathLst>
                <a:path w="5400786" h="2135232">
                  <a:moveTo>
                    <a:pt x="0" y="379596"/>
                  </a:moveTo>
                  <a:lnTo>
                    <a:pt x="270039" y="332147"/>
                  </a:lnTo>
                  <a:lnTo>
                    <a:pt x="540078" y="332147"/>
                  </a:lnTo>
                  <a:lnTo>
                    <a:pt x="810117" y="332147"/>
                  </a:lnTo>
                  <a:lnTo>
                    <a:pt x="2700393" y="2135232"/>
                  </a:lnTo>
                  <a:lnTo>
                    <a:pt x="2970432" y="189798"/>
                  </a:lnTo>
                  <a:lnTo>
                    <a:pt x="3240471" y="0"/>
                  </a:lnTo>
                  <a:lnTo>
                    <a:pt x="3510510" y="0"/>
                  </a:lnTo>
                  <a:lnTo>
                    <a:pt x="3780550" y="0"/>
                  </a:lnTo>
                  <a:lnTo>
                    <a:pt x="4050589" y="0"/>
                  </a:lnTo>
                  <a:lnTo>
                    <a:pt x="4320628" y="0"/>
                  </a:lnTo>
                  <a:lnTo>
                    <a:pt x="4590668" y="0"/>
                  </a:lnTo>
                  <a:lnTo>
                    <a:pt x="4860707" y="47449"/>
                  </a:lnTo>
                  <a:lnTo>
                    <a:pt x="5130746" y="47449"/>
                  </a:lnTo>
                  <a:lnTo>
                    <a:pt x="5400786" y="47449"/>
                  </a:lnTo>
                </a:path>
              </a:pathLst>
            </a:custGeom>
            <a:ln w="27101" cap="flat">
              <a:solidFill>
                <a:srgbClr val="FFC20E">
                  <a:alpha val="100000"/>
                </a:srgbClr>
              </a:solidFill>
              <a:prstDash val="solid"/>
              <a:round/>
            </a:ln>
          </p:spPr>
          <p:txBody>
            <a:bodyPr/>
            <a:lstStyle/>
            <a:p/>
          </p:txBody>
        </p:sp>
        <p:sp>
          <p:nvSpPr>
            <p:cNvPr id="43" name="pl43"/>
            <p:cNvSpPr/>
            <p:nvPr/>
          </p:nvSpPr>
          <p:spPr>
            <a:xfrm>
              <a:off x="3835648" y="930799"/>
              <a:ext cx="3780550" cy="4650061"/>
            </a:xfrm>
            <a:custGeom>
              <a:avLst/>
              <a:pathLst>
                <a:path w="3780550" h="4650061">
                  <a:moveTo>
                    <a:pt x="0" y="4650061"/>
                  </a:moveTo>
                  <a:lnTo>
                    <a:pt x="270039" y="3606170"/>
                  </a:lnTo>
                  <a:lnTo>
                    <a:pt x="540078" y="1281139"/>
                  </a:lnTo>
                  <a:lnTo>
                    <a:pt x="810117" y="901542"/>
                  </a:lnTo>
                  <a:lnTo>
                    <a:pt x="1080157" y="427046"/>
                  </a:lnTo>
                  <a:lnTo>
                    <a:pt x="1350196" y="189798"/>
                  </a:lnTo>
                  <a:lnTo>
                    <a:pt x="1620235" y="47449"/>
                  </a:lnTo>
                  <a:lnTo>
                    <a:pt x="1890275" y="0"/>
                  </a:lnTo>
                  <a:lnTo>
                    <a:pt x="2160314" y="0"/>
                  </a:lnTo>
                  <a:lnTo>
                    <a:pt x="2430353" y="47449"/>
                  </a:lnTo>
                  <a:lnTo>
                    <a:pt x="2700393" y="237248"/>
                  </a:lnTo>
                  <a:lnTo>
                    <a:pt x="2970432" y="427046"/>
                  </a:lnTo>
                  <a:lnTo>
                    <a:pt x="3240471" y="664294"/>
                  </a:lnTo>
                  <a:lnTo>
                    <a:pt x="3510510" y="854093"/>
                  </a:lnTo>
                  <a:lnTo>
                    <a:pt x="3780550" y="1043891"/>
                  </a:lnTo>
                </a:path>
              </a:pathLst>
            </a:custGeom>
            <a:ln w="27101" cap="flat">
              <a:solidFill>
                <a:srgbClr val="008B00">
                  <a:alpha val="100000"/>
                </a:srgbClr>
              </a:solidFill>
              <a:prstDash val="solid"/>
              <a:round/>
            </a:ln>
          </p:spPr>
          <p:txBody>
            <a:bodyPr/>
            <a:lstStyle/>
            <a:p/>
          </p:txBody>
        </p:sp>
        <p:sp>
          <p:nvSpPr>
            <p:cNvPr id="44" name="pl44"/>
            <p:cNvSpPr/>
            <p:nvPr/>
          </p:nvSpPr>
          <p:spPr>
            <a:xfrm>
              <a:off x="1135255" y="930799"/>
              <a:ext cx="6480943" cy="379596"/>
            </a:xfrm>
            <a:custGeom>
              <a:avLst/>
              <a:pathLst>
                <a:path w="6480943" h="379596">
                  <a:moveTo>
                    <a:pt x="0" y="189798"/>
                  </a:moveTo>
                  <a:lnTo>
                    <a:pt x="270039" y="284697"/>
                  </a:lnTo>
                  <a:lnTo>
                    <a:pt x="540078" y="237248"/>
                  </a:lnTo>
                  <a:lnTo>
                    <a:pt x="810117" y="379596"/>
                  </a:lnTo>
                  <a:lnTo>
                    <a:pt x="1080157" y="94899"/>
                  </a:lnTo>
                  <a:lnTo>
                    <a:pt x="1350196" y="47449"/>
                  </a:lnTo>
                  <a:lnTo>
                    <a:pt x="1620235" y="94899"/>
                  </a:lnTo>
                  <a:lnTo>
                    <a:pt x="1890275" y="189798"/>
                  </a:lnTo>
                  <a:lnTo>
                    <a:pt x="2160314" y="0"/>
                  </a:lnTo>
                  <a:lnTo>
                    <a:pt x="2430353" y="0"/>
                  </a:lnTo>
                  <a:lnTo>
                    <a:pt x="2700393" y="0"/>
                  </a:lnTo>
                  <a:lnTo>
                    <a:pt x="2970432" y="47449"/>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47449"/>
                  </a:lnTo>
                  <a:lnTo>
                    <a:pt x="6210904" y="94899"/>
                  </a:lnTo>
                  <a:lnTo>
                    <a:pt x="6480943" y="142348"/>
                  </a:lnTo>
                </a:path>
              </a:pathLst>
            </a:custGeom>
            <a:ln w="27101" cap="flat">
              <a:solidFill>
                <a:srgbClr val="9A32CD">
                  <a:alpha val="100000"/>
                </a:srgbClr>
              </a:solidFill>
              <a:prstDash val="solid"/>
              <a:round/>
            </a:ln>
          </p:spPr>
          <p:txBody>
            <a:bodyPr/>
            <a:lstStyle/>
            <a:p/>
          </p:txBody>
        </p:sp>
        <p:sp>
          <p:nvSpPr>
            <p:cNvPr id="45" name="pl45"/>
            <p:cNvSpPr/>
            <p:nvPr/>
          </p:nvSpPr>
          <p:spPr>
            <a:xfrm>
              <a:off x="3835648" y="930799"/>
              <a:ext cx="3780550" cy="4602612"/>
            </a:xfrm>
            <a:custGeom>
              <a:avLst/>
              <a:pathLst>
                <a:path w="3780550" h="4602612">
                  <a:moveTo>
                    <a:pt x="0" y="4602612"/>
                  </a:moveTo>
                  <a:lnTo>
                    <a:pt x="270039" y="901542"/>
                  </a:lnTo>
                  <a:lnTo>
                    <a:pt x="540078" y="521945"/>
                  </a:lnTo>
                  <a:lnTo>
                    <a:pt x="810117" y="427046"/>
                  </a:lnTo>
                  <a:lnTo>
                    <a:pt x="1080157" y="427046"/>
                  </a:lnTo>
                  <a:lnTo>
                    <a:pt x="1350196" y="427046"/>
                  </a:lnTo>
                  <a:lnTo>
                    <a:pt x="1620235" y="0"/>
                  </a:lnTo>
                  <a:lnTo>
                    <a:pt x="1890275" y="0"/>
                  </a:lnTo>
                  <a:lnTo>
                    <a:pt x="2160314" y="0"/>
                  </a:lnTo>
                  <a:lnTo>
                    <a:pt x="2430353" y="47449"/>
                  </a:lnTo>
                  <a:lnTo>
                    <a:pt x="2700393" y="94899"/>
                  </a:lnTo>
                  <a:lnTo>
                    <a:pt x="2970432" y="142348"/>
                  </a:lnTo>
                  <a:lnTo>
                    <a:pt x="3240471" y="237248"/>
                  </a:lnTo>
                  <a:lnTo>
                    <a:pt x="3510510" y="284697"/>
                  </a:lnTo>
                  <a:lnTo>
                    <a:pt x="3780550" y="332147"/>
                  </a:lnTo>
                </a:path>
              </a:pathLst>
            </a:custGeom>
            <a:ln w="27101" cap="flat">
              <a:solidFill>
                <a:srgbClr val="836FFF">
                  <a:alpha val="100000"/>
                </a:srgbClr>
              </a:solidFill>
              <a:prstDash val="solid"/>
              <a:round/>
            </a:ln>
          </p:spPr>
          <p:txBody>
            <a:bodyPr/>
            <a:lstStyle/>
            <a:p/>
          </p:txBody>
        </p:sp>
        <p:sp>
          <p:nvSpPr>
            <p:cNvPr id="46" name="pl46"/>
            <p:cNvSpPr/>
            <p:nvPr/>
          </p:nvSpPr>
          <p:spPr>
            <a:xfrm>
              <a:off x="2215412" y="930799"/>
              <a:ext cx="5400786" cy="379596"/>
            </a:xfrm>
            <a:custGeom>
              <a:avLst/>
              <a:pathLst>
                <a:path w="5400786" h="379596">
                  <a:moveTo>
                    <a:pt x="0" y="379596"/>
                  </a:moveTo>
                  <a:lnTo>
                    <a:pt x="270039" y="332147"/>
                  </a:lnTo>
                  <a:lnTo>
                    <a:pt x="540078" y="332147"/>
                  </a:lnTo>
                  <a:lnTo>
                    <a:pt x="810117" y="332147"/>
                  </a:lnTo>
                  <a:lnTo>
                    <a:pt x="2700393" y="0"/>
                  </a:lnTo>
                  <a:lnTo>
                    <a:pt x="2970432" y="0"/>
                  </a:lnTo>
                  <a:lnTo>
                    <a:pt x="3240471" y="0"/>
                  </a:lnTo>
                  <a:lnTo>
                    <a:pt x="3510510" y="0"/>
                  </a:lnTo>
                  <a:lnTo>
                    <a:pt x="3780550" y="0"/>
                  </a:lnTo>
                  <a:lnTo>
                    <a:pt x="4050589" y="0"/>
                  </a:lnTo>
                  <a:lnTo>
                    <a:pt x="4320628" y="0"/>
                  </a:lnTo>
                  <a:lnTo>
                    <a:pt x="4590668" y="0"/>
                  </a:lnTo>
                  <a:lnTo>
                    <a:pt x="4860707" y="0"/>
                  </a:lnTo>
                  <a:lnTo>
                    <a:pt x="5130746" y="47449"/>
                  </a:lnTo>
                  <a:lnTo>
                    <a:pt x="5400786" y="47449"/>
                  </a:lnTo>
                </a:path>
              </a:pathLst>
            </a:custGeom>
            <a:ln w="27101" cap="flat">
              <a:solidFill>
                <a:srgbClr val="FB9A99">
                  <a:alpha val="100000"/>
                </a:srgbClr>
              </a:solidFill>
              <a:prstDash val="solid"/>
              <a:round/>
            </a:ln>
          </p:spPr>
          <p:txBody>
            <a:bodyPr/>
            <a:lstStyle/>
            <a:p/>
          </p:txBody>
        </p:sp>
        <p:sp>
          <p:nvSpPr>
            <p:cNvPr id="47" name="pl47"/>
            <p:cNvSpPr/>
            <p:nvPr/>
          </p:nvSpPr>
          <p:spPr>
            <a:xfrm>
              <a:off x="7634185" y="979725"/>
              <a:ext cx="724675" cy="59491"/>
            </a:xfrm>
            <a:custGeom>
              <a:avLst/>
              <a:pathLst>
                <a:path w="724675" h="59491">
                  <a:moveTo>
                    <a:pt x="724675" y="59491"/>
                  </a:moveTo>
                  <a:lnTo>
                    <a:pt x="0" y="0"/>
                  </a:lnTo>
                </a:path>
              </a:pathLst>
            </a:custGeom>
          </p:spPr>
          <p:txBody>
            <a:bodyPr/>
            <a:lstStyle/>
            <a:p/>
          </p:txBody>
        </p:sp>
        <p:sp>
          <p:nvSpPr>
            <p:cNvPr id="48" name="pl48"/>
            <p:cNvSpPr/>
            <p:nvPr/>
          </p:nvSpPr>
          <p:spPr>
            <a:xfrm>
              <a:off x="7632946" y="784300"/>
              <a:ext cx="725914" cy="189574"/>
            </a:xfrm>
            <a:custGeom>
              <a:avLst/>
              <a:pathLst>
                <a:path w="725914" h="189574">
                  <a:moveTo>
                    <a:pt x="725914" y="0"/>
                  </a:moveTo>
                  <a:lnTo>
                    <a:pt x="0" y="189574"/>
                  </a:lnTo>
                </a:path>
              </a:pathLst>
            </a:custGeom>
          </p:spPr>
          <p:txBody>
            <a:bodyPr/>
            <a:lstStyle/>
            <a:p/>
          </p:txBody>
        </p:sp>
        <p:sp>
          <p:nvSpPr>
            <p:cNvPr id="49" name="pl49"/>
            <p:cNvSpPr/>
            <p:nvPr/>
          </p:nvSpPr>
          <p:spPr>
            <a:xfrm>
              <a:off x="7630792" y="985010"/>
              <a:ext cx="661639" cy="306576"/>
            </a:xfrm>
            <a:custGeom>
              <a:avLst/>
              <a:pathLst>
                <a:path w="661639" h="306576">
                  <a:moveTo>
                    <a:pt x="661639" y="306576"/>
                  </a:moveTo>
                  <a:lnTo>
                    <a:pt x="0" y="0"/>
                  </a:lnTo>
                </a:path>
              </a:pathLst>
            </a:custGeom>
          </p:spPr>
          <p:txBody>
            <a:bodyPr/>
            <a:lstStyle/>
            <a:p/>
          </p:txBody>
        </p:sp>
        <p:sp>
          <p:nvSpPr>
            <p:cNvPr id="50" name="pl50"/>
            <p:cNvSpPr/>
            <p:nvPr/>
          </p:nvSpPr>
          <p:spPr>
            <a:xfrm>
              <a:off x="7622627" y="1083793"/>
              <a:ext cx="760318" cy="1258972"/>
            </a:xfrm>
            <a:custGeom>
              <a:avLst/>
              <a:pathLst>
                <a:path w="760318" h="1258972">
                  <a:moveTo>
                    <a:pt x="760318" y="1258972"/>
                  </a:moveTo>
                  <a:lnTo>
                    <a:pt x="0" y="0"/>
                  </a:lnTo>
                </a:path>
              </a:pathLst>
            </a:custGeom>
          </p:spPr>
          <p:txBody>
            <a:bodyPr/>
            <a:lstStyle/>
            <a:p/>
          </p:txBody>
        </p:sp>
        <p:sp>
          <p:nvSpPr>
            <p:cNvPr id="51" name="pl51"/>
            <p:cNvSpPr/>
            <p:nvPr/>
          </p:nvSpPr>
          <p:spPr>
            <a:xfrm>
              <a:off x="7628592" y="1081460"/>
              <a:ext cx="699991" cy="469504"/>
            </a:xfrm>
            <a:custGeom>
              <a:avLst/>
              <a:pathLst>
                <a:path w="699991" h="469504">
                  <a:moveTo>
                    <a:pt x="699991" y="469504"/>
                  </a:moveTo>
                  <a:lnTo>
                    <a:pt x="0" y="0"/>
                  </a:lnTo>
                </a:path>
              </a:pathLst>
            </a:custGeom>
          </p:spPr>
          <p:txBody>
            <a:bodyPr/>
            <a:lstStyle/>
            <a:p/>
          </p:txBody>
        </p:sp>
        <p:sp>
          <p:nvSpPr>
            <p:cNvPr id="52" name="pl52"/>
            <p:cNvSpPr/>
            <p:nvPr/>
          </p:nvSpPr>
          <p:spPr>
            <a:xfrm>
              <a:off x="7626576" y="1082485"/>
              <a:ext cx="810518" cy="729205"/>
            </a:xfrm>
            <a:custGeom>
              <a:avLst/>
              <a:pathLst>
                <a:path w="810518" h="729205">
                  <a:moveTo>
                    <a:pt x="810518" y="729205"/>
                  </a:moveTo>
                  <a:lnTo>
                    <a:pt x="0" y="0"/>
                  </a:lnTo>
                </a:path>
              </a:pathLst>
            </a:custGeom>
          </p:spPr>
          <p:txBody>
            <a:bodyPr/>
            <a:lstStyle/>
            <a:p/>
          </p:txBody>
        </p:sp>
        <p:sp>
          <p:nvSpPr>
            <p:cNvPr id="53" name="pl53"/>
            <p:cNvSpPr/>
            <p:nvPr/>
          </p:nvSpPr>
          <p:spPr>
            <a:xfrm>
              <a:off x="7623864" y="1083465"/>
              <a:ext cx="734838" cy="989104"/>
            </a:xfrm>
            <a:custGeom>
              <a:avLst/>
              <a:pathLst>
                <a:path w="734838" h="989104">
                  <a:moveTo>
                    <a:pt x="734838" y="989104"/>
                  </a:moveTo>
                  <a:lnTo>
                    <a:pt x="0" y="0"/>
                  </a:lnTo>
                </a:path>
              </a:pathLst>
            </a:custGeom>
          </p:spPr>
          <p:txBody>
            <a:bodyPr/>
            <a:lstStyle/>
            <a:p/>
          </p:txBody>
        </p:sp>
        <p:sp>
          <p:nvSpPr>
            <p:cNvPr id="54" name="pl54"/>
            <p:cNvSpPr/>
            <p:nvPr/>
          </p:nvSpPr>
          <p:spPr>
            <a:xfrm>
              <a:off x="7624181" y="1130820"/>
              <a:ext cx="1088320" cy="1393680"/>
            </a:xfrm>
            <a:custGeom>
              <a:avLst/>
              <a:pathLst>
                <a:path w="1088320" h="1393680">
                  <a:moveTo>
                    <a:pt x="1088320" y="1393680"/>
                  </a:moveTo>
                  <a:lnTo>
                    <a:pt x="0" y="0"/>
                  </a:lnTo>
                </a:path>
              </a:pathLst>
            </a:custGeom>
          </p:spPr>
          <p:txBody>
            <a:bodyPr/>
            <a:lstStyle/>
            <a:p/>
          </p:txBody>
        </p:sp>
        <p:sp>
          <p:nvSpPr>
            <p:cNvPr id="55" name="pl55"/>
            <p:cNvSpPr/>
            <p:nvPr/>
          </p:nvSpPr>
          <p:spPr>
            <a:xfrm>
              <a:off x="7623451" y="1273381"/>
              <a:ext cx="1052287" cy="1513902"/>
            </a:xfrm>
            <a:custGeom>
              <a:avLst/>
              <a:pathLst>
                <a:path w="1052287" h="1513902">
                  <a:moveTo>
                    <a:pt x="1052287" y="1513902"/>
                  </a:moveTo>
                  <a:lnTo>
                    <a:pt x="0" y="0"/>
                  </a:lnTo>
                </a:path>
              </a:pathLst>
            </a:custGeom>
          </p:spPr>
          <p:txBody>
            <a:bodyPr/>
            <a:lstStyle/>
            <a:p/>
          </p:txBody>
        </p:sp>
        <p:sp>
          <p:nvSpPr>
            <p:cNvPr id="56" name="pl56"/>
            <p:cNvSpPr/>
            <p:nvPr/>
          </p:nvSpPr>
          <p:spPr>
            <a:xfrm>
              <a:off x="7623305" y="1985164"/>
              <a:ext cx="777637" cy="1146106"/>
            </a:xfrm>
            <a:custGeom>
              <a:avLst/>
              <a:pathLst>
                <a:path w="777637" h="1146106">
                  <a:moveTo>
                    <a:pt x="777637" y="1146106"/>
                  </a:moveTo>
                  <a:lnTo>
                    <a:pt x="0" y="0"/>
                  </a:lnTo>
                </a:path>
              </a:pathLst>
            </a:custGeom>
          </p:spPr>
          <p:txBody>
            <a:bodyPr/>
            <a:lstStyle/>
            <a:p/>
          </p:txBody>
        </p:sp>
        <p:sp>
          <p:nvSpPr>
            <p:cNvPr id="57" name="pl57"/>
            <p:cNvSpPr/>
            <p:nvPr/>
          </p:nvSpPr>
          <p:spPr>
            <a:xfrm>
              <a:off x="7634339" y="5485958"/>
              <a:ext cx="808896" cy="3"/>
            </a:xfrm>
            <a:custGeom>
              <a:avLst/>
              <a:pathLst>
                <a:path w="808896" h="3">
                  <a:moveTo>
                    <a:pt x="808896" y="0"/>
                  </a:moveTo>
                  <a:lnTo>
                    <a:pt x="0" y="3"/>
                  </a:lnTo>
                </a:path>
              </a:pathLst>
            </a:custGeom>
          </p:spPr>
          <p:txBody>
            <a:bodyPr/>
            <a:lstStyle/>
            <a:p/>
          </p:txBody>
        </p:sp>
        <p:sp>
          <p:nvSpPr>
            <p:cNvPr id="58" name="pg58"/>
            <p:cNvSpPr/>
            <p:nvPr/>
          </p:nvSpPr>
          <p:spPr>
            <a:xfrm>
              <a:off x="8290281" y="9552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9" name="tx59"/>
            <p:cNvSpPr/>
            <p:nvPr/>
          </p:nvSpPr>
          <p:spPr>
            <a:xfrm>
              <a:off x="8313141" y="9967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98%</a:t>
              </a:r>
            </a:p>
          </p:txBody>
        </p:sp>
        <p:sp>
          <p:nvSpPr>
            <p:cNvPr id="60" name="pg60"/>
            <p:cNvSpPr/>
            <p:nvPr/>
          </p:nvSpPr>
          <p:spPr>
            <a:xfrm>
              <a:off x="8290281" y="6953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368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2" name="pg62"/>
            <p:cNvSpPr/>
            <p:nvPr/>
          </p:nvSpPr>
          <p:spPr>
            <a:xfrm>
              <a:off x="8223851" y="121441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125595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64" name="pg64"/>
            <p:cNvSpPr/>
            <p:nvPr/>
          </p:nvSpPr>
          <p:spPr>
            <a:xfrm>
              <a:off x="8314365" y="22631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3046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6" name="pg66"/>
            <p:cNvSpPr/>
            <p:nvPr/>
          </p:nvSpPr>
          <p:spPr>
            <a:xfrm>
              <a:off x="8260004" y="14740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49691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8" name="pg68"/>
            <p:cNvSpPr/>
            <p:nvPr/>
          </p:nvSpPr>
          <p:spPr>
            <a:xfrm>
              <a:off x="8368515" y="173352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7750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70" name="pg70"/>
            <p:cNvSpPr/>
            <p:nvPr/>
          </p:nvSpPr>
          <p:spPr>
            <a:xfrm>
              <a:off x="8290122" y="199385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12982" y="203539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72" name="pg72"/>
            <p:cNvSpPr/>
            <p:nvPr/>
          </p:nvSpPr>
          <p:spPr>
            <a:xfrm>
              <a:off x="8356446" y="252450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3" name="tx73"/>
            <p:cNvSpPr/>
            <p:nvPr/>
          </p:nvSpPr>
          <p:spPr>
            <a:xfrm>
              <a:off x="8379306" y="256603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4" name="pg74"/>
            <p:cNvSpPr/>
            <p:nvPr/>
          </p:nvSpPr>
          <p:spPr>
            <a:xfrm>
              <a:off x="8284194" y="278728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82882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92%</a:t>
              </a:r>
            </a:p>
          </p:txBody>
        </p:sp>
        <p:sp>
          <p:nvSpPr>
            <p:cNvPr id="76" name="pg76"/>
            <p:cNvSpPr/>
            <p:nvPr/>
          </p:nvSpPr>
          <p:spPr>
            <a:xfrm>
              <a:off x="8332362" y="305193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55222" y="309347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77%</a:t>
              </a:r>
            </a:p>
          </p:txBody>
        </p:sp>
        <p:sp>
          <p:nvSpPr>
            <p:cNvPr id="78" name="pg78"/>
            <p:cNvSpPr/>
            <p:nvPr/>
          </p:nvSpPr>
          <p:spPr>
            <a:xfrm>
              <a:off x="8374655" y="540143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97515" y="5442977"/>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584597" y="5454360"/>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399544" y="401416"/>
              <a:ext cx="30325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Maroc,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9 vaccins (série complète).
En 2024, le PCV3 aura la couverture la plus faible de tous les vaccins (77%), suivi par le ROTAC (92%).
La couverture de 10 vaccins a diminué (DTC3, HepB3, Hib3, VPI1, MCV1, MCV2, PcV3, Polio3, RotaC et Rubéole) par rapport à la couverture respective en 2019.
La couverture de 7 vaccins a diminué (DTC3, HepB3, Hib3, VPI1, PcV3, Polio3 et RotaC) et 3 vaccins sont restés identiques (MCV1, MCV2 et Rubéole) par rapport à la couverture respective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68896" y="870398"/>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1220700"/>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1571001"/>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1921302"/>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4452561" y="2271604"/>
              <a:ext cx="2816439" cy="0"/>
            </a:xfrm>
            <a:custGeom>
              <a:avLst/>
              <a:pathLst>
                <a:path w="2816439" h="0">
                  <a:moveTo>
                    <a:pt x="0" y="0"/>
                  </a:moveTo>
                  <a:lnTo>
                    <a:pt x="577731" y="0"/>
                  </a:lnTo>
                  <a:lnTo>
                    <a:pt x="1155462" y="0"/>
                  </a:lnTo>
                  <a:lnTo>
                    <a:pt x="1660977" y="0"/>
                  </a:lnTo>
                  <a:lnTo>
                    <a:pt x="2238708" y="0"/>
                  </a:lnTo>
                  <a:lnTo>
                    <a:pt x="2816439"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2621905"/>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2972206"/>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3322508"/>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568896" y="3672809"/>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l31"/>
            <p:cNvSpPr/>
            <p:nvPr/>
          </p:nvSpPr>
          <p:spPr>
            <a:xfrm>
              <a:off x="7052351" y="4023110"/>
              <a:ext cx="1516544" cy="0"/>
            </a:xfrm>
            <a:custGeom>
              <a:avLst/>
              <a:pathLst>
                <a:path w="1516544" h="0">
                  <a:moveTo>
                    <a:pt x="0" y="0"/>
                  </a:moveTo>
                  <a:lnTo>
                    <a:pt x="288865" y="0"/>
                  </a:lnTo>
                  <a:lnTo>
                    <a:pt x="577731" y="0"/>
                  </a:lnTo>
                  <a:lnTo>
                    <a:pt x="938813" y="0"/>
                  </a:lnTo>
                  <a:lnTo>
                    <a:pt x="1227678" y="0"/>
                  </a:lnTo>
                  <a:lnTo>
                    <a:pt x="1516544" y="0"/>
                  </a:lnTo>
                </a:path>
              </a:pathLst>
            </a:custGeom>
            <a:ln w="116535" cap="flat">
              <a:solidFill>
                <a:srgbClr val="E8E8E8">
                  <a:alpha val="100000"/>
                </a:srgbClr>
              </a:solidFill>
              <a:prstDash val="solid"/>
              <a:round/>
            </a:ln>
          </p:spPr>
          <p:txBody>
            <a:bodyPr/>
            <a:lstStyle/>
            <a:p/>
          </p:txBody>
        </p:sp>
        <p:sp>
          <p:nvSpPr>
            <p:cNvPr id="32" name="pl32"/>
            <p:cNvSpPr/>
            <p:nvPr/>
          </p:nvSpPr>
          <p:spPr>
            <a:xfrm>
              <a:off x="8424463" y="4373412"/>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3" name="pl33"/>
            <p:cNvSpPr/>
            <p:nvPr/>
          </p:nvSpPr>
          <p:spPr>
            <a:xfrm>
              <a:off x="8568896" y="4723713"/>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4" name="pl34"/>
            <p:cNvSpPr/>
            <p:nvPr/>
          </p:nvSpPr>
          <p:spPr>
            <a:xfrm>
              <a:off x="8135597" y="5074015"/>
              <a:ext cx="433298" cy="0"/>
            </a:xfrm>
            <a:custGeom>
              <a:avLst/>
              <a:pathLst>
                <a:path w="433298" h="0">
                  <a:moveTo>
                    <a:pt x="0" y="0"/>
                  </a:moveTo>
                  <a:lnTo>
                    <a:pt x="72216"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44806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02579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60352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450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3671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4785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1996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9217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06128"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0612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06128"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57834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433912"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361695"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57834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433912"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361695"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438979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6628501"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720623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57834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433912"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361695"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578344"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50612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50612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578344"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506128"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506128"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506128"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278449"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98958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578344"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43391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361695"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78344"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50612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50612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50612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145046"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07283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3357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Maroc, 2019-2024</a:t>
              </a:r>
            </a:p>
          </p:txBody>
        </p:sp>
        <p:sp>
          <p:nvSpPr>
            <p:cNvPr id="178" name="tx1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9" name="tx179"/>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80" name="tx180"/>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81" name="tx181"/>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(99%) et 2023 (98%). La couverture par le DTC1 est restée la même en 2024 (98 %) qu'en 2023, et a été plus faible qu'en 2019. Entre 2019 et 2024, la couverture par le DTC1 a atteint son niveau le plus bas en 2023 et 2024 (98 %).
En 2023, la couverture de 12 vaccins était inférieure à celle de 2019.
En 2024, 12 vaccins avaient une couverture inférieure à celle de 2019.
En 2024, 7 vaccins avaient une couverture inférieure à celle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t18"/>
            <p:cNvSpPr/>
            <p:nvPr/>
          </p:nvSpPr>
          <p:spPr>
            <a:xfrm>
              <a:off x="4890979"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 name="pt19"/>
            <p:cNvSpPr/>
            <p:nvPr/>
          </p:nvSpPr>
          <p:spPr>
            <a:xfrm>
              <a:off x="4890979"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0" name="tx20"/>
            <p:cNvSpPr/>
            <p:nvPr/>
          </p:nvSpPr>
          <p:spPr>
            <a:xfrm>
              <a:off x="491580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21" name="tx21"/>
            <p:cNvSpPr/>
            <p:nvPr/>
          </p:nvSpPr>
          <p:spPr>
            <a:xfrm>
              <a:off x="4915805"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22" name="pl2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79470" y="966476"/>
              <a:ext cx="1072669"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25" name="tx25"/>
            <p:cNvSpPr/>
            <p:nvPr/>
          </p:nvSpPr>
          <p:spPr>
            <a:xfrm>
              <a:off x="4400458" y="1122579"/>
              <a:ext cx="1030694" cy="1008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26" name="rc2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9" name="tx2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pl3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37" name="pl3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38" name="tx3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398022"/>
              <a:ext cx="624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Maroc, 2024-2024</a:t>
              </a:r>
            </a:p>
          </p:txBody>
        </p:sp>
        <p:sp>
          <p:nvSpPr>
            <p:cNvPr id="41" name="tx41"/>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 name="tx42"/>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au Maroc était 2024.
En 2024, la couverture du programme de première dose (HPV1) chez les filles était de 3% et la couverture du programme de dernière dose (HPVc) était de 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320420"/>
            </a:xfrm>
            <a:custGeom>
              <a:avLst/>
              <a:pathLst>
                <a:path w="6444618" h="320420">
                  <a:moveTo>
                    <a:pt x="0" y="160210"/>
                  </a:moveTo>
                  <a:lnTo>
                    <a:pt x="268525" y="120157"/>
                  </a:lnTo>
                  <a:lnTo>
                    <a:pt x="537051" y="200262"/>
                  </a:lnTo>
                  <a:lnTo>
                    <a:pt x="805577" y="320420"/>
                  </a:lnTo>
                  <a:lnTo>
                    <a:pt x="1074103" y="80105"/>
                  </a:lnTo>
                  <a:lnTo>
                    <a:pt x="1342628" y="40052"/>
                  </a:lnTo>
                  <a:lnTo>
                    <a:pt x="1611154" y="80105"/>
                  </a:lnTo>
                  <a:lnTo>
                    <a:pt x="1879680" y="16021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40052"/>
                  </a:lnTo>
                  <a:lnTo>
                    <a:pt x="5907567" y="40052"/>
                  </a:lnTo>
                  <a:lnTo>
                    <a:pt x="6176092" y="80105"/>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2522381" y="1081584"/>
              <a:ext cx="5370515" cy="1802363"/>
            </a:xfrm>
            <a:custGeom>
              <a:avLst/>
              <a:pathLst>
                <a:path w="5370515" h="1802363">
                  <a:moveTo>
                    <a:pt x="0" y="320420"/>
                  </a:moveTo>
                  <a:lnTo>
                    <a:pt x="268525" y="280367"/>
                  </a:lnTo>
                  <a:lnTo>
                    <a:pt x="537051" y="280367"/>
                  </a:lnTo>
                  <a:lnTo>
                    <a:pt x="805577" y="280367"/>
                  </a:lnTo>
                  <a:lnTo>
                    <a:pt x="2685257" y="1802363"/>
                  </a:lnTo>
                  <a:lnTo>
                    <a:pt x="2953783" y="160210"/>
                  </a:lnTo>
                  <a:lnTo>
                    <a:pt x="3222309" y="0"/>
                  </a:lnTo>
                  <a:lnTo>
                    <a:pt x="3490835" y="0"/>
                  </a:lnTo>
                  <a:lnTo>
                    <a:pt x="3759360" y="0"/>
                  </a:lnTo>
                  <a:lnTo>
                    <a:pt x="4027886" y="0"/>
                  </a:lnTo>
                  <a:lnTo>
                    <a:pt x="4296412" y="0"/>
                  </a:lnTo>
                  <a:lnTo>
                    <a:pt x="4564938" y="0"/>
                  </a:lnTo>
                  <a:lnTo>
                    <a:pt x="4833464" y="40052"/>
                  </a:lnTo>
                  <a:lnTo>
                    <a:pt x="5101989" y="40052"/>
                  </a:lnTo>
                  <a:lnTo>
                    <a:pt x="5370515" y="4005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081584"/>
              <a:ext cx="3759360" cy="3925146"/>
            </a:xfrm>
            <a:custGeom>
              <a:avLst/>
              <a:pathLst>
                <a:path w="3759360" h="3925146">
                  <a:moveTo>
                    <a:pt x="0" y="3925146"/>
                  </a:moveTo>
                  <a:lnTo>
                    <a:pt x="268525" y="3043991"/>
                  </a:lnTo>
                  <a:lnTo>
                    <a:pt x="537051" y="1081417"/>
                  </a:lnTo>
                  <a:lnTo>
                    <a:pt x="805577" y="760997"/>
                  </a:lnTo>
                  <a:lnTo>
                    <a:pt x="1074103" y="360472"/>
                  </a:lnTo>
                  <a:lnTo>
                    <a:pt x="1342628" y="160210"/>
                  </a:lnTo>
                  <a:lnTo>
                    <a:pt x="1611154" y="40052"/>
                  </a:lnTo>
                  <a:lnTo>
                    <a:pt x="1879680" y="0"/>
                  </a:lnTo>
                  <a:lnTo>
                    <a:pt x="2148206" y="0"/>
                  </a:lnTo>
                  <a:lnTo>
                    <a:pt x="2416732" y="40052"/>
                  </a:lnTo>
                  <a:lnTo>
                    <a:pt x="2685257" y="200262"/>
                  </a:lnTo>
                  <a:lnTo>
                    <a:pt x="2953783" y="360472"/>
                  </a:lnTo>
                  <a:lnTo>
                    <a:pt x="3222309" y="560735"/>
                  </a:lnTo>
                  <a:lnTo>
                    <a:pt x="3490835" y="720945"/>
                  </a:lnTo>
                  <a:lnTo>
                    <a:pt x="3759360" y="881155"/>
                  </a:lnTo>
                </a:path>
              </a:pathLst>
            </a:custGeom>
            <a:ln w="27101" cap="flat">
              <a:solidFill>
                <a:srgbClr val="00BFC4">
                  <a:alpha val="100000"/>
                </a:srgbClr>
              </a:solidFill>
              <a:prstDash val="solid"/>
              <a:round/>
            </a:ln>
          </p:spPr>
          <p:txBody>
            <a:bodyPr/>
            <a:lstStyle/>
            <a:p/>
          </p:txBody>
        </p:sp>
        <p:sp>
          <p:nvSpPr>
            <p:cNvPr id="29" name="pl29"/>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54520" y="192436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54520"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484005"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4095160" y="49683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54520" y="48882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08868" y="1032249"/>
              <a:ext cx="252554" cy="84071"/>
            </a:xfrm>
            <a:custGeom>
              <a:avLst/>
              <a:pathLst>
                <a:path w="252554" h="84071">
                  <a:moveTo>
                    <a:pt x="252554" y="0"/>
                  </a:moveTo>
                  <a:lnTo>
                    <a:pt x="0" y="84071"/>
                  </a:lnTo>
                </a:path>
              </a:pathLst>
            </a:custGeom>
          </p:spPr>
          <p:txBody>
            <a:bodyPr/>
            <a:lstStyle/>
            <a:p/>
          </p:txBody>
        </p:sp>
        <p:sp>
          <p:nvSpPr>
            <p:cNvPr id="39" name="pl39"/>
            <p:cNvSpPr/>
            <p:nvPr/>
          </p:nvSpPr>
          <p:spPr>
            <a:xfrm>
              <a:off x="7909645" y="1206330"/>
              <a:ext cx="251778" cy="68986"/>
            </a:xfrm>
            <a:custGeom>
              <a:avLst/>
              <a:pathLst>
                <a:path w="251778" h="68986">
                  <a:moveTo>
                    <a:pt x="251778" y="68986"/>
                  </a:moveTo>
                  <a:lnTo>
                    <a:pt x="0" y="0"/>
                  </a:lnTo>
                </a:path>
              </a:pathLst>
            </a:custGeom>
          </p:spPr>
          <p:txBody>
            <a:bodyPr/>
            <a:lstStyle/>
            <a:p/>
          </p:txBody>
        </p:sp>
        <p:sp>
          <p:nvSpPr>
            <p:cNvPr id="40" name="pl40"/>
            <p:cNvSpPr/>
            <p:nvPr/>
          </p:nvSpPr>
          <p:spPr>
            <a:xfrm>
              <a:off x="7911730" y="1962739"/>
              <a:ext cx="249692" cy="0"/>
            </a:xfrm>
            <a:custGeom>
              <a:avLst/>
              <a:pathLst>
                <a:path w="249692" h="0">
                  <a:moveTo>
                    <a:pt x="249692" y="0"/>
                  </a:moveTo>
                  <a:lnTo>
                    <a:pt x="0" y="0"/>
                  </a:lnTo>
                </a:path>
              </a:pathLst>
            </a:custGeom>
          </p:spPr>
          <p:txBody>
            <a:bodyPr/>
            <a:lstStyle/>
            <a:p/>
          </p:txBody>
        </p:sp>
        <p:sp>
          <p:nvSpPr>
            <p:cNvPr id="41" name="pl41"/>
            <p:cNvSpPr/>
            <p:nvPr/>
          </p:nvSpPr>
          <p:spPr>
            <a:xfrm>
              <a:off x="7911730" y="4926623"/>
              <a:ext cx="249692" cy="2"/>
            </a:xfrm>
            <a:custGeom>
              <a:avLst/>
              <a:pathLst>
                <a:path w="249692" h="2">
                  <a:moveTo>
                    <a:pt x="249692" y="0"/>
                  </a:moveTo>
                  <a:lnTo>
                    <a:pt x="0" y="2"/>
                  </a:lnTo>
                </a:path>
              </a:pathLst>
            </a:custGeom>
          </p:spPr>
          <p:txBody>
            <a:bodyPr/>
            <a:lstStyle/>
            <a:p/>
          </p:txBody>
        </p:sp>
        <p:sp>
          <p:nvSpPr>
            <p:cNvPr id="42" name="pg42"/>
            <p:cNvSpPr/>
            <p:nvPr/>
          </p:nvSpPr>
          <p:spPr>
            <a:xfrm>
              <a:off x="8092843" y="92357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3" name="tx43"/>
            <p:cNvSpPr/>
            <p:nvPr/>
          </p:nvSpPr>
          <p:spPr>
            <a:xfrm>
              <a:off x="8115703" y="96441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4" name="pg44"/>
            <p:cNvSpPr/>
            <p:nvPr/>
          </p:nvSpPr>
          <p:spPr>
            <a:xfrm>
              <a:off x="8092843" y="119654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373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092843" y="1871754"/>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91259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77%</a:t>
              </a:r>
            </a:p>
          </p:txBody>
        </p:sp>
        <p:sp>
          <p:nvSpPr>
            <p:cNvPr id="48" name="pg48"/>
            <p:cNvSpPr/>
            <p:nvPr/>
          </p:nvSpPr>
          <p:spPr>
            <a:xfrm>
              <a:off x="8092843" y="4835637"/>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4876479"/>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0" name="tx5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8" name="pl6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9" name="pl6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0" name="pl7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1" name="pl7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2" name="tx7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6" name="tx76"/>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7" name="tx77"/>
            <p:cNvSpPr/>
            <p:nvPr/>
          </p:nvSpPr>
          <p:spPr>
            <a:xfrm>
              <a:off x="3098675" y="580629"/>
              <a:ext cx="36808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Maroc, 2000-2024</a:t>
              </a:r>
            </a:p>
          </p:txBody>
        </p:sp>
        <p:sp>
          <p:nvSpPr>
            <p:cNvPr id="78" name="tx78"/>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9" name="tx79"/>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0" name="tx80"/>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Maroc dispose des 4 vaccins SDG.
En 2024, le Maroc aura atteint une couverture d'au moins 90 % pour 2 des 4 vaccins.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98% entre 2023 et 2024.
- La couverture du DTC3 a baissé d'un point de pourcentage, passant de 97 % en 2023 à 96 % en 2024.
- Il y avait à peu près le même nombre d'enfants n'ayant reçu aucune dose en 2024. Il reste donc 12 000 enfants non vaccinés, vulnérables aux maladies évitables par la vaccination, et 12 000 autres avec une protection incomplète.
- Le Maroc représentait 0,7 % des enfants n'ayant reçu aucune dose de vaccin au Moyen-Orient et en Afrique du Nord (MENA) et 0,1 % des enfants n'ayant reçu aucune dose de vaccin dans le monde.
- La couverture par le MCV1 est restée constante à 98 % entre 2023 et 2024. Il y a eu 12 000 enfants qui n'ont pas reçu la première vaccination contre la rougeole.
- La couverture par le MCV2 est restée constante à 98 % entre 2023 et 2024.
- La couverture de la dernière dose de la vaccination contre le papillomavirus (HPVc) chez les filles est restée constante à 3 % en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Maroc,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Maroc.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11 vaccins sur 14 (79 %) du calendrier ont atteint une couverture de 90 % ou plus. La couverture vaccinale était comprise entre 77% et 98%.
Depuis 2004, des estimations ont été faites pour 8 nouveaux vaccins. Le HPVc est le vaccin le plus récent déclaré (2024), qui a atteint une couverture de 3% en 2024.
En 2024, le Maroc n'a signalé aucune rupture de stock de vaccins ou de fournitures.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DAPMHHIV-502652578-1607612</_dlc_DocId>
    <_dlc_DocIdUrl xmlns="9e17fbd9-fb4c-4d20-9ec4-18aa77a91b0d">
      <Url>https://unicef.sharepoint.com/teams/DAPM-Health-HIV/_layouts/15/DocIdRedir.aspx?ID=DAPMHHIV-502652578-1607612</Url>
      <Description>DAPMHHIV-502652578-1607612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5a8f35ba-4751-4e9e-be6e-54091b8540a0</vt:lpwstr>
  </property>
  <property fmtid="{D5CDD505-2E9C-101B-9397-08002B2CF9AE}" pid="4" name="MediaServiceImageTags">
    <vt:lpwstr/>
  </property>
</Properties>
</file>