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c236f4a74ff423bda5ab11e57bc4bf35441954f.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99513"/>
            </a:xfrm>
            <a:custGeom>
              <a:avLst/>
              <a:pathLst>
                <a:path w="6444618" h="199513">
                  <a:moveTo>
                    <a:pt x="0" y="39902"/>
                  </a:moveTo>
                  <a:lnTo>
                    <a:pt x="268525" y="79805"/>
                  </a:lnTo>
                  <a:lnTo>
                    <a:pt x="537051" y="39902"/>
                  </a:lnTo>
                  <a:lnTo>
                    <a:pt x="805577" y="199513"/>
                  </a:lnTo>
                  <a:lnTo>
                    <a:pt x="1074103" y="0"/>
                  </a:lnTo>
                  <a:lnTo>
                    <a:pt x="1342628" y="0"/>
                  </a:lnTo>
                  <a:lnTo>
                    <a:pt x="1611154" y="0"/>
                  </a:lnTo>
                  <a:lnTo>
                    <a:pt x="1879680" y="39902"/>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19221"/>
            </a:xfrm>
            <a:custGeom>
              <a:avLst/>
              <a:pathLst>
                <a:path w="6444618" h="319221">
                  <a:moveTo>
                    <a:pt x="0" y="159610"/>
                  </a:moveTo>
                  <a:lnTo>
                    <a:pt x="268525" y="119708"/>
                  </a:lnTo>
                  <a:lnTo>
                    <a:pt x="537051" y="199513"/>
                  </a:lnTo>
                  <a:lnTo>
                    <a:pt x="805577" y="319221"/>
                  </a:lnTo>
                  <a:lnTo>
                    <a:pt x="1074103" y="79805"/>
                  </a:lnTo>
                  <a:lnTo>
                    <a:pt x="1342628" y="39902"/>
                  </a:lnTo>
                  <a:lnTo>
                    <a:pt x="1611154" y="79805"/>
                  </a:lnTo>
                  <a:lnTo>
                    <a:pt x="1879680" y="15961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39902"/>
                  </a:lnTo>
                  <a:lnTo>
                    <a:pt x="5907567" y="39902"/>
                  </a:lnTo>
                  <a:lnTo>
                    <a:pt x="6176092" y="79805"/>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59124"/>
            </a:xfrm>
            <a:custGeom>
              <a:avLst/>
              <a:pathLst>
                <a:path w="6444618" h="359124">
                  <a:moveTo>
                    <a:pt x="0" y="239416"/>
                  </a:moveTo>
                  <a:lnTo>
                    <a:pt x="268525" y="119708"/>
                  </a:lnTo>
                  <a:lnTo>
                    <a:pt x="537051" y="199513"/>
                  </a:lnTo>
                  <a:lnTo>
                    <a:pt x="805577" y="359124"/>
                  </a:lnTo>
                  <a:lnTo>
                    <a:pt x="1074103" y="159610"/>
                  </a:lnTo>
                  <a:lnTo>
                    <a:pt x="1342628" y="79805"/>
                  </a:lnTo>
                  <a:lnTo>
                    <a:pt x="1611154" y="159610"/>
                  </a:lnTo>
                  <a:lnTo>
                    <a:pt x="1879680" y="159610"/>
                  </a:lnTo>
                  <a:lnTo>
                    <a:pt x="2148206" y="119708"/>
                  </a:lnTo>
                  <a:lnTo>
                    <a:pt x="2416732" y="39902"/>
                  </a:lnTo>
                  <a:lnTo>
                    <a:pt x="2685257" y="39902"/>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2522381" y="1318612"/>
              <a:ext cx="5370515" cy="1795622"/>
            </a:xfrm>
            <a:custGeom>
              <a:avLst/>
              <a:pathLst>
                <a:path w="5370515" h="1795622">
                  <a:moveTo>
                    <a:pt x="0" y="319221"/>
                  </a:moveTo>
                  <a:lnTo>
                    <a:pt x="268525" y="279319"/>
                  </a:lnTo>
                  <a:lnTo>
                    <a:pt x="537051" y="279319"/>
                  </a:lnTo>
                  <a:lnTo>
                    <a:pt x="805577" y="279319"/>
                  </a:lnTo>
                  <a:lnTo>
                    <a:pt x="2685257" y="1795622"/>
                  </a:lnTo>
                  <a:lnTo>
                    <a:pt x="2953783" y="159610"/>
                  </a:lnTo>
                  <a:lnTo>
                    <a:pt x="3222309" y="0"/>
                  </a:lnTo>
                  <a:lnTo>
                    <a:pt x="3490835" y="0"/>
                  </a:lnTo>
                  <a:lnTo>
                    <a:pt x="3759360" y="0"/>
                  </a:lnTo>
                  <a:lnTo>
                    <a:pt x="4027886" y="0"/>
                  </a:lnTo>
                  <a:lnTo>
                    <a:pt x="4296412" y="0"/>
                  </a:lnTo>
                  <a:lnTo>
                    <a:pt x="4564938" y="0"/>
                  </a:lnTo>
                  <a:lnTo>
                    <a:pt x="4833464" y="39902"/>
                  </a:lnTo>
                  <a:lnTo>
                    <a:pt x="5101989" y="39902"/>
                  </a:lnTo>
                  <a:lnTo>
                    <a:pt x="5370515"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566" y="953212"/>
              <a:ext cx="261856" cy="395237"/>
            </a:xfrm>
            <a:custGeom>
              <a:avLst/>
              <a:pathLst>
                <a:path w="261856" h="395237">
                  <a:moveTo>
                    <a:pt x="261856" y="0"/>
                  </a:moveTo>
                  <a:lnTo>
                    <a:pt x="0" y="395237"/>
                  </a:lnTo>
                </a:path>
              </a:pathLst>
            </a:custGeom>
          </p:spPr>
          <p:txBody>
            <a:bodyPr/>
            <a:lstStyle/>
            <a:p/>
          </p:txBody>
        </p:sp>
        <p:sp>
          <p:nvSpPr>
            <p:cNvPr id="41" name="pl41"/>
            <p:cNvSpPr/>
            <p:nvPr/>
          </p:nvSpPr>
          <p:spPr>
            <a:xfrm>
              <a:off x="7908171" y="1364596"/>
              <a:ext cx="253252" cy="100830"/>
            </a:xfrm>
            <a:custGeom>
              <a:avLst/>
              <a:pathLst>
                <a:path w="253252" h="100830">
                  <a:moveTo>
                    <a:pt x="253252" y="100830"/>
                  </a:moveTo>
                  <a:lnTo>
                    <a:pt x="0" y="0"/>
                  </a:lnTo>
                </a:path>
              </a:pathLst>
            </a:custGeom>
          </p:spPr>
          <p:txBody>
            <a:bodyPr/>
            <a:lstStyle/>
            <a:p/>
          </p:txBody>
        </p:sp>
        <p:sp>
          <p:nvSpPr>
            <p:cNvPr id="42" name="pl42"/>
            <p:cNvSpPr/>
            <p:nvPr/>
          </p:nvSpPr>
          <p:spPr>
            <a:xfrm>
              <a:off x="7907282" y="1231961"/>
              <a:ext cx="254140" cy="119774"/>
            </a:xfrm>
            <a:custGeom>
              <a:avLst/>
              <a:pathLst>
                <a:path w="254140" h="119774">
                  <a:moveTo>
                    <a:pt x="254140" y="0"/>
                  </a:moveTo>
                  <a:lnTo>
                    <a:pt x="0" y="119774"/>
                  </a:lnTo>
                </a:path>
              </a:pathLst>
            </a:custGeom>
          </p:spPr>
          <p:txBody>
            <a:bodyPr/>
            <a:lstStyle/>
            <a:p/>
          </p:txBody>
        </p:sp>
        <p:sp>
          <p:nvSpPr>
            <p:cNvPr id="43" name="pl43"/>
            <p:cNvSpPr/>
            <p:nvPr/>
          </p:nvSpPr>
          <p:spPr>
            <a:xfrm>
              <a:off x="7901468" y="1447883"/>
              <a:ext cx="259954" cy="290046"/>
            </a:xfrm>
            <a:custGeom>
              <a:avLst/>
              <a:pathLst>
                <a:path w="259954" h="290046">
                  <a:moveTo>
                    <a:pt x="259954" y="290046"/>
                  </a:moveTo>
                  <a:lnTo>
                    <a:pt x="0" y="0"/>
                  </a:lnTo>
                </a:path>
              </a:pathLst>
            </a:custGeom>
          </p:spPr>
          <p:txBody>
            <a:bodyPr/>
            <a:lstStyle/>
            <a:p/>
          </p:txBody>
        </p:sp>
        <p:sp>
          <p:nvSpPr>
            <p:cNvPr id="44" name="pg44"/>
            <p:cNvSpPr/>
            <p:nvPr/>
          </p:nvSpPr>
          <p:spPr>
            <a:xfrm>
              <a:off x="8092843" y="8452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861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926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4334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8" name="pg48"/>
            <p:cNvSpPr/>
            <p:nvPr/>
          </p:nvSpPr>
          <p:spPr>
            <a:xfrm>
              <a:off x="8092843" y="11204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1613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0" name="pg50"/>
            <p:cNvSpPr/>
            <p:nvPr/>
          </p:nvSpPr>
          <p:spPr>
            <a:xfrm>
              <a:off x="8092843" y="16670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0791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218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Morocco,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894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210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527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843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0527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369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685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80018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490964"/>
              <a:ext cx="249014" cy="382675"/>
            </a:xfrm>
            <a:prstGeom prst="rect">
              <a:avLst/>
            </a:prstGeom>
            <a:solidFill>
              <a:srgbClr val="1CABE2">
                <a:alpha val="100000"/>
              </a:srgbClr>
            </a:solidFill>
          </p:spPr>
          <p:txBody>
            <a:bodyPr/>
            <a:lstStyle/>
            <a:p/>
          </p:txBody>
        </p:sp>
        <p:sp>
          <p:nvSpPr>
            <p:cNvPr id="25" name="rc25"/>
            <p:cNvSpPr/>
            <p:nvPr/>
          </p:nvSpPr>
          <p:spPr>
            <a:xfrm>
              <a:off x="1587736" y="3306434"/>
              <a:ext cx="249014" cy="567205"/>
            </a:xfrm>
            <a:prstGeom prst="rect">
              <a:avLst/>
            </a:prstGeom>
            <a:solidFill>
              <a:srgbClr val="1CABE2">
                <a:alpha val="100000"/>
              </a:srgbClr>
            </a:solidFill>
          </p:spPr>
          <p:txBody>
            <a:bodyPr/>
            <a:lstStyle/>
            <a:p/>
          </p:txBody>
        </p:sp>
        <p:sp>
          <p:nvSpPr>
            <p:cNvPr id="26" name="rc26"/>
            <p:cNvSpPr/>
            <p:nvPr/>
          </p:nvSpPr>
          <p:spPr>
            <a:xfrm>
              <a:off x="1864419" y="3498463"/>
              <a:ext cx="249014" cy="375176"/>
            </a:xfrm>
            <a:prstGeom prst="rect">
              <a:avLst/>
            </a:prstGeom>
            <a:solidFill>
              <a:srgbClr val="1CABE2">
                <a:alpha val="100000"/>
              </a:srgbClr>
            </a:solidFill>
          </p:spPr>
          <p:txBody>
            <a:bodyPr/>
            <a:lstStyle/>
            <a:p/>
          </p:txBody>
        </p:sp>
        <p:sp>
          <p:nvSpPr>
            <p:cNvPr id="27" name="rc27"/>
            <p:cNvSpPr/>
            <p:nvPr/>
          </p:nvSpPr>
          <p:spPr>
            <a:xfrm>
              <a:off x="2141101" y="2733020"/>
              <a:ext cx="249014" cy="1140619"/>
            </a:xfrm>
            <a:prstGeom prst="rect">
              <a:avLst/>
            </a:prstGeom>
            <a:solidFill>
              <a:srgbClr val="1CABE2">
                <a:alpha val="100000"/>
              </a:srgbClr>
            </a:solidFill>
          </p:spPr>
          <p:txBody>
            <a:bodyPr/>
            <a:lstStyle/>
            <a:p/>
          </p:txBody>
        </p:sp>
        <p:sp>
          <p:nvSpPr>
            <p:cNvPr id="28" name="rc28"/>
            <p:cNvSpPr/>
            <p:nvPr/>
          </p:nvSpPr>
          <p:spPr>
            <a:xfrm>
              <a:off x="2417783" y="3680012"/>
              <a:ext cx="249014" cy="193627"/>
            </a:xfrm>
            <a:prstGeom prst="rect">
              <a:avLst/>
            </a:prstGeom>
            <a:solidFill>
              <a:srgbClr val="1CABE2">
                <a:alpha val="100000"/>
              </a:srgbClr>
            </a:solidFill>
          </p:spPr>
          <p:txBody>
            <a:bodyPr/>
            <a:lstStyle/>
            <a:p/>
          </p:txBody>
        </p:sp>
        <p:sp>
          <p:nvSpPr>
            <p:cNvPr id="29" name="rc29"/>
            <p:cNvSpPr/>
            <p:nvPr/>
          </p:nvSpPr>
          <p:spPr>
            <a:xfrm>
              <a:off x="2694466" y="3675924"/>
              <a:ext cx="249014" cy="197715"/>
            </a:xfrm>
            <a:prstGeom prst="rect">
              <a:avLst/>
            </a:prstGeom>
            <a:solidFill>
              <a:srgbClr val="1CABE2">
                <a:alpha val="100000"/>
              </a:srgbClr>
            </a:solidFill>
          </p:spPr>
          <p:txBody>
            <a:bodyPr/>
            <a:lstStyle/>
            <a:p/>
          </p:txBody>
        </p:sp>
        <p:sp>
          <p:nvSpPr>
            <p:cNvPr id="30" name="rc30"/>
            <p:cNvSpPr/>
            <p:nvPr/>
          </p:nvSpPr>
          <p:spPr>
            <a:xfrm>
              <a:off x="2971148" y="3672636"/>
              <a:ext cx="249014" cy="201003"/>
            </a:xfrm>
            <a:prstGeom prst="rect">
              <a:avLst/>
            </a:prstGeom>
            <a:solidFill>
              <a:srgbClr val="1CABE2">
                <a:alpha val="100000"/>
              </a:srgbClr>
            </a:solidFill>
          </p:spPr>
          <p:txBody>
            <a:bodyPr/>
            <a:lstStyle/>
            <a:p/>
          </p:txBody>
        </p:sp>
        <p:sp>
          <p:nvSpPr>
            <p:cNvPr id="31" name="rc31"/>
            <p:cNvSpPr/>
            <p:nvPr/>
          </p:nvSpPr>
          <p:spPr>
            <a:xfrm>
              <a:off x="3247830" y="3464440"/>
              <a:ext cx="249014" cy="409199"/>
            </a:xfrm>
            <a:prstGeom prst="rect">
              <a:avLst/>
            </a:prstGeom>
            <a:solidFill>
              <a:srgbClr val="1CABE2">
                <a:alpha val="100000"/>
              </a:srgbClr>
            </a:solidFill>
          </p:spPr>
          <p:txBody>
            <a:bodyPr/>
            <a:lstStyle/>
            <a:p/>
          </p:txBody>
        </p:sp>
        <p:sp>
          <p:nvSpPr>
            <p:cNvPr id="32" name="rc32"/>
            <p:cNvSpPr/>
            <p:nvPr/>
          </p:nvSpPr>
          <p:spPr>
            <a:xfrm>
              <a:off x="3524513" y="3666612"/>
              <a:ext cx="249014" cy="207027"/>
            </a:xfrm>
            <a:prstGeom prst="rect">
              <a:avLst/>
            </a:prstGeom>
            <a:solidFill>
              <a:srgbClr val="1CABE2">
                <a:alpha val="100000"/>
              </a:srgbClr>
            </a:solidFill>
          </p:spPr>
          <p:txBody>
            <a:bodyPr/>
            <a:lstStyle/>
            <a:p/>
          </p:txBody>
        </p:sp>
        <p:sp>
          <p:nvSpPr>
            <p:cNvPr id="33" name="rc33"/>
            <p:cNvSpPr/>
            <p:nvPr/>
          </p:nvSpPr>
          <p:spPr>
            <a:xfrm>
              <a:off x="3801195" y="3663077"/>
              <a:ext cx="249014" cy="210562"/>
            </a:xfrm>
            <a:prstGeom prst="rect">
              <a:avLst/>
            </a:prstGeom>
            <a:solidFill>
              <a:srgbClr val="1CABE2">
                <a:alpha val="100000"/>
              </a:srgbClr>
            </a:solidFill>
          </p:spPr>
          <p:txBody>
            <a:bodyPr/>
            <a:lstStyle/>
            <a:p/>
          </p:txBody>
        </p:sp>
        <p:sp>
          <p:nvSpPr>
            <p:cNvPr id="34" name="rc34"/>
            <p:cNvSpPr/>
            <p:nvPr/>
          </p:nvSpPr>
          <p:spPr>
            <a:xfrm>
              <a:off x="4077877" y="3660403"/>
              <a:ext cx="249014" cy="213236"/>
            </a:xfrm>
            <a:prstGeom prst="rect">
              <a:avLst/>
            </a:prstGeom>
            <a:solidFill>
              <a:srgbClr val="1CABE2">
                <a:alpha val="100000"/>
              </a:srgbClr>
            </a:solidFill>
          </p:spPr>
          <p:txBody>
            <a:bodyPr/>
            <a:lstStyle/>
            <a:p/>
          </p:txBody>
        </p:sp>
        <p:sp>
          <p:nvSpPr>
            <p:cNvPr id="35" name="rc35"/>
            <p:cNvSpPr/>
            <p:nvPr/>
          </p:nvSpPr>
          <p:spPr>
            <a:xfrm>
              <a:off x="4354560" y="3660834"/>
              <a:ext cx="249014" cy="212805"/>
            </a:xfrm>
            <a:prstGeom prst="rect">
              <a:avLst/>
            </a:prstGeom>
            <a:solidFill>
              <a:srgbClr val="1CABE2">
                <a:alpha val="100000"/>
              </a:srgbClr>
            </a:solidFill>
          </p:spPr>
          <p:txBody>
            <a:bodyPr/>
            <a:lstStyle/>
            <a:p/>
          </p:txBody>
        </p:sp>
        <p:sp>
          <p:nvSpPr>
            <p:cNvPr id="36" name="rc36"/>
            <p:cNvSpPr/>
            <p:nvPr/>
          </p:nvSpPr>
          <p:spPr>
            <a:xfrm>
              <a:off x="4631242" y="3663047"/>
              <a:ext cx="249014" cy="210592"/>
            </a:xfrm>
            <a:prstGeom prst="rect">
              <a:avLst/>
            </a:prstGeom>
            <a:solidFill>
              <a:srgbClr val="1CABE2">
                <a:alpha val="100000"/>
              </a:srgbClr>
            </a:solidFill>
          </p:spPr>
          <p:txBody>
            <a:bodyPr/>
            <a:lstStyle/>
            <a:p/>
          </p:txBody>
        </p:sp>
        <p:sp>
          <p:nvSpPr>
            <p:cNvPr id="37" name="rc37"/>
            <p:cNvSpPr/>
            <p:nvPr/>
          </p:nvSpPr>
          <p:spPr>
            <a:xfrm>
              <a:off x="4907924" y="3666581"/>
              <a:ext cx="249014" cy="207058"/>
            </a:xfrm>
            <a:prstGeom prst="rect">
              <a:avLst/>
            </a:prstGeom>
            <a:solidFill>
              <a:srgbClr val="1CABE2">
                <a:alpha val="100000"/>
              </a:srgbClr>
            </a:solidFill>
          </p:spPr>
          <p:txBody>
            <a:bodyPr/>
            <a:lstStyle/>
            <a:p/>
          </p:txBody>
        </p:sp>
        <p:sp>
          <p:nvSpPr>
            <p:cNvPr id="38" name="rc38"/>
            <p:cNvSpPr/>
            <p:nvPr/>
          </p:nvSpPr>
          <p:spPr>
            <a:xfrm>
              <a:off x="5184607" y="3669532"/>
              <a:ext cx="249014" cy="204107"/>
            </a:xfrm>
            <a:prstGeom prst="rect">
              <a:avLst/>
            </a:prstGeom>
            <a:solidFill>
              <a:srgbClr val="1CABE2">
                <a:alpha val="100000"/>
              </a:srgbClr>
            </a:solidFill>
          </p:spPr>
          <p:txBody>
            <a:bodyPr/>
            <a:lstStyle/>
            <a:p/>
          </p:txBody>
        </p:sp>
        <p:sp>
          <p:nvSpPr>
            <p:cNvPr id="39" name="rc39"/>
            <p:cNvSpPr/>
            <p:nvPr/>
          </p:nvSpPr>
          <p:spPr>
            <a:xfrm>
              <a:off x="5461289" y="3670054"/>
              <a:ext cx="249014" cy="203585"/>
            </a:xfrm>
            <a:prstGeom prst="rect">
              <a:avLst/>
            </a:prstGeom>
            <a:solidFill>
              <a:srgbClr val="1CABE2">
                <a:alpha val="100000"/>
              </a:srgbClr>
            </a:solidFill>
          </p:spPr>
          <p:txBody>
            <a:bodyPr/>
            <a:lstStyle/>
            <a:p/>
          </p:txBody>
        </p:sp>
        <p:sp>
          <p:nvSpPr>
            <p:cNvPr id="40" name="rc40"/>
            <p:cNvSpPr/>
            <p:nvPr/>
          </p:nvSpPr>
          <p:spPr>
            <a:xfrm>
              <a:off x="5737971" y="3670239"/>
              <a:ext cx="249014" cy="203401"/>
            </a:xfrm>
            <a:prstGeom prst="rect">
              <a:avLst/>
            </a:prstGeom>
            <a:solidFill>
              <a:srgbClr val="1CABE2">
                <a:alpha val="100000"/>
              </a:srgbClr>
            </a:solidFill>
          </p:spPr>
          <p:txBody>
            <a:bodyPr/>
            <a:lstStyle/>
            <a:p/>
          </p:txBody>
        </p:sp>
        <p:sp>
          <p:nvSpPr>
            <p:cNvPr id="41" name="rc41"/>
            <p:cNvSpPr/>
            <p:nvPr/>
          </p:nvSpPr>
          <p:spPr>
            <a:xfrm>
              <a:off x="6014654" y="3670915"/>
              <a:ext cx="249014" cy="202724"/>
            </a:xfrm>
            <a:prstGeom prst="rect">
              <a:avLst/>
            </a:prstGeom>
            <a:solidFill>
              <a:srgbClr val="1CABE2">
                <a:alpha val="100000"/>
              </a:srgbClr>
            </a:solidFill>
          </p:spPr>
          <p:txBody>
            <a:bodyPr/>
            <a:lstStyle/>
            <a:p/>
          </p:txBody>
        </p:sp>
        <p:sp>
          <p:nvSpPr>
            <p:cNvPr id="42" name="rc42"/>
            <p:cNvSpPr/>
            <p:nvPr/>
          </p:nvSpPr>
          <p:spPr>
            <a:xfrm>
              <a:off x="6291336" y="3672267"/>
              <a:ext cx="249014" cy="201372"/>
            </a:xfrm>
            <a:prstGeom prst="rect">
              <a:avLst/>
            </a:prstGeom>
            <a:solidFill>
              <a:srgbClr val="1CABE2">
                <a:alpha val="100000"/>
              </a:srgbClr>
            </a:solidFill>
          </p:spPr>
          <p:txBody>
            <a:bodyPr/>
            <a:lstStyle/>
            <a:p/>
          </p:txBody>
        </p:sp>
        <p:sp>
          <p:nvSpPr>
            <p:cNvPr id="43" name="rc43"/>
            <p:cNvSpPr/>
            <p:nvPr/>
          </p:nvSpPr>
          <p:spPr>
            <a:xfrm>
              <a:off x="6568018" y="3673527"/>
              <a:ext cx="249014" cy="200112"/>
            </a:xfrm>
            <a:prstGeom prst="rect">
              <a:avLst/>
            </a:prstGeom>
            <a:solidFill>
              <a:srgbClr val="1CABE2">
                <a:alpha val="100000"/>
              </a:srgbClr>
            </a:solidFill>
          </p:spPr>
          <p:txBody>
            <a:bodyPr/>
            <a:lstStyle/>
            <a:p/>
          </p:txBody>
        </p:sp>
        <p:sp>
          <p:nvSpPr>
            <p:cNvPr id="44" name="rc44"/>
            <p:cNvSpPr/>
            <p:nvPr/>
          </p:nvSpPr>
          <p:spPr>
            <a:xfrm>
              <a:off x="6844701" y="3675863"/>
              <a:ext cx="249014" cy="197776"/>
            </a:xfrm>
            <a:prstGeom prst="rect">
              <a:avLst/>
            </a:prstGeom>
            <a:solidFill>
              <a:srgbClr val="1CABE2">
                <a:alpha val="100000"/>
              </a:srgbClr>
            </a:solidFill>
          </p:spPr>
          <p:txBody>
            <a:bodyPr/>
            <a:lstStyle/>
            <a:p/>
          </p:txBody>
        </p:sp>
        <p:sp>
          <p:nvSpPr>
            <p:cNvPr id="45" name="rc45"/>
            <p:cNvSpPr/>
            <p:nvPr/>
          </p:nvSpPr>
          <p:spPr>
            <a:xfrm>
              <a:off x="7121383" y="3678137"/>
              <a:ext cx="249014" cy="195502"/>
            </a:xfrm>
            <a:prstGeom prst="rect">
              <a:avLst/>
            </a:prstGeom>
            <a:solidFill>
              <a:srgbClr val="1CABE2">
                <a:alpha val="100000"/>
              </a:srgbClr>
            </a:solidFill>
          </p:spPr>
          <p:txBody>
            <a:bodyPr/>
            <a:lstStyle/>
            <a:p/>
          </p:txBody>
        </p:sp>
        <p:sp>
          <p:nvSpPr>
            <p:cNvPr id="46" name="rc46"/>
            <p:cNvSpPr/>
            <p:nvPr/>
          </p:nvSpPr>
          <p:spPr>
            <a:xfrm>
              <a:off x="7398065" y="3680842"/>
              <a:ext cx="249014" cy="192797"/>
            </a:xfrm>
            <a:prstGeom prst="rect">
              <a:avLst/>
            </a:prstGeom>
            <a:solidFill>
              <a:srgbClr val="1CABE2">
                <a:alpha val="100000"/>
              </a:srgbClr>
            </a:solidFill>
          </p:spPr>
          <p:txBody>
            <a:bodyPr/>
            <a:lstStyle/>
            <a:p/>
          </p:txBody>
        </p:sp>
        <p:sp>
          <p:nvSpPr>
            <p:cNvPr id="47" name="rc47"/>
            <p:cNvSpPr/>
            <p:nvPr/>
          </p:nvSpPr>
          <p:spPr>
            <a:xfrm>
              <a:off x="7674748" y="3491579"/>
              <a:ext cx="249014" cy="382060"/>
            </a:xfrm>
            <a:prstGeom prst="rect">
              <a:avLst/>
            </a:prstGeom>
            <a:solidFill>
              <a:srgbClr val="1CABE2">
                <a:alpha val="100000"/>
              </a:srgbClr>
            </a:solidFill>
          </p:spPr>
          <p:txBody>
            <a:bodyPr/>
            <a:lstStyle/>
            <a:p/>
          </p:txBody>
        </p:sp>
        <p:sp>
          <p:nvSpPr>
            <p:cNvPr id="48" name="rc48"/>
            <p:cNvSpPr/>
            <p:nvPr/>
          </p:nvSpPr>
          <p:spPr>
            <a:xfrm>
              <a:off x="7951430" y="3494560"/>
              <a:ext cx="249014" cy="379079"/>
            </a:xfrm>
            <a:prstGeom prst="rect">
              <a:avLst/>
            </a:prstGeom>
            <a:solidFill>
              <a:srgbClr val="1CABE2">
                <a:alpha val="100000"/>
              </a:srgbClr>
            </a:solidFill>
          </p:spPr>
          <p:txBody>
            <a:bodyPr/>
            <a:lstStyle/>
            <a:p/>
          </p:txBody>
        </p:sp>
        <p:sp>
          <p:nvSpPr>
            <p:cNvPr id="49" name="rc49"/>
            <p:cNvSpPr/>
            <p:nvPr/>
          </p:nvSpPr>
          <p:spPr>
            <a:xfrm>
              <a:off x="1311054" y="2916935"/>
              <a:ext cx="249014" cy="574028"/>
            </a:xfrm>
            <a:prstGeom prst="rect">
              <a:avLst/>
            </a:prstGeom>
            <a:solidFill>
              <a:srgbClr val="B3B3B3">
                <a:alpha val="100000"/>
              </a:srgbClr>
            </a:solidFill>
          </p:spPr>
          <p:txBody>
            <a:bodyPr/>
            <a:lstStyle/>
            <a:p/>
          </p:txBody>
        </p:sp>
        <p:sp>
          <p:nvSpPr>
            <p:cNvPr id="50" name="rc50"/>
            <p:cNvSpPr/>
            <p:nvPr/>
          </p:nvSpPr>
          <p:spPr>
            <a:xfrm>
              <a:off x="1587736" y="3117355"/>
              <a:ext cx="249014" cy="189078"/>
            </a:xfrm>
            <a:prstGeom prst="rect">
              <a:avLst/>
            </a:prstGeom>
            <a:solidFill>
              <a:srgbClr val="B3B3B3">
                <a:alpha val="100000"/>
              </a:srgbClr>
            </a:solidFill>
          </p:spPr>
          <p:txBody>
            <a:bodyPr/>
            <a:lstStyle/>
            <a:p/>
          </p:txBody>
        </p:sp>
        <p:sp>
          <p:nvSpPr>
            <p:cNvPr id="51" name="rc51"/>
            <p:cNvSpPr/>
            <p:nvPr/>
          </p:nvSpPr>
          <p:spPr>
            <a:xfrm>
              <a:off x="1864419" y="2748111"/>
              <a:ext cx="249014" cy="750352"/>
            </a:xfrm>
            <a:prstGeom prst="rect">
              <a:avLst/>
            </a:prstGeom>
            <a:solidFill>
              <a:srgbClr val="B3B3B3">
                <a:alpha val="100000"/>
              </a:srgbClr>
            </a:solidFill>
          </p:spPr>
          <p:txBody>
            <a:bodyPr/>
            <a:lstStyle/>
            <a:p/>
          </p:txBody>
        </p:sp>
        <p:sp>
          <p:nvSpPr>
            <p:cNvPr id="52" name="rc52"/>
            <p:cNvSpPr/>
            <p:nvPr/>
          </p:nvSpPr>
          <p:spPr>
            <a:xfrm>
              <a:off x="2141101" y="2162710"/>
              <a:ext cx="249014" cy="570309"/>
            </a:xfrm>
            <a:prstGeom prst="rect">
              <a:avLst/>
            </a:prstGeom>
            <a:solidFill>
              <a:srgbClr val="B3B3B3">
                <a:alpha val="100000"/>
              </a:srgbClr>
            </a:solidFill>
          </p:spPr>
          <p:txBody>
            <a:bodyPr/>
            <a:lstStyle/>
            <a:p/>
          </p:txBody>
        </p:sp>
        <p:sp>
          <p:nvSpPr>
            <p:cNvPr id="53" name="rc53"/>
            <p:cNvSpPr/>
            <p:nvPr/>
          </p:nvSpPr>
          <p:spPr>
            <a:xfrm>
              <a:off x="2417783" y="3292726"/>
              <a:ext cx="249014" cy="387285"/>
            </a:xfrm>
            <a:prstGeom prst="rect">
              <a:avLst/>
            </a:prstGeom>
            <a:solidFill>
              <a:srgbClr val="B3B3B3">
                <a:alpha val="100000"/>
              </a:srgbClr>
            </a:solidFill>
          </p:spPr>
          <p:txBody>
            <a:bodyPr/>
            <a:lstStyle/>
            <a:p/>
          </p:txBody>
        </p:sp>
        <p:sp>
          <p:nvSpPr>
            <p:cNvPr id="54" name="rc54"/>
            <p:cNvSpPr/>
            <p:nvPr/>
          </p:nvSpPr>
          <p:spPr>
            <a:xfrm>
              <a:off x="2694466" y="3478240"/>
              <a:ext cx="249014" cy="197684"/>
            </a:xfrm>
            <a:prstGeom prst="rect">
              <a:avLst/>
            </a:prstGeom>
            <a:solidFill>
              <a:srgbClr val="B3B3B3">
                <a:alpha val="100000"/>
              </a:srgbClr>
            </a:solidFill>
          </p:spPr>
          <p:txBody>
            <a:bodyPr/>
            <a:lstStyle/>
            <a:p/>
          </p:txBody>
        </p:sp>
        <p:sp>
          <p:nvSpPr>
            <p:cNvPr id="55" name="rc55"/>
            <p:cNvSpPr/>
            <p:nvPr/>
          </p:nvSpPr>
          <p:spPr>
            <a:xfrm>
              <a:off x="2971148" y="3270597"/>
              <a:ext cx="249014" cy="402038"/>
            </a:xfrm>
            <a:prstGeom prst="rect">
              <a:avLst/>
            </a:prstGeom>
            <a:solidFill>
              <a:srgbClr val="B3B3B3">
                <a:alpha val="100000"/>
              </a:srgbClr>
            </a:solidFill>
          </p:spPr>
          <p:txBody>
            <a:bodyPr/>
            <a:lstStyle/>
            <a:p/>
          </p:txBody>
        </p:sp>
        <p:sp>
          <p:nvSpPr>
            <p:cNvPr id="56" name="rc56"/>
            <p:cNvSpPr/>
            <p:nvPr/>
          </p:nvSpPr>
          <p:spPr>
            <a:xfrm>
              <a:off x="3247830" y="2850672"/>
              <a:ext cx="249014" cy="613768"/>
            </a:xfrm>
            <a:prstGeom prst="rect">
              <a:avLst/>
            </a:prstGeom>
            <a:solidFill>
              <a:srgbClr val="B3B3B3">
                <a:alpha val="100000"/>
              </a:srgbClr>
            </a:solidFill>
          </p:spPr>
          <p:txBody>
            <a:bodyPr/>
            <a:lstStyle/>
            <a:p/>
          </p:txBody>
        </p:sp>
        <p:sp>
          <p:nvSpPr>
            <p:cNvPr id="57" name="rc57"/>
            <p:cNvSpPr/>
            <p:nvPr/>
          </p:nvSpPr>
          <p:spPr>
            <a:xfrm>
              <a:off x="3524513" y="3666612"/>
              <a:ext cx="249014" cy="0"/>
            </a:xfrm>
            <a:prstGeom prst="rect">
              <a:avLst/>
            </a:prstGeom>
            <a:solidFill>
              <a:srgbClr val="B3B3B3">
                <a:alpha val="100000"/>
              </a:srgbClr>
            </a:solidFill>
          </p:spPr>
          <p:txBody>
            <a:bodyPr/>
            <a:lstStyle/>
            <a:p/>
          </p:txBody>
        </p:sp>
        <p:sp>
          <p:nvSpPr>
            <p:cNvPr id="58" name="rc58"/>
            <p:cNvSpPr/>
            <p:nvPr/>
          </p:nvSpPr>
          <p:spPr>
            <a:xfrm>
              <a:off x="3801195" y="3663077"/>
              <a:ext cx="249014" cy="0"/>
            </a:xfrm>
            <a:prstGeom prst="rect">
              <a:avLst/>
            </a:prstGeom>
            <a:solidFill>
              <a:srgbClr val="B3B3B3">
                <a:alpha val="100000"/>
              </a:srgbClr>
            </a:solidFill>
          </p:spPr>
          <p:txBody>
            <a:bodyPr/>
            <a:lstStyle/>
            <a:p/>
          </p:txBody>
        </p:sp>
        <p:sp>
          <p:nvSpPr>
            <p:cNvPr id="59" name="rc59"/>
            <p:cNvSpPr/>
            <p:nvPr/>
          </p:nvSpPr>
          <p:spPr>
            <a:xfrm>
              <a:off x="4077877" y="3660403"/>
              <a:ext cx="249014" cy="0"/>
            </a:xfrm>
            <a:prstGeom prst="rect">
              <a:avLst/>
            </a:prstGeom>
            <a:solidFill>
              <a:srgbClr val="B3B3B3">
                <a:alpha val="100000"/>
              </a:srgbClr>
            </a:solidFill>
          </p:spPr>
          <p:txBody>
            <a:bodyPr/>
            <a:lstStyle/>
            <a:p/>
          </p:txBody>
        </p:sp>
        <p:sp>
          <p:nvSpPr>
            <p:cNvPr id="60" name="rc60"/>
            <p:cNvSpPr/>
            <p:nvPr/>
          </p:nvSpPr>
          <p:spPr>
            <a:xfrm>
              <a:off x="4354560" y="3660834"/>
              <a:ext cx="249014" cy="0"/>
            </a:xfrm>
            <a:prstGeom prst="rect">
              <a:avLst/>
            </a:prstGeom>
            <a:solidFill>
              <a:srgbClr val="B3B3B3">
                <a:alpha val="100000"/>
              </a:srgbClr>
            </a:solidFill>
          </p:spPr>
          <p:txBody>
            <a:bodyPr/>
            <a:lstStyle/>
            <a:p/>
          </p:txBody>
        </p:sp>
        <p:sp>
          <p:nvSpPr>
            <p:cNvPr id="61" name="rc61"/>
            <p:cNvSpPr/>
            <p:nvPr/>
          </p:nvSpPr>
          <p:spPr>
            <a:xfrm>
              <a:off x="4631242" y="3663047"/>
              <a:ext cx="249014" cy="0"/>
            </a:xfrm>
            <a:prstGeom prst="rect">
              <a:avLst/>
            </a:prstGeom>
            <a:solidFill>
              <a:srgbClr val="B3B3B3">
                <a:alpha val="100000"/>
              </a:srgbClr>
            </a:solidFill>
          </p:spPr>
          <p:txBody>
            <a:bodyPr/>
            <a:lstStyle/>
            <a:p/>
          </p:txBody>
        </p:sp>
        <p:sp>
          <p:nvSpPr>
            <p:cNvPr id="62" name="rc62"/>
            <p:cNvSpPr/>
            <p:nvPr/>
          </p:nvSpPr>
          <p:spPr>
            <a:xfrm>
              <a:off x="4907924" y="3666581"/>
              <a:ext cx="249014" cy="0"/>
            </a:xfrm>
            <a:prstGeom prst="rect">
              <a:avLst/>
            </a:prstGeom>
            <a:solidFill>
              <a:srgbClr val="B3B3B3">
                <a:alpha val="100000"/>
              </a:srgbClr>
            </a:solidFill>
          </p:spPr>
          <p:txBody>
            <a:bodyPr/>
            <a:lstStyle/>
            <a:p/>
          </p:txBody>
        </p:sp>
        <p:sp>
          <p:nvSpPr>
            <p:cNvPr id="63" name="rc63"/>
            <p:cNvSpPr/>
            <p:nvPr/>
          </p:nvSpPr>
          <p:spPr>
            <a:xfrm>
              <a:off x="5184607" y="3669532"/>
              <a:ext cx="249014" cy="0"/>
            </a:xfrm>
            <a:prstGeom prst="rect">
              <a:avLst/>
            </a:prstGeom>
            <a:solidFill>
              <a:srgbClr val="B3B3B3">
                <a:alpha val="100000"/>
              </a:srgbClr>
            </a:solidFill>
          </p:spPr>
          <p:txBody>
            <a:bodyPr/>
            <a:lstStyle/>
            <a:p/>
          </p:txBody>
        </p:sp>
        <p:sp>
          <p:nvSpPr>
            <p:cNvPr id="64" name="rc64"/>
            <p:cNvSpPr/>
            <p:nvPr/>
          </p:nvSpPr>
          <p:spPr>
            <a:xfrm>
              <a:off x="5461289" y="3670054"/>
              <a:ext cx="249014" cy="0"/>
            </a:xfrm>
            <a:prstGeom prst="rect">
              <a:avLst/>
            </a:prstGeom>
            <a:solidFill>
              <a:srgbClr val="B3B3B3">
                <a:alpha val="100000"/>
              </a:srgbClr>
            </a:solidFill>
          </p:spPr>
          <p:txBody>
            <a:bodyPr/>
            <a:lstStyle/>
            <a:p/>
          </p:txBody>
        </p:sp>
        <p:sp>
          <p:nvSpPr>
            <p:cNvPr id="65" name="rc65"/>
            <p:cNvSpPr/>
            <p:nvPr/>
          </p:nvSpPr>
          <p:spPr>
            <a:xfrm>
              <a:off x="5737971" y="3670239"/>
              <a:ext cx="249014" cy="0"/>
            </a:xfrm>
            <a:prstGeom prst="rect">
              <a:avLst/>
            </a:prstGeom>
            <a:solidFill>
              <a:srgbClr val="B3B3B3">
                <a:alpha val="100000"/>
              </a:srgbClr>
            </a:solidFill>
          </p:spPr>
          <p:txBody>
            <a:bodyPr/>
            <a:lstStyle/>
            <a:p/>
          </p:txBody>
        </p:sp>
        <p:sp>
          <p:nvSpPr>
            <p:cNvPr id="66" name="rc66"/>
            <p:cNvSpPr/>
            <p:nvPr/>
          </p:nvSpPr>
          <p:spPr>
            <a:xfrm>
              <a:off x="6014654" y="3670915"/>
              <a:ext cx="249014" cy="0"/>
            </a:xfrm>
            <a:prstGeom prst="rect">
              <a:avLst/>
            </a:prstGeom>
            <a:solidFill>
              <a:srgbClr val="B3B3B3">
                <a:alpha val="100000"/>
              </a:srgbClr>
            </a:solidFill>
          </p:spPr>
          <p:txBody>
            <a:bodyPr/>
            <a:lstStyle/>
            <a:p/>
          </p:txBody>
        </p:sp>
        <p:sp>
          <p:nvSpPr>
            <p:cNvPr id="67" name="rc67"/>
            <p:cNvSpPr/>
            <p:nvPr/>
          </p:nvSpPr>
          <p:spPr>
            <a:xfrm>
              <a:off x="6291336" y="3672267"/>
              <a:ext cx="249014" cy="0"/>
            </a:xfrm>
            <a:prstGeom prst="rect">
              <a:avLst/>
            </a:prstGeom>
            <a:solidFill>
              <a:srgbClr val="B3B3B3">
                <a:alpha val="100000"/>
              </a:srgbClr>
            </a:solidFill>
          </p:spPr>
          <p:txBody>
            <a:bodyPr/>
            <a:lstStyle/>
            <a:p/>
          </p:txBody>
        </p:sp>
        <p:sp>
          <p:nvSpPr>
            <p:cNvPr id="68" name="rc68"/>
            <p:cNvSpPr/>
            <p:nvPr/>
          </p:nvSpPr>
          <p:spPr>
            <a:xfrm>
              <a:off x="6568018" y="3673527"/>
              <a:ext cx="249014" cy="0"/>
            </a:xfrm>
            <a:prstGeom prst="rect">
              <a:avLst/>
            </a:prstGeom>
            <a:solidFill>
              <a:srgbClr val="B3B3B3">
                <a:alpha val="100000"/>
              </a:srgbClr>
            </a:solidFill>
          </p:spPr>
          <p:txBody>
            <a:bodyPr/>
            <a:lstStyle/>
            <a:p/>
          </p:txBody>
        </p:sp>
        <p:sp>
          <p:nvSpPr>
            <p:cNvPr id="69" name="rc69"/>
            <p:cNvSpPr/>
            <p:nvPr/>
          </p:nvSpPr>
          <p:spPr>
            <a:xfrm>
              <a:off x="6844701" y="3675863"/>
              <a:ext cx="249014" cy="0"/>
            </a:xfrm>
            <a:prstGeom prst="rect">
              <a:avLst/>
            </a:prstGeom>
            <a:solidFill>
              <a:srgbClr val="B3B3B3">
                <a:alpha val="100000"/>
              </a:srgbClr>
            </a:solidFill>
          </p:spPr>
          <p:txBody>
            <a:bodyPr/>
            <a:lstStyle/>
            <a:p/>
          </p:txBody>
        </p:sp>
        <p:sp>
          <p:nvSpPr>
            <p:cNvPr id="70" name="rc70"/>
            <p:cNvSpPr/>
            <p:nvPr/>
          </p:nvSpPr>
          <p:spPr>
            <a:xfrm>
              <a:off x="7121383" y="3482635"/>
              <a:ext cx="249014" cy="195502"/>
            </a:xfrm>
            <a:prstGeom prst="rect">
              <a:avLst/>
            </a:prstGeom>
            <a:solidFill>
              <a:srgbClr val="B3B3B3">
                <a:alpha val="100000"/>
              </a:srgbClr>
            </a:solidFill>
          </p:spPr>
          <p:txBody>
            <a:bodyPr/>
            <a:lstStyle/>
            <a:p/>
          </p:txBody>
        </p:sp>
        <p:sp>
          <p:nvSpPr>
            <p:cNvPr id="71" name="rc71"/>
            <p:cNvSpPr/>
            <p:nvPr/>
          </p:nvSpPr>
          <p:spPr>
            <a:xfrm>
              <a:off x="7398065" y="3488044"/>
              <a:ext cx="249014" cy="192797"/>
            </a:xfrm>
            <a:prstGeom prst="rect">
              <a:avLst/>
            </a:prstGeom>
            <a:solidFill>
              <a:srgbClr val="B3B3B3">
                <a:alpha val="100000"/>
              </a:srgbClr>
            </a:solidFill>
          </p:spPr>
          <p:txBody>
            <a:bodyPr/>
            <a:lstStyle/>
            <a:p/>
          </p:txBody>
        </p:sp>
        <p:sp>
          <p:nvSpPr>
            <p:cNvPr id="72" name="rc72"/>
            <p:cNvSpPr/>
            <p:nvPr/>
          </p:nvSpPr>
          <p:spPr>
            <a:xfrm>
              <a:off x="7674748" y="3300533"/>
              <a:ext cx="249014" cy="191045"/>
            </a:xfrm>
            <a:prstGeom prst="rect">
              <a:avLst/>
            </a:prstGeom>
            <a:solidFill>
              <a:srgbClr val="B3B3B3">
                <a:alpha val="100000"/>
              </a:srgbClr>
            </a:solidFill>
          </p:spPr>
          <p:txBody>
            <a:bodyPr/>
            <a:lstStyle/>
            <a:p/>
          </p:txBody>
        </p:sp>
        <p:sp>
          <p:nvSpPr>
            <p:cNvPr id="73" name="rc73"/>
            <p:cNvSpPr/>
            <p:nvPr/>
          </p:nvSpPr>
          <p:spPr>
            <a:xfrm>
              <a:off x="7951430" y="3115480"/>
              <a:ext cx="249014" cy="379079"/>
            </a:xfrm>
            <a:prstGeom prst="rect">
              <a:avLst/>
            </a:prstGeom>
            <a:solidFill>
              <a:srgbClr val="B3B3B3">
                <a:alpha val="100000"/>
              </a:srgbClr>
            </a:solidFill>
          </p:spPr>
          <p:txBody>
            <a:bodyPr/>
            <a:lstStyle/>
            <a:p/>
          </p:txBody>
        </p:sp>
        <p:sp>
          <p:nvSpPr>
            <p:cNvPr id="74" name="pl74"/>
            <p:cNvSpPr/>
            <p:nvPr/>
          </p:nvSpPr>
          <p:spPr>
            <a:xfrm>
              <a:off x="1435561" y="1050606"/>
              <a:ext cx="6640376" cy="142577"/>
            </a:xfrm>
            <a:custGeom>
              <a:avLst/>
              <a:pathLst>
                <a:path w="6640376" h="142577">
                  <a:moveTo>
                    <a:pt x="0" y="28515"/>
                  </a:moveTo>
                  <a:lnTo>
                    <a:pt x="276682" y="57030"/>
                  </a:lnTo>
                  <a:lnTo>
                    <a:pt x="553364" y="28515"/>
                  </a:lnTo>
                  <a:lnTo>
                    <a:pt x="830047" y="142577"/>
                  </a:lnTo>
                  <a:lnTo>
                    <a:pt x="1106729" y="0"/>
                  </a:lnTo>
                  <a:lnTo>
                    <a:pt x="1383411" y="0"/>
                  </a:lnTo>
                  <a:lnTo>
                    <a:pt x="1660094" y="0"/>
                  </a:lnTo>
                  <a:lnTo>
                    <a:pt x="1936776" y="28515"/>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0"/>
                  </a:lnTo>
                  <a:lnTo>
                    <a:pt x="6087011" y="0"/>
                  </a:lnTo>
                  <a:lnTo>
                    <a:pt x="6363693" y="28515"/>
                  </a:lnTo>
                  <a:lnTo>
                    <a:pt x="6640376" y="28515"/>
                  </a:lnTo>
                </a:path>
              </a:pathLst>
            </a:custGeom>
            <a:ln w="27101" cap="flat">
              <a:solidFill>
                <a:srgbClr val="0058AB">
                  <a:alpha val="50196"/>
                </a:srgbClr>
              </a:solidFill>
              <a:prstDash val="solid"/>
              <a:round/>
            </a:ln>
          </p:spPr>
          <p:txBody>
            <a:bodyPr/>
            <a:lstStyle/>
            <a:p/>
          </p:txBody>
        </p:sp>
        <p:sp>
          <p:nvSpPr>
            <p:cNvPr id="75" name="pl75"/>
            <p:cNvSpPr/>
            <p:nvPr/>
          </p:nvSpPr>
          <p:spPr>
            <a:xfrm>
              <a:off x="1435561" y="1050606"/>
              <a:ext cx="6640376" cy="228123"/>
            </a:xfrm>
            <a:custGeom>
              <a:avLst/>
              <a:pathLst>
                <a:path w="6640376" h="228123">
                  <a:moveTo>
                    <a:pt x="0" y="114061"/>
                  </a:moveTo>
                  <a:lnTo>
                    <a:pt x="276682" y="85546"/>
                  </a:lnTo>
                  <a:lnTo>
                    <a:pt x="553364" y="142577"/>
                  </a:lnTo>
                  <a:lnTo>
                    <a:pt x="830047" y="228123"/>
                  </a:lnTo>
                  <a:lnTo>
                    <a:pt x="1106729" y="57030"/>
                  </a:lnTo>
                  <a:lnTo>
                    <a:pt x="1383411" y="28515"/>
                  </a:lnTo>
                  <a:lnTo>
                    <a:pt x="1660094" y="57030"/>
                  </a:lnTo>
                  <a:lnTo>
                    <a:pt x="1936776" y="114061"/>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28515"/>
                  </a:lnTo>
                  <a:lnTo>
                    <a:pt x="6087011" y="28515"/>
                  </a:lnTo>
                  <a:lnTo>
                    <a:pt x="6363693" y="57030"/>
                  </a:lnTo>
                  <a:lnTo>
                    <a:pt x="6640376" y="85546"/>
                  </a:lnTo>
                </a:path>
              </a:pathLst>
            </a:custGeom>
            <a:ln w="27101" cap="flat">
              <a:solidFill>
                <a:srgbClr val="333333">
                  <a:alpha val="50196"/>
                </a:srgbClr>
              </a:solidFill>
              <a:prstDash val="solid"/>
              <a:round/>
            </a:ln>
          </p:spPr>
          <p:txBody>
            <a:bodyPr/>
            <a:lstStyle/>
            <a:p/>
          </p:txBody>
        </p:sp>
        <p:sp>
          <p:nvSpPr>
            <p:cNvPr id="76" name="tx76"/>
            <p:cNvSpPr/>
            <p:nvPr/>
          </p:nvSpPr>
          <p:spPr>
            <a:xfrm>
              <a:off x="663223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891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56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8965"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5647"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3223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690891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185600"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7462283"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38965"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7" name="tx87"/>
            <p:cNvSpPr/>
            <p:nvPr/>
          </p:nvSpPr>
          <p:spPr>
            <a:xfrm>
              <a:off x="8015647"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8" name="tx88"/>
            <p:cNvSpPr/>
            <p:nvPr/>
          </p:nvSpPr>
          <p:spPr>
            <a:xfrm>
              <a:off x="1330067" y="364318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9" name="tx89"/>
            <p:cNvSpPr/>
            <p:nvPr/>
          </p:nvSpPr>
          <p:spPr>
            <a:xfrm>
              <a:off x="2743624" y="37343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0" name="tx90"/>
            <p:cNvSpPr/>
            <p:nvPr/>
          </p:nvSpPr>
          <p:spPr>
            <a:xfrm>
              <a:off x="4127035" y="37265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1" name="tx91"/>
            <p:cNvSpPr/>
            <p:nvPr/>
          </p:nvSpPr>
          <p:spPr>
            <a:xfrm>
              <a:off x="5510447" y="37314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2" name="tx92"/>
            <p:cNvSpPr/>
            <p:nvPr/>
          </p:nvSpPr>
          <p:spPr>
            <a:xfrm>
              <a:off x="6617176" y="37331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3" name="tx93"/>
            <p:cNvSpPr/>
            <p:nvPr/>
          </p:nvSpPr>
          <p:spPr>
            <a:xfrm>
              <a:off x="6893859" y="37343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4" name="tx94"/>
            <p:cNvSpPr/>
            <p:nvPr/>
          </p:nvSpPr>
          <p:spPr>
            <a:xfrm>
              <a:off x="7170541" y="37354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7447223" y="37367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6" name="tx96"/>
            <p:cNvSpPr/>
            <p:nvPr/>
          </p:nvSpPr>
          <p:spPr>
            <a:xfrm>
              <a:off x="7693761" y="364349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7" name="tx97"/>
            <p:cNvSpPr/>
            <p:nvPr/>
          </p:nvSpPr>
          <p:spPr>
            <a:xfrm>
              <a:off x="7970443" y="364360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8" name="tx98"/>
            <p:cNvSpPr/>
            <p:nvPr/>
          </p:nvSpPr>
          <p:spPr>
            <a:xfrm>
              <a:off x="1330067" y="31635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99" name="tx99"/>
            <p:cNvSpPr/>
            <p:nvPr/>
          </p:nvSpPr>
          <p:spPr>
            <a:xfrm>
              <a:off x="2743624" y="35366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0" name="tx100"/>
            <p:cNvSpPr/>
            <p:nvPr/>
          </p:nvSpPr>
          <p:spPr>
            <a:xfrm>
              <a:off x="7170541" y="35399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1" name="tx101"/>
            <p:cNvSpPr/>
            <p:nvPr/>
          </p:nvSpPr>
          <p:spPr>
            <a:xfrm>
              <a:off x="7447223" y="35439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2" name="tx102"/>
            <p:cNvSpPr/>
            <p:nvPr/>
          </p:nvSpPr>
          <p:spPr>
            <a:xfrm>
              <a:off x="7723906" y="33556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3" name="tx103"/>
            <p:cNvSpPr/>
            <p:nvPr/>
          </p:nvSpPr>
          <p:spPr>
            <a:xfrm>
              <a:off x="7970443" y="32645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4" name="tx104"/>
            <p:cNvSpPr/>
            <p:nvPr/>
          </p:nvSpPr>
          <p:spPr>
            <a:xfrm>
              <a:off x="1330067" y="27988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31.1</a:t>
              </a:r>
            </a:p>
          </p:txBody>
        </p:sp>
        <p:sp>
          <p:nvSpPr>
            <p:cNvPr id="105" name="tx105"/>
            <p:cNvSpPr/>
            <p:nvPr/>
          </p:nvSpPr>
          <p:spPr>
            <a:xfrm>
              <a:off x="2713479" y="33602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06" name="tx106"/>
            <p:cNvSpPr/>
            <p:nvPr/>
          </p:nvSpPr>
          <p:spPr>
            <a:xfrm>
              <a:off x="4127035" y="35423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7" name="tx107"/>
            <p:cNvSpPr/>
            <p:nvPr/>
          </p:nvSpPr>
          <p:spPr>
            <a:xfrm>
              <a:off x="5510447" y="35520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8" name="tx108"/>
            <p:cNvSpPr/>
            <p:nvPr/>
          </p:nvSpPr>
          <p:spPr>
            <a:xfrm>
              <a:off x="6617176" y="35554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9" name="tx109"/>
            <p:cNvSpPr/>
            <p:nvPr/>
          </p:nvSpPr>
          <p:spPr>
            <a:xfrm>
              <a:off x="6893859" y="35578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0" name="tx110"/>
            <p:cNvSpPr/>
            <p:nvPr/>
          </p:nvSpPr>
          <p:spPr>
            <a:xfrm>
              <a:off x="7140396" y="336592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11" name="tx111"/>
            <p:cNvSpPr/>
            <p:nvPr/>
          </p:nvSpPr>
          <p:spPr>
            <a:xfrm>
              <a:off x="7417079" y="33700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12" name="tx112"/>
            <p:cNvSpPr/>
            <p:nvPr/>
          </p:nvSpPr>
          <p:spPr>
            <a:xfrm>
              <a:off x="7693761" y="31824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3" name="tx113"/>
            <p:cNvSpPr/>
            <p:nvPr/>
          </p:nvSpPr>
          <p:spPr>
            <a:xfrm>
              <a:off x="7970443" y="299876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14" name="tx114"/>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55386" y="3053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6" name="tx116"/>
            <p:cNvSpPr/>
            <p:nvPr/>
          </p:nvSpPr>
          <p:spPr>
            <a:xfrm>
              <a:off x="655386" y="22847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7" name="tx117"/>
            <p:cNvSpPr/>
            <p:nvPr/>
          </p:nvSpPr>
          <p:spPr>
            <a:xfrm>
              <a:off x="655386" y="1516845"/>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8" name="tx118"/>
            <p:cNvSpPr/>
            <p:nvPr/>
          </p:nvSpPr>
          <p:spPr>
            <a:xfrm>
              <a:off x="577692" y="74807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70912" y="4778716"/>
              <a:ext cx="201456" cy="201456"/>
            </a:xfrm>
            <a:prstGeom prst="rect">
              <a:avLst/>
            </a:prstGeom>
            <a:solidFill>
              <a:srgbClr val="B3B3B3">
                <a:alpha val="100000"/>
              </a:srgbClr>
            </a:solidFill>
          </p:spPr>
          <p:txBody>
            <a:bodyPr/>
            <a:lstStyle/>
            <a:p/>
          </p:txBody>
        </p:sp>
        <p:sp>
          <p:nvSpPr>
            <p:cNvPr id="141" name="rc141"/>
            <p:cNvSpPr/>
            <p:nvPr/>
          </p:nvSpPr>
          <p:spPr>
            <a:xfrm>
              <a:off x="5573066" y="4778716"/>
              <a:ext cx="201456" cy="201456"/>
            </a:xfrm>
            <a:prstGeom prst="rect">
              <a:avLst/>
            </a:prstGeom>
            <a:solidFill>
              <a:srgbClr val="1CABE2">
                <a:alpha val="100000"/>
              </a:srgbClr>
            </a:solidFill>
          </p:spPr>
          <p:txBody>
            <a:bodyPr/>
            <a:lstStyle/>
            <a:p/>
          </p:txBody>
        </p:sp>
        <p:sp>
          <p:nvSpPr>
            <p:cNvPr id="142" name="tx142"/>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66584" y="467611"/>
              <a:ext cx="74454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Morocco, 2000-2024</a:t>
              </a:r>
            </a:p>
          </p:txBody>
        </p:sp>
        <p:sp>
          <p:nvSpPr>
            <p:cNvPr id="145" name="pl145"/>
            <p:cNvSpPr/>
            <p:nvPr/>
          </p:nvSpPr>
          <p:spPr>
            <a:xfrm>
              <a:off x="200926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4056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80211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9853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59495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70747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10389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5003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89674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2931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650800"/>
              <a:ext cx="1818421" cy="164676"/>
            </a:xfrm>
            <a:prstGeom prst="rect">
              <a:avLst/>
            </a:prstGeom>
            <a:solidFill>
              <a:srgbClr val="1CABE2">
                <a:alpha val="100000"/>
              </a:srgbClr>
            </a:solidFill>
          </p:spPr>
          <p:txBody>
            <a:bodyPr/>
            <a:lstStyle/>
            <a:p/>
          </p:txBody>
        </p:sp>
        <p:sp>
          <p:nvSpPr>
            <p:cNvPr id="160" name="rc160"/>
            <p:cNvSpPr/>
            <p:nvPr/>
          </p:nvSpPr>
          <p:spPr>
            <a:xfrm>
              <a:off x="1311054" y="5444954"/>
              <a:ext cx="3471785" cy="164676"/>
            </a:xfrm>
            <a:prstGeom prst="rect">
              <a:avLst/>
            </a:prstGeom>
            <a:solidFill>
              <a:srgbClr val="1CABE2">
                <a:alpha val="100000"/>
              </a:srgbClr>
            </a:solidFill>
          </p:spPr>
          <p:txBody>
            <a:bodyPr/>
            <a:lstStyle/>
            <a:p/>
          </p:txBody>
        </p:sp>
        <p:sp>
          <p:nvSpPr>
            <p:cNvPr id="161" name="rc161"/>
            <p:cNvSpPr/>
            <p:nvPr/>
          </p:nvSpPr>
          <p:spPr>
            <a:xfrm>
              <a:off x="1311054" y="5239108"/>
              <a:ext cx="3444695" cy="164676"/>
            </a:xfrm>
            <a:prstGeom prst="rect">
              <a:avLst/>
            </a:prstGeom>
            <a:solidFill>
              <a:srgbClr val="1CABE2">
                <a:alpha val="100000"/>
              </a:srgbClr>
            </a:solidFill>
          </p:spPr>
          <p:txBody>
            <a:bodyPr/>
            <a:lstStyle/>
            <a:p/>
          </p:txBody>
        </p:sp>
        <p:sp>
          <p:nvSpPr>
            <p:cNvPr id="162" name="rc162"/>
            <p:cNvSpPr/>
            <p:nvPr/>
          </p:nvSpPr>
          <p:spPr>
            <a:xfrm>
              <a:off x="3129475" y="5650800"/>
              <a:ext cx="0" cy="164676"/>
            </a:xfrm>
            <a:prstGeom prst="rect">
              <a:avLst/>
            </a:prstGeom>
            <a:solidFill>
              <a:srgbClr val="B3B3B3">
                <a:alpha val="100000"/>
              </a:srgbClr>
            </a:solidFill>
          </p:spPr>
          <p:txBody>
            <a:bodyPr/>
            <a:lstStyle/>
            <a:p/>
          </p:txBody>
        </p:sp>
        <p:sp>
          <p:nvSpPr>
            <p:cNvPr id="163" name="rc163"/>
            <p:cNvSpPr/>
            <p:nvPr/>
          </p:nvSpPr>
          <p:spPr>
            <a:xfrm>
              <a:off x="4782840" y="5444954"/>
              <a:ext cx="1736032" cy="164676"/>
            </a:xfrm>
            <a:prstGeom prst="rect">
              <a:avLst/>
            </a:prstGeom>
            <a:solidFill>
              <a:srgbClr val="B3B3B3">
                <a:alpha val="100000"/>
              </a:srgbClr>
            </a:solidFill>
          </p:spPr>
          <p:txBody>
            <a:bodyPr/>
            <a:lstStyle/>
            <a:p/>
          </p:txBody>
        </p:sp>
        <p:sp>
          <p:nvSpPr>
            <p:cNvPr id="164" name="rc164"/>
            <p:cNvSpPr/>
            <p:nvPr/>
          </p:nvSpPr>
          <p:spPr>
            <a:xfrm>
              <a:off x="4755749" y="5239108"/>
              <a:ext cx="3444695" cy="164676"/>
            </a:xfrm>
            <a:prstGeom prst="rect">
              <a:avLst/>
            </a:prstGeom>
            <a:solidFill>
              <a:srgbClr val="B3B3B3">
                <a:alpha val="100000"/>
              </a:srgbClr>
            </a:solidFill>
          </p:spPr>
          <p:txBody>
            <a:bodyPr/>
            <a:lstStyle/>
            <a:p/>
          </p:txBody>
        </p:sp>
        <p:sp>
          <p:nvSpPr>
            <p:cNvPr id="165" name="tx165"/>
            <p:cNvSpPr/>
            <p:nvPr/>
          </p:nvSpPr>
          <p:spPr>
            <a:xfrm>
              <a:off x="320984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66" name="tx166"/>
            <p:cNvSpPr/>
            <p:nvPr/>
          </p:nvSpPr>
          <p:spPr>
            <a:xfrm>
              <a:off x="663139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18.6</a:t>
              </a:r>
            </a:p>
          </p:txBody>
        </p:sp>
        <p:sp>
          <p:nvSpPr>
            <p:cNvPr id="167" name="tx167"/>
            <p:cNvSpPr/>
            <p:nvPr/>
          </p:nvSpPr>
          <p:spPr>
            <a:xfrm>
              <a:off x="8312971"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a:t>
              </a:r>
            </a:p>
          </p:txBody>
        </p:sp>
        <p:sp>
          <p:nvSpPr>
            <p:cNvPr id="168" name="tx168"/>
            <p:cNvSpPr/>
            <p:nvPr/>
          </p:nvSpPr>
          <p:spPr>
            <a:xfrm>
              <a:off x="213989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69" name="tx169"/>
            <p:cNvSpPr/>
            <p:nvPr/>
          </p:nvSpPr>
          <p:spPr>
            <a:xfrm>
              <a:off x="2934420"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12.4</a:t>
              </a:r>
            </a:p>
          </p:txBody>
        </p:sp>
        <p:sp>
          <p:nvSpPr>
            <p:cNvPr id="170" name="tx170"/>
            <p:cNvSpPr/>
            <p:nvPr/>
          </p:nvSpPr>
          <p:spPr>
            <a:xfrm>
              <a:off x="2920875"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71" name="tx171"/>
            <p:cNvSpPr/>
            <p:nvPr/>
          </p:nvSpPr>
          <p:spPr>
            <a:xfrm>
              <a:off x="3015339"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5570484"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a:t>
              </a:r>
            </a:p>
          </p:txBody>
        </p:sp>
        <p:sp>
          <p:nvSpPr>
            <p:cNvPr id="173" name="tx173"/>
            <p:cNvSpPr/>
            <p:nvPr/>
          </p:nvSpPr>
          <p:spPr>
            <a:xfrm>
              <a:off x="636557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74" name="tx174"/>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62204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9" name="tx179"/>
            <p:cNvSpPr/>
            <p:nvPr/>
          </p:nvSpPr>
          <p:spPr>
            <a:xfrm>
              <a:off x="397961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0" name="tx180"/>
            <p:cNvSpPr/>
            <p:nvPr/>
          </p:nvSpPr>
          <p:spPr>
            <a:xfrm>
              <a:off x="537603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1" name="tx181"/>
            <p:cNvSpPr/>
            <p:nvPr/>
          </p:nvSpPr>
          <p:spPr>
            <a:xfrm>
              <a:off x="677246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2" name="tx182"/>
            <p:cNvSpPr/>
            <p:nvPr/>
          </p:nvSpPr>
          <p:spPr>
            <a:xfrm>
              <a:off x="816888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3" name="tx183"/>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Morocco.
In 2024, DTP1 coverage in Morocco remained constant 98%. The number of children missing out on any DTP vaccination (zero-dose children) remained constant at from 12,000 in 2023 to 12,000 in 2024.
DTP3 coverage remained relatively constant within 1% at 96% in 2024, leaving 25,000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42851"/>
            </a:xfrm>
            <a:custGeom>
              <a:avLst/>
              <a:pathLst>
                <a:path w="3418439" h="142851">
                  <a:moveTo>
                    <a:pt x="0" y="28570"/>
                  </a:moveTo>
                  <a:lnTo>
                    <a:pt x="142434" y="57140"/>
                  </a:lnTo>
                  <a:lnTo>
                    <a:pt x="284869" y="28570"/>
                  </a:lnTo>
                  <a:lnTo>
                    <a:pt x="427304" y="142851"/>
                  </a:lnTo>
                  <a:lnTo>
                    <a:pt x="569739" y="0"/>
                  </a:lnTo>
                  <a:lnTo>
                    <a:pt x="712174" y="0"/>
                  </a:lnTo>
                  <a:lnTo>
                    <a:pt x="854609" y="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42851"/>
            </a:xfrm>
            <a:custGeom>
              <a:avLst/>
              <a:pathLst>
                <a:path w="3418439" h="142851">
                  <a:moveTo>
                    <a:pt x="0" y="28570"/>
                  </a:moveTo>
                  <a:lnTo>
                    <a:pt x="142434" y="57140"/>
                  </a:lnTo>
                  <a:lnTo>
                    <a:pt x="284869" y="28570"/>
                  </a:lnTo>
                  <a:lnTo>
                    <a:pt x="427304" y="142851"/>
                  </a:lnTo>
                  <a:lnTo>
                    <a:pt x="569739" y="0"/>
                  </a:lnTo>
                  <a:lnTo>
                    <a:pt x="712174" y="0"/>
                  </a:lnTo>
                  <a:lnTo>
                    <a:pt x="854609" y="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42851"/>
            </a:xfrm>
            <a:custGeom>
              <a:avLst/>
              <a:pathLst>
                <a:path w="3418439" h="142851">
                  <a:moveTo>
                    <a:pt x="0" y="28570"/>
                  </a:moveTo>
                  <a:lnTo>
                    <a:pt x="142434" y="57140"/>
                  </a:lnTo>
                  <a:lnTo>
                    <a:pt x="284869" y="28570"/>
                  </a:lnTo>
                  <a:lnTo>
                    <a:pt x="427304" y="142851"/>
                  </a:lnTo>
                  <a:lnTo>
                    <a:pt x="569739" y="0"/>
                  </a:lnTo>
                  <a:lnTo>
                    <a:pt x="712174" y="0"/>
                  </a:lnTo>
                  <a:lnTo>
                    <a:pt x="854609" y="0"/>
                  </a:lnTo>
                  <a:lnTo>
                    <a:pt x="997044" y="2857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4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4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574" y="48317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0" name="tx60"/>
            <p:cNvSpPr/>
            <p:nvPr/>
          </p:nvSpPr>
          <p:spPr>
            <a:xfrm>
              <a:off x="28398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60547" y="472419"/>
              <a:ext cx="25413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Morocco,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722750"/>
              <a:ext cx="3418439" cy="714256"/>
            </a:xfrm>
            <a:custGeom>
              <a:avLst/>
              <a:pathLst>
                <a:path w="3418439" h="714256">
                  <a:moveTo>
                    <a:pt x="0" y="142851"/>
                  </a:moveTo>
                  <a:lnTo>
                    <a:pt x="142434" y="285702"/>
                  </a:lnTo>
                  <a:lnTo>
                    <a:pt x="284869" y="142851"/>
                  </a:lnTo>
                  <a:lnTo>
                    <a:pt x="427304" y="714256"/>
                  </a:lnTo>
                  <a:lnTo>
                    <a:pt x="569739" y="0"/>
                  </a:lnTo>
                  <a:lnTo>
                    <a:pt x="712174" y="0"/>
                  </a:lnTo>
                  <a:lnTo>
                    <a:pt x="854609" y="0"/>
                  </a:lnTo>
                  <a:lnTo>
                    <a:pt x="997044" y="142851"/>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142851"/>
                  </a:lnTo>
                  <a:lnTo>
                    <a:pt x="3418439" y="142851"/>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722750"/>
              <a:ext cx="3418439" cy="714256"/>
            </a:xfrm>
            <a:custGeom>
              <a:avLst/>
              <a:pathLst>
                <a:path w="3418439" h="714256">
                  <a:moveTo>
                    <a:pt x="0" y="142851"/>
                  </a:moveTo>
                  <a:lnTo>
                    <a:pt x="142434" y="285702"/>
                  </a:lnTo>
                  <a:lnTo>
                    <a:pt x="284869" y="142851"/>
                  </a:lnTo>
                  <a:lnTo>
                    <a:pt x="427304" y="714256"/>
                  </a:lnTo>
                  <a:lnTo>
                    <a:pt x="569739" y="0"/>
                  </a:lnTo>
                  <a:lnTo>
                    <a:pt x="712174" y="0"/>
                  </a:lnTo>
                  <a:lnTo>
                    <a:pt x="854609" y="0"/>
                  </a:lnTo>
                  <a:lnTo>
                    <a:pt x="997044" y="142851"/>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142851"/>
                  </a:lnTo>
                  <a:lnTo>
                    <a:pt x="3418439" y="142851"/>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722750"/>
              <a:ext cx="3418439" cy="714256"/>
            </a:xfrm>
            <a:custGeom>
              <a:avLst/>
              <a:pathLst>
                <a:path w="3418439" h="714256">
                  <a:moveTo>
                    <a:pt x="0" y="142851"/>
                  </a:moveTo>
                  <a:lnTo>
                    <a:pt x="142434" y="285702"/>
                  </a:lnTo>
                  <a:lnTo>
                    <a:pt x="284869" y="142851"/>
                  </a:lnTo>
                  <a:lnTo>
                    <a:pt x="427304" y="714256"/>
                  </a:lnTo>
                  <a:lnTo>
                    <a:pt x="569739" y="0"/>
                  </a:lnTo>
                  <a:lnTo>
                    <a:pt x="712174" y="0"/>
                  </a:lnTo>
                  <a:lnTo>
                    <a:pt x="854609" y="0"/>
                  </a:lnTo>
                  <a:lnTo>
                    <a:pt x="997044" y="142851"/>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142851"/>
                  </a:lnTo>
                  <a:lnTo>
                    <a:pt x="3418439" y="142851"/>
                  </a:lnTo>
                </a:path>
              </a:pathLst>
            </a:custGeom>
            <a:ln w="27101" cap="flat">
              <a:solidFill>
                <a:srgbClr val="0058AB">
                  <a:alpha val="100000"/>
                </a:srgbClr>
              </a:solidFill>
              <a:prstDash val="solid"/>
              <a:round/>
            </a:ln>
          </p:spPr>
          <p:txBody>
            <a:bodyPr/>
            <a:lstStyle/>
            <a:p/>
          </p:txBody>
        </p:sp>
        <p:sp>
          <p:nvSpPr>
            <p:cNvPr id="92" name="tx92"/>
            <p:cNvSpPr/>
            <p:nvPr/>
          </p:nvSpPr>
          <p:spPr>
            <a:xfrm>
              <a:off x="5367266"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5705"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19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9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6622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2867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9012" y="48317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18" name="tx118"/>
            <p:cNvSpPr/>
            <p:nvPr/>
          </p:nvSpPr>
          <p:spPr>
            <a:xfrm>
              <a:off x="713332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9577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951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510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2069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730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0289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3848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3834824"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726443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32349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56793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0" name="tx140"/>
            <p:cNvSpPr/>
            <p:nvPr/>
          </p:nvSpPr>
          <p:spPr>
            <a:xfrm>
              <a:off x="795760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Morocco (98%) was 9 percentage points higher than the global average (89%) and 14 percentage points higher than the average across all MENA countries (84%).
National DTP1 coverage was 1 percentage point lower than in 2019 (99%).
This equates to 12,000 zero-dose children in 2024 compared to 7,000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Morocco ranked number 14 out of 20 countries for lowest DTP1 coverage (based on tied ranks).
Morocco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Morocco ranked number 13 out of 20 countries with 6,000 zero-dose children.
In 2024, Morocco ranked number 11 out of 20 countries with 12,000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0091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75166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50241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37628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12704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87779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147831"/>
              <a:ext cx="200644" cy="1477704"/>
            </a:xfrm>
            <a:prstGeom prst="rect">
              <a:avLst/>
            </a:prstGeom>
            <a:solidFill>
              <a:srgbClr val="80BD41">
                <a:alpha val="100000"/>
              </a:srgbClr>
            </a:solidFill>
          </p:spPr>
          <p:txBody>
            <a:bodyPr/>
            <a:lstStyle/>
            <a:p/>
          </p:txBody>
        </p:sp>
        <p:sp>
          <p:nvSpPr>
            <p:cNvPr id="25" name="rc25"/>
            <p:cNvSpPr/>
            <p:nvPr/>
          </p:nvSpPr>
          <p:spPr>
            <a:xfrm>
              <a:off x="1423662" y="3070058"/>
              <a:ext cx="200644" cy="31108"/>
            </a:xfrm>
            <a:prstGeom prst="rect">
              <a:avLst/>
            </a:prstGeom>
            <a:solidFill>
              <a:srgbClr val="0058AB">
                <a:alpha val="100000"/>
              </a:srgbClr>
            </a:solidFill>
          </p:spPr>
          <p:txBody>
            <a:bodyPr/>
            <a:lstStyle/>
            <a:p/>
          </p:txBody>
        </p:sp>
        <p:sp>
          <p:nvSpPr>
            <p:cNvPr id="26" name="rc26"/>
            <p:cNvSpPr/>
            <p:nvPr/>
          </p:nvSpPr>
          <p:spPr>
            <a:xfrm>
              <a:off x="1423662" y="3101166"/>
              <a:ext cx="200644" cy="46664"/>
            </a:xfrm>
            <a:prstGeom prst="rect">
              <a:avLst/>
            </a:prstGeom>
            <a:solidFill>
              <a:srgbClr val="1CABE2">
                <a:alpha val="100000"/>
              </a:srgbClr>
            </a:solidFill>
          </p:spPr>
          <p:txBody>
            <a:bodyPr/>
            <a:lstStyle/>
            <a:p/>
          </p:txBody>
        </p:sp>
        <p:sp>
          <p:nvSpPr>
            <p:cNvPr id="27" name="rc27"/>
            <p:cNvSpPr/>
            <p:nvPr/>
          </p:nvSpPr>
          <p:spPr>
            <a:xfrm>
              <a:off x="1646600" y="3150017"/>
              <a:ext cx="200644" cy="1475518"/>
            </a:xfrm>
            <a:prstGeom prst="rect">
              <a:avLst/>
            </a:prstGeom>
            <a:solidFill>
              <a:srgbClr val="80BD41">
                <a:alpha val="100000"/>
              </a:srgbClr>
            </a:solidFill>
          </p:spPr>
          <p:txBody>
            <a:bodyPr/>
            <a:lstStyle/>
            <a:p/>
          </p:txBody>
        </p:sp>
        <p:sp>
          <p:nvSpPr>
            <p:cNvPr id="28" name="rc28"/>
            <p:cNvSpPr/>
            <p:nvPr/>
          </p:nvSpPr>
          <p:spPr>
            <a:xfrm>
              <a:off x="1646600" y="3088536"/>
              <a:ext cx="200644" cy="46109"/>
            </a:xfrm>
            <a:prstGeom prst="rect">
              <a:avLst/>
            </a:prstGeom>
            <a:solidFill>
              <a:srgbClr val="0058AB">
                <a:alpha val="100000"/>
              </a:srgbClr>
            </a:solidFill>
          </p:spPr>
          <p:txBody>
            <a:bodyPr/>
            <a:lstStyle/>
            <a:p/>
          </p:txBody>
        </p:sp>
        <p:sp>
          <p:nvSpPr>
            <p:cNvPr id="29" name="rc29"/>
            <p:cNvSpPr/>
            <p:nvPr/>
          </p:nvSpPr>
          <p:spPr>
            <a:xfrm>
              <a:off x="1646600" y="3134646"/>
              <a:ext cx="200644" cy="15370"/>
            </a:xfrm>
            <a:prstGeom prst="rect">
              <a:avLst/>
            </a:prstGeom>
            <a:solidFill>
              <a:srgbClr val="1CABE2">
                <a:alpha val="100000"/>
              </a:srgbClr>
            </a:solidFill>
          </p:spPr>
          <p:txBody>
            <a:bodyPr/>
            <a:lstStyle/>
            <a:p/>
          </p:txBody>
        </p:sp>
        <p:sp>
          <p:nvSpPr>
            <p:cNvPr id="30" name="rc30"/>
            <p:cNvSpPr/>
            <p:nvPr/>
          </p:nvSpPr>
          <p:spPr>
            <a:xfrm>
              <a:off x="1869538" y="3192087"/>
              <a:ext cx="200644" cy="1433448"/>
            </a:xfrm>
            <a:prstGeom prst="rect">
              <a:avLst/>
            </a:prstGeom>
            <a:solidFill>
              <a:srgbClr val="80BD41">
                <a:alpha val="100000"/>
              </a:srgbClr>
            </a:solidFill>
          </p:spPr>
          <p:txBody>
            <a:bodyPr/>
            <a:lstStyle/>
            <a:p/>
          </p:txBody>
        </p:sp>
        <p:sp>
          <p:nvSpPr>
            <p:cNvPr id="31" name="rc31"/>
            <p:cNvSpPr/>
            <p:nvPr/>
          </p:nvSpPr>
          <p:spPr>
            <a:xfrm>
              <a:off x="1869538" y="3100589"/>
              <a:ext cx="200644" cy="30499"/>
            </a:xfrm>
            <a:prstGeom prst="rect">
              <a:avLst/>
            </a:prstGeom>
            <a:solidFill>
              <a:srgbClr val="0058AB">
                <a:alpha val="100000"/>
              </a:srgbClr>
            </a:solidFill>
          </p:spPr>
          <p:txBody>
            <a:bodyPr/>
            <a:lstStyle/>
            <a:p/>
          </p:txBody>
        </p:sp>
        <p:sp>
          <p:nvSpPr>
            <p:cNvPr id="32" name="rc32"/>
            <p:cNvSpPr/>
            <p:nvPr/>
          </p:nvSpPr>
          <p:spPr>
            <a:xfrm>
              <a:off x="1869538" y="3131088"/>
              <a:ext cx="200644" cy="60998"/>
            </a:xfrm>
            <a:prstGeom prst="rect">
              <a:avLst/>
            </a:prstGeom>
            <a:solidFill>
              <a:srgbClr val="1CABE2">
                <a:alpha val="100000"/>
              </a:srgbClr>
            </a:solidFill>
          </p:spPr>
          <p:txBody>
            <a:bodyPr/>
            <a:lstStyle/>
            <a:p/>
          </p:txBody>
        </p:sp>
        <p:sp>
          <p:nvSpPr>
            <p:cNvPr id="33" name="rc33"/>
            <p:cNvSpPr/>
            <p:nvPr/>
          </p:nvSpPr>
          <p:spPr>
            <a:xfrm>
              <a:off x="2092476" y="3219220"/>
              <a:ext cx="200644" cy="1406314"/>
            </a:xfrm>
            <a:prstGeom prst="rect">
              <a:avLst/>
            </a:prstGeom>
            <a:solidFill>
              <a:srgbClr val="80BD41">
                <a:alpha val="100000"/>
              </a:srgbClr>
            </a:solidFill>
          </p:spPr>
          <p:txBody>
            <a:bodyPr/>
            <a:lstStyle/>
            <a:p/>
          </p:txBody>
        </p:sp>
        <p:sp>
          <p:nvSpPr>
            <p:cNvPr id="34" name="rc34"/>
            <p:cNvSpPr/>
            <p:nvPr/>
          </p:nvSpPr>
          <p:spPr>
            <a:xfrm>
              <a:off x="2092476" y="3080134"/>
              <a:ext cx="200644" cy="92724"/>
            </a:xfrm>
            <a:prstGeom prst="rect">
              <a:avLst/>
            </a:prstGeom>
            <a:solidFill>
              <a:srgbClr val="0058AB">
                <a:alpha val="100000"/>
              </a:srgbClr>
            </a:solidFill>
          </p:spPr>
          <p:txBody>
            <a:bodyPr/>
            <a:lstStyle/>
            <a:p/>
          </p:txBody>
        </p:sp>
        <p:sp>
          <p:nvSpPr>
            <p:cNvPr id="35" name="rc35"/>
            <p:cNvSpPr/>
            <p:nvPr/>
          </p:nvSpPr>
          <p:spPr>
            <a:xfrm>
              <a:off x="2092476" y="3172858"/>
              <a:ext cx="200644" cy="46362"/>
            </a:xfrm>
            <a:prstGeom prst="rect">
              <a:avLst/>
            </a:prstGeom>
            <a:solidFill>
              <a:srgbClr val="1CABE2">
                <a:alpha val="100000"/>
              </a:srgbClr>
            </a:solidFill>
          </p:spPr>
          <p:txBody>
            <a:bodyPr/>
            <a:lstStyle/>
            <a:p/>
          </p:txBody>
        </p:sp>
        <p:sp>
          <p:nvSpPr>
            <p:cNvPr id="36" name="rc36"/>
            <p:cNvSpPr/>
            <p:nvPr/>
          </p:nvSpPr>
          <p:spPr>
            <a:xfrm>
              <a:off x="2315413" y="3098600"/>
              <a:ext cx="200644" cy="1526934"/>
            </a:xfrm>
            <a:prstGeom prst="rect">
              <a:avLst/>
            </a:prstGeom>
            <a:solidFill>
              <a:srgbClr val="80BD41">
                <a:alpha val="100000"/>
              </a:srgbClr>
            </a:solidFill>
          </p:spPr>
          <p:txBody>
            <a:bodyPr/>
            <a:lstStyle/>
            <a:p/>
          </p:txBody>
        </p:sp>
        <p:sp>
          <p:nvSpPr>
            <p:cNvPr id="37" name="rc37"/>
            <p:cNvSpPr/>
            <p:nvPr/>
          </p:nvSpPr>
          <p:spPr>
            <a:xfrm>
              <a:off x="2315413" y="3051376"/>
              <a:ext cx="200644" cy="15740"/>
            </a:xfrm>
            <a:prstGeom prst="rect">
              <a:avLst/>
            </a:prstGeom>
            <a:solidFill>
              <a:srgbClr val="0058AB">
                <a:alpha val="100000"/>
              </a:srgbClr>
            </a:solidFill>
          </p:spPr>
          <p:txBody>
            <a:bodyPr/>
            <a:lstStyle/>
            <a:p/>
          </p:txBody>
        </p:sp>
        <p:sp>
          <p:nvSpPr>
            <p:cNvPr id="38" name="rc38"/>
            <p:cNvSpPr/>
            <p:nvPr/>
          </p:nvSpPr>
          <p:spPr>
            <a:xfrm>
              <a:off x="2315413" y="3067117"/>
              <a:ext cx="200644" cy="31483"/>
            </a:xfrm>
            <a:prstGeom prst="rect">
              <a:avLst/>
            </a:prstGeom>
            <a:solidFill>
              <a:srgbClr val="1CABE2">
                <a:alpha val="100000"/>
              </a:srgbClr>
            </a:solidFill>
          </p:spPr>
          <p:txBody>
            <a:bodyPr/>
            <a:lstStyle/>
            <a:p/>
          </p:txBody>
        </p:sp>
        <p:sp>
          <p:nvSpPr>
            <p:cNvPr id="39" name="rc39"/>
            <p:cNvSpPr/>
            <p:nvPr/>
          </p:nvSpPr>
          <p:spPr>
            <a:xfrm>
              <a:off x="2538351" y="3050484"/>
              <a:ext cx="200644" cy="1575050"/>
            </a:xfrm>
            <a:prstGeom prst="rect">
              <a:avLst/>
            </a:prstGeom>
            <a:solidFill>
              <a:srgbClr val="80BD41">
                <a:alpha val="100000"/>
              </a:srgbClr>
            </a:solidFill>
          </p:spPr>
          <p:txBody>
            <a:bodyPr/>
            <a:lstStyle/>
            <a:p/>
          </p:txBody>
        </p:sp>
        <p:sp>
          <p:nvSpPr>
            <p:cNvPr id="40" name="rc40"/>
            <p:cNvSpPr/>
            <p:nvPr/>
          </p:nvSpPr>
          <p:spPr>
            <a:xfrm>
              <a:off x="2538351" y="3018341"/>
              <a:ext cx="200644" cy="16072"/>
            </a:xfrm>
            <a:prstGeom prst="rect">
              <a:avLst/>
            </a:prstGeom>
            <a:solidFill>
              <a:srgbClr val="0058AB">
                <a:alpha val="100000"/>
              </a:srgbClr>
            </a:solidFill>
          </p:spPr>
          <p:txBody>
            <a:bodyPr/>
            <a:lstStyle/>
            <a:p/>
          </p:txBody>
        </p:sp>
        <p:sp>
          <p:nvSpPr>
            <p:cNvPr id="41" name="rc41"/>
            <p:cNvSpPr/>
            <p:nvPr/>
          </p:nvSpPr>
          <p:spPr>
            <a:xfrm>
              <a:off x="2538351" y="3034414"/>
              <a:ext cx="200644" cy="16070"/>
            </a:xfrm>
            <a:prstGeom prst="rect">
              <a:avLst/>
            </a:prstGeom>
            <a:solidFill>
              <a:srgbClr val="1CABE2">
                <a:alpha val="100000"/>
              </a:srgbClr>
            </a:solidFill>
          </p:spPr>
          <p:txBody>
            <a:bodyPr/>
            <a:lstStyle/>
            <a:p/>
          </p:txBody>
        </p:sp>
        <p:sp>
          <p:nvSpPr>
            <p:cNvPr id="42" name="rc42"/>
            <p:cNvSpPr/>
            <p:nvPr/>
          </p:nvSpPr>
          <p:spPr>
            <a:xfrm>
              <a:off x="2761289" y="3040473"/>
              <a:ext cx="200644" cy="1585062"/>
            </a:xfrm>
            <a:prstGeom prst="rect">
              <a:avLst/>
            </a:prstGeom>
            <a:solidFill>
              <a:srgbClr val="80BD41">
                <a:alpha val="100000"/>
              </a:srgbClr>
            </a:solidFill>
          </p:spPr>
          <p:txBody>
            <a:bodyPr/>
            <a:lstStyle/>
            <a:p/>
          </p:txBody>
        </p:sp>
        <p:sp>
          <p:nvSpPr>
            <p:cNvPr id="43" name="rc43"/>
            <p:cNvSpPr/>
            <p:nvPr/>
          </p:nvSpPr>
          <p:spPr>
            <a:xfrm>
              <a:off x="2761289" y="2991450"/>
              <a:ext cx="200644" cy="16340"/>
            </a:xfrm>
            <a:prstGeom prst="rect">
              <a:avLst/>
            </a:prstGeom>
            <a:solidFill>
              <a:srgbClr val="0058AB">
                <a:alpha val="100000"/>
              </a:srgbClr>
            </a:solidFill>
          </p:spPr>
          <p:txBody>
            <a:bodyPr/>
            <a:lstStyle/>
            <a:p/>
          </p:txBody>
        </p:sp>
        <p:sp>
          <p:nvSpPr>
            <p:cNvPr id="44" name="rc44"/>
            <p:cNvSpPr/>
            <p:nvPr/>
          </p:nvSpPr>
          <p:spPr>
            <a:xfrm>
              <a:off x="2761289" y="3007790"/>
              <a:ext cx="200644" cy="32682"/>
            </a:xfrm>
            <a:prstGeom prst="rect">
              <a:avLst/>
            </a:prstGeom>
            <a:solidFill>
              <a:srgbClr val="1CABE2">
                <a:alpha val="100000"/>
              </a:srgbClr>
            </a:solidFill>
          </p:spPr>
          <p:txBody>
            <a:bodyPr/>
            <a:lstStyle/>
            <a:p/>
          </p:txBody>
        </p:sp>
        <p:sp>
          <p:nvSpPr>
            <p:cNvPr id="45" name="rc45"/>
            <p:cNvSpPr/>
            <p:nvPr/>
          </p:nvSpPr>
          <p:spPr>
            <a:xfrm>
              <a:off x="2984227" y="3045475"/>
              <a:ext cx="200644" cy="1580060"/>
            </a:xfrm>
            <a:prstGeom prst="rect">
              <a:avLst/>
            </a:prstGeom>
            <a:solidFill>
              <a:srgbClr val="80BD41">
                <a:alpha val="100000"/>
              </a:srgbClr>
            </a:solidFill>
          </p:spPr>
          <p:txBody>
            <a:bodyPr/>
            <a:lstStyle/>
            <a:p/>
          </p:txBody>
        </p:sp>
        <p:sp>
          <p:nvSpPr>
            <p:cNvPr id="46" name="rc46"/>
            <p:cNvSpPr/>
            <p:nvPr/>
          </p:nvSpPr>
          <p:spPr>
            <a:xfrm>
              <a:off x="2984227" y="2962315"/>
              <a:ext cx="200644" cy="33264"/>
            </a:xfrm>
            <a:prstGeom prst="rect">
              <a:avLst/>
            </a:prstGeom>
            <a:solidFill>
              <a:srgbClr val="0058AB">
                <a:alpha val="100000"/>
              </a:srgbClr>
            </a:solidFill>
          </p:spPr>
          <p:txBody>
            <a:bodyPr/>
            <a:lstStyle/>
            <a:p/>
          </p:txBody>
        </p:sp>
        <p:sp>
          <p:nvSpPr>
            <p:cNvPr id="47" name="rc47"/>
            <p:cNvSpPr/>
            <p:nvPr/>
          </p:nvSpPr>
          <p:spPr>
            <a:xfrm>
              <a:off x="2984227" y="2995580"/>
              <a:ext cx="200644" cy="49894"/>
            </a:xfrm>
            <a:prstGeom prst="rect">
              <a:avLst/>
            </a:prstGeom>
            <a:solidFill>
              <a:srgbClr val="1CABE2">
                <a:alpha val="100000"/>
              </a:srgbClr>
            </a:solidFill>
          </p:spPr>
          <p:txBody>
            <a:bodyPr/>
            <a:lstStyle/>
            <a:p/>
          </p:txBody>
        </p:sp>
        <p:sp>
          <p:nvSpPr>
            <p:cNvPr id="48" name="rc48"/>
            <p:cNvSpPr/>
            <p:nvPr/>
          </p:nvSpPr>
          <p:spPr>
            <a:xfrm>
              <a:off x="3207165" y="2959429"/>
              <a:ext cx="200644" cy="1666105"/>
            </a:xfrm>
            <a:prstGeom prst="rect">
              <a:avLst/>
            </a:prstGeom>
            <a:solidFill>
              <a:srgbClr val="80BD41">
                <a:alpha val="100000"/>
              </a:srgbClr>
            </a:solidFill>
          </p:spPr>
          <p:txBody>
            <a:bodyPr/>
            <a:lstStyle/>
            <a:p/>
          </p:txBody>
        </p:sp>
        <p:sp>
          <p:nvSpPr>
            <p:cNvPr id="49" name="rc49"/>
            <p:cNvSpPr/>
            <p:nvPr/>
          </p:nvSpPr>
          <p:spPr>
            <a:xfrm>
              <a:off x="3207165" y="2942599"/>
              <a:ext cx="200644" cy="16829"/>
            </a:xfrm>
            <a:prstGeom prst="rect">
              <a:avLst/>
            </a:prstGeom>
            <a:solidFill>
              <a:srgbClr val="0058AB">
                <a:alpha val="100000"/>
              </a:srgbClr>
            </a:solidFill>
          </p:spPr>
          <p:txBody>
            <a:bodyPr/>
            <a:lstStyle/>
            <a:p/>
          </p:txBody>
        </p:sp>
        <p:sp>
          <p:nvSpPr>
            <p:cNvPr id="50" name="rc50"/>
            <p:cNvSpPr/>
            <p:nvPr/>
          </p:nvSpPr>
          <p:spPr>
            <a:xfrm>
              <a:off x="3207165" y="2959429"/>
              <a:ext cx="200644" cy="0"/>
            </a:xfrm>
            <a:prstGeom prst="rect">
              <a:avLst/>
            </a:prstGeom>
            <a:solidFill>
              <a:srgbClr val="1CABE2">
                <a:alpha val="100000"/>
              </a:srgbClr>
            </a:solidFill>
          </p:spPr>
          <p:txBody>
            <a:bodyPr/>
            <a:lstStyle/>
            <a:p/>
          </p:txBody>
        </p:sp>
        <p:sp>
          <p:nvSpPr>
            <p:cNvPr id="51" name="rc51"/>
            <p:cNvSpPr/>
            <p:nvPr/>
          </p:nvSpPr>
          <p:spPr>
            <a:xfrm>
              <a:off x="3430103" y="2930919"/>
              <a:ext cx="200644" cy="1694616"/>
            </a:xfrm>
            <a:prstGeom prst="rect">
              <a:avLst/>
            </a:prstGeom>
            <a:solidFill>
              <a:srgbClr val="80BD41">
                <a:alpha val="100000"/>
              </a:srgbClr>
            </a:solidFill>
          </p:spPr>
          <p:txBody>
            <a:bodyPr/>
            <a:lstStyle/>
            <a:p/>
          </p:txBody>
        </p:sp>
        <p:sp>
          <p:nvSpPr>
            <p:cNvPr id="52" name="rc52"/>
            <p:cNvSpPr/>
            <p:nvPr/>
          </p:nvSpPr>
          <p:spPr>
            <a:xfrm>
              <a:off x="3430103" y="2913802"/>
              <a:ext cx="200644" cy="17117"/>
            </a:xfrm>
            <a:prstGeom prst="rect">
              <a:avLst/>
            </a:prstGeom>
            <a:solidFill>
              <a:srgbClr val="0058AB">
                <a:alpha val="100000"/>
              </a:srgbClr>
            </a:solidFill>
          </p:spPr>
          <p:txBody>
            <a:bodyPr/>
            <a:lstStyle/>
            <a:p/>
          </p:txBody>
        </p:sp>
        <p:sp>
          <p:nvSpPr>
            <p:cNvPr id="53" name="rc53"/>
            <p:cNvSpPr/>
            <p:nvPr/>
          </p:nvSpPr>
          <p:spPr>
            <a:xfrm>
              <a:off x="3430103" y="2930919"/>
              <a:ext cx="200644" cy="0"/>
            </a:xfrm>
            <a:prstGeom prst="rect">
              <a:avLst/>
            </a:prstGeom>
            <a:solidFill>
              <a:srgbClr val="1CABE2">
                <a:alpha val="100000"/>
              </a:srgbClr>
            </a:solidFill>
          </p:spPr>
          <p:txBody>
            <a:bodyPr/>
            <a:lstStyle/>
            <a:p/>
          </p:txBody>
        </p:sp>
        <p:sp>
          <p:nvSpPr>
            <p:cNvPr id="54" name="rc54"/>
            <p:cNvSpPr/>
            <p:nvPr/>
          </p:nvSpPr>
          <p:spPr>
            <a:xfrm>
              <a:off x="3653041" y="2909314"/>
              <a:ext cx="200644" cy="1716220"/>
            </a:xfrm>
            <a:prstGeom prst="rect">
              <a:avLst/>
            </a:prstGeom>
            <a:solidFill>
              <a:srgbClr val="80BD41">
                <a:alpha val="100000"/>
              </a:srgbClr>
            </a:solidFill>
          </p:spPr>
          <p:txBody>
            <a:bodyPr/>
            <a:lstStyle/>
            <a:p/>
          </p:txBody>
        </p:sp>
        <p:sp>
          <p:nvSpPr>
            <p:cNvPr id="55" name="rc55"/>
            <p:cNvSpPr/>
            <p:nvPr/>
          </p:nvSpPr>
          <p:spPr>
            <a:xfrm>
              <a:off x="3653041" y="2891980"/>
              <a:ext cx="200644" cy="17334"/>
            </a:xfrm>
            <a:prstGeom prst="rect">
              <a:avLst/>
            </a:prstGeom>
            <a:solidFill>
              <a:srgbClr val="0058AB">
                <a:alpha val="100000"/>
              </a:srgbClr>
            </a:solidFill>
          </p:spPr>
          <p:txBody>
            <a:bodyPr/>
            <a:lstStyle/>
            <a:p/>
          </p:txBody>
        </p:sp>
        <p:sp>
          <p:nvSpPr>
            <p:cNvPr id="56" name="rc56"/>
            <p:cNvSpPr/>
            <p:nvPr/>
          </p:nvSpPr>
          <p:spPr>
            <a:xfrm>
              <a:off x="3653041" y="2909314"/>
              <a:ext cx="200644" cy="0"/>
            </a:xfrm>
            <a:prstGeom prst="rect">
              <a:avLst/>
            </a:prstGeom>
            <a:solidFill>
              <a:srgbClr val="1CABE2">
                <a:alpha val="100000"/>
              </a:srgbClr>
            </a:solidFill>
          </p:spPr>
          <p:txBody>
            <a:bodyPr/>
            <a:lstStyle/>
            <a:p/>
          </p:txBody>
        </p:sp>
        <p:sp>
          <p:nvSpPr>
            <p:cNvPr id="57" name="rc57"/>
            <p:cNvSpPr/>
            <p:nvPr/>
          </p:nvSpPr>
          <p:spPr>
            <a:xfrm>
              <a:off x="3875979" y="2912857"/>
              <a:ext cx="200644" cy="1712677"/>
            </a:xfrm>
            <a:prstGeom prst="rect">
              <a:avLst/>
            </a:prstGeom>
            <a:solidFill>
              <a:srgbClr val="80BD41">
                <a:alpha val="100000"/>
              </a:srgbClr>
            </a:solidFill>
          </p:spPr>
          <p:txBody>
            <a:bodyPr/>
            <a:lstStyle/>
            <a:p/>
          </p:txBody>
        </p:sp>
        <p:sp>
          <p:nvSpPr>
            <p:cNvPr id="58" name="rc58"/>
            <p:cNvSpPr/>
            <p:nvPr/>
          </p:nvSpPr>
          <p:spPr>
            <a:xfrm>
              <a:off x="3875979" y="2895558"/>
              <a:ext cx="200644" cy="17299"/>
            </a:xfrm>
            <a:prstGeom prst="rect">
              <a:avLst/>
            </a:prstGeom>
            <a:solidFill>
              <a:srgbClr val="0058AB">
                <a:alpha val="100000"/>
              </a:srgbClr>
            </a:solidFill>
          </p:spPr>
          <p:txBody>
            <a:bodyPr/>
            <a:lstStyle/>
            <a:p/>
          </p:txBody>
        </p:sp>
        <p:sp>
          <p:nvSpPr>
            <p:cNvPr id="59" name="rc59"/>
            <p:cNvSpPr/>
            <p:nvPr/>
          </p:nvSpPr>
          <p:spPr>
            <a:xfrm>
              <a:off x="3875979" y="2912857"/>
              <a:ext cx="200644" cy="0"/>
            </a:xfrm>
            <a:prstGeom prst="rect">
              <a:avLst/>
            </a:prstGeom>
            <a:solidFill>
              <a:srgbClr val="1CABE2">
                <a:alpha val="100000"/>
              </a:srgbClr>
            </a:solidFill>
          </p:spPr>
          <p:txBody>
            <a:bodyPr/>
            <a:lstStyle/>
            <a:p/>
          </p:txBody>
        </p:sp>
        <p:sp>
          <p:nvSpPr>
            <p:cNvPr id="60" name="rc60"/>
            <p:cNvSpPr/>
            <p:nvPr/>
          </p:nvSpPr>
          <p:spPr>
            <a:xfrm>
              <a:off x="4098916" y="2930689"/>
              <a:ext cx="200644" cy="1694846"/>
            </a:xfrm>
            <a:prstGeom prst="rect">
              <a:avLst/>
            </a:prstGeom>
            <a:solidFill>
              <a:srgbClr val="80BD41">
                <a:alpha val="100000"/>
              </a:srgbClr>
            </a:solidFill>
          </p:spPr>
          <p:txBody>
            <a:bodyPr/>
            <a:lstStyle/>
            <a:p/>
          </p:txBody>
        </p:sp>
        <p:sp>
          <p:nvSpPr>
            <p:cNvPr id="61" name="rc61"/>
            <p:cNvSpPr/>
            <p:nvPr/>
          </p:nvSpPr>
          <p:spPr>
            <a:xfrm>
              <a:off x="4098916" y="2913569"/>
              <a:ext cx="200644" cy="17119"/>
            </a:xfrm>
            <a:prstGeom prst="rect">
              <a:avLst/>
            </a:prstGeom>
            <a:solidFill>
              <a:srgbClr val="0058AB">
                <a:alpha val="100000"/>
              </a:srgbClr>
            </a:solidFill>
          </p:spPr>
          <p:txBody>
            <a:bodyPr/>
            <a:lstStyle/>
            <a:p/>
          </p:txBody>
        </p:sp>
        <p:sp>
          <p:nvSpPr>
            <p:cNvPr id="62" name="rc62"/>
            <p:cNvSpPr/>
            <p:nvPr/>
          </p:nvSpPr>
          <p:spPr>
            <a:xfrm>
              <a:off x="4098916" y="2930689"/>
              <a:ext cx="200644" cy="0"/>
            </a:xfrm>
            <a:prstGeom prst="rect">
              <a:avLst/>
            </a:prstGeom>
            <a:solidFill>
              <a:srgbClr val="1CABE2">
                <a:alpha val="100000"/>
              </a:srgbClr>
            </a:solidFill>
          </p:spPr>
          <p:txBody>
            <a:bodyPr/>
            <a:lstStyle/>
            <a:p/>
          </p:txBody>
        </p:sp>
        <p:sp>
          <p:nvSpPr>
            <p:cNvPr id="63" name="rc63"/>
            <p:cNvSpPr/>
            <p:nvPr/>
          </p:nvSpPr>
          <p:spPr>
            <a:xfrm>
              <a:off x="4321854" y="2959027"/>
              <a:ext cx="200644" cy="1666508"/>
            </a:xfrm>
            <a:prstGeom prst="rect">
              <a:avLst/>
            </a:prstGeom>
            <a:solidFill>
              <a:srgbClr val="80BD41">
                <a:alpha val="100000"/>
              </a:srgbClr>
            </a:solidFill>
          </p:spPr>
          <p:txBody>
            <a:bodyPr/>
            <a:lstStyle/>
            <a:p/>
          </p:txBody>
        </p:sp>
        <p:sp>
          <p:nvSpPr>
            <p:cNvPr id="64" name="rc64"/>
            <p:cNvSpPr/>
            <p:nvPr/>
          </p:nvSpPr>
          <p:spPr>
            <a:xfrm>
              <a:off x="4321854" y="2942195"/>
              <a:ext cx="200644" cy="16832"/>
            </a:xfrm>
            <a:prstGeom prst="rect">
              <a:avLst/>
            </a:prstGeom>
            <a:solidFill>
              <a:srgbClr val="0058AB">
                <a:alpha val="100000"/>
              </a:srgbClr>
            </a:solidFill>
          </p:spPr>
          <p:txBody>
            <a:bodyPr/>
            <a:lstStyle/>
            <a:p/>
          </p:txBody>
        </p:sp>
        <p:sp>
          <p:nvSpPr>
            <p:cNvPr id="65" name="rc65"/>
            <p:cNvSpPr/>
            <p:nvPr/>
          </p:nvSpPr>
          <p:spPr>
            <a:xfrm>
              <a:off x="4321854" y="2959027"/>
              <a:ext cx="200644" cy="0"/>
            </a:xfrm>
            <a:prstGeom prst="rect">
              <a:avLst/>
            </a:prstGeom>
            <a:solidFill>
              <a:srgbClr val="1CABE2">
                <a:alpha val="100000"/>
              </a:srgbClr>
            </a:solidFill>
          </p:spPr>
          <p:txBody>
            <a:bodyPr/>
            <a:lstStyle/>
            <a:p/>
          </p:txBody>
        </p:sp>
        <p:sp>
          <p:nvSpPr>
            <p:cNvPr id="66" name="rc66"/>
            <p:cNvSpPr/>
            <p:nvPr/>
          </p:nvSpPr>
          <p:spPr>
            <a:xfrm>
              <a:off x="4544792" y="2982795"/>
              <a:ext cx="200644" cy="1642739"/>
            </a:xfrm>
            <a:prstGeom prst="rect">
              <a:avLst/>
            </a:prstGeom>
            <a:solidFill>
              <a:srgbClr val="80BD41">
                <a:alpha val="100000"/>
              </a:srgbClr>
            </a:solidFill>
          </p:spPr>
          <p:txBody>
            <a:bodyPr/>
            <a:lstStyle/>
            <a:p/>
          </p:txBody>
        </p:sp>
        <p:sp>
          <p:nvSpPr>
            <p:cNvPr id="67" name="rc67"/>
            <p:cNvSpPr/>
            <p:nvPr/>
          </p:nvSpPr>
          <p:spPr>
            <a:xfrm>
              <a:off x="4544792" y="2966203"/>
              <a:ext cx="200644" cy="16592"/>
            </a:xfrm>
            <a:prstGeom prst="rect">
              <a:avLst/>
            </a:prstGeom>
            <a:solidFill>
              <a:srgbClr val="0058AB">
                <a:alpha val="100000"/>
              </a:srgbClr>
            </a:solidFill>
          </p:spPr>
          <p:txBody>
            <a:bodyPr/>
            <a:lstStyle/>
            <a:p/>
          </p:txBody>
        </p:sp>
        <p:sp>
          <p:nvSpPr>
            <p:cNvPr id="68" name="rc68"/>
            <p:cNvSpPr/>
            <p:nvPr/>
          </p:nvSpPr>
          <p:spPr>
            <a:xfrm>
              <a:off x="4544792" y="2982795"/>
              <a:ext cx="200644" cy="0"/>
            </a:xfrm>
            <a:prstGeom prst="rect">
              <a:avLst/>
            </a:prstGeom>
            <a:solidFill>
              <a:srgbClr val="1CABE2">
                <a:alpha val="100000"/>
              </a:srgbClr>
            </a:solidFill>
          </p:spPr>
          <p:txBody>
            <a:bodyPr/>
            <a:lstStyle/>
            <a:p/>
          </p:txBody>
        </p:sp>
        <p:sp>
          <p:nvSpPr>
            <p:cNvPr id="69" name="rc69"/>
            <p:cNvSpPr/>
            <p:nvPr/>
          </p:nvSpPr>
          <p:spPr>
            <a:xfrm>
              <a:off x="4767730" y="2987123"/>
              <a:ext cx="200644" cy="1638412"/>
            </a:xfrm>
            <a:prstGeom prst="rect">
              <a:avLst/>
            </a:prstGeom>
            <a:solidFill>
              <a:srgbClr val="80BD41">
                <a:alpha val="100000"/>
              </a:srgbClr>
            </a:solidFill>
          </p:spPr>
          <p:txBody>
            <a:bodyPr/>
            <a:lstStyle/>
            <a:p/>
          </p:txBody>
        </p:sp>
        <p:sp>
          <p:nvSpPr>
            <p:cNvPr id="70" name="rc70"/>
            <p:cNvSpPr/>
            <p:nvPr/>
          </p:nvSpPr>
          <p:spPr>
            <a:xfrm>
              <a:off x="4767730" y="2970573"/>
              <a:ext cx="200644" cy="16550"/>
            </a:xfrm>
            <a:prstGeom prst="rect">
              <a:avLst/>
            </a:prstGeom>
            <a:solidFill>
              <a:srgbClr val="0058AB">
                <a:alpha val="100000"/>
              </a:srgbClr>
            </a:solidFill>
          </p:spPr>
          <p:txBody>
            <a:bodyPr/>
            <a:lstStyle/>
            <a:p/>
          </p:txBody>
        </p:sp>
        <p:sp>
          <p:nvSpPr>
            <p:cNvPr id="71" name="rc71"/>
            <p:cNvSpPr/>
            <p:nvPr/>
          </p:nvSpPr>
          <p:spPr>
            <a:xfrm>
              <a:off x="4767730" y="2987123"/>
              <a:ext cx="200644" cy="0"/>
            </a:xfrm>
            <a:prstGeom prst="rect">
              <a:avLst/>
            </a:prstGeom>
            <a:solidFill>
              <a:srgbClr val="1CABE2">
                <a:alpha val="100000"/>
              </a:srgbClr>
            </a:solidFill>
          </p:spPr>
          <p:txBody>
            <a:bodyPr/>
            <a:lstStyle/>
            <a:p/>
          </p:txBody>
        </p:sp>
        <p:sp>
          <p:nvSpPr>
            <p:cNvPr id="72" name="rc72"/>
            <p:cNvSpPr/>
            <p:nvPr/>
          </p:nvSpPr>
          <p:spPr>
            <a:xfrm>
              <a:off x="4990668" y="2988572"/>
              <a:ext cx="200644" cy="1636963"/>
            </a:xfrm>
            <a:prstGeom prst="rect">
              <a:avLst/>
            </a:prstGeom>
            <a:solidFill>
              <a:srgbClr val="80BD41">
                <a:alpha val="100000"/>
              </a:srgbClr>
            </a:solidFill>
          </p:spPr>
          <p:txBody>
            <a:bodyPr/>
            <a:lstStyle/>
            <a:p/>
          </p:txBody>
        </p:sp>
        <p:sp>
          <p:nvSpPr>
            <p:cNvPr id="73" name="rc73"/>
            <p:cNvSpPr/>
            <p:nvPr/>
          </p:nvSpPr>
          <p:spPr>
            <a:xfrm>
              <a:off x="4990668" y="2972037"/>
              <a:ext cx="200644" cy="16535"/>
            </a:xfrm>
            <a:prstGeom prst="rect">
              <a:avLst/>
            </a:prstGeom>
            <a:solidFill>
              <a:srgbClr val="0058AB">
                <a:alpha val="100000"/>
              </a:srgbClr>
            </a:solidFill>
          </p:spPr>
          <p:txBody>
            <a:bodyPr/>
            <a:lstStyle/>
            <a:p/>
          </p:txBody>
        </p:sp>
        <p:sp>
          <p:nvSpPr>
            <p:cNvPr id="74" name="rc74"/>
            <p:cNvSpPr/>
            <p:nvPr/>
          </p:nvSpPr>
          <p:spPr>
            <a:xfrm>
              <a:off x="4990668" y="2988572"/>
              <a:ext cx="200644" cy="0"/>
            </a:xfrm>
            <a:prstGeom prst="rect">
              <a:avLst/>
            </a:prstGeom>
            <a:solidFill>
              <a:srgbClr val="1CABE2">
                <a:alpha val="100000"/>
              </a:srgbClr>
            </a:solidFill>
          </p:spPr>
          <p:txBody>
            <a:bodyPr/>
            <a:lstStyle/>
            <a:p/>
          </p:txBody>
        </p:sp>
        <p:sp>
          <p:nvSpPr>
            <p:cNvPr id="75" name="rc75"/>
            <p:cNvSpPr/>
            <p:nvPr/>
          </p:nvSpPr>
          <p:spPr>
            <a:xfrm>
              <a:off x="5213606" y="2993948"/>
              <a:ext cx="200644" cy="1631586"/>
            </a:xfrm>
            <a:prstGeom prst="rect">
              <a:avLst/>
            </a:prstGeom>
            <a:solidFill>
              <a:srgbClr val="80BD41">
                <a:alpha val="100000"/>
              </a:srgbClr>
            </a:solidFill>
          </p:spPr>
          <p:txBody>
            <a:bodyPr/>
            <a:lstStyle/>
            <a:p/>
          </p:txBody>
        </p:sp>
        <p:sp>
          <p:nvSpPr>
            <p:cNvPr id="76" name="rc76"/>
            <p:cNvSpPr/>
            <p:nvPr/>
          </p:nvSpPr>
          <p:spPr>
            <a:xfrm>
              <a:off x="5213606" y="2977468"/>
              <a:ext cx="200644" cy="16480"/>
            </a:xfrm>
            <a:prstGeom prst="rect">
              <a:avLst/>
            </a:prstGeom>
            <a:solidFill>
              <a:srgbClr val="0058AB">
                <a:alpha val="100000"/>
              </a:srgbClr>
            </a:solidFill>
          </p:spPr>
          <p:txBody>
            <a:bodyPr/>
            <a:lstStyle/>
            <a:p/>
          </p:txBody>
        </p:sp>
        <p:sp>
          <p:nvSpPr>
            <p:cNvPr id="77" name="rc77"/>
            <p:cNvSpPr/>
            <p:nvPr/>
          </p:nvSpPr>
          <p:spPr>
            <a:xfrm>
              <a:off x="5213606" y="2993948"/>
              <a:ext cx="200644" cy="0"/>
            </a:xfrm>
            <a:prstGeom prst="rect">
              <a:avLst/>
            </a:prstGeom>
            <a:solidFill>
              <a:srgbClr val="1CABE2">
                <a:alpha val="100000"/>
              </a:srgbClr>
            </a:solidFill>
          </p:spPr>
          <p:txBody>
            <a:bodyPr/>
            <a:lstStyle/>
            <a:p/>
          </p:txBody>
        </p:sp>
        <p:sp>
          <p:nvSpPr>
            <p:cNvPr id="78" name="rc78"/>
            <p:cNvSpPr/>
            <p:nvPr/>
          </p:nvSpPr>
          <p:spPr>
            <a:xfrm>
              <a:off x="5436544" y="3004847"/>
              <a:ext cx="200644" cy="1620688"/>
            </a:xfrm>
            <a:prstGeom prst="rect">
              <a:avLst/>
            </a:prstGeom>
            <a:solidFill>
              <a:srgbClr val="80BD41">
                <a:alpha val="100000"/>
              </a:srgbClr>
            </a:solidFill>
          </p:spPr>
          <p:txBody>
            <a:bodyPr/>
            <a:lstStyle/>
            <a:p/>
          </p:txBody>
        </p:sp>
        <p:sp>
          <p:nvSpPr>
            <p:cNvPr id="79" name="rc79"/>
            <p:cNvSpPr/>
            <p:nvPr/>
          </p:nvSpPr>
          <p:spPr>
            <a:xfrm>
              <a:off x="5436544" y="2988477"/>
              <a:ext cx="200644" cy="16370"/>
            </a:xfrm>
            <a:prstGeom prst="rect">
              <a:avLst/>
            </a:prstGeom>
            <a:solidFill>
              <a:srgbClr val="0058AB">
                <a:alpha val="100000"/>
              </a:srgbClr>
            </a:solidFill>
          </p:spPr>
          <p:txBody>
            <a:bodyPr/>
            <a:lstStyle/>
            <a:p/>
          </p:txBody>
        </p:sp>
        <p:sp>
          <p:nvSpPr>
            <p:cNvPr id="80" name="rc80"/>
            <p:cNvSpPr/>
            <p:nvPr/>
          </p:nvSpPr>
          <p:spPr>
            <a:xfrm>
              <a:off x="5436544" y="3004847"/>
              <a:ext cx="200644" cy="0"/>
            </a:xfrm>
            <a:prstGeom prst="rect">
              <a:avLst/>
            </a:prstGeom>
            <a:solidFill>
              <a:srgbClr val="1CABE2">
                <a:alpha val="100000"/>
              </a:srgbClr>
            </a:solidFill>
          </p:spPr>
          <p:txBody>
            <a:bodyPr/>
            <a:lstStyle/>
            <a:p/>
          </p:txBody>
        </p:sp>
        <p:sp>
          <p:nvSpPr>
            <p:cNvPr id="81" name="rc81"/>
            <p:cNvSpPr/>
            <p:nvPr/>
          </p:nvSpPr>
          <p:spPr>
            <a:xfrm>
              <a:off x="5659482" y="3014933"/>
              <a:ext cx="200644" cy="1610601"/>
            </a:xfrm>
            <a:prstGeom prst="rect">
              <a:avLst/>
            </a:prstGeom>
            <a:solidFill>
              <a:srgbClr val="80BD41">
                <a:alpha val="100000"/>
              </a:srgbClr>
            </a:solidFill>
          </p:spPr>
          <p:txBody>
            <a:bodyPr/>
            <a:lstStyle/>
            <a:p/>
          </p:txBody>
        </p:sp>
        <p:sp>
          <p:nvSpPr>
            <p:cNvPr id="82" name="rc82"/>
            <p:cNvSpPr/>
            <p:nvPr/>
          </p:nvSpPr>
          <p:spPr>
            <a:xfrm>
              <a:off x="5659482" y="2998666"/>
              <a:ext cx="200644" cy="16267"/>
            </a:xfrm>
            <a:prstGeom prst="rect">
              <a:avLst/>
            </a:prstGeom>
            <a:solidFill>
              <a:srgbClr val="0058AB">
                <a:alpha val="100000"/>
              </a:srgbClr>
            </a:solidFill>
          </p:spPr>
          <p:txBody>
            <a:bodyPr/>
            <a:lstStyle/>
            <a:p/>
          </p:txBody>
        </p:sp>
        <p:sp>
          <p:nvSpPr>
            <p:cNvPr id="83" name="rc83"/>
            <p:cNvSpPr/>
            <p:nvPr/>
          </p:nvSpPr>
          <p:spPr>
            <a:xfrm>
              <a:off x="5659482" y="3014933"/>
              <a:ext cx="200644" cy="0"/>
            </a:xfrm>
            <a:prstGeom prst="rect">
              <a:avLst/>
            </a:prstGeom>
            <a:solidFill>
              <a:srgbClr val="1CABE2">
                <a:alpha val="100000"/>
              </a:srgbClr>
            </a:solidFill>
          </p:spPr>
          <p:txBody>
            <a:bodyPr/>
            <a:lstStyle/>
            <a:p/>
          </p:txBody>
        </p:sp>
        <p:sp>
          <p:nvSpPr>
            <p:cNvPr id="84" name="rc84"/>
            <p:cNvSpPr/>
            <p:nvPr/>
          </p:nvSpPr>
          <p:spPr>
            <a:xfrm>
              <a:off x="5882419" y="3033812"/>
              <a:ext cx="200644" cy="1591723"/>
            </a:xfrm>
            <a:prstGeom prst="rect">
              <a:avLst/>
            </a:prstGeom>
            <a:solidFill>
              <a:srgbClr val="80BD41">
                <a:alpha val="100000"/>
              </a:srgbClr>
            </a:solidFill>
          </p:spPr>
          <p:txBody>
            <a:bodyPr/>
            <a:lstStyle/>
            <a:p/>
          </p:txBody>
        </p:sp>
        <p:sp>
          <p:nvSpPr>
            <p:cNvPr id="85" name="rc85"/>
            <p:cNvSpPr/>
            <p:nvPr/>
          </p:nvSpPr>
          <p:spPr>
            <a:xfrm>
              <a:off x="5882419" y="3017734"/>
              <a:ext cx="200644" cy="16077"/>
            </a:xfrm>
            <a:prstGeom prst="rect">
              <a:avLst/>
            </a:prstGeom>
            <a:solidFill>
              <a:srgbClr val="0058AB">
                <a:alpha val="100000"/>
              </a:srgbClr>
            </a:solidFill>
          </p:spPr>
          <p:txBody>
            <a:bodyPr/>
            <a:lstStyle/>
            <a:p/>
          </p:txBody>
        </p:sp>
        <p:sp>
          <p:nvSpPr>
            <p:cNvPr id="86" name="rc86"/>
            <p:cNvSpPr/>
            <p:nvPr/>
          </p:nvSpPr>
          <p:spPr>
            <a:xfrm>
              <a:off x="5882419" y="3033812"/>
              <a:ext cx="200644" cy="0"/>
            </a:xfrm>
            <a:prstGeom prst="rect">
              <a:avLst/>
            </a:prstGeom>
            <a:solidFill>
              <a:srgbClr val="1CABE2">
                <a:alpha val="100000"/>
              </a:srgbClr>
            </a:solidFill>
          </p:spPr>
          <p:txBody>
            <a:bodyPr/>
            <a:lstStyle/>
            <a:p/>
          </p:txBody>
        </p:sp>
        <p:sp>
          <p:nvSpPr>
            <p:cNvPr id="87" name="rc87"/>
            <p:cNvSpPr/>
            <p:nvPr/>
          </p:nvSpPr>
          <p:spPr>
            <a:xfrm>
              <a:off x="6105357" y="3068079"/>
              <a:ext cx="200644" cy="1557456"/>
            </a:xfrm>
            <a:prstGeom prst="rect">
              <a:avLst/>
            </a:prstGeom>
            <a:solidFill>
              <a:srgbClr val="80BD41">
                <a:alpha val="100000"/>
              </a:srgbClr>
            </a:solidFill>
          </p:spPr>
          <p:txBody>
            <a:bodyPr/>
            <a:lstStyle/>
            <a:p/>
          </p:txBody>
        </p:sp>
        <p:sp>
          <p:nvSpPr>
            <p:cNvPr id="88" name="rc88"/>
            <p:cNvSpPr/>
            <p:nvPr/>
          </p:nvSpPr>
          <p:spPr>
            <a:xfrm>
              <a:off x="6105357" y="3036293"/>
              <a:ext cx="200644" cy="15892"/>
            </a:xfrm>
            <a:prstGeom prst="rect">
              <a:avLst/>
            </a:prstGeom>
            <a:solidFill>
              <a:srgbClr val="0058AB">
                <a:alpha val="100000"/>
              </a:srgbClr>
            </a:solidFill>
          </p:spPr>
          <p:txBody>
            <a:bodyPr/>
            <a:lstStyle/>
            <a:p/>
          </p:txBody>
        </p:sp>
        <p:sp>
          <p:nvSpPr>
            <p:cNvPr id="89" name="rc89"/>
            <p:cNvSpPr/>
            <p:nvPr/>
          </p:nvSpPr>
          <p:spPr>
            <a:xfrm>
              <a:off x="6105357" y="3052186"/>
              <a:ext cx="200644" cy="15892"/>
            </a:xfrm>
            <a:prstGeom prst="rect">
              <a:avLst/>
            </a:prstGeom>
            <a:solidFill>
              <a:srgbClr val="1CABE2">
                <a:alpha val="100000"/>
              </a:srgbClr>
            </a:solidFill>
          </p:spPr>
          <p:txBody>
            <a:bodyPr/>
            <a:lstStyle/>
            <a:p/>
          </p:txBody>
        </p:sp>
        <p:sp>
          <p:nvSpPr>
            <p:cNvPr id="90" name="rc90"/>
            <p:cNvSpPr/>
            <p:nvPr/>
          </p:nvSpPr>
          <p:spPr>
            <a:xfrm>
              <a:off x="6328295" y="3089531"/>
              <a:ext cx="200644" cy="1536004"/>
            </a:xfrm>
            <a:prstGeom prst="rect">
              <a:avLst/>
            </a:prstGeom>
            <a:solidFill>
              <a:srgbClr val="80BD41">
                <a:alpha val="100000"/>
              </a:srgbClr>
            </a:solidFill>
          </p:spPr>
          <p:txBody>
            <a:bodyPr/>
            <a:lstStyle/>
            <a:p/>
          </p:txBody>
        </p:sp>
        <p:sp>
          <p:nvSpPr>
            <p:cNvPr id="91" name="rc91"/>
            <p:cNvSpPr/>
            <p:nvPr/>
          </p:nvSpPr>
          <p:spPr>
            <a:xfrm>
              <a:off x="6328295" y="3058185"/>
              <a:ext cx="200644" cy="15673"/>
            </a:xfrm>
            <a:prstGeom prst="rect">
              <a:avLst/>
            </a:prstGeom>
            <a:solidFill>
              <a:srgbClr val="0058AB">
                <a:alpha val="100000"/>
              </a:srgbClr>
            </a:solidFill>
          </p:spPr>
          <p:txBody>
            <a:bodyPr/>
            <a:lstStyle/>
            <a:p/>
          </p:txBody>
        </p:sp>
        <p:sp>
          <p:nvSpPr>
            <p:cNvPr id="92" name="rc92"/>
            <p:cNvSpPr/>
            <p:nvPr/>
          </p:nvSpPr>
          <p:spPr>
            <a:xfrm>
              <a:off x="6328295" y="3073858"/>
              <a:ext cx="200644" cy="15673"/>
            </a:xfrm>
            <a:prstGeom prst="rect">
              <a:avLst/>
            </a:prstGeom>
            <a:solidFill>
              <a:srgbClr val="1CABE2">
                <a:alpha val="100000"/>
              </a:srgbClr>
            </a:solidFill>
          </p:spPr>
          <p:txBody>
            <a:bodyPr/>
            <a:lstStyle/>
            <a:p/>
          </p:txBody>
        </p:sp>
        <p:sp>
          <p:nvSpPr>
            <p:cNvPr id="93" name="rc93"/>
            <p:cNvSpPr/>
            <p:nvPr/>
          </p:nvSpPr>
          <p:spPr>
            <a:xfrm>
              <a:off x="6551233" y="3119153"/>
              <a:ext cx="200644" cy="1506382"/>
            </a:xfrm>
            <a:prstGeom prst="rect">
              <a:avLst/>
            </a:prstGeom>
            <a:solidFill>
              <a:srgbClr val="80BD41">
                <a:alpha val="100000"/>
              </a:srgbClr>
            </a:solidFill>
          </p:spPr>
          <p:txBody>
            <a:bodyPr/>
            <a:lstStyle/>
            <a:p/>
          </p:txBody>
        </p:sp>
        <p:sp>
          <p:nvSpPr>
            <p:cNvPr id="94" name="rc94"/>
            <p:cNvSpPr/>
            <p:nvPr/>
          </p:nvSpPr>
          <p:spPr>
            <a:xfrm>
              <a:off x="6551233" y="3072564"/>
              <a:ext cx="200644" cy="31058"/>
            </a:xfrm>
            <a:prstGeom prst="rect">
              <a:avLst/>
            </a:prstGeom>
            <a:solidFill>
              <a:srgbClr val="0058AB">
                <a:alpha val="100000"/>
              </a:srgbClr>
            </a:solidFill>
          </p:spPr>
          <p:txBody>
            <a:bodyPr/>
            <a:lstStyle/>
            <a:p/>
          </p:txBody>
        </p:sp>
        <p:sp>
          <p:nvSpPr>
            <p:cNvPr id="95" name="rc95"/>
            <p:cNvSpPr/>
            <p:nvPr/>
          </p:nvSpPr>
          <p:spPr>
            <a:xfrm>
              <a:off x="6551233" y="3103622"/>
              <a:ext cx="200644" cy="15530"/>
            </a:xfrm>
            <a:prstGeom prst="rect">
              <a:avLst/>
            </a:prstGeom>
            <a:solidFill>
              <a:srgbClr val="1CABE2">
                <a:alpha val="100000"/>
              </a:srgbClr>
            </a:solidFill>
          </p:spPr>
          <p:txBody>
            <a:bodyPr/>
            <a:lstStyle/>
            <a:p/>
          </p:txBody>
        </p:sp>
        <p:sp>
          <p:nvSpPr>
            <p:cNvPr id="96" name="rc96"/>
            <p:cNvSpPr/>
            <p:nvPr/>
          </p:nvSpPr>
          <p:spPr>
            <a:xfrm>
              <a:off x="6774171" y="3146339"/>
              <a:ext cx="200644" cy="1479195"/>
            </a:xfrm>
            <a:prstGeom prst="rect">
              <a:avLst/>
            </a:prstGeom>
            <a:solidFill>
              <a:srgbClr val="80BD41">
                <a:alpha val="100000"/>
              </a:srgbClr>
            </a:solidFill>
          </p:spPr>
          <p:txBody>
            <a:bodyPr/>
            <a:lstStyle/>
            <a:p/>
          </p:txBody>
        </p:sp>
        <p:sp>
          <p:nvSpPr>
            <p:cNvPr id="97" name="rc97"/>
            <p:cNvSpPr/>
            <p:nvPr/>
          </p:nvSpPr>
          <p:spPr>
            <a:xfrm>
              <a:off x="6774171" y="3084706"/>
              <a:ext cx="200644" cy="30816"/>
            </a:xfrm>
            <a:prstGeom prst="rect">
              <a:avLst/>
            </a:prstGeom>
            <a:solidFill>
              <a:srgbClr val="0058AB">
                <a:alpha val="100000"/>
              </a:srgbClr>
            </a:solidFill>
          </p:spPr>
          <p:txBody>
            <a:bodyPr/>
            <a:lstStyle/>
            <a:p/>
          </p:txBody>
        </p:sp>
        <p:sp>
          <p:nvSpPr>
            <p:cNvPr id="98" name="rc98"/>
            <p:cNvSpPr/>
            <p:nvPr/>
          </p:nvSpPr>
          <p:spPr>
            <a:xfrm>
              <a:off x="6774171" y="3115523"/>
              <a:ext cx="200644" cy="30816"/>
            </a:xfrm>
            <a:prstGeom prst="rect">
              <a:avLst/>
            </a:prstGeom>
            <a:solidFill>
              <a:srgbClr val="1CABE2">
                <a:alpha val="100000"/>
              </a:srgbClr>
            </a:solidFill>
          </p:spPr>
          <p:txBody>
            <a:bodyPr/>
            <a:lstStyle/>
            <a:p/>
          </p:txBody>
        </p:sp>
        <p:sp>
          <p:nvSpPr>
            <p:cNvPr id="99" name="rc99"/>
            <p:cNvSpPr/>
            <p:nvPr/>
          </p:nvSpPr>
          <p:spPr>
            <a:xfrm>
              <a:off x="6997109" y="3097711"/>
              <a:ext cx="200644" cy="24681"/>
            </a:xfrm>
            <a:prstGeom prst="rect">
              <a:avLst/>
            </a:prstGeom>
            <a:solidFill>
              <a:srgbClr val="F26A21">
                <a:alpha val="100000"/>
              </a:srgbClr>
            </a:solidFill>
          </p:spPr>
          <p:txBody>
            <a:bodyPr/>
            <a:lstStyle/>
            <a:p/>
          </p:txBody>
        </p:sp>
        <p:sp>
          <p:nvSpPr>
            <p:cNvPr id="100" name="rc100"/>
            <p:cNvSpPr/>
            <p:nvPr/>
          </p:nvSpPr>
          <p:spPr>
            <a:xfrm>
              <a:off x="6997109" y="3122392"/>
              <a:ext cx="200644" cy="1503142"/>
            </a:xfrm>
            <a:prstGeom prst="rect">
              <a:avLst/>
            </a:prstGeom>
            <a:solidFill>
              <a:srgbClr val="FFC20E">
                <a:alpha val="100000"/>
              </a:srgbClr>
            </a:solidFill>
          </p:spPr>
          <p:txBody>
            <a:bodyPr/>
            <a:lstStyle/>
            <a:p/>
          </p:txBody>
        </p:sp>
        <p:sp>
          <p:nvSpPr>
            <p:cNvPr id="101" name="rc101"/>
            <p:cNvSpPr/>
            <p:nvPr/>
          </p:nvSpPr>
          <p:spPr>
            <a:xfrm>
              <a:off x="7220047" y="3109964"/>
              <a:ext cx="200644" cy="19767"/>
            </a:xfrm>
            <a:prstGeom prst="rect">
              <a:avLst/>
            </a:prstGeom>
            <a:solidFill>
              <a:srgbClr val="F26A21">
                <a:alpha val="100000"/>
              </a:srgbClr>
            </a:solidFill>
          </p:spPr>
          <p:txBody>
            <a:bodyPr/>
            <a:lstStyle/>
            <a:p/>
          </p:txBody>
        </p:sp>
        <p:sp>
          <p:nvSpPr>
            <p:cNvPr id="102" name="rc102"/>
            <p:cNvSpPr/>
            <p:nvPr/>
          </p:nvSpPr>
          <p:spPr>
            <a:xfrm>
              <a:off x="7220047" y="3129731"/>
              <a:ext cx="200644" cy="1495803"/>
            </a:xfrm>
            <a:prstGeom prst="rect">
              <a:avLst/>
            </a:prstGeom>
            <a:solidFill>
              <a:srgbClr val="FFC20E">
                <a:alpha val="100000"/>
              </a:srgbClr>
            </a:solidFill>
          </p:spPr>
          <p:txBody>
            <a:bodyPr/>
            <a:lstStyle/>
            <a:p/>
          </p:txBody>
        </p:sp>
        <p:sp>
          <p:nvSpPr>
            <p:cNvPr id="103" name="rc103"/>
            <p:cNvSpPr/>
            <p:nvPr/>
          </p:nvSpPr>
          <p:spPr>
            <a:xfrm>
              <a:off x="7442985" y="3121951"/>
              <a:ext cx="200644" cy="15832"/>
            </a:xfrm>
            <a:prstGeom prst="rect">
              <a:avLst/>
            </a:prstGeom>
            <a:solidFill>
              <a:srgbClr val="F26A21">
                <a:alpha val="100000"/>
              </a:srgbClr>
            </a:solidFill>
          </p:spPr>
          <p:txBody>
            <a:bodyPr/>
            <a:lstStyle/>
            <a:p/>
          </p:txBody>
        </p:sp>
        <p:sp>
          <p:nvSpPr>
            <p:cNvPr id="104" name="rc104"/>
            <p:cNvSpPr/>
            <p:nvPr/>
          </p:nvSpPr>
          <p:spPr>
            <a:xfrm>
              <a:off x="7442985" y="3137783"/>
              <a:ext cx="200644" cy="1487751"/>
            </a:xfrm>
            <a:prstGeom prst="rect">
              <a:avLst/>
            </a:prstGeom>
            <a:solidFill>
              <a:srgbClr val="FFC20E">
                <a:alpha val="100000"/>
              </a:srgbClr>
            </a:solidFill>
          </p:spPr>
          <p:txBody>
            <a:bodyPr/>
            <a:lstStyle/>
            <a:p/>
          </p:txBody>
        </p:sp>
        <p:sp>
          <p:nvSpPr>
            <p:cNvPr id="105" name="rc105"/>
            <p:cNvSpPr/>
            <p:nvPr/>
          </p:nvSpPr>
          <p:spPr>
            <a:xfrm>
              <a:off x="7665922" y="3131031"/>
              <a:ext cx="200644" cy="12680"/>
            </a:xfrm>
            <a:prstGeom prst="rect">
              <a:avLst/>
            </a:prstGeom>
            <a:solidFill>
              <a:srgbClr val="F26A21">
                <a:alpha val="100000"/>
              </a:srgbClr>
            </a:solidFill>
          </p:spPr>
          <p:txBody>
            <a:bodyPr/>
            <a:lstStyle/>
            <a:p/>
          </p:txBody>
        </p:sp>
        <p:sp>
          <p:nvSpPr>
            <p:cNvPr id="106" name="rc106"/>
            <p:cNvSpPr/>
            <p:nvPr/>
          </p:nvSpPr>
          <p:spPr>
            <a:xfrm>
              <a:off x="7665922" y="3143711"/>
              <a:ext cx="200644" cy="1481824"/>
            </a:xfrm>
            <a:prstGeom prst="rect">
              <a:avLst/>
            </a:prstGeom>
            <a:solidFill>
              <a:srgbClr val="FFC20E">
                <a:alpha val="100000"/>
              </a:srgbClr>
            </a:solidFill>
          </p:spPr>
          <p:txBody>
            <a:bodyPr/>
            <a:lstStyle/>
            <a:p/>
          </p:txBody>
        </p:sp>
        <p:sp>
          <p:nvSpPr>
            <p:cNvPr id="107" name="rc107"/>
            <p:cNvSpPr/>
            <p:nvPr/>
          </p:nvSpPr>
          <p:spPr>
            <a:xfrm>
              <a:off x="7888860" y="3139531"/>
              <a:ext cx="200644" cy="10155"/>
            </a:xfrm>
            <a:prstGeom prst="rect">
              <a:avLst/>
            </a:prstGeom>
            <a:solidFill>
              <a:srgbClr val="F26A21">
                <a:alpha val="100000"/>
              </a:srgbClr>
            </a:solidFill>
          </p:spPr>
          <p:txBody>
            <a:bodyPr/>
            <a:lstStyle/>
            <a:p/>
          </p:txBody>
        </p:sp>
        <p:sp>
          <p:nvSpPr>
            <p:cNvPr id="108" name="rc108"/>
            <p:cNvSpPr/>
            <p:nvPr/>
          </p:nvSpPr>
          <p:spPr>
            <a:xfrm>
              <a:off x="7888860" y="3149686"/>
              <a:ext cx="200644" cy="1475848"/>
            </a:xfrm>
            <a:prstGeom prst="rect">
              <a:avLst/>
            </a:prstGeom>
            <a:solidFill>
              <a:srgbClr val="FFC20E">
                <a:alpha val="100000"/>
              </a:srgbClr>
            </a:solidFill>
          </p:spPr>
          <p:txBody>
            <a:bodyPr/>
            <a:lstStyle/>
            <a:p/>
          </p:txBody>
        </p:sp>
        <p:sp>
          <p:nvSpPr>
            <p:cNvPr id="109" name="rc109"/>
            <p:cNvSpPr/>
            <p:nvPr/>
          </p:nvSpPr>
          <p:spPr>
            <a:xfrm>
              <a:off x="8111798" y="3146092"/>
              <a:ext cx="200644" cy="8133"/>
            </a:xfrm>
            <a:prstGeom prst="rect">
              <a:avLst/>
            </a:prstGeom>
            <a:solidFill>
              <a:srgbClr val="F26A21">
                <a:alpha val="100000"/>
              </a:srgbClr>
            </a:solidFill>
          </p:spPr>
          <p:txBody>
            <a:bodyPr/>
            <a:lstStyle/>
            <a:p/>
          </p:txBody>
        </p:sp>
        <p:sp>
          <p:nvSpPr>
            <p:cNvPr id="110" name="rc110"/>
            <p:cNvSpPr/>
            <p:nvPr/>
          </p:nvSpPr>
          <p:spPr>
            <a:xfrm>
              <a:off x="8111798" y="3154226"/>
              <a:ext cx="200644" cy="1471309"/>
            </a:xfrm>
            <a:prstGeom prst="rect">
              <a:avLst/>
            </a:prstGeom>
            <a:solidFill>
              <a:srgbClr val="FFC20E">
                <a:alpha val="100000"/>
              </a:srgbClr>
            </a:solidFill>
          </p:spPr>
          <p:txBody>
            <a:bodyPr/>
            <a:lstStyle/>
            <a:p/>
          </p:txBody>
        </p:sp>
        <p:sp>
          <p:nvSpPr>
            <p:cNvPr id="111" name="pl111"/>
            <p:cNvSpPr/>
            <p:nvPr/>
          </p:nvSpPr>
          <p:spPr>
            <a:xfrm>
              <a:off x="1523984" y="1227418"/>
              <a:ext cx="5350508" cy="171622"/>
            </a:xfrm>
            <a:custGeom>
              <a:avLst/>
              <a:pathLst>
                <a:path w="5350508" h="171622">
                  <a:moveTo>
                    <a:pt x="0" y="34324"/>
                  </a:moveTo>
                  <a:lnTo>
                    <a:pt x="222937" y="68648"/>
                  </a:lnTo>
                  <a:lnTo>
                    <a:pt x="445875" y="34324"/>
                  </a:lnTo>
                  <a:lnTo>
                    <a:pt x="668813" y="171622"/>
                  </a:lnTo>
                  <a:lnTo>
                    <a:pt x="891751" y="0"/>
                  </a:lnTo>
                  <a:lnTo>
                    <a:pt x="1114689" y="0"/>
                  </a:lnTo>
                  <a:lnTo>
                    <a:pt x="1337627" y="0"/>
                  </a:lnTo>
                  <a:lnTo>
                    <a:pt x="1560565" y="34324"/>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0"/>
                  </a:lnTo>
                  <a:lnTo>
                    <a:pt x="5127571" y="34324"/>
                  </a:lnTo>
                  <a:lnTo>
                    <a:pt x="5350508" y="34324"/>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27418"/>
              <a:ext cx="5350508" cy="274595"/>
            </a:xfrm>
            <a:custGeom>
              <a:avLst/>
              <a:pathLst>
                <a:path w="5350508" h="274595">
                  <a:moveTo>
                    <a:pt x="0" y="137297"/>
                  </a:moveTo>
                  <a:lnTo>
                    <a:pt x="222937" y="102973"/>
                  </a:lnTo>
                  <a:lnTo>
                    <a:pt x="445875" y="171622"/>
                  </a:lnTo>
                  <a:lnTo>
                    <a:pt x="668813" y="274595"/>
                  </a:lnTo>
                  <a:lnTo>
                    <a:pt x="891751" y="68648"/>
                  </a:lnTo>
                  <a:lnTo>
                    <a:pt x="1114689" y="34324"/>
                  </a:lnTo>
                  <a:lnTo>
                    <a:pt x="1337627" y="68648"/>
                  </a:lnTo>
                  <a:lnTo>
                    <a:pt x="1560565" y="137297"/>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34324"/>
                  </a:lnTo>
                  <a:lnTo>
                    <a:pt x="4904633" y="34324"/>
                  </a:lnTo>
                  <a:lnTo>
                    <a:pt x="5127571" y="68648"/>
                  </a:lnTo>
                  <a:lnTo>
                    <a:pt x="5350508" y="102973"/>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997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914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91441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3735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8322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8061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145565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68503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7997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9147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91441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13735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36028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58322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80616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188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06961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82036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43149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Morocco</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Morocco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3510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2378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124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0114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7944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6812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5680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607057"/>
              <a:ext cx="215906" cy="1383702"/>
            </a:xfrm>
            <a:prstGeom prst="rect">
              <a:avLst/>
            </a:prstGeom>
            <a:solidFill>
              <a:srgbClr val="0058AB">
                <a:alpha val="100000"/>
              </a:srgbClr>
            </a:solidFill>
          </p:spPr>
          <p:txBody>
            <a:bodyPr/>
            <a:lstStyle/>
            <a:p/>
          </p:txBody>
        </p:sp>
        <p:sp>
          <p:nvSpPr>
            <p:cNvPr id="40" name="rc40"/>
            <p:cNvSpPr/>
            <p:nvPr/>
          </p:nvSpPr>
          <p:spPr>
            <a:xfrm>
              <a:off x="1530867" y="2939821"/>
              <a:ext cx="215906" cy="2050938"/>
            </a:xfrm>
            <a:prstGeom prst="rect">
              <a:avLst/>
            </a:prstGeom>
            <a:solidFill>
              <a:srgbClr val="0058AB">
                <a:alpha val="100000"/>
              </a:srgbClr>
            </a:solidFill>
          </p:spPr>
          <p:txBody>
            <a:bodyPr/>
            <a:lstStyle/>
            <a:p/>
          </p:txBody>
        </p:sp>
        <p:sp>
          <p:nvSpPr>
            <p:cNvPr id="41" name="rc41"/>
            <p:cNvSpPr/>
            <p:nvPr/>
          </p:nvSpPr>
          <p:spPr>
            <a:xfrm>
              <a:off x="1770763" y="3634173"/>
              <a:ext cx="215906" cy="1356586"/>
            </a:xfrm>
            <a:prstGeom prst="rect">
              <a:avLst/>
            </a:prstGeom>
            <a:solidFill>
              <a:srgbClr val="0058AB">
                <a:alpha val="100000"/>
              </a:srgbClr>
            </a:solidFill>
          </p:spPr>
          <p:txBody>
            <a:bodyPr/>
            <a:lstStyle/>
            <a:p/>
          </p:txBody>
        </p:sp>
        <p:sp>
          <p:nvSpPr>
            <p:cNvPr id="42" name="rc42"/>
            <p:cNvSpPr/>
            <p:nvPr/>
          </p:nvSpPr>
          <p:spPr>
            <a:xfrm>
              <a:off x="2010660" y="866434"/>
              <a:ext cx="215906" cy="4124325"/>
            </a:xfrm>
            <a:prstGeom prst="rect">
              <a:avLst/>
            </a:prstGeom>
            <a:solidFill>
              <a:srgbClr val="0058AB">
                <a:alpha val="100000"/>
              </a:srgbClr>
            </a:solidFill>
          </p:spPr>
          <p:txBody>
            <a:bodyPr/>
            <a:lstStyle/>
            <a:p/>
          </p:txBody>
        </p:sp>
        <p:sp>
          <p:nvSpPr>
            <p:cNvPr id="43" name="rc43"/>
            <p:cNvSpPr/>
            <p:nvPr/>
          </p:nvSpPr>
          <p:spPr>
            <a:xfrm>
              <a:off x="2250556" y="4290629"/>
              <a:ext cx="215906" cy="700130"/>
            </a:xfrm>
            <a:prstGeom prst="rect">
              <a:avLst/>
            </a:prstGeom>
            <a:solidFill>
              <a:srgbClr val="0058AB">
                <a:alpha val="100000"/>
              </a:srgbClr>
            </a:solidFill>
          </p:spPr>
          <p:txBody>
            <a:bodyPr/>
            <a:lstStyle/>
            <a:p/>
          </p:txBody>
        </p:sp>
        <p:sp>
          <p:nvSpPr>
            <p:cNvPr id="44" name="rc44"/>
            <p:cNvSpPr/>
            <p:nvPr/>
          </p:nvSpPr>
          <p:spPr>
            <a:xfrm>
              <a:off x="2490453" y="4275848"/>
              <a:ext cx="215906" cy="714911"/>
            </a:xfrm>
            <a:prstGeom prst="rect">
              <a:avLst/>
            </a:prstGeom>
            <a:solidFill>
              <a:srgbClr val="0058AB">
                <a:alpha val="100000"/>
              </a:srgbClr>
            </a:solidFill>
          </p:spPr>
          <p:txBody>
            <a:bodyPr/>
            <a:lstStyle/>
            <a:p/>
          </p:txBody>
        </p:sp>
        <p:sp>
          <p:nvSpPr>
            <p:cNvPr id="45" name="rc45"/>
            <p:cNvSpPr/>
            <p:nvPr/>
          </p:nvSpPr>
          <p:spPr>
            <a:xfrm>
              <a:off x="2730349" y="4263957"/>
              <a:ext cx="215906" cy="726802"/>
            </a:xfrm>
            <a:prstGeom prst="rect">
              <a:avLst/>
            </a:prstGeom>
            <a:solidFill>
              <a:srgbClr val="0058AB">
                <a:alpha val="100000"/>
              </a:srgbClr>
            </a:solidFill>
          </p:spPr>
          <p:txBody>
            <a:bodyPr/>
            <a:lstStyle/>
            <a:p/>
          </p:txBody>
        </p:sp>
        <p:sp>
          <p:nvSpPr>
            <p:cNvPr id="46" name="rc46"/>
            <p:cNvSpPr/>
            <p:nvPr/>
          </p:nvSpPr>
          <p:spPr>
            <a:xfrm>
              <a:off x="2970245" y="3511150"/>
              <a:ext cx="215906" cy="1479609"/>
            </a:xfrm>
            <a:prstGeom prst="rect">
              <a:avLst/>
            </a:prstGeom>
            <a:solidFill>
              <a:srgbClr val="0058AB">
                <a:alpha val="100000"/>
              </a:srgbClr>
            </a:solidFill>
          </p:spPr>
          <p:txBody>
            <a:bodyPr/>
            <a:lstStyle/>
            <a:p/>
          </p:txBody>
        </p:sp>
        <p:sp>
          <p:nvSpPr>
            <p:cNvPr id="47" name="rc47"/>
            <p:cNvSpPr/>
            <p:nvPr/>
          </p:nvSpPr>
          <p:spPr>
            <a:xfrm>
              <a:off x="3210142" y="4242175"/>
              <a:ext cx="215906" cy="748584"/>
            </a:xfrm>
            <a:prstGeom prst="rect">
              <a:avLst/>
            </a:prstGeom>
            <a:solidFill>
              <a:srgbClr val="0058AB">
                <a:alpha val="100000"/>
              </a:srgbClr>
            </a:solidFill>
          </p:spPr>
          <p:txBody>
            <a:bodyPr/>
            <a:lstStyle/>
            <a:p/>
          </p:txBody>
        </p:sp>
        <p:sp>
          <p:nvSpPr>
            <p:cNvPr id="48" name="rc48"/>
            <p:cNvSpPr/>
            <p:nvPr/>
          </p:nvSpPr>
          <p:spPr>
            <a:xfrm>
              <a:off x="3450038" y="4229395"/>
              <a:ext cx="215906" cy="761364"/>
            </a:xfrm>
            <a:prstGeom prst="rect">
              <a:avLst/>
            </a:prstGeom>
            <a:solidFill>
              <a:srgbClr val="0058AB">
                <a:alpha val="100000"/>
              </a:srgbClr>
            </a:solidFill>
          </p:spPr>
          <p:txBody>
            <a:bodyPr/>
            <a:lstStyle/>
            <a:p/>
          </p:txBody>
        </p:sp>
        <p:sp>
          <p:nvSpPr>
            <p:cNvPr id="49" name="rc49"/>
            <p:cNvSpPr/>
            <p:nvPr/>
          </p:nvSpPr>
          <p:spPr>
            <a:xfrm>
              <a:off x="3689935" y="4219727"/>
              <a:ext cx="215906" cy="771032"/>
            </a:xfrm>
            <a:prstGeom prst="rect">
              <a:avLst/>
            </a:prstGeom>
            <a:solidFill>
              <a:srgbClr val="0058AB">
                <a:alpha val="100000"/>
              </a:srgbClr>
            </a:solidFill>
          </p:spPr>
          <p:txBody>
            <a:bodyPr/>
            <a:lstStyle/>
            <a:p/>
          </p:txBody>
        </p:sp>
        <p:sp>
          <p:nvSpPr>
            <p:cNvPr id="50" name="rc50"/>
            <p:cNvSpPr/>
            <p:nvPr/>
          </p:nvSpPr>
          <p:spPr>
            <a:xfrm>
              <a:off x="3929831" y="4221283"/>
              <a:ext cx="215906" cy="769477"/>
            </a:xfrm>
            <a:prstGeom prst="rect">
              <a:avLst/>
            </a:prstGeom>
            <a:solidFill>
              <a:srgbClr val="0058AB">
                <a:alpha val="100000"/>
              </a:srgbClr>
            </a:solidFill>
          </p:spPr>
          <p:txBody>
            <a:bodyPr/>
            <a:lstStyle/>
            <a:p/>
          </p:txBody>
        </p:sp>
        <p:sp>
          <p:nvSpPr>
            <p:cNvPr id="51" name="rc51"/>
            <p:cNvSpPr/>
            <p:nvPr/>
          </p:nvSpPr>
          <p:spPr>
            <a:xfrm>
              <a:off x="4169728" y="4229284"/>
              <a:ext cx="215906" cy="761475"/>
            </a:xfrm>
            <a:prstGeom prst="rect">
              <a:avLst/>
            </a:prstGeom>
            <a:solidFill>
              <a:srgbClr val="0058AB">
                <a:alpha val="100000"/>
              </a:srgbClr>
            </a:solidFill>
          </p:spPr>
          <p:txBody>
            <a:bodyPr/>
            <a:lstStyle/>
            <a:p/>
          </p:txBody>
        </p:sp>
        <p:sp>
          <p:nvSpPr>
            <p:cNvPr id="52" name="rc52"/>
            <p:cNvSpPr/>
            <p:nvPr/>
          </p:nvSpPr>
          <p:spPr>
            <a:xfrm>
              <a:off x="4409624" y="4242064"/>
              <a:ext cx="215906" cy="748695"/>
            </a:xfrm>
            <a:prstGeom prst="rect">
              <a:avLst/>
            </a:prstGeom>
            <a:solidFill>
              <a:srgbClr val="0058AB">
                <a:alpha val="100000"/>
              </a:srgbClr>
            </a:solidFill>
          </p:spPr>
          <p:txBody>
            <a:bodyPr/>
            <a:lstStyle/>
            <a:p/>
          </p:txBody>
        </p:sp>
        <p:sp>
          <p:nvSpPr>
            <p:cNvPr id="53" name="rc53"/>
            <p:cNvSpPr/>
            <p:nvPr/>
          </p:nvSpPr>
          <p:spPr>
            <a:xfrm>
              <a:off x="4649521" y="4252733"/>
              <a:ext cx="215906" cy="738026"/>
            </a:xfrm>
            <a:prstGeom prst="rect">
              <a:avLst/>
            </a:prstGeom>
            <a:solidFill>
              <a:srgbClr val="0058AB">
                <a:alpha val="100000"/>
              </a:srgbClr>
            </a:solidFill>
          </p:spPr>
          <p:txBody>
            <a:bodyPr/>
            <a:lstStyle/>
            <a:p/>
          </p:txBody>
        </p:sp>
        <p:sp>
          <p:nvSpPr>
            <p:cNvPr id="54" name="rc54"/>
            <p:cNvSpPr/>
            <p:nvPr/>
          </p:nvSpPr>
          <p:spPr>
            <a:xfrm>
              <a:off x="4889417" y="4254622"/>
              <a:ext cx="215906" cy="736137"/>
            </a:xfrm>
            <a:prstGeom prst="rect">
              <a:avLst/>
            </a:prstGeom>
            <a:solidFill>
              <a:srgbClr val="0058AB">
                <a:alpha val="100000"/>
              </a:srgbClr>
            </a:solidFill>
          </p:spPr>
          <p:txBody>
            <a:bodyPr/>
            <a:lstStyle/>
            <a:p/>
          </p:txBody>
        </p:sp>
        <p:sp>
          <p:nvSpPr>
            <p:cNvPr id="55" name="rc55"/>
            <p:cNvSpPr/>
            <p:nvPr/>
          </p:nvSpPr>
          <p:spPr>
            <a:xfrm>
              <a:off x="5129313" y="4255289"/>
              <a:ext cx="215906" cy="735470"/>
            </a:xfrm>
            <a:prstGeom prst="rect">
              <a:avLst/>
            </a:prstGeom>
            <a:solidFill>
              <a:srgbClr val="0058AB">
                <a:alpha val="100000"/>
              </a:srgbClr>
            </a:solidFill>
          </p:spPr>
          <p:txBody>
            <a:bodyPr/>
            <a:lstStyle/>
            <a:p/>
          </p:txBody>
        </p:sp>
        <p:sp>
          <p:nvSpPr>
            <p:cNvPr id="56" name="rc56"/>
            <p:cNvSpPr/>
            <p:nvPr/>
          </p:nvSpPr>
          <p:spPr>
            <a:xfrm>
              <a:off x="5369210" y="4257734"/>
              <a:ext cx="215906" cy="733025"/>
            </a:xfrm>
            <a:prstGeom prst="rect">
              <a:avLst/>
            </a:prstGeom>
            <a:solidFill>
              <a:srgbClr val="0058AB">
                <a:alpha val="100000"/>
              </a:srgbClr>
            </a:solidFill>
          </p:spPr>
          <p:txBody>
            <a:bodyPr/>
            <a:lstStyle/>
            <a:p/>
          </p:txBody>
        </p:sp>
        <p:sp>
          <p:nvSpPr>
            <p:cNvPr id="57" name="rc57"/>
            <p:cNvSpPr/>
            <p:nvPr/>
          </p:nvSpPr>
          <p:spPr>
            <a:xfrm>
              <a:off x="5609106" y="4262624"/>
              <a:ext cx="215906" cy="728135"/>
            </a:xfrm>
            <a:prstGeom prst="rect">
              <a:avLst/>
            </a:prstGeom>
            <a:solidFill>
              <a:srgbClr val="0058AB">
                <a:alpha val="100000"/>
              </a:srgbClr>
            </a:solidFill>
          </p:spPr>
          <p:txBody>
            <a:bodyPr/>
            <a:lstStyle/>
            <a:p/>
          </p:txBody>
        </p:sp>
        <p:sp>
          <p:nvSpPr>
            <p:cNvPr id="58" name="rc58"/>
            <p:cNvSpPr/>
            <p:nvPr/>
          </p:nvSpPr>
          <p:spPr>
            <a:xfrm>
              <a:off x="5849003" y="4267180"/>
              <a:ext cx="215906" cy="723579"/>
            </a:xfrm>
            <a:prstGeom prst="rect">
              <a:avLst/>
            </a:prstGeom>
            <a:solidFill>
              <a:srgbClr val="0058AB">
                <a:alpha val="100000"/>
              </a:srgbClr>
            </a:solidFill>
          </p:spPr>
          <p:txBody>
            <a:bodyPr/>
            <a:lstStyle/>
            <a:p/>
          </p:txBody>
        </p:sp>
        <p:sp>
          <p:nvSpPr>
            <p:cNvPr id="59" name="rc59"/>
            <p:cNvSpPr/>
            <p:nvPr/>
          </p:nvSpPr>
          <p:spPr>
            <a:xfrm>
              <a:off x="6088899" y="4275626"/>
              <a:ext cx="215906" cy="715133"/>
            </a:xfrm>
            <a:prstGeom prst="rect">
              <a:avLst/>
            </a:prstGeom>
            <a:solidFill>
              <a:srgbClr val="0058AB">
                <a:alpha val="100000"/>
              </a:srgbClr>
            </a:solidFill>
          </p:spPr>
          <p:txBody>
            <a:bodyPr/>
            <a:lstStyle/>
            <a:p/>
          </p:txBody>
        </p:sp>
        <p:sp>
          <p:nvSpPr>
            <p:cNvPr id="60" name="rc60"/>
            <p:cNvSpPr/>
            <p:nvPr/>
          </p:nvSpPr>
          <p:spPr>
            <a:xfrm>
              <a:off x="6328796" y="4283850"/>
              <a:ext cx="215906" cy="706909"/>
            </a:xfrm>
            <a:prstGeom prst="rect">
              <a:avLst/>
            </a:prstGeom>
            <a:solidFill>
              <a:srgbClr val="0058AB">
                <a:alpha val="100000"/>
              </a:srgbClr>
            </a:solidFill>
          </p:spPr>
          <p:txBody>
            <a:bodyPr/>
            <a:lstStyle/>
            <a:p/>
          </p:txBody>
        </p:sp>
        <p:sp>
          <p:nvSpPr>
            <p:cNvPr id="61" name="rc61"/>
            <p:cNvSpPr/>
            <p:nvPr/>
          </p:nvSpPr>
          <p:spPr>
            <a:xfrm>
              <a:off x="6568692" y="4293629"/>
              <a:ext cx="215906" cy="697130"/>
            </a:xfrm>
            <a:prstGeom prst="rect">
              <a:avLst/>
            </a:prstGeom>
            <a:solidFill>
              <a:srgbClr val="0058AB">
                <a:alpha val="100000"/>
              </a:srgbClr>
            </a:solidFill>
          </p:spPr>
          <p:txBody>
            <a:bodyPr/>
            <a:lstStyle/>
            <a:p/>
          </p:txBody>
        </p:sp>
        <p:sp>
          <p:nvSpPr>
            <p:cNvPr id="62" name="rc62"/>
            <p:cNvSpPr/>
            <p:nvPr/>
          </p:nvSpPr>
          <p:spPr>
            <a:xfrm>
              <a:off x="6808589" y="3609279"/>
              <a:ext cx="215906" cy="1381480"/>
            </a:xfrm>
            <a:prstGeom prst="rect">
              <a:avLst/>
            </a:prstGeom>
            <a:solidFill>
              <a:srgbClr val="0058AB">
                <a:alpha val="100000"/>
              </a:srgbClr>
            </a:solidFill>
          </p:spPr>
          <p:txBody>
            <a:bodyPr/>
            <a:lstStyle/>
            <a:p/>
          </p:txBody>
        </p:sp>
        <p:sp>
          <p:nvSpPr>
            <p:cNvPr id="63" name="rc63"/>
            <p:cNvSpPr/>
            <p:nvPr/>
          </p:nvSpPr>
          <p:spPr>
            <a:xfrm>
              <a:off x="7048485" y="3620059"/>
              <a:ext cx="215906" cy="1370700"/>
            </a:xfrm>
            <a:prstGeom prst="rect">
              <a:avLst/>
            </a:prstGeom>
            <a:solidFill>
              <a:srgbClr val="0058AB">
                <a:alpha val="100000"/>
              </a:srgbClr>
            </a:solidFill>
          </p:spPr>
          <p:txBody>
            <a:bodyPr/>
            <a:lstStyle/>
            <a:p/>
          </p:txBody>
        </p:sp>
        <p:sp>
          <p:nvSpPr>
            <p:cNvPr id="64" name="rc64"/>
            <p:cNvSpPr/>
            <p:nvPr/>
          </p:nvSpPr>
          <p:spPr>
            <a:xfrm>
              <a:off x="8487864" y="4628914"/>
              <a:ext cx="215906" cy="361845"/>
            </a:xfrm>
            <a:prstGeom prst="rect">
              <a:avLst/>
            </a:prstGeom>
            <a:solidFill>
              <a:srgbClr val="69DBFF">
                <a:alpha val="100000"/>
              </a:srgbClr>
            </a:solidFill>
          </p:spPr>
          <p:txBody>
            <a:bodyPr/>
            <a:lstStyle/>
            <a:p/>
          </p:txBody>
        </p:sp>
        <p:sp>
          <p:nvSpPr>
            <p:cNvPr id="65" name="pl65"/>
            <p:cNvSpPr/>
            <p:nvPr/>
          </p:nvSpPr>
          <p:spPr>
            <a:xfrm>
              <a:off x="6196853" y="4267180"/>
              <a:ext cx="2398964" cy="361789"/>
            </a:xfrm>
            <a:custGeom>
              <a:avLst/>
              <a:pathLst>
                <a:path w="2398964" h="361789">
                  <a:moveTo>
                    <a:pt x="0" y="0"/>
                  </a:moveTo>
                  <a:lnTo>
                    <a:pt x="239896" y="36178"/>
                  </a:lnTo>
                  <a:lnTo>
                    <a:pt x="479792" y="72357"/>
                  </a:lnTo>
                  <a:lnTo>
                    <a:pt x="719689" y="108536"/>
                  </a:lnTo>
                  <a:lnTo>
                    <a:pt x="959585" y="144715"/>
                  </a:lnTo>
                  <a:lnTo>
                    <a:pt x="1199482" y="180894"/>
                  </a:lnTo>
                  <a:lnTo>
                    <a:pt x="1439378" y="217073"/>
                  </a:lnTo>
                  <a:lnTo>
                    <a:pt x="1679275" y="253252"/>
                  </a:lnTo>
                  <a:lnTo>
                    <a:pt x="1919171" y="289431"/>
                  </a:lnTo>
                  <a:lnTo>
                    <a:pt x="2159067" y="325610"/>
                  </a:lnTo>
                  <a:lnTo>
                    <a:pt x="2398964" y="361789"/>
                  </a:lnTo>
                </a:path>
              </a:pathLst>
            </a:custGeom>
            <a:ln w="13550" cap="flat">
              <a:solidFill>
                <a:srgbClr val="000000">
                  <a:alpha val="100000"/>
                </a:srgbClr>
              </a:solidFill>
              <a:prstDash val="solid"/>
              <a:round/>
            </a:ln>
          </p:spPr>
          <p:txBody>
            <a:bodyPr/>
            <a:lstStyle/>
            <a:p/>
          </p:txBody>
        </p:sp>
        <p:sp>
          <p:nvSpPr>
            <p:cNvPr id="66" name="pt66"/>
            <p:cNvSpPr/>
            <p:nvPr/>
          </p:nvSpPr>
          <p:spPr>
            <a:xfrm>
              <a:off x="6172027" y="42423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2785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3147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3508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3870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4232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4594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495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5317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5679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6041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2201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7106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15993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73425" y="398022"/>
              <a:ext cx="60478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Morocco</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137%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97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38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79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121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86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68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509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25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91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732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2575238"/>
              <a:ext cx="248247" cy="1527459"/>
            </a:xfrm>
            <a:prstGeom prst="rect">
              <a:avLst/>
            </a:prstGeom>
            <a:solidFill>
              <a:srgbClr val="80BD41">
                <a:alpha val="100000"/>
              </a:srgbClr>
            </a:solidFill>
          </p:spPr>
          <p:txBody>
            <a:bodyPr/>
            <a:lstStyle/>
            <a:p/>
          </p:txBody>
        </p:sp>
        <p:sp>
          <p:nvSpPr>
            <p:cNvPr id="27" name="rc27"/>
            <p:cNvSpPr/>
            <p:nvPr/>
          </p:nvSpPr>
          <p:spPr>
            <a:xfrm>
              <a:off x="1333322" y="2544069"/>
              <a:ext cx="248247" cy="31169"/>
            </a:xfrm>
            <a:prstGeom prst="rect">
              <a:avLst/>
            </a:prstGeom>
            <a:solidFill>
              <a:srgbClr val="1CABE2">
                <a:alpha val="100000"/>
              </a:srgbClr>
            </a:solidFill>
          </p:spPr>
          <p:txBody>
            <a:bodyPr/>
            <a:lstStyle/>
            <a:p/>
          </p:txBody>
        </p:sp>
        <p:sp>
          <p:nvSpPr>
            <p:cNvPr id="28" name="rc28"/>
            <p:cNvSpPr/>
            <p:nvPr/>
          </p:nvSpPr>
          <p:spPr>
            <a:xfrm>
              <a:off x="1609153" y="2608785"/>
              <a:ext cx="248247" cy="1493911"/>
            </a:xfrm>
            <a:prstGeom prst="rect">
              <a:avLst/>
            </a:prstGeom>
            <a:solidFill>
              <a:srgbClr val="80BD41">
                <a:alpha val="100000"/>
              </a:srgbClr>
            </a:solidFill>
          </p:spPr>
          <p:txBody>
            <a:bodyPr/>
            <a:lstStyle/>
            <a:p/>
          </p:txBody>
        </p:sp>
        <p:sp>
          <p:nvSpPr>
            <p:cNvPr id="29" name="rc29"/>
            <p:cNvSpPr/>
            <p:nvPr/>
          </p:nvSpPr>
          <p:spPr>
            <a:xfrm>
              <a:off x="1609153" y="2562595"/>
              <a:ext cx="248247" cy="46190"/>
            </a:xfrm>
            <a:prstGeom prst="rect">
              <a:avLst/>
            </a:prstGeom>
            <a:solidFill>
              <a:srgbClr val="1CABE2">
                <a:alpha val="100000"/>
              </a:srgbClr>
            </a:solidFill>
          </p:spPr>
          <p:txBody>
            <a:bodyPr/>
            <a:lstStyle/>
            <a:p/>
          </p:txBody>
        </p:sp>
        <p:sp>
          <p:nvSpPr>
            <p:cNvPr id="30" name="rc30"/>
            <p:cNvSpPr/>
            <p:nvPr/>
          </p:nvSpPr>
          <p:spPr>
            <a:xfrm>
              <a:off x="1884983" y="2605230"/>
              <a:ext cx="248247" cy="1497466"/>
            </a:xfrm>
            <a:prstGeom prst="rect">
              <a:avLst/>
            </a:prstGeom>
            <a:solidFill>
              <a:srgbClr val="80BD41">
                <a:alpha val="100000"/>
              </a:srgbClr>
            </a:solidFill>
          </p:spPr>
          <p:txBody>
            <a:bodyPr/>
            <a:lstStyle/>
            <a:p/>
          </p:txBody>
        </p:sp>
        <p:sp>
          <p:nvSpPr>
            <p:cNvPr id="31" name="rc31"/>
            <p:cNvSpPr/>
            <p:nvPr/>
          </p:nvSpPr>
          <p:spPr>
            <a:xfrm>
              <a:off x="1884983" y="2574662"/>
              <a:ext cx="248247" cy="30568"/>
            </a:xfrm>
            <a:prstGeom prst="rect">
              <a:avLst/>
            </a:prstGeom>
            <a:solidFill>
              <a:srgbClr val="1CABE2">
                <a:alpha val="100000"/>
              </a:srgbClr>
            </a:solidFill>
          </p:spPr>
          <p:txBody>
            <a:bodyPr/>
            <a:lstStyle/>
            <a:p/>
          </p:txBody>
        </p:sp>
        <p:sp>
          <p:nvSpPr>
            <p:cNvPr id="32" name="rc32"/>
            <p:cNvSpPr/>
            <p:nvPr/>
          </p:nvSpPr>
          <p:spPr>
            <a:xfrm>
              <a:off x="2160814" y="2647089"/>
              <a:ext cx="248247" cy="1455607"/>
            </a:xfrm>
            <a:prstGeom prst="rect">
              <a:avLst/>
            </a:prstGeom>
            <a:solidFill>
              <a:srgbClr val="80BD41">
                <a:alpha val="100000"/>
              </a:srgbClr>
            </a:solidFill>
          </p:spPr>
          <p:txBody>
            <a:bodyPr/>
            <a:lstStyle/>
            <a:p/>
          </p:txBody>
        </p:sp>
        <p:sp>
          <p:nvSpPr>
            <p:cNvPr id="33" name="rc33"/>
            <p:cNvSpPr/>
            <p:nvPr/>
          </p:nvSpPr>
          <p:spPr>
            <a:xfrm>
              <a:off x="2160814" y="2554183"/>
              <a:ext cx="248247" cy="92906"/>
            </a:xfrm>
            <a:prstGeom prst="rect">
              <a:avLst/>
            </a:prstGeom>
            <a:solidFill>
              <a:srgbClr val="1CABE2">
                <a:alpha val="100000"/>
              </a:srgbClr>
            </a:solidFill>
          </p:spPr>
          <p:txBody>
            <a:bodyPr/>
            <a:lstStyle/>
            <a:p/>
          </p:txBody>
        </p:sp>
        <p:sp>
          <p:nvSpPr>
            <p:cNvPr id="34" name="rc34"/>
            <p:cNvSpPr/>
            <p:nvPr/>
          </p:nvSpPr>
          <p:spPr>
            <a:xfrm>
              <a:off x="2436645" y="2541140"/>
              <a:ext cx="248247" cy="1561557"/>
            </a:xfrm>
            <a:prstGeom prst="rect">
              <a:avLst/>
            </a:prstGeom>
            <a:solidFill>
              <a:srgbClr val="80BD41">
                <a:alpha val="100000"/>
              </a:srgbClr>
            </a:solidFill>
          </p:spPr>
          <p:txBody>
            <a:bodyPr/>
            <a:lstStyle/>
            <a:p/>
          </p:txBody>
        </p:sp>
        <p:sp>
          <p:nvSpPr>
            <p:cNvPr id="35" name="rc35"/>
            <p:cNvSpPr/>
            <p:nvPr/>
          </p:nvSpPr>
          <p:spPr>
            <a:xfrm>
              <a:off x="2436645" y="2525367"/>
              <a:ext cx="248247" cy="15772"/>
            </a:xfrm>
            <a:prstGeom prst="rect">
              <a:avLst/>
            </a:prstGeom>
            <a:solidFill>
              <a:srgbClr val="1CABE2">
                <a:alpha val="100000"/>
              </a:srgbClr>
            </a:solidFill>
          </p:spPr>
          <p:txBody>
            <a:bodyPr/>
            <a:lstStyle/>
            <a:p/>
          </p:txBody>
        </p:sp>
        <p:sp>
          <p:nvSpPr>
            <p:cNvPr id="36" name="rc36"/>
            <p:cNvSpPr/>
            <p:nvPr/>
          </p:nvSpPr>
          <p:spPr>
            <a:xfrm>
              <a:off x="2712475" y="2508368"/>
              <a:ext cx="248247" cy="1594328"/>
            </a:xfrm>
            <a:prstGeom prst="rect">
              <a:avLst/>
            </a:prstGeom>
            <a:solidFill>
              <a:srgbClr val="80BD41">
                <a:alpha val="100000"/>
              </a:srgbClr>
            </a:solidFill>
          </p:spPr>
          <p:txBody>
            <a:bodyPr/>
            <a:lstStyle/>
            <a:p/>
          </p:txBody>
        </p:sp>
        <p:sp>
          <p:nvSpPr>
            <p:cNvPr id="37" name="rc37"/>
            <p:cNvSpPr/>
            <p:nvPr/>
          </p:nvSpPr>
          <p:spPr>
            <a:xfrm>
              <a:off x="2712475" y="2492270"/>
              <a:ext cx="248247" cy="16097"/>
            </a:xfrm>
            <a:prstGeom prst="rect">
              <a:avLst/>
            </a:prstGeom>
            <a:solidFill>
              <a:srgbClr val="1CABE2">
                <a:alpha val="100000"/>
              </a:srgbClr>
            </a:solidFill>
          </p:spPr>
          <p:txBody>
            <a:bodyPr/>
            <a:lstStyle/>
            <a:p/>
          </p:txBody>
        </p:sp>
        <p:sp>
          <p:nvSpPr>
            <p:cNvPr id="38" name="rc38"/>
            <p:cNvSpPr/>
            <p:nvPr/>
          </p:nvSpPr>
          <p:spPr>
            <a:xfrm>
              <a:off x="2988306" y="2481681"/>
              <a:ext cx="248247" cy="1621016"/>
            </a:xfrm>
            <a:prstGeom prst="rect">
              <a:avLst/>
            </a:prstGeom>
            <a:solidFill>
              <a:srgbClr val="80BD41">
                <a:alpha val="100000"/>
              </a:srgbClr>
            </a:solidFill>
          </p:spPr>
          <p:txBody>
            <a:bodyPr/>
            <a:lstStyle/>
            <a:p/>
          </p:txBody>
        </p:sp>
        <p:sp>
          <p:nvSpPr>
            <p:cNvPr id="39" name="rc39"/>
            <p:cNvSpPr/>
            <p:nvPr/>
          </p:nvSpPr>
          <p:spPr>
            <a:xfrm>
              <a:off x="2988306" y="2465307"/>
              <a:ext cx="248247" cy="16373"/>
            </a:xfrm>
            <a:prstGeom prst="rect">
              <a:avLst/>
            </a:prstGeom>
            <a:solidFill>
              <a:srgbClr val="1CABE2">
                <a:alpha val="100000"/>
              </a:srgbClr>
            </a:solidFill>
          </p:spPr>
          <p:txBody>
            <a:bodyPr/>
            <a:lstStyle/>
            <a:p/>
          </p:txBody>
        </p:sp>
        <p:sp>
          <p:nvSpPr>
            <p:cNvPr id="40" name="rc40"/>
            <p:cNvSpPr/>
            <p:nvPr/>
          </p:nvSpPr>
          <p:spPr>
            <a:xfrm>
              <a:off x="3264137" y="2469438"/>
              <a:ext cx="248247" cy="1633258"/>
            </a:xfrm>
            <a:prstGeom prst="rect">
              <a:avLst/>
            </a:prstGeom>
            <a:solidFill>
              <a:srgbClr val="80BD41">
                <a:alpha val="100000"/>
              </a:srgbClr>
            </a:solidFill>
          </p:spPr>
          <p:txBody>
            <a:bodyPr/>
            <a:lstStyle/>
            <a:p/>
          </p:txBody>
        </p:sp>
        <p:sp>
          <p:nvSpPr>
            <p:cNvPr id="41" name="rc41"/>
            <p:cNvSpPr/>
            <p:nvPr/>
          </p:nvSpPr>
          <p:spPr>
            <a:xfrm>
              <a:off x="3264137" y="2436116"/>
              <a:ext cx="248247" cy="33322"/>
            </a:xfrm>
            <a:prstGeom prst="rect">
              <a:avLst/>
            </a:prstGeom>
            <a:solidFill>
              <a:srgbClr val="1CABE2">
                <a:alpha val="100000"/>
              </a:srgbClr>
            </a:solidFill>
          </p:spPr>
          <p:txBody>
            <a:bodyPr/>
            <a:lstStyle/>
            <a:p/>
          </p:txBody>
        </p:sp>
        <p:sp>
          <p:nvSpPr>
            <p:cNvPr id="42" name="rc42"/>
            <p:cNvSpPr/>
            <p:nvPr/>
          </p:nvSpPr>
          <p:spPr>
            <a:xfrm>
              <a:off x="3539967" y="2433237"/>
              <a:ext cx="248247" cy="1669459"/>
            </a:xfrm>
            <a:prstGeom prst="rect">
              <a:avLst/>
            </a:prstGeom>
            <a:solidFill>
              <a:srgbClr val="80BD41">
                <a:alpha val="100000"/>
              </a:srgbClr>
            </a:solidFill>
          </p:spPr>
          <p:txBody>
            <a:bodyPr/>
            <a:lstStyle/>
            <a:p/>
          </p:txBody>
        </p:sp>
        <p:sp>
          <p:nvSpPr>
            <p:cNvPr id="43" name="rc43"/>
            <p:cNvSpPr/>
            <p:nvPr/>
          </p:nvSpPr>
          <p:spPr>
            <a:xfrm>
              <a:off x="3539967" y="2416363"/>
              <a:ext cx="248247" cy="16873"/>
            </a:xfrm>
            <a:prstGeom prst="rect">
              <a:avLst/>
            </a:prstGeom>
            <a:solidFill>
              <a:srgbClr val="1CABE2">
                <a:alpha val="100000"/>
              </a:srgbClr>
            </a:solidFill>
          </p:spPr>
          <p:txBody>
            <a:bodyPr/>
            <a:lstStyle/>
            <a:p/>
          </p:txBody>
        </p:sp>
        <p:sp>
          <p:nvSpPr>
            <p:cNvPr id="44" name="rc44"/>
            <p:cNvSpPr/>
            <p:nvPr/>
          </p:nvSpPr>
          <p:spPr>
            <a:xfrm>
              <a:off x="3815798" y="2404647"/>
              <a:ext cx="248247" cy="1698050"/>
            </a:xfrm>
            <a:prstGeom prst="rect">
              <a:avLst/>
            </a:prstGeom>
            <a:solidFill>
              <a:srgbClr val="80BD41">
                <a:alpha val="100000"/>
              </a:srgbClr>
            </a:solidFill>
          </p:spPr>
          <p:txBody>
            <a:bodyPr/>
            <a:lstStyle/>
            <a:p/>
          </p:txBody>
        </p:sp>
        <p:sp>
          <p:nvSpPr>
            <p:cNvPr id="45" name="rc45"/>
            <p:cNvSpPr/>
            <p:nvPr/>
          </p:nvSpPr>
          <p:spPr>
            <a:xfrm>
              <a:off x="3815798" y="2387497"/>
              <a:ext cx="248247" cy="17149"/>
            </a:xfrm>
            <a:prstGeom prst="rect">
              <a:avLst/>
            </a:prstGeom>
            <a:solidFill>
              <a:srgbClr val="1CABE2">
                <a:alpha val="100000"/>
              </a:srgbClr>
            </a:solidFill>
          </p:spPr>
          <p:txBody>
            <a:bodyPr/>
            <a:lstStyle/>
            <a:p/>
          </p:txBody>
        </p:sp>
        <p:sp>
          <p:nvSpPr>
            <p:cNvPr id="46" name="rc46"/>
            <p:cNvSpPr/>
            <p:nvPr/>
          </p:nvSpPr>
          <p:spPr>
            <a:xfrm>
              <a:off x="4091628" y="2383016"/>
              <a:ext cx="248247" cy="1719680"/>
            </a:xfrm>
            <a:prstGeom prst="rect">
              <a:avLst/>
            </a:prstGeom>
            <a:solidFill>
              <a:srgbClr val="80BD41">
                <a:alpha val="100000"/>
              </a:srgbClr>
            </a:solidFill>
          </p:spPr>
          <p:txBody>
            <a:bodyPr/>
            <a:lstStyle/>
            <a:p/>
          </p:txBody>
        </p:sp>
        <p:sp>
          <p:nvSpPr>
            <p:cNvPr id="47" name="rc47"/>
            <p:cNvSpPr/>
            <p:nvPr/>
          </p:nvSpPr>
          <p:spPr>
            <a:xfrm>
              <a:off x="4091628" y="2365641"/>
              <a:ext cx="248247" cy="17374"/>
            </a:xfrm>
            <a:prstGeom prst="rect">
              <a:avLst/>
            </a:prstGeom>
            <a:solidFill>
              <a:srgbClr val="1CABE2">
                <a:alpha val="100000"/>
              </a:srgbClr>
            </a:solidFill>
          </p:spPr>
          <p:txBody>
            <a:bodyPr/>
            <a:lstStyle/>
            <a:p/>
          </p:txBody>
        </p:sp>
        <p:sp>
          <p:nvSpPr>
            <p:cNvPr id="48" name="rc48"/>
            <p:cNvSpPr/>
            <p:nvPr/>
          </p:nvSpPr>
          <p:spPr>
            <a:xfrm>
              <a:off x="4367459" y="2386571"/>
              <a:ext cx="248247" cy="1716125"/>
            </a:xfrm>
            <a:prstGeom prst="rect">
              <a:avLst/>
            </a:prstGeom>
            <a:solidFill>
              <a:srgbClr val="80BD41">
                <a:alpha val="100000"/>
              </a:srgbClr>
            </a:solidFill>
          </p:spPr>
          <p:txBody>
            <a:bodyPr/>
            <a:lstStyle/>
            <a:p/>
          </p:txBody>
        </p:sp>
        <p:sp>
          <p:nvSpPr>
            <p:cNvPr id="49" name="rc49"/>
            <p:cNvSpPr/>
            <p:nvPr/>
          </p:nvSpPr>
          <p:spPr>
            <a:xfrm>
              <a:off x="4367459" y="2369247"/>
              <a:ext cx="248247" cy="17324"/>
            </a:xfrm>
            <a:prstGeom prst="rect">
              <a:avLst/>
            </a:prstGeom>
            <a:solidFill>
              <a:srgbClr val="1CABE2">
                <a:alpha val="100000"/>
              </a:srgbClr>
            </a:solidFill>
          </p:spPr>
          <p:txBody>
            <a:bodyPr/>
            <a:lstStyle/>
            <a:p/>
          </p:txBody>
        </p:sp>
        <p:sp>
          <p:nvSpPr>
            <p:cNvPr id="50" name="rc50"/>
            <p:cNvSpPr/>
            <p:nvPr/>
          </p:nvSpPr>
          <p:spPr>
            <a:xfrm>
              <a:off x="4643290" y="2404421"/>
              <a:ext cx="248247" cy="1698275"/>
            </a:xfrm>
            <a:prstGeom prst="rect">
              <a:avLst/>
            </a:prstGeom>
            <a:solidFill>
              <a:srgbClr val="80BD41">
                <a:alpha val="100000"/>
              </a:srgbClr>
            </a:solidFill>
          </p:spPr>
          <p:txBody>
            <a:bodyPr/>
            <a:lstStyle/>
            <a:p/>
          </p:txBody>
        </p:sp>
        <p:sp>
          <p:nvSpPr>
            <p:cNvPr id="51" name="rc51"/>
            <p:cNvSpPr/>
            <p:nvPr/>
          </p:nvSpPr>
          <p:spPr>
            <a:xfrm>
              <a:off x="4643290" y="2387272"/>
              <a:ext cx="248247" cy="17149"/>
            </a:xfrm>
            <a:prstGeom prst="rect">
              <a:avLst/>
            </a:prstGeom>
            <a:solidFill>
              <a:srgbClr val="1CABE2">
                <a:alpha val="100000"/>
              </a:srgbClr>
            </a:solidFill>
          </p:spPr>
          <p:txBody>
            <a:bodyPr/>
            <a:lstStyle/>
            <a:p/>
          </p:txBody>
        </p:sp>
        <p:sp>
          <p:nvSpPr>
            <p:cNvPr id="52" name="rc52"/>
            <p:cNvSpPr/>
            <p:nvPr/>
          </p:nvSpPr>
          <p:spPr>
            <a:xfrm>
              <a:off x="4919120" y="2432836"/>
              <a:ext cx="248247" cy="1669860"/>
            </a:xfrm>
            <a:prstGeom prst="rect">
              <a:avLst/>
            </a:prstGeom>
            <a:solidFill>
              <a:srgbClr val="80BD41">
                <a:alpha val="100000"/>
              </a:srgbClr>
            </a:solidFill>
          </p:spPr>
          <p:txBody>
            <a:bodyPr/>
            <a:lstStyle/>
            <a:p/>
          </p:txBody>
        </p:sp>
        <p:sp>
          <p:nvSpPr>
            <p:cNvPr id="53" name="rc53"/>
            <p:cNvSpPr/>
            <p:nvPr/>
          </p:nvSpPr>
          <p:spPr>
            <a:xfrm>
              <a:off x="4919120" y="2415963"/>
              <a:ext cx="248247" cy="16873"/>
            </a:xfrm>
            <a:prstGeom prst="rect">
              <a:avLst/>
            </a:prstGeom>
            <a:solidFill>
              <a:srgbClr val="1CABE2">
                <a:alpha val="100000"/>
              </a:srgbClr>
            </a:solidFill>
          </p:spPr>
          <p:txBody>
            <a:bodyPr/>
            <a:lstStyle/>
            <a:p/>
          </p:txBody>
        </p:sp>
        <p:sp>
          <p:nvSpPr>
            <p:cNvPr id="54" name="rc54"/>
            <p:cNvSpPr/>
            <p:nvPr/>
          </p:nvSpPr>
          <p:spPr>
            <a:xfrm>
              <a:off x="5194951" y="2456645"/>
              <a:ext cx="248247" cy="1646051"/>
            </a:xfrm>
            <a:prstGeom prst="rect">
              <a:avLst/>
            </a:prstGeom>
            <a:solidFill>
              <a:srgbClr val="80BD41">
                <a:alpha val="100000"/>
              </a:srgbClr>
            </a:solidFill>
          </p:spPr>
          <p:txBody>
            <a:bodyPr/>
            <a:lstStyle/>
            <a:p/>
          </p:txBody>
        </p:sp>
        <p:sp>
          <p:nvSpPr>
            <p:cNvPr id="55" name="rc55"/>
            <p:cNvSpPr/>
            <p:nvPr/>
          </p:nvSpPr>
          <p:spPr>
            <a:xfrm>
              <a:off x="5194951" y="2440022"/>
              <a:ext cx="248247" cy="16623"/>
            </a:xfrm>
            <a:prstGeom prst="rect">
              <a:avLst/>
            </a:prstGeom>
            <a:solidFill>
              <a:srgbClr val="1CABE2">
                <a:alpha val="100000"/>
              </a:srgbClr>
            </a:solidFill>
          </p:spPr>
          <p:txBody>
            <a:bodyPr/>
            <a:lstStyle/>
            <a:p/>
          </p:txBody>
        </p:sp>
        <p:sp>
          <p:nvSpPr>
            <p:cNvPr id="56" name="rc56"/>
            <p:cNvSpPr/>
            <p:nvPr/>
          </p:nvSpPr>
          <p:spPr>
            <a:xfrm>
              <a:off x="5470781" y="2460976"/>
              <a:ext cx="248247" cy="1641720"/>
            </a:xfrm>
            <a:prstGeom prst="rect">
              <a:avLst/>
            </a:prstGeom>
            <a:solidFill>
              <a:srgbClr val="80BD41">
                <a:alpha val="100000"/>
              </a:srgbClr>
            </a:solidFill>
          </p:spPr>
          <p:txBody>
            <a:bodyPr/>
            <a:lstStyle/>
            <a:p/>
          </p:txBody>
        </p:sp>
        <p:sp>
          <p:nvSpPr>
            <p:cNvPr id="57" name="rc57"/>
            <p:cNvSpPr/>
            <p:nvPr/>
          </p:nvSpPr>
          <p:spPr>
            <a:xfrm>
              <a:off x="5470781" y="2444403"/>
              <a:ext cx="248247" cy="16573"/>
            </a:xfrm>
            <a:prstGeom prst="rect">
              <a:avLst/>
            </a:prstGeom>
            <a:solidFill>
              <a:srgbClr val="1CABE2">
                <a:alpha val="100000"/>
              </a:srgbClr>
            </a:solidFill>
          </p:spPr>
          <p:txBody>
            <a:bodyPr/>
            <a:lstStyle/>
            <a:p/>
          </p:txBody>
        </p:sp>
        <p:sp>
          <p:nvSpPr>
            <p:cNvPr id="58" name="rc58"/>
            <p:cNvSpPr/>
            <p:nvPr/>
          </p:nvSpPr>
          <p:spPr>
            <a:xfrm>
              <a:off x="5746612" y="2462428"/>
              <a:ext cx="248247" cy="1640268"/>
            </a:xfrm>
            <a:prstGeom prst="rect">
              <a:avLst/>
            </a:prstGeom>
            <a:solidFill>
              <a:srgbClr val="80BD41">
                <a:alpha val="100000"/>
              </a:srgbClr>
            </a:solidFill>
          </p:spPr>
          <p:txBody>
            <a:bodyPr/>
            <a:lstStyle/>
            <a:p/>
          </p:txBody>
        </p:sp>
        <p:sp>
          <p:nvSpPr>
            <p:cNvPr id="59" name="rc59"/>
            <p:cNvSpPr/>
            <p:nvPr/>
          </p:nvSpPr>
          <p:spPr>
            <a:xfrm>
              <a:off x="5746612" y="2445855"/>
              <a:ext cx="248247" cy="16573"/>
            </a:xfrm>
            <a:prstGeom prst="rect">
              <a:avLst/>
            </a:prstGeom>
            <a:solidFill>
              <a:srgbClr val="1CABE2">
                <a:alpha val="100000"/>
              </a:srgbClr>
            </a:solidFill>
          </p:spPr>
          <p:txBody>
            <a:bodyPr/>
            <a:lstStyle/>
            <a:p/>
          </p:txBody>
        </p:sp>
        <p:sp>
          <p:nvSpPr>
            <p:cNvPr id="60" name="rc60"/>
            <p:cNvSpPr/>
            <p:nvPr/>
          </p:nvSpPr>
          <p:spPr>
            <a:xfrm>
              <a:off x="6022443" y="2467811"/>
              <a:ext cx="248247" cy="1634885"/>
            </a:xfrm>
            <a:prstGeom prst="rect">
              <a:avLst/>
            </a:prstGeom>
            <a:solidFill>
              <a:srgbClr val="80BD41">
                <a:alpha val="100000"/>
              </a:srgbClr>
            </a:solidFill>
          </p:spPr>
          <p:txBody>
            <a:bodyPr/>
            <a:lstStyle/>
            <a:p/>
          </p:txBody>
        </p:sp>
        <p:sp>
          <p:nvSpPr>
            <p:cNvPr id="61" name="rc61"/>
            <p:cNvSpPr/>
            <p:nvPr/>
          </p:nvSpPr>
          <p:spPr>
            <a:xfrm>
              <a:off x="6022443" y="2451288"/>
              <a:ext cx="248247" cy="16523"/>
            </a:xfrm>
            <a:prstGeom prst="rect">
              <a:avLst/>
            </a:prstGeom>
            <a:solidFill>
              <a:srgbClr val="1CABE2">
                <a:alpha val="100000"/>
              </a:srgbClr>
            </a:solidFill>
          </p:spPr>
          <p:txBody>
            <a:bodyPr/>
            <a:lstStyle/>
            <a:p/>
          </p:txBody>
        </p:sp>
        <p:sp>
          <p:nvSpPr>
            <p:cNvPr id="62" name="rc62"/>
            <p:cNvSpPr/>
            <p:nvPr/>
          </p:nvSpPr>
          <p:spPr>
            <a:xfrm>
              <a:off x="6298273" y="2478726"/>
              <a:ext cx="248247" cy="1623970"/>
            </a:xfrm>
            <a:prstGeom prst="rect">
              <a:avLst/>
            </a:prstGeom>
            <a:solidFill>
              <a:srgbClr val="80BD41">
                <a:alpha val="100000"/>
              </a:srgbClr>
            </a:solidFill>
          </p:spPr>
          <p:txBody>
            <a:bodyPr/>
            <a:lstStyle/>
            <a:p/>
          </p:txBody>
        </p:sp>
        <p:sp>
          <p:nvSpPr>
            <p:cNvPr id="63" name="rc63"/>
            <p:cNvSpPr/>
            <p:nvPr/>
          </p:nvSpPr>
          <p:spPr>
            <a:xfrm>
              <a:off x="6298273" y="2462328"/>
              <a:ext cx="248247" cy="16398"/>
            </a:xfrm>
            <a:prstGeom prst="rect">
              <a:avLst/>
            </a:prstGeom>
            <a:solidFill>
              <a:srgbClr val="1CABE2">
                <a:alpha val="100000"/>
              </a:srgbClr>
            </a:solidFill>
          </p:spPr>
          <p:txBody>
            <a:bodyPr/>
            <a:lstStyle/>
            <a:p/>
          </p:txBody>
        </p:sp>
        <p:sp>
          <p:nvSpPr>
            <p:cNvPr id="64" name="rc64"/>
            <p:cNvSpPr/>
            <p:nvPr/>
          </p:nvSpPr>
          <p:spPr>
            <a:xfrm>
              <a:off x="6574104" y="2488841"/>
              <a:ext cx="248247" cy="1613856"/>
            </a:xfrm>
            <a:prstGeom prst="rect">
              <a:avLst/>
            </a:prstGeom>
            <a:solidFill>
              <a:srgbClr val="80BD41">
                <a:alpha val="100000"/>
              </a:srgbClr>
            </a:solidFill>
          </p:spPr>
          <p:txBody>
            <a:bodyPr/>
            <a:lstStyle/>
            <a:p/>
          </p:txBody>
        </p:sp>
        <p:sp>
          <p:nvSpPr>
            <p:cNvPr id="65" name="rc65"/>
            <p:cNvSpPr/>
            <p:nvPr/>
          </p:nvSpPr>
          <p:spPr>
            <a:xfrm>
              <a:off x="6574104" y="2472543"/>
              <a:ext cx="248247" cy="16298"/>
            </a:xfrm>
            <a:prstGeom prst="rect">
              <a:avLst/>
            </a:prstGeom>
            <a:solidFill>
              <a:srgbClr val="1CABE2">
                <a:alpha val="100000"/>
              </a:srgbClr>
            </a:solidFill>
          </p:spPr>
          <p:txBody>
            <a:bodyPr/>
            <a:lstStyle/>
            <a:p/>
          </p:txBody>
        </p:sp>
        <p:sp>
          <p:nvSpPr>
            <p:cNvPr id="66" name="rc66"/>
            <p:cNvSpPr/>
            <p:nvPr/>
          </p:nvSpPr>
          <p:spPr>
            <a:xfrm>
              <a:off x="6849934" y="2507767"/>
              <a:ext cx="248247" cy="1594929"/>
            </a:xfrm>
            <a:prstGeom prst="rect">
              <a:avLst/>
            </a:prstGeom>
            <a:solidFill>
              <a:srgbClr val="80BD41">
                <a:alpha val="100000"/>
              </a:srgbClr>
            </a:solidFill>
          </p:spPr>
          <p:txBody>
            <a:bodyPr/>
            <a:lstStyle/>
            <a:p/>
          </p:txBody>
        </p:sp>
        <p:sp>
          <p:nvSpPr>
            <p:cNvPr id="67" name="rc67"/>
            <p:cNvSpPr/>
            <p:nvPr/>
          </p:nvSpPr>
          <p:spPr>
            <a:xfrm>
              <a:off x="6849934" y="2491670"/>
              <a:ext cx="248247" cy="16097"/>
            </a:xfrm>
            <a:prstGeom prst="rect">
              <a:avLst/>
            </a:prstGeom>
            <a:solidFill>
              <a:srgbClr val="1CABE2">
                <a:alpha val="100000"/>
              </a:srgbClr>
            </a:solidFill>
          </p:spPr>
          <p:txBody>
            <a:bodyPr/>
            <a:lstStyle/>
            <a:p/>
          </p:txBody>
        </p:sp>
        <p:sp>
          <p:nvSpPr>
            <p:cNvPr id="68" name="rc68"/>
            <p:cNvSpPr/>
            <p:nvPr/>
          </p:nvSpPr>
          <p:spPr>
            <a:xfrm>
              <a:off x="7125765" y="2526168"/>
              <a:ext cx="248247" cy="1576528"/>
            </a:xfrm>
            <a:prstGeom prst="rect">
              <a:avLst/>
            </a:prstGeom>
            <a:solidFill>
              <a:srgbClr val="80BD41">
                <a:alpha val="100000"/>
              </a:srgbClr>
            </a:solidFill>
          </p:spPr>
          <p:txBody>
            <a:bodyPr/>
            <a:lstStyle/>
            <a:p/>
          </p:txBody>
        </p:sp>
        <p:sp>
          <p:nvSpPr>
            <p:cNvPr id="69" name="rc69"/>
            <p:cNvSpPr/>
            <p:nvPr/>
          </p:nvSpPr>
          <p:spPr>
            <a:xfrm>
              <a:off x="7125765" y="2510246"/>
              <a:ext cx="248247" cy="15922"/>
            </a:xfrm>
            <a:prstGeom prst="rect">
              <a:avLst/>
            </a:prstGeom>
            <a:solidFill>
              <a:srgbClr val="1CABE2">
                <a:alpha val="100000"/>
              </a:srgbClr>
            </a:solidFill>
          </p:spPr>
          <p:txBody>
            <a:bodyPr/>
            <a:lstStyle/>
            <a:p/>
          </p:txBody>
        </p:sp>
        <p:sp>
          <p:nvSpPr>
            <p:cNvPr id="70" name="rc70"/>
            <p:cNvSpPr/>
            <p:nvPr/>
          </p:nvSpPr>
          <p:spPr>
            <a:xfrm>
              <a:off x="7401596" y="2547899"/>
              <a:ext cx="248247" cy="1554797"/>
            </a:xfrm>
            <a:prstGeom prst="rect">
              <a:avLst/>
            </a:prstGeom>
            <a:solidFill>
              <a:srgbClr val="80BD41">
                <a:alpha val="100000"/>
              </a:srgbClr>
            </a:solidFill>
          </p:spPr>
          <p:txBody>
            <a:bodyPr/>
            <a:lstStyle/>
            <a:p/>
          </p:txBody>
        </p:sp>
        <p:sp>
          <p:nvSpPr>
            <p:cNvPr id="71" name="rc71"/>
            <p:cNvSpPr/>
            <p:nvPr/>
          </p:nvSpPr>
          <p:spPr>
            <a:xfrm>
              <a:off x="7401596" y="2532202"/>
              <a:ext cx="248247" cy="15697"/>
            </a:xfrm>
            <a:prstGeom prst="rect">
              <a:avLst/>
            </a:prstGeom>
            <a:solidFill>
              <a:srgbClr val="1CABE2">
                <a:alpha val="100000"/>
              </a:srgbClr>
            </a:solidFill>
          </p:spPr>
          <p:txBody>
            <a:bodyPr/>
            <a:lstStyle/>
            <a:p/>
          </p:txBody>
        </p:sp>
        <p:sp>
          <p:nvSpPr>
            <p:cNvPr id="72" name="rc72"/>
            <p:cNvSpPr/>
            <p:nvPr/>
          </p:nvSpPr>
          <p:spPr>
            <a:xfrm>
              <a:off x="7677426" y="2577716"/>
              <a:ext cx="248247" cy="1524980"/>
            </a:xfrm>
            <a:prstGeom prst="rect">
              <a:avLst/>
            </a:prstGeom>
            <a:solidFill>
              <a:srgbClr val="80BD41">
                <a:alpha val="100000"/>
              </a:srgbClr>
            </a:solidFill>
          </p:spPr>
          <p:txBody>
            <a:bodyPr/>
            <a:lstStyle/>
            <a:p/>
          </p:txBody>
        </p:sp>
        <p:sp>
          <p:nvSpPr>
            <p:cNvPr id="73" name="rc73"/>
            <p:cNvSpPr/>
            <p:nvPr/>
          </p:nvSpPr>
          <p:spPr>
            <a:xfrm>
              <a:off x="7677426" y="2546597"/>
              <a:ext cx="248247" cy="31118"/>
            </a:xfrm>
            <a:prstGeom prst="rect">
              <a:avLst/>
            </a:prstGeom>
            <a:solidFill>
              <a:srgbClr val="1CABE2">
                <a:alpha val="100000"/>
              </a:srgbClr>
            </a:solidFill>
          </p:spPr>
          <p:txBody>
            <a:bodyPr/>
            <a:lstStyle/>
            <a:p/>
          </p:txBody>
        </p:sp>
        <p:sp>
          <p:nvSpPr>
            <p:cNvPr id="74" name="rc74"/>
            <p:cNvSpPr/>
            <p:nvPr/>
          </p:nvSpPr>
          <p:spPr>
            <a:xfrm>
              <a:off x="7953257" y="2589633"/>
              <a:ext cx="248247" cy="1513063"/>
            </a:xfrm>
            <a:prstGeom prst="rect">
              <a:avLst/>
            </a:prstGeom>
            <a:solidFill>
              <a:srgbClr val="80BD41">
                <a:alpha val="100000"/>
              </a:srgbClr>
            </a:solidFill>
          </p:spPr>
          <p:txBody>
            <a:bodyPr/>
            <a:lstStyle/>
            <a:p/>
          </p:txBody>
        </p:sp>
        <p:sp>
          <p:nvSpPr>
            <p:cNvPr id="75" name="rc75"/>
            <p:cNvSpPr/>
            <p:nvPr/>
          </p:nvSpPr>
          <p:spPr>
            <a:xfrm>
              <a:off x="7953257" y="2558764"/>
              <a:ext cx="248247" cy="30868"/>
            </a:xfrm>
            <a:prstGeom prst="rect">
              <a:avLst/>
            </a:prstGeom>
            <a:solidFill>
              <a:srgbClr val="1CABE2">
                <a:alpha val="100000"/>
              </a:srgbClr>
            </a:solidFill>
          </p:spPr>
          <p:txBody>
            <a:bodyPr/>
            <a:lstStyle/>
            <a:p/>
          </p:txBody>
        </p:sp>
        <p:sp>
          <p:nvSpPr>
            <p:cNvPr id="76" name="pl76"/>
            <p:cNvSpPr/>
            <p:nvPr/>
          </p:nvSpPr>
          <p:spPr>
            <a:xfrm>
              <a:off x="1457446" y="1236556"/>
              <a:ext cx="6619934" cy="144754"/>
            </a:xfrm>
            <a:custGeom>
              <a:avLst/>
              <a:pathLst>
                <a:path w="6619934" h="144754">
                  <a:moveTo>
                    <a:pt x="0" y="28950"/>
                  </a:moveTo>
                  <a:lnTo>
                    <a:pt x="275830" y="57901"/>
                  </a:lnTo>
                  <a:lnTo>
                    <a:pt x="551661" y="28950"/>
                  </a:lnTo>
                  <a:lnTo>
                    <a:pt x="827491" y="144754"/>
                  </a:lnTo>
                  <a:lnTo>
                    <a:pt x="1103322" y="0"/>
                  </a:lnTo>
                  <a:lnTo>
                    <a:pt x="1379153" y="0"/>
                  </a:lnTo>
                  <a:lnTo>
                    <a:pt x="1654983" y="0"/>
                  </a:lnTo>
                  <a:lnTo>
                    <a:pt x="1930814" y="2895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28950"/>
                  </a:lnTo>
                  <a:lnTo>
                    <a:pt x="6619934" y="2895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39893" y="24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88" name="tx88"/>
            <p:cNvSpPr/>
            <p:nvPr/>
          </p:nvSpPr>
          <p:spPr>
            <a:xfrm>
              <a:off x="2719046" y="2356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89" name="tx89"/>
            <p:cNvSpPr/>
            <p:nvPr/>
          </p:nvSpPr>
          <p:spPr>
            <a:xfrm>
              <a:off x="4098199"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0" name="tx90"/>
            <p:cNvSpPr/>
            <p:nvPr/>
          </p:nvSpPr>
          <p:spPr>
            <a:xfrm>
              <a:off x="5477352" y="2308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1" name="tx91"/>
            <p:cNvSpPr/>
            <p:nvPr/>
          </p:nvSpPr>
          <p:spPr>
            <a:xfrm>
              <a:off x="6580674" y="2336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2" name="tx92"/>
            <p:cNvSpPr/>
            <p:nvPr/>
          </p:nvSpPr>
          <p:spPr>
            <a:xfrm>
              <a:off x="6856505" y="2355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3" name="tx93"/>
            <p:cNvSpPr/>
            <p:nvPr/>
          </p:nvSpPr>
          <p:spPr>
            <a:xfrm>
              <a:off x="7132335" y="23742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4" name="tx94"/>
            <p:cNvSpPr/>
            <p:nvPr/>
          </p:nvSpPr>
          <p:spPr>
            <a:xfrm>
              <a:off x="7408166" y="2396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5" name="tx95"/>
            <p:cNvSpPr/>
            <p:nvPr/>
          </p:nvSpPr>
          <p:spPr>
            <a:xfrm>
              <a:off x="7683997" y="2410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96" name="tx96"/>
            <p:cNvSpPr/>
            <p:nvPr/>
          </p:nvSpPr>
          <p:spPr>
            <a:xfrm>
              <a:off x="7959827" y="24228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97" name="pl97"/>
            <p:cNvSpPr/>
            <p:nvPr/>
          </p:nvSpPr>
          <p:spPr>
            <a:xfrm>
              <a:off x="145744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303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610.1</a:t>
              </a:r>
            </a:p>
          </p:txBody>
        </p:sp>
        <p:sp>
          <p:nvSpPr>
            <p:cNvPr id="108" name="tx108"/>
            <p:cNvSpPr/>
            <p:nvPr/>
          </p:nvSpPr>
          <p:spPr>
            <a:xfrm>
              <a:off x="1366018" y="25257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09" name="tx109"/>
            <p:cNvSpPr/>
            <p:nvPr/>
          </p:nvSpPr>
          <p:spPr>
            <a:xfrm>
              <a:off x="2719046" y="32704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636.8</a:t>
              </a:r>
            </a:p>
          </p:txBody>
        </p:sp>
        <p:sp>
          <p:nvSpPr>
            <p:cNvPr id="110" name="tx110"/>
            <p:cNvSpPr/>
            <p:nvPr/>
          </p:nvSpPr>
          <p:spPr>
            <a:xfrm>
              <a:off x="2771297" y="24652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1" name="tx111"/>
            <p:cNvSpPr/>
            <p:nvPr/>
          </p:nvSpPr>
          <p:spPr>
            <a:xfrm>
              <a:off x="4098199" y="32078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2" name="tx112"/>
            <p:cNvSpPr/>
            <p:nvPr/>
          </p:nvSpPr>
          <p:spPr>
            <a:xfrm>
              <a:off x="4150450" y="2339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3" name="tx113"/>
            <p:cNvSpPr/>
            <p:nvPr/>
          </p:nvSpPr>
          <p:spPr>
            <a:xfrm>
              <a:off x="5477352" y="3246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14" name="tx114"/>
            <p:cNvSpPr/>
            <p:nvPr/>
          </p:nvSpPr>
          <p:spPr>
            <a:xfrm>
              <a:off x="5529603" y="24176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6580674" y="3260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16" name="tx116"/>
            <p:cNvSpPr/>
            <p:nvPr/>
          </p:nvSpPr>
          <p:spPr>
            <a:xfrm>
              <a:off x="6632925" y="2445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6856505" y="3270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8" name="tx118"/>
            <p:cNvSpPr/>
            <p:nvPr/>
          </p:nvSpPr>
          <p:spPr>
            <a:xfrm>
              <a:off x="6908756" y="2464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7132335" y="32793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629.7</a:t>
              </a:r>
            </a:p>
          </p:txBody>
        </p:sp>
        <p:sp>
          <p:nvSpPr>
            <p:cNvPr id="120" name="tx120"/>
            <p:cNvSpPr/>
            <p:nvPr/>
          </p:nvSpPr>
          <p:spPr>
            <a:xfrm>
              <a:off x="7184586" y="2483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1" name="tx121"/>
            <p:cNvSpPr/>
            <p:nvPr/>
          </p:nvSpPr>
          <p:spPr>
            <a:xfrm>
              <a:off x="7447343" y="32902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2" name="tx122"/>
            <p:cNvSpPr/>
            <p:nvPr/>
          </p:nvSpPr>
          <p:spPr>
            <a:xfrm>
              <a:off x="7460417" y="25049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3" name="tx123"/>
            <p:cNvSpPr/>
            <p:nvPr/>
          </p:nvSpPr>
          <p:spPr>
            <a:xfrm>
              <a:off x="7683997" y="3305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609.1</a:t>
              </a:r>
            </a:p>
          </p:txBody>
        </p:sp>
        <p:sp>
          <p:nvSpPr>
            <p:cNvPr id="124" name="tx124"/>
            <p:cNvSpPr/>
            <p:nvPr/>
          </p:nvSpPr>
          <p:spPr>
            <a:xfrm>
              <a:off x="7710122" y="25282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959827" y="33111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604.4</a:t>
              </a:r>
            </a:p>
          </p:txBody>
        </p:sp>
        <p:sp>
          <p:nvSpPr>
            <p:cNvPr id="126" name="tx126"/>
            <p:cNvSpPr/>
            <p:nvPr/>
          </p:nvSpPr>
          <p:spPr>
            <a:xfrm>
              <a:off x="7985953" y="25391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46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9" name="tx129"/>
            <p:cNvSpPr/>
            <p:nvPr/>
          </p:nvSpPr>
          <p:spPr>
            <a:xfrm>
              <a:off x="694200" y="27988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0" name="tx130"/>
            <p:cNvSpPr/>
            <p:nvPr/>
          </p:nvSpPr>
          <p:spPr>
            <a:xfrm>
              <a:off x="694200" y="2172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1" name="tx131"/>
            <p:cNvSpPr/>
            <p:nvPr/>
          </p:nvSpPr>
          <p:spPr>
            <a:xfrm>
              <a:off x="577692" y="15289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9030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76212" y="5010059"/>
              <a:ext cx="201456" cy="201456"/>
            </a:xfrm>
            <a:prstGeom prst="rect">
              <a:avLst/>
            </a:prstGeom>
            <a:solidFill>
              <a:srgbClr val="1CABE2">
                <a:alpha val="100000"/>
              </a:srgbClr>
            </a:solidFill>
          </p:spPr>
          <p:txBody>
            <a:bodyPr/>
            <a:lstStyle/>
            <a:p/>
          </p:txBody>
        </p:sp>
        <p:sp>
          <p:nvSpPr>
            <p:cNvPr id="153" name="rc153"/>
            <p:cNvSpPr/>
            <p:nvPr/>
          </p:nvSpPr>
          <p:spPr>
            <a:xfrm>
              <a:off x="6034370" y="5010059"/>
              <a:ext cx="201456" cy="201456"/>
            </a:xfrm>
            <a:prstGeom prst="rect">
              <a:avLst/>
            </a:prstGeom>
            <a:solidFill>
              <a:srgbClr val="80BD41">
                <a:alpha val="100000"/>
              </a:srgbClr>
            </a:solidFill>
          </p:spPr>
          <p:txBody>
            <a:bodyPr/>
            <a:lstStyle/>
            <a:p/>
          </p:txBody>
        </p:sp>
        <p:sp>
          <p:nvSpPr>
            <p:cNvPr id="154" name="tx154"/>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89913" y="661760"/>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2000-2024</a:t>
              </a:r>
            </a:p>
          </p:txBody>
        </p:sp>
        <p:sp>
          <p:nvSpPr>
            <p:cNvPr id="158" name="pl158"/>
            <p:cNvSpPr/>
            <p:nvPr/>
          </p:nvSpPr>
          <p:spPr>
            <a:xfrm>
              <a:off x="23378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470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3561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3652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424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3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3607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6475728" cy="167191"/>
            </a:xfrm>
            <a:prstGeom prst="rect">
              <a:avLst/>
            </a:prstGeom>
            <a:solidFill>
              <a:srgbClr val="80BD41">
                <a:alpha val="100000"/>
              </a:srgbClr>
            </a:solidFill>
          </p:spPr>
          <p:txBody>
            <a:bodyPr/>
            <a:lstStyle/>
            <a:p/>
          </p:txBody>
        </p:sp>
        <p:sp>
          <p:nvSpPr>
            <p:cNvPr id="170" name="rc170"/>
            <p:cNvSpPr/>
            <p:nvPr/>
          </p:nvSpPr>
          <p:spPr>
            <a:xfrm>
              <a:off x="7809051" y="5889059"/>
              <a:ext cx="65397" cy="167191"/>
            </a:xfrm>
            <a:prstGeom prst="rect">
              <a:avLst/>
            </a:prstGeom>
            <a:solidFill>
              <a:srgbClr val="1CABE2">
                <a:alpha val="100000"/>
              </a:srgbClr>
            </a:solidFill>
          </p:spPr>
          <p:txBody>
            <a:bodyPr/>
            <a:lstStyle/>
            <a:p/>
          </p:txBody>
        </p:sp>
        <p:sp>
          <p:nvSpPr>
            <p:cNvPr id="171" name="rc171"/>
            <p:cNvSpPr/>
            <p:nvPr/>
          </p:nvSpPr>
          <p:spPr>
            <a:xfrm>
              <a:off x="1333322" y="5680069"/>
              <a:ext cx="6119107" cy="167191"/>
            </a:xfrm>
            <a:prstGeom prst="rect">
              <a:avLst/>
            </a:prstGeom>
            <a:solidFill>
              <a:srgbClr val="80BD41">
                <a:alpha val="100000"/>
              </a:srgbClr>
            </a:solidFill>
          </p:spPr>
          <p:txBody>
            <a:bodyPr/>
            <a:lstStyle/>
            <a:p/>
          </p:txBody>
        </p:sp>
        <p:sp>
          <p:nvSpPr>
            <p:cNvPr id="172" name="rc172"/>
            <p:cNvSpPr/>
            <p:nvPr/>
          </p:nvSpPr>
          <p:spPr>
            <a:xfrm>
              <a:off x="7452430" y="5680069"/>
              <a:ext cx="124867" cy="167191"/>
            </a:xfrm>
            <a:prstGeom prst="rect">
              <a:avLst/>
            </a:prstGeom>
            <a:solidFill>
              <a:srgbClr val="1CABE2">
                <a:alpha val="100000"/>
              </a:srgbClr>
            </a:solidFill>
          </p:spPr>
          <p:txBody>
            <a:bodyPr/>
            <a:lstStyle/>
            <a:p/>
          </p:txBody>
        </p:sp>
        <p:sp>
          <p:nvSpPr>
            <p:cNvPr id="173" name="rc173"/>
            <p:cNvSpPr/>
            <p:nvPr/>
          </p:nvSpPr>
          <p:spPr>
            <a:xfrm>
              <a:off x="1333322" y="5471080"/>
              <a:ext cx="6071290" cy="167191"/>
            </a:xfrm>
            <a:prstGeom prst="rect">
              <a:avLst/>
            </a:prstGeom>
            <a:solidFill>
              <a:srgbClr val="80BD41">
                <a:alpha val="100000"/>
              </a:srgbClr>
            </a:solidFill>
          </p:spPr>
          <p:txBody>
            <a:bodyPr/>
            <a:lstStyle/>
            <a:p/>
          </p:txBody>
        </p:sp>
        <p:sp>
          <p:nvSpPr>
            <p:cNvPr id="174" name="rc174"/>
            <p:cNvSpPr/>
            <p:nvPr/>
          </p:nvSpPr>
          <p:spPr>
            <a:xfrm>
              <a:off x="7404613" y="5471080"/>
              <a:ext cx="123862" cy="167191"/>
            </a:xfrm>
            <a:prstGeom prst="rect">
              <a:avLst/>
            </a:prstGeom>
            <a:solidFill>
              <a:srgbClr val="1CABE2">
                <a:alpha val="100000"/>
              </a:srgbClr>
            </a:solidFill>
          </p:spPr>
          <p:txBody>
            <a:bodyPr/>
            <a:lstStyle/>
            <a:p/>
          </p:txBody>
        </p:sp>
        <p:sp>
          <p:nvSpPr>
            <p:cNvPr id="175" name="tx175"/>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76" name="tx176"/>
            <p:cNvSpPr/>
            <p:nvPr/>
          </p:nvSpPr>
          <p:spPr>
            <a:xfrm>
              <a:off x="774481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621.6</a:t>
              </a:r>
            </a:p>
          </p:txBody>
        </p:sp>
        <p:sp>
          <p:nvSpPr>
            <p:cNvPr id="177" name="tx177"/>
            <p:cNvSpPr/>
            <p:nvPr/>
          </p:nvSpPr>
          <p:spPr>
            <a:xfrm>
              <a:off x="7693552"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78" name="tx178"/>
            <p:cNvSpPr/>
            <p:nvPr/>
          </p:nvSpPr>
          <p:spPr>
            <a:xfrm>
              <a:off x="443554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79" name="tx179"/>
            <p:cNvSpPr/>
            <p:nvPr/>
          </p:nvSpPr>
          <p:spPr>
            <a:xfrm>
              <a:off x="776640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0" name="tx180"/>
            <p:cNvSpPr/>
            <p:nvPr/>
          </p:nvSpPr>
          <p:spPr>
            <a:xfrm>
              <a:off x="425723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609.1</a:t>
              </a:r>
            </a:p>
          </p:txBody>
        </p:sp>
        <p:sp>
          <p:nvSpPr>
            <p:cNvPr id="181" name="tx181"/>
            <p:cNvSpPr/>
            <p:nvPr/>
          </p:nvSpPr>
          <p:spPr>
            <a:xfrm>
              <a:off x="7409370"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82" name="tx182"/>
            <p:cNvSpPr/>
            <p:nvPr/>
          </p:nvSpPr>
          <p:spPr>
            <a:xfrm>
              <a:off x="423332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604.4</a:t>
              </a:r>
            </a:p>
          </p:txBody>
        </p:sp>
        <p:sp>
          <p:nvSpPr>
            <p:cNvPr id="183" name="tx183"/>
            <p:cNvSpPr/>
            <p:nvPr/>
          </p:nvSpPr>
          <p:spPr>
            <a:xfrm>
              <a:off x="736105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2259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2350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24417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6%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Morocco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28562"/>
            </a:xfrm>
            <a:custGeom>
              <a:avLst/>
              <a:pathLst>
                <a:path w="3397293" h="228562">
                  <a:moveTo>
                    <a:pt x="0" y="114281"/>
                  </a:moveTo>
                  <a:lnTo>
                    <a:pt x="141553" y="85710"/>
                  </a:lnTo>
                  <a:lnTo>
                    <a:pt x="283107" y="142851"/>
                  </a:lnTo>
                  <a:lnTo>
                    <a:pt x="424661" y="228562"/>
                  </a:lnTo>
                  <a:lnTo>
                    <a:pt x="566215" y="57140"/>
                  </a:lnTo>
                  <a:lnTo>
                    <a:pt x="707769" y="28570"/>
                  </a:lnTo>
                  <a:lnTo>
                    <a:pt x="849323" y="57140"/>
                  </a:lnTo>
                  <a:lnTo>
                    <a:pt x="990877" y="114281"/>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28570"/>
                  </a:lnTo>
                  <a:lnTo>
                    <a:pt x="3114185" y="2857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28562"/>
            </a:xfrm>
            <a:custGeom>
              <a:avLst/>
              <a:pathLst>
                <a:path w="3397293" h="228562">
                  <a:moveTo>
                    <a:pt x="0" y="114281"/>
                  </a:moveTo>
                  <a:lnTo>
                    <a:pt x="141553" y="85710"/>
                  </a:lnTo>
                  <a:lnTo>
                    <a:pt x="283107" y="142851"/>
                  </a:lnTo>
                  <a:lnTo>
                    <a:pt x="424661" y="228562"/>
                  </a:lnTo>
                  <a:lnTo>
                    <a:pt x="566215" y="57140"/>
                  </a:lnTo>
                  <a:lnTo>
                    <a:pt x="707769" y="28570"/>
                  </a:lnTo>
                  <a:lnTo>
                    <a:pt x="849323" y="57140"/>
                  </a:lnTo>
                  <a:lnTo>
                    <a:pt x="990877" y="114281"/>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28570"/>
                  </a:lnTo>
                  <a:lnTo>
                    <a:pt x="3114185" y="28570"/>
                  </a:lnTo>
                  <a:lnTo>
                    <a:pt x="3255739" y="5714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28562"/>
            </a:xfrm>
            <a:custGeom>
              <a:avLst/>
              <a:pathLst>
                <a:path w="3397293" h="228562">
                  <a:moveTo>
                    <a:pt x="0" y="114281"/>
                  </a:moveTo>
                  <a:lnTo>
                    <a:pt x="141553" y="85710"/>
                  </a:lnTo>
                  <a:lnTo>
                    <a:pt x="283107" y="142851"/>
                  </a:lnTo>
                  <a:lnTo>
                    <a:pt x="424661" y="228562"/>
                  </a:lnTo>
                  <a:lnTo>
                    <a:pt x="566215" y="57140"/>
                  </a:lnTo>
                  <a:lnTo>
                    <a:pt x="707769" y="28570"/>
                  </a:lnTo>
                  <a:lnTo>
                    <a:pt x="849323" y="57140"/>
                  </a:lnTo>
                  <a:lnTo>
                    <a:pt x="990877" y="114281"/>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28570"/>
                  </a:lnTo>
                  <a:lnTo>
                    <a:pt x="3114185" y="2857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8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8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944" y="48317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0" name="tx60"/>
            <p:cNvSpPr/>
            <p:nvPr/>
          </p:nvSpPr>
          <p:spPr>
            <a:xfrm>
              <a:off x="28282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8917" y="472419"/>
              <a:ext cx="25413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Morocco,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923038"/>
            </a:xfrm>
            <a:custGeom>
              <a:avLst/>
              <a:pathLst>
                <a:path w="3397293" h="923038">
                  <a:moveTo>
                    <a:pt x="0" y="461519"/>
                  </a:moveTo>
                  <a:lnTo>
                    <a:pt x="141553" y="346139"/>
                  </a:lnTo>
                  <a:lnTo>
                    <a:pt x="283107" y="576899"/>
                  </a:lnTo>
                  <a:lnTo>
                    <a:pt x="424661" y="923038"/>
                  </a:lnTo>
                  <a:lnTo>
                    <a:pt x="566215" y="230759"/>
                  </a:lnTo>
                  <a:lnTo>
                    <a:pt x="707769" y="115379"/>
                  </a:lnTo>
                  <a:lnTo>
                    <a:pt x="849323" y="230759"/>
                  </a:lnTo>
                  <a:lnTo>
                    <a:pt x="990877" y="46151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115379"/>
                  </a:lnTo>
                  <a:lnTo>
                    <a:pt x="3114185" y="115379"/>
                  </a:lnTo>
                  <a:lnTo>
                    <a:pt x="3255739" y="230759"/>
                  </a:lnTo>
                  <a:lnTo>
                    <a:pt x="3397293" y="3461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923038"/>
            </a:xfrm>
            <a:custGeom>
              <a:avLst/>
              <a:pathLst>
                <a:path w="3397293" h="923038">
                  <a:moveTo>
                    <a:pt x="0" y="461519"/>
                  </a:moveTo>
                  <a:lnTo>
                    <a:pt x="141553" y="346139"/>
                  </a:lnTo>
                  <a:lnTo>
                    <a:pt x="283107" y="576899"/>
                  </a:lnTo>
                  <a:lnTo>
                    <a:pt x="424661" y="923038"/>
                  </a:lnTo>
                  <a:lnTo>
                    <a:pt x="566215" y="230759"/>
                  </a:lnTo>
                  <a:lnTo>
                    <a:pt x="707769" y="115379"/>
                  </a:lnTo>
                  <a:lnTo>
                    <a:pt x="849323" y="230759"/>
                  </a:lnTo>
                  <a:lnTo>
                    <a:pt x="990877" y="46151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115379"/>
                  </a:lnTo>
                  <a:lnTo>
                    <a:pt x="3114185" y="115379"/>
                  </a:lnTo>
                  <a:lnTo>
                    <a:pt x="3255739" y="230759"/>
                  </a:lnTo>
                  <a:lnTo>
                    <a:pt x="3397293" y="3461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923038"/>
            </a:xfrm>
            <a:custGeom>
              <a:avLst/>
              <a:pathLst>
                <a:path w="3397293" h="923038">
                  <a:moveTo>
                    <a:pt x="0" y="461519"/>
                  </a:moveTo>
                  <a:lnTo>
                    <a:pt x="141553" y="346139"/>
                  </a:lnTo>
                  <a:lnTo>
                    <a:pt x="283107" y="576899"/>
                  </a:lnTo>
                  <a:lnTo>
                    <a:pt x="424661" y="923038"/>
                  </a:lnTo>
                  <a:lnTo>
                    <a:pt x="566215" y="230759"/>
                  </a:lnTo>
                  <a:lnTo>
                    <a:pt x="707769" y="115379"/>
                  </a:lnTo>
                  <a:lnTo>
                    <a:pt x="849323" y="230759"/>
                  </a:lnTo>
                  <a:lnTo>
                    <a:pt x="990877" y="461519"/>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115379"/>
                  </a:lnTo>
                  <a:lnTo>
                    <a:pt x="3114185" y="115379"/>
                  </a:lnTo>
                  <a:lnTo>
                    <a:pt x="3255739" y="230759"/>
                  </a:lnTo>
                  <a:lnTo>
                    <a:pt x="3397293" y="3461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51916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097238"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151747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8354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8354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78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403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50643" y="48317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23" name="tx123"/>
            <p:cNvSpPr/>
            <p:nvPr/>
          </p:nvSpPr>
          <p:spPr>
            <a:xfrm>
              <a:off x="71449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740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591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432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272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112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952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011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852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692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532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372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1932491" cy="149993"/>
            </a:xfrm>
            <a:prstGeom prst="rect">
              <a:avLst/>
            </a:prstGeom>
            <a:solidFill>
              <a:srgbClr val="1CABE2">
                <a:alpha val="80000"/>
              </a:srgbClr>
            </a:solidFill>
          </p:spPr>
          <p:txBody>
            <a:bodyPr/>
            <a:lstStyle/>
            <a:p/>
          </p:txBody>
        </p:sp>
        <p:sp>
          <p:nvSpPr>
            <p:cNvPr id="141" name="rc141"/>
            <p:cNvSpPr/>
            <p:nvPr/>
          </p:nvSpPr>
          <p:spPr>
            <a:xfrm>
              <a:off x="1317178" y="5637654"/>
              <a:ext cx="5534507" cy="149993"/>
            </a:xfrm>
            <a:prstGeom prst="rect">
              <a:avLst/>
            </a:prstGeom>
            <a:solidFill>
              <a:srgbClr val="1CABE2">
                <a:alpha val="80000"/>
              </a:srgbClr>
            </a:solidFill>
          </p:spPr>
          <p:txBody>
            <a:bodyPr/>
            <a:lstStyle/>
            <a:p/>
          </p:txBody>
        </p:sp>
        <p:sp>
          <p:nvSpPr>
            <p:cNvPr id="142" name="rc142"/>
            <p:cNvSpPr/>
            <p:nvPr/>
          </p:nvSpPr>
          <p:spPr>
            <a:xfrm>
              <a:off x="1317178" y="5450161"/>
              <a:ext cx="7321564" cy="149993"/>
            </a:xfrm>
            <a:prstGeom prst="rect">
              <a:avLst/>
            </a:prstGeom>
            <a:solidFill>
              <a:srgbClr val="1CABE2">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5160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8" name="tx148"/>
            <p:cNvSpPr/>
            <p:nvPr/>
          </p:nvSpPr>
          <p:spPr>
            <a:xfrm>
              <a:off x="385793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9" name="tx149"/>
            <p:cNvSpPr/>
            <p:nvPr/>
          </p:nvSpPr>
          <p:spPr>
            <a:xfrm>
              <a:off x="534195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50" name="tx150"/>
            <p:cNvSpPr/>
            <p:nvPr/>
          </p:nvSpPr>
          <p:spPr>
            <a:xfrm>
              <a:off x="68259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1" name="tx151"/>
            <p:cNvSpPr/>
            <p:nvPr/>
          </p:nvSpPr>
          <p:spPr>
            <a:xfrm>
              <a:off x="830999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Morocco (96%) was 11 percentage points higher than the global average (85%) and 17 percentage points higher than the average across all MENA countries (79%).
National DTP3 coverage was 3 percentage points lower than in 2019 (99%).
This equates to 25,000 un- and undervaccinated children in 2024 compared to 7,000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F26A21">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Morocco ranked number 10 out of 20 countries for lowest DTP3 coverage (based on tied ranks).
Morocco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31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960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890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8819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749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3996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7925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185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784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713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2570532"/>
              <a:ext cx="248247" cy="1436153"/>
            </a:xfrm>
            <a:prstGeom prst="rect">
              <a:avLst/>
            </a:prstGeom>
            <a:solidFill>
              <a:srgbClr val="80BD41">
                <a:alpha val="100000"/>
              </a:srgbClr>
            </a:solidFill>
          </p:spPr>
          <p:txBody>
            <a:bodyPr/>
            <a:lstStyle/>
            <a:p/>
          </p:txBody>
        </p:sp>
        <p:sp>
          <p:nvSpPr>
            <p:cNvPr id="27" name="rc27"/>
            <p:cNvSpPr/>
            <p:nvPr/>
          </p:nvSpPr>
          <p:spPr>
            <a:xfrm>
              <a:off x="1333322" y="2494941"/>
              <a:ext cx="248247" cy="75590"/>
            </a:xfrm>
            <a:prstGeom prst="rect">
              <a:avLst/>
            </a:prstGeom>
            <a:solidFill>
              <a:srgbClr val="1CABE2">
                <a:alpha val="100000"/>
              </a:srgbClr>
            </a:solidFill>
          </p:spPr>
          <p:txBody>
            <a:bodyPr/>
            <a:lstStyle/>
            <a:p/>
          </p:txBody>
        </p:sp>
        <p:sp>
          <p:nvSpPr>
            <p:cNvPr id="28" name="rc28"/>
            <p:cNvSpPr/>
            <p:nvPr/>
          </p:nvSpPr>
          <p:spPr>
            <a:xfrm>
              <a:off x="1609153" y="2572669"/>
              <a:ext cx="248247" cy="1434016"/>
            </a:xfrm>
            <a:prstGeom prst="rect">
              <a:avLst/>
            </a:prstGeom>
            <a:solidFill>
              <a:srgbClr val="80BD41">
                <a:alpha val="100000"/>
              </a:srgbClr>
            </a:solidFill>
          </p:spPr>
          <p:txBody>
            <a:bodyPr/>
            <a:lstStyle/>
            <a:p/>
          </p:txBody>
        </p:sp>
        <p:sp>
          <p:nvSpPr>
            <p:cNvPr id="29" name="rc29"/>
            <p:cNvSpPr/>
            <p:nvPr/>
          </p:nvSpPr>
          <p:spPr>
            <a:xfrm>
              <a:off x="1609153" y="2512910"/>
              <a:ext cx="248247" cy="59758"/>
            </a:xfrm>
            <a:prstGeom prst="rect">
              <a:avLst/>
            </a:prstGeom>
            <a:solidFill>
              <a:srgbClr val="1CABE2">
                <a:alpha val="100000"/>
              </a:srgbClr>
            </a:solidFill>
          </p:spPr>
          <p:txBody>
            <a:bodyPr/>
            <a:lstStyle/>
            <a:p/>
          </p:txBody>
        </p:sp>
        <p:sp>
          <p:nvSpPr>
            <p:cNvPr id="30" name="rc30"/>
            <p:cNvSpPr/>
            <p:nvPr/>
          </p:nvSpPr>
          <p:spPr>
            <a:xfrm>
              <a:off x="1884983" y="2613560"/>
              <a:ext cx="248247" cy="1393124"/>
            </a:xfrm>
            <a:prstGeom prst="rect">
              <a:avLst/>
            </a:prstGeom>
            <a:solidFill>
              <a:srgbClr val="80BD41">
                <a:alpha val="100000"/>
              </a:srgbClr>
            </a:solidFill>
          </p:spPr>
          <p:txBody>
            <a:bodyPr/>
            <a:lstStyle/>
            <a:p/>
          </p:txBody>
        </p:sp>
        <p:sp>
          <p:nvSpPr>
            <p:cNvPr id="31" name="rc31"/>
            <p:cNvSpPr/>
            <p:nvPr/>
          </p:nvSpPr>
          <p:spPr>
            <a:xfrm>
              <a:off x="1884983" y="2524638"/>
              <a:ext cx="248247" cy="88921"/>
            </a:xfrm>
            <a:prstGeom prst="rect">
              <a:avLst/>
            </a:prstGeom>
            <a:solidFill>
              <a:srgbClr val="1CABE2">
                <a:alpha val="100000"/>
              </a:srgbClr>
            </a:solidFill>
          </p:spPr>
          <p:txBody>
            <a:bodyPr/>
            <a:lstStyle/>
            <a:p/>
          </p:txBody>
        </p:sp>
        <p:sp>
          <p:nvSpPr>
            <p:cNvPr id="32" name="rc32"/>
            <p:cNvSpPr/>
            <p:nvPr/>
          </p:nvSpPr>
          <p:spPr>
            <a:xfrm>
              <a:off x="2160814" y="2639931"/>
              <a:ext cx="248247" cy="1366754"/>
            </a:xfrm>
            <a:prstGeom prst="rect">
              <a:avLst/>
            </a:prstGeom>
            <a:solidFill>
              <a:srgbClr val="80BD41">
                <a:alpha val="100000"/>
              </a:srgbClr>
            </a:solidFill>
          </p:spPr>
          <p:txBody>
            <a:bodyPr/>
            <a:lstStyle/>
            <a:p/>
          </p:txBody>
        </p:sp>
        <p:sp>
          <p:nvSpPr>
            <p:cNvPr id="33" name="rc33"/>
            <p:cNvSpPr/>
            <p:nvPr/>
          </p:nvSpPr>
          <p:spPr>
            <a:xfrm>
              <a:off x="2160814" y="2504751"/>
              <a:ext cx="248247" cy="135179"/>
            </a:xfrm>
            <a:prstGeom prst="rect">
              <a:avLst/>
            </a:prstGeom>
            <a:solidFill>
              <a:srgbClr val="1CABE2">
                <a:alpha val="100000"/>
              </a:srgbClr>
            </a:solidFill>
          </p:spPr>
          <p:txBody>
            <a:bodyPr/>
            <a:lstStyle/>
            <a:p/>
          </p:txBody>
        </p:sp>
        <p:sp>
          <p:nvSpPr>
            <p:cNvPr id="34" name="rc34"/>
            <p:cNvSpPr/>
            <p:nvPr/>
          </p:nvSpPr>
          <p:spPr>
            <a:xfrm>
              <a:off x="2436645" y="2522696"/>
              <a:ext cx="248247" cy="1483989"/>
            </a:xfrm>
            <a:prstGeom prst="rect">
              <a:avLst/>
            </a:prstGeom>
            <a:solidFill>
              <a:srgbClr val="80BD41">
                <a:alpha val="100000"/>
              </a:srgbClr>
            </a:solidFill>
          </p:spPr>
          <p:txBody>
            <a:bodyPr/>
            <a:lstStyle/>
            <a:p/>
          </p:txBody>
        </p:sp>
        <p:sp>
          <p:nvSpPr>
            <p:cNvPr id="35" name="rc35"/>
            <p:cNvSpPr/>
            <p:nvPr/>
          </p:nvSpPr>
          <p:spPr>
            <a:xfrm>
              <a:off x="2436645" y="2476802"/>
              <a:ext cx="248247" cy="45893"/>
            </a:xfrm>
            <a:prstGeom prst="rect">
              <a:avLst/>
            </a:prstGeom>
            <a:solidFill>
              <a:srgbClr val="1CABE2">
                <a:alpha val="100000"/>
              </a:srgbClr>
            </a:solidFill>
          </p:spPr>
          <p:txBody>
            <a:bodyPr/>
            <a:lstStyle/>
            <a:p/>
          </p:txBody>
        </p:sp>
        <p:sp>
          <p:nvSpPr>
            <p:cNvPr id="36" name="rc36"/>
            <p:cNvSpPr/>
            <p:nvPr/>
          </p:nvSpPr>
          <p:spPr>
            <a:xfrm>
              <a:off x="2712475" y="2475928"/>
              <a:ext cx="248247" cy="1530756"/>
            </a:xfrm>
            <a:prstGeom prst="rect">
              <a:avLst/>
            </a:prstGeom>
            <a:solidFill>
              <a:srgbClr val="80BD41">
                <a:alpha val="100000"/>
              </a:srgbClr>
            </a:solidFill>
          </p:spPr>
          <p:txBody>
            <a:bodyPr/>
            <a:lstStyle/>
            <a:p/>
          </p:txBody>
        </p:sp>
        <p:sp>
          <p:nvSpPr>
            <p:cNvPr id="37" name="rc37"/>
            <p:cNvSpPr/>
            <p:nvPr/>
          </p:nvSpPr>
          <p:spPr>
            <a:xfrm>
              <a:off x="2712475" y="2444677"/>
              <a:ext cx="248247" cy="31251"/>
            </a:xfrm>
            <a:prstGeom prst="rect">
              <a:avLst/>
            </a:prstGeom>
            <a:solidFill>
              <a:srgbClr val="1CABE2">
                <a:alpha val="100000"/>
              </a:srgbClr>
            </a:solidFill>
          </p:spPr>
          <p:txBody>
            <a:bodyPr/>
            <a:lstStyle/>
            <a:p/>
          </p:txBody>
        </p:sp>
        <p:sp>
          <p:nvSpPr>
            <p:cNvPr id="38" name="rc38"/>
            <p:cNvSpPr/>
            <p:nvPr/>
          </p:nvSpPr>
          <p:spPr>
            <a:xfrm>
              <a:off x="2988306" y="2466191"/>
              <a:ext cx="248247" cy="1540494"/>
            </a:xfrm>
            <a:prstGeom prst="rect">
              <a:avLst/>
            </a:prstGeom>
            <a:solidFill>
              <a:srgbClr val="80BD41">
                <a:alpha val="100000"/>
              </a:srgbClr>
            </a:solidFill>
          </p:spPr>
          <p:txBody>
            <a:bodyPr/>
            <a:lstStyle/>
            <a:p/>
          </p:txBody>
        </p:sp>
        <p:sp>
          <p:nvSpPr>
            <p:cNvPr id="39" name="rc39"/>
            <p:cNvSpPr/>
            <p:nvPr/>
          </p:nvSpPr>
          <p:spPr>
            <a:xfrm>
              <a:off x="2988306" y="2418549"/>
              <a:ext cx="248247" cy="47641"/>
            </a:xfrm>
            <a:prstGeom prst="rect">
              <a:avLst/>
            </a:prstGeom>
            <a:solidFill>
              <a:srgbClr val="1CABE2">
                <a:alpha val="100000"/>
              </a:srgbClr>
            </a:solidFill>
          </p:spPr>
          <p:txBody>
            <a:bodyPr/>
            <a:lstStyle/>
            <a:p/>
          </p:txBody>
        </p:sp>
        <p:sp>
          <p:nvSpPr>
            <p:cNvPr id="40" name="rc40"/>
            <p:cNvSpPr/>
            <p:nvPr/>
          </p:nvSpPr>
          <p:spPr>
            <a:xfrm>
              <a:off x="3264137" y="2471071"/>
              <a:ext cx="248247" cy="1535613"/>
            </a:xfrm>
            <a:prstGeom prst="rect">
              <a:avLst/>
            </a:prstGeom>
            <a:solidFill>
              <a:srgbClr val="80BD41">
                <a:alpha val="100000"/>
              </a:srgbClr>
            </a:solidFill>
          </p:spPr>
          <p:txBody>
            <a:bodyPr/>
            <a:lstStyle/>
            <a:p/>
          </p:txBody>
        </p:sp>
        <p:sp>
          <p:nvSpPr>
            <p:cNvPr id="41" name="rc41"/>
            <p:cNvSpPr/>
            <p:nvPr/>
          </p:nvSpPr>
          <p:spPr>
            <a:xfrm>
              <a:off x="3264137" y="2390260"/>
              <a:ext cx="248247" cy="80811"/>
            </a:xfrm>
            <a:prstGeom prst="rect">
              <a:avLst/>
            </a:prstGeom>
            <a:solidFill>
              <a:srgbClr val="1CABE2">
                <a:alpha val="100000"/>
              </a:srgbClr>
            </a:solidFill>
          </p:spPr>
          <p:txBody>
            <a:bodyPr/>
            <a:lstStyle/>
            <a:p/>
          </p:txBody>
        </p:sp>
        <p:sp>
          <p:nvSpPr>
            <p:cNvPr id="42" name="rc42"/>
            <p:cNvSpPr/>
            <p:nvPr/>
          </p:nvSpPr>
          <p:spPr>
            <a:xfrm>
              <a:off x="3539967" y="2387443"/>
              <a:ext cx="248247" cy="1619241"/>
            </a:xfrm>
            <a:prstGeom prst="rect">
              <a:avLst/>
            </a:prstGeom>
            <a:solidFill>
              <a:srgbClr val="80BD41">
                <a:alpha val="100000"/>
              </a:srgbClr>
            </a:solidFill>
          </p:spPr>
          <p:txBody>
            <a:bodyPr/>
            <a:lstStyle/>
            <a:p/>
          </p:txBody>
        </p:sp>
        <p:sp>
          <p:nvSpPr>
            <p:cNvPr id="43" name="rc43"/>
            <p:cNvSpPr/>
            <p:nvPr/>
          </p:nvSpPr>
          <p:spPr>
            <a:xfrm>
              <a:off x="3539967" y="2371077"/>
              <a:ext cx="248247" cy="16366"/>
            </a:xfrm>
            <a:prstGeom prst="rect">
              <a:avLst/>
            </a:prstGeom>
            <a:solidFill>
              <a:srgbClr val="1CABE2">
                <a:alpha val="100000"/>
              </a:srgbClr>
            </a:solidFill>
          </p:spPr>
          <p:txBody>
            <a:bodyPr/>
            <a:lstStyle/>
            <a:p/>
          </p:txBody>
        </p:sp>
        <p:sp>
          <p:nvSpPr>
            <p:cNvPr id="44" name="rc44"/>
            <p:cNvSpPr/>
            <p:nvPr/>
          </p:nvSpPr>
          <p:spPr>
            <a:xfrm>
              <a:off x="3815798" y="2359713"/>
              <a:ext cx="248247" cy="1646972"/>
            </a:xfrm>
            <a:prstGeom prst="rect">
              <a:avLst/>
            </a:prstGeom>
            <a:solidFill>
              <a:srgbClr val="80BD41">
                <a:alpha val="100000"/>
              </a:srgbClr>
            </a:solidFill>
          </p:spPr>
          <p:txBody>
            <a:bodyPr/>
            <a:lstStyle/>
            <a:p/>
          </p:txBody>
        </p:sp>
        <p:sp>
          <p:nvSpPr>
            <p:cNvPr id="45" name="rc45"/>
            <p:cNvSpPr/>
            <p:nvPr/>
          </p:nvSpPr>
          <p:spPr>
            <a:xfrm>
              <a:off x="3815798" y="2343079"/>
              <a:ext cx="248247" cy="16633"/>
            </a:xfrm>
            <a:prstGeom prst="rect">
              <a:avLst/>
            </a:prstGeom>
            <a:solidFill>
              <a:srgbClr val="1CABE2">
                <a:alpha val="100000"/>
              </a:srgbClr>
            </a:solidFill>
          </p:spPr>
          <p:txBody>
            <a:bodyPr/>
            <a:lstStyle/>
            <a:p/>
          </p:txBody>
        </p:sp>
        <p:sp>
          <p:nvSpPr>
            <p:cNvPr id="46" name="rc46"/>
            <p:cNvSpPr/>
            <p:nvPr/>
          </p:nvSpPr>
          <p:spPr>
            <a:xfrm>
              <a:off x="4091628" y="2338733"/>
              <a:ext cx="248247" cy="1667951"/>
            </a:xfrm>
            <a:prstGeom prst="rect">
              <a:avLst/>
            </a:prstGeom>
            <a:solidFill>
              <a:srgbClr val="80BD41">
                <a:alpha val="100000"/>
              </a:srgbClr>
            </a:solidFill>
          </p:spPr>
          <p:txBody>
            <a:bodyPr/>
            <a:lstStyle/>
            <a:p/>
          </p:txBody>
        </p:sp>
        <p:sp>
          <p:nvSpPr>
            <p:cNvPr id="47" name="rc47"/>
            <p:cNvSpPr/>
            <p:nvPr/>
          </p:nvSpPr>
          <p:spPr>
            <a:xfrm>
              <a:off x="4091628" y="2321881"/>
              <a:ext cx="248247" cy="16851"/>
            </a:xfrm>
            <a:prstGeom prst="rect">
              <a:avLst/>
            </a:prstGeom>
            <a:solidFill>
              <a:srgbClr val="1CABE2">
                <a:alpha val="100000"/>
              </a:srgbClr>
            </a:solidFill>
          </p:spPr>
          <p:txBody>
            <a:bodyPr/>
            <a:lstStyle/>
            <a:p/>
          </p:txBody>
        </p:sp>
        <p:sp>
          <p:nvSpPr>
            <p:cNvPr id="48" name="rc48"/>
            <p:cNvSpPr/>
            <p:nvPr/>
          </p:nvSpPr>
          <p:spPr>
            <a:xfrm>
              <a:off x="4367459" y="2342181"/>
              <a:ext cx="248247" cy="1664503"/>
            </a:xfrm>
            <a:prstGeom prst="rect">
              <a:avLst/>
            </a:prstGeom>
            <a:solidFill>
              <a:srgbClr val="80BD41">
                <a:alpha val="100000"/>
              </a:srgbClr>
            </a:solidFill>
          </p:spPr>
          <p:txBody>
            <a:bodyPr/>
            <a:lstStyle/>
            <a:p/>
          </p:txBody>
        </p:sp>
        <p:sp>
          <p:nvSpPr>
            <p:cNvPr id="49" name="rc49"/>
            <p:cNvSpPr/>
            <p:nvPr/>
          </p:nvSpPr>
          <p:spPr>
            <a:xfrm>
              <a:off x="4367459" y="2325378"/>
              <a:ext cx="248247" cy="16803"/>
            </a:xfrm>
            <a:prstGeom prst="rect">
              <a:avLst/>
            </a:prstGeom>
            <a:solidFill>
              <a:srgbClr val="1CABE2">
                <a:alpha val="100000"/>
              </a:srgbClr>
            </a:solidFill>
          </p:spPr>
          <p:txBody>
            <a:bodyPr/>
            <a:lstStyle/>
            <a:p/>
          </p:txBody>
        </p:sp>
        <p:sp>
          <p:nvSpPr>
            <p:cNvPr id="50" name="rc50"/>
            <p:cNvSpPr/>
            <p:nvPr/>
          </p:nvSpPr>
          <p:spPr>
            <a:xfrm>
              <a:off x="4643290" y="2359494"/>
              <a:ext cx="248247" cy="1647190"/>
            </a:xfrm>
            <a:prstGeom prst="rect">
              <a:avLst/>
            </a:prstGeom>
            <a:solidFill>
              <a:srgbClr val="80BD41">
                <a:alpha val="100000"/>
              </a:srgbClr>
            </a:solidFill>
          </p:spPr>
          <p:txBody>
            <a:bodyPr/>
            <a:lstStyle/>
            <a:p/>
          </p:txBody>
        </p:sp>
        <p:sp>
          <p:nvSpPr>
            <p:cNvPr id="51" name="rc51"/>
            <p:cNvSpPr/>
            <p:nvPr/>
          </p:nvSpPr>
          <p:spPr>
            <a:xfrm>
              <a:off x="4643290" y="2342861"/>
              <a:ext cx="248247" cy="16633"/>
            </a:xfrm>
            <a:prstGeom prst="rect">
              <a:avLst/>
            </a:prstGeom>
            <a:solidFill>
              <a:srgbClr val="1CABE2">
                <a:alpha val="100000"/>
              </a:srgbClr>
            </a:solidFill>
          </p:spPr>
          <p:txBody>
            <a:bodyPr/>
            <a:lstStyle/>
            <a:p/>
          </p:txBody>
        </p:sp>
        <p:sp>
          <p:nvSpPr>
            <p:cNvPr id="52" name="rc52"/>
            <p:cNvSpPr/>
            <p:nvPr/>
          </p:nvSpPr>
          <p:spPr>
            <a:xfrm>
              <a:off x="4919120" y="2387055"/>
              <a:ext cx="248247" cy="1619630"/>
            </a:xfrm>
            <a:prstGeom prst="rect">
              <a:avLst/>
            </a:prstGeom>
            <a:solidFill>
              <a:srgbClr val="80BD41">
                <a:alpha val="100000"/>
              </a:srgbClr>
            </a:solidFill>
          </p:spPr>
          <p:txBody>
            <a:bodyPr/>
            <a:lstStyle/>
            <a:p/>
          </p:txBody>
        </p:sp>
        <p:sp>
          <p:nvSpPr>
            <p:cNvPr id="53" name="rc53"/>
            <p:cNvSpPr/>
            <p:nvPr/>
          </p:nvSpPr>
          <p:spPr>
            <a:xfrm>
              <a:off x="4919120" y="2370688"/>
              <a:ext cx="248247" cy="16366"/>
            </a:xfrm>
            <a:prstGeom prst="rect">
              <a:avLst/>
            </a:prstGeom>
            <a:solidFill>
              <a:srgbClr val="1CABE2">
                <a:alpha val="100000"/>
              </a:srgbClr>
            </a:solidFill>
          </p:spPr>
          <p:txBody>
            <a:bodyPr/>
            <a:lstStyle/>
            <a:p/>
          </p:txBody>
        </p:sp>
        <p:sp>
          <p:nvSpPr>
            <p:cNvPr id="54" name="rc54"/>
            <p:cNvSpPr/>
            <p:nvPr/>
          </p:nvSpPr>
          <p:spPr>
            <a:xfrm>
              <a:off x="5194951" y="2410147"/>
              <a:ext cx="248247" cy="1596537"/>
            </a:xfrm>
            <a:prstGeom prst="rect">
              <a:avLst/>
            </a:prstGeom>
            <a:solidFill>
              <a:srgbClr val="80BD41">
                <a:alpha val="100000"/>
              </a:srgbClr>
            </a:solidFill>
          </p:spPr>
          <p:txBody>
            <a:bodyPr/>
            <a:lstStyle/>
            <a:p/>
          </p:txBody>
        </p:sp>
        <p:sp>
          <p:nvSpPr>
            <p:cNvPr id="55" name="rc55"/>
            <p:cNvSpPr/>
            <p:nvPr/>
          </p:nvSpPr>
          <p:spPr>
            <a:xfrm>
              <a:off x="5194951" y="2394024"/>
              <a:ext cx="248247" cy="16123"/>
            </a:xfrm>
            <a:prstGeom prst="rect">
              <a:avLst/>
            </a:prstGeom>
            <a:solidFill>
              <a:srgbClr val="1CABE2">
                <a:alpha val="100000"/>
              </a:srgbClr>
            </a:solidFill>
          </p:spPr>
          <p:txBody>
            <a:bodyPr/>
            <a:lstStyle/>
            <a:p/>
          </p:txBody>
        </p:sp>
        <p:sp>
          <p:nvSpPr>
            <p:cNvPr id="56" name="rc56"/>
            <p:cNvSpPr/>
            <p:nvPr/>
          </p:nvSpPr>
          <p:spPr>
            <a:xfrm>
              <a:off x="5470781" y="2414348"/>
              <a:ext cx="248247" cy="1592336"/>
            </a:xfrm>
            <a:prstGeom prst="rect">
              <a:avLst/>
            </a:prstGeom>
            <a:solidFill>
              <a:srgbClr val="80BD41">
                <a:alpha val="100000"/>
              </a:srgbClr>
            </a:solidFill>
          </p:spPr>
          <p:txBody>
            <a:bodyPr/>
            <a:lstStyle/>
            <a:p/>
          </p:txBody>
        </p:sp>
        <p:sp>
          <p:nvSpPr>
            <p:cNvPr id="57" name="rc57"/>
            <p:cNvSpPr/>
            <p:nvPr/>
          </p:nvSpPr>
          <p:spPr>
            <a:xfrm>
              <a:off x="5470781" y="2398273"/>
              <a:ext cx="248247" cy="16074"/>
            </a:xfrm>
            <a:prstGeom prst="rect">
              <a:avLst/>
            </a:prstGeom>
            <a:solidFill>
              <a:srgbClr val="1CABE2">
                <a:alpha val="100000"/>
              </a:srgbClr>
            </a:solidFill>
          </p:spPr>
          <p:txBody>
            <a:bodyPr/>
            <a:lstStyle/>
            <a:p/>
          </p:txBody>
        </p:sp>
        <p:sp>
          <p:nvSpPr>
            <p:cNvPr id="58" name="rc58"/>
            <p:cNvSpPr/>
            <p:nvPr/>
          </p:nvSpPr>
          <p:spPr>
            <a:xfrm>
              <a:off x="5746612" y="2415756"/>
              <a:ext cx="248247" cy="1590928"/>
            </a:xfrm>
            <a:prstGeom prst="rect">
              <a:avLst/>
            </a:prstGeom>
            <a:solidFill>
              <a:srgbClr val="80BD41">
                <a:alpha val="100000"/>
              </a:srgbClr>
            </a:solidFill>
          </p:spPr>
          <p:txBody>
            <a:bodyPr/>
            <a:lstStyle/>
            <a:p/>
          </p:txBody>
        </p:sp>
        <p:sp>
          <p:nvSpPr>
            <p:cNvPr id="59" name="rc59"/>
            <p:cNvSpPr/>
            <p:nvPr/>
          </p:nvSpPr>
          <p:spPr>
            <a:xfrm>
              <a:off x="5746612" y="2399681"/>
              <a:ext cx="248247" cy="16074"/>
            </a:xfrm>
            <a:prstGeom prst="rect">
              <a:avLst/>
            </a:prstGeom>
            <a:solidFill>
              <a:srgbClr val="1CABE2">
                <a:alpha val="100000"/>
              </a:srgbClr>
            </a:solidFill>
          </p:spPr>
          <p:txBody>
            <a:bodyPr/>
            <a:lstStyle/>
            <a:p/>
          </p:txBody>
        </p:sp>
        <p:sp>
          <p:nvSpPr>
            <p:cNvPr id="60" name="rc60"/>
            <p:cNvSpPr/>
            <p:nvPr/>
          </p:nvSpPr>
          <p:spPr>
            <a:xfrm>
              <a:off x="6022443" y="2420977"/>
              <a:ext cx="248247" cy="1585707"/>
            </a:xfrm>
            <a:prstGeom prst="rect">
              <a:avLst/>
            </a:prstGeom>
            <a:solidFill>
              <a:srgbClr val="80BD41">
                <a:alpha val="100000"/>
              </a:srgbClr>
            </a:solidFill>
          </p:spPr>
          <p:txBody>
            <a:bodyPr/>
            <a:lstStyle/>
            <a:p/>
          </p:txBody>
        </p:sp>
        <p:sp>
          <p:nvSpPr>
            <p:cNvPr id="61" name="rc61"/>
            <p:cNvSpPr/>
            <p:nvPr/>
          </p:nvSpPr>
          <p:spPr>
            <a:xfrm>
              <a:off x="6022443" y="2404951"/>
              <a:ext cx="248247" cy="16026"/>
            </a:xfrm>
            <a:prstGeom prst="rect">
              <a:avLst/>
            </a:prstGeom>
            <a:solidFill>
              <a:srgbClr val="1CABE2">
                <a:alpha val="100000"/>
              </a:srgbClr>
            </a:solidFill>
          </p:spPr>
          <p:txBody>
            <a:bodyPr/>
            <a:lstStyle/>
            <a:p/>
          </p:txBody>
        </p:sp>
        <p:sp>
          <p:nvSpPr>
            <p:cNvPr id="62" name="rc62"/>
            <p:cNvSpPr/>
            <p:nvPr/>
          </p:nvSpPr>
          <p:spPr>
            <a:xfrm>
              <a:off x="6298273" y="2431564"/>
              <a:ext cx="248247" cy="1575120"/>
            </a:xfrm>
            <a:prstGeom prst="rect">
              <a:avLst/>
            </a:prstGeom>
            <a:solidFill>
              <a:srgbClr val="80BD41">
                <a:alpha val="100000"/>
              </a:srgbClr>
            </a:solidFill>
          </p:spPr>
          <p:txBody>
            <a:bodyPr/>
            <a:lstStyle/>
            <a:p/>
          </p:txBody>
        </p:sp>
        <p:sp>
          <p:nvSpPr>
            <p:cNvPr id="63" name="rc63"/>
            <p:cNvSpPr/>
            <p:nvPr/>
          </p:nvSpPr>
          <p:spPr>
            <a:xfrm>
              <a:off x="6298273" y="2415659"/>
              <a:ext cx="248247" cy="15904"/>
            </a:xfrm>
            <a:prstGeom prst="rect">
              <a:avLst/>
            </a:prstGeom>
            <a:solidFill>
              <a:srgbClr val="1CABE2">
                <a:alpha val="100000"/>
              </a:srgbClr>
            </a:solidFill>
          </p:spPr>
          <p:txBody>
            <a:bodyPr/>
            <a:lstStyle/>
            <a:p/>
          </p:txBody>
        </p:sp>
        <p:sp>
          <p:nvSpPr>
            <p:cNvPr id="64" name="rc64"/>
            <p:cNvSpPr/>
            <p:nvPr/>
          </p:nvSpPr>
          <p:spPr>
            <a:xfrm>
              <a:off x="6574104" y="2441374"/>
              <a:ext cx="248247" cy="1565310"/>
            </a:xfrm>
            <a:prstGeom prst="rect">
              <a:avLst/>
            </a:prstGeom>
            <a:solidFill>
              <a:srgbClr val="80BD41">
                <a:alpha val="100000"/>
              </a:srgbClr>
            </a:solidFill>
          </p:spPr>
          <p:txBody>
            <a:bodyPr/>
            <a:lstStyle/>
            <a:p/>
          </p:txBody>
        </p:sp>
        <p:sp>
          <p:nvSpPr>
            <p:cNvPr id="65" name="rc65"/>
            <p:cNvSpPr/>
            <p:nvPr/>
          </p:nvSpPr>
          <p:spPr>
            <a:xfrm>
              <a:off x="6574104" y="2425566"/>
              <a:ext cx="248247" cy="15807"/>
            </a:xfrm>
            <a:prstGeom prst="rect">
              <a:avLst/>
            </a:prstGeom>
            <a:solidFill>
              <a:srgbClr val="1CABE2">
                <a:alpha val="100000"/>
              </a:srgbClr>
            </a:solidFill>
          </p:spPr>
          <p:txBody>
            <a:bodyPr/>
            <a:lstStyle/>
            <a:p/>
          </p:txBody>
        </p:sp>
        <p:sp>
          <p:nvSpPr>
            <p:cNvPr id="66" name="rc66"/>
            <p:cNvSpPr/>
            <p:nvPr/>
          </p:nvSpPr>
          <p:spPr>
            <a:xfrm>
              <a:off x="6849934" y="2459732"/>
              <a:ext cx="248247" cy="1546953"/>
            </a:xfrm>
            <a:prstGeom prst="rect">
              <a:avLst/>
            </a:prstGeom>
            <a:solidFill>
              <a:srgbClr val="80BD41">
                <a:alpha val="100000"/>
              </a:srgbClr>
            </a:solidFill>
          </p:spPr>
          <p:txBody>
            <a:bodyPr/>
            <a:lstStyle/>
            <a:p/>
          </p:txBody>
        </p:sp>
        <p:sp>
          <p:nvSpPr>
            <p:cNvPr id="67" name="rc67"/>
            <p:cNvSpPr/>
            <p:nvPr/>
          </p:nvSpPr>
          <p:spPr>
            <a:xfrm>
              <a:off x="6849934" y="2444118"/>
              <a:ext cx="248247" cy="15613"/>
            </a:xfrm>
            <a:prstGeom prst="rect">
              <a:avLst/>
            </a:prstGeom>
            <a:solidFill>
              <a:srgbClr val="1CABE2">
                <a:alpha val="100000"/>
              </a:srgbClr>
            </a:solidFill>
          </p:spPr>
          <p:txBody>
            <a:bodyPr/>
            <a:lstStyle/>
            <a:p/>
          </p:txBody>
        </p:sp>
        <p:sp>
          <p:nvSpPr>
            <p:cNvPr id="68" name="rc68"/>
            <p:cNvSpPr/>
            <p:nvPr/>
          </p:nvSpPr>
          <p:spPr>
            <a:xfrm>
              <a:off x="7125765" y="2493023"/>
              <a:ext cx="248247" cy="1513662"/>
            </a:xfrm>
            <a:prstGeom prst="rect">
              <a:avLst/>
            </a:prstGeom>
            <a:solidFill>
              <a:srgbClr val="80BD41">
                <a:alpha val="100000"/>
              </a:srgbClr>
            </a:solidFill>
          </p:spPr>
          <p:txBody>
            <a:bodyPr/>
            <a:lstStyle/>
            <a:p/>
          </p:txBody>
        </p:sp>
        <p:sp>
          <p:nvSpPr>
            <p:cNvPr id="69" name="rc69"/>
            <p:cNvSpPr/>
            <p:nvPr/>
          </p:nvSpPr>
          <p:spPr>
            <a:xfrm>
              <a:off x="7125765" y="2462136"/>
              <a:ext cx="248247" cy="30887"/>
            </a:xfrm>
            <a:prstGeom prst="rect">
              <a:avLst/>
            </a:prstGeom>
            <a:solidFill>
              <a:srgbClr val="1CABE2">
                <a:alpha val="100000"/>
              </a:srgbClr>
            </a:solidFill>
          </p:spPr>
          <p:txBody>
            <a:bodyPr/>
            <a:lstStyle/>
            <a:p/>
          </p:txBody>
        </p:sp>
        <p:sp>
          <p:nvSpPr>
            <p:cNvPr id="70" name="rc70"/>
            <p:cNvSpPr/>
            <p:nvPr/>
          </p:nvSpPr>
          <p:spPr>
            <a:xfrm>
              <a:off x="7401596" y="2513881"/>
              <a:ext cx="248247" cy="1492803"/>
            </a:xfrm>
            <a:prstGeom prst="rect">
              <a:avLst/>
            </a:prstGeom>
            <a:solidFill>
              <a:srgbClr val="80BD41">
                <a:alpha val="100000"/>
              </a:srgbClr>
            </a:solidFill>
          </p:spPr>
          <p:txBody>
            <a:bodyPr/>
            <a:lstStyle/>
            <a:p/>
          </p:txBody>
        </p:sp>
        <p:sp>
          <p:nvSpPr>
            <p:cNvPr id="71" name="rc71"/>
            <p:cNvSpPr/>
            <p:nvPr/>
          </p:nvSpPr>
          <p:spPr>
            <a:xfrm>
              <a:off x="7401596" y="2483407"/>
              <a:ext cx="248247" cy="30474"/>
            </a:xfrm>
            <a:prstGeom prst="rect">
              <a:avLst/>
            </a:prstGeom>
            <a:solidFill>
              <a:srgbClr val="1CABE2">
                <a:alpha val="100000"/>
              </a:srgbClr>
            </a:solidFill>
          </p:spPr>
          <p:txBody>
            <a:bodyPr/>
            <a:lstStyle/>
            <a:p/>
          </p:txBody>
        </p:sp>
        <p:sp>
          <p:nvSpPr>
            <p:cNvPr id="72" name="rc72"/>
            <p:cNvSpPr/>
            <p:nvPr/>
          </p:nvSpPr>
          <p:spPr>
            <a:xfrm>
              <a:off x="7677426" y="2542656"/>
              <a:ext cx="248247" cy="1464029"/>
            </a:xfrm>
            <a:prstGeom prst="rect">
              <a:avLst/>
            </a:prstGeom>
            <a:solidFill>
              <a:srgbClr val="80BD41">
                <a:alpha val="100000"/>
              </a:srgbClr>
            </a:solidFill>
          </p:spPr>
          <p:txBody>
            <a:bodyPr/>
            <a:lstStyle/>
            <a:p/>
          </p:txBody>
        </p:sp>
        <p:sp>
          <p:nvSpPr>
            <p:cNvPr id="73" name="rc73"/>
            <p:cNvSpPr/>
            <p:nvPr/>
          </p:nvSpPr>
          <p:spPr>
            <a:xfrm>
              <a:off x="7677426" y="2497369"/>
              <a:ext cx="248247" cy="45286"/>
            </a:xfrm>
            <a:prstGeom prst="rect">
              <a:avLst/>
            </a:prstGeom>
            <a:solidFill>
              <a:srgbClr val="1CABE2">
                <a:alpha val="100000"/>
              </a:srgbClr>
            </a:solidFill>
          </p:spPr>
          <p:txBody>
            <a:bodyPr/>
            <a:lstStyle/>
            <a:p/>
          </p:txBody>
        </p:sp>
        <p:sp>
          <p:nvSpPr>
            <p:cNvPr id="74" name="rc74"/>
            <p:cNvSpPr/>
            <p:nvPr/>
          </p:nvSpPr>
          <p:spPr>
            <a:xfrm>
              <a:off x="7953257" y="2569075"/>
              <a:ext cx="248247" cy="1437609"/>
            </a:xfrm>
            <a:prstGeom prst="rect">
              <a:avLst/>
            </a:prstGeom>
            <a:solidFill>
              <a:srgbClr val="80BD41">
                <a:alpha val="100000"/>
              </a:srgbClr>
            </a:solidFill>
          </p:spPr>
          <p:txBody>
            <a:bodyPr/>
            <a:lstStyle/>
            <a:p/>
          </p:txBody>
        </p:sp>
        <p:sp>
          <p:nvSpPr>
            <p:cNvPr id="75" name="rc75"/>
            <p:cNvSpPr/>
            <p:nvPr/>
          </p:nvSpPr>
          <p:spPr>
            <a:xfrm>
              <a:off x="7953257" y="2509170"/>
              <a:ext cx="248247" cy="59904"/>
            </a:xfrm>
            <a:prstGeom prst="rect">
              <a:avLst/>
            </a:prstGeom>
            <a:solidFill>
              <a:srgbClr val="1CABE2">
                <a:alpha val="100000"/>
              </a:srgbClr>
            </a:solidFill>
          </p:spPr>
          <p:txBody>
            <a:bodyPr/>
            <a:lstStyle/>
            <a:p/>
          </p:txBody>
        </p:sp>
        <p:sp>
          <p:nvSpPr>
            <p:cNvPr id="76" name="pl76"/>
            <p:cNvSpPr/>
            <p:nvPr/>
          </p:nvSpPr>
          <p:spPr>
            <a:xfrm>
              <a:off x="1457446" y="1226758"/>
              <a:ext cx="6619934" cy="224640"/>
            </a:xfrm>
            <a:custGeom>
              <a:avLst/>
              <a:pathLst>
                <a:path w="6619934" h="224640">
                  <a:moveTo>
                    <a:pt x="0" y="112320"/>
                  </a:moveTo>
                  <a:lnTo>
                    <a:pt x="275830" y="84240"/>
                  </a:lnTo>
                  <a:lnTo>
                    <a:pt x="551661" y="140400"/>
                  </a:lnTo>
                  <a:lnTo>
                    <a:pt x="827491" y="224640"/>
                  </a:lnTo>
                  <a:lnTo>
                    <a:pt x="1103322" y="56160"/>
                  </a:lnTo>
                  <a:lnTo>
                    <a:pt x="1379153" y="28080"/>
                  </a:lnTo>
                  <a:lnTo>
                    <a:pt x="1654983" y="56160"/>
                  </a:lnTo>
                  <a:lnTo>
                    <a:pt x="1930814" y="11232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28080"/>
                  </a:lnTo>
                  <a:lnTo>
                    <a:pt x="6068273" y="28080"/>
                  </a:lnTo>
                  <a:lnTo>
                    <a:pt x="6344103" y="56160"/>
                  </a:lnTo>
                  <a:lnTo>
                    <a:pt x="6619934" y="8424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1339893" y="2359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88" name="tx88"/>
            <p:cNvSpPr/>
            <p:nvPr/>
          </p:nvSpPr>
          <p:spPr>
            <a:xfrm>
              <a:off x="2719046" y="23087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89" name="tx89"/>
            <p:cNvSpPr/>
            <p:nvPr/>
          </p:nvSpPr>
          <p:spPr>
            <a:xfrm>
              <a:off x="4098199" y="2185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0" name="tx90"/>
            <p:cNvSpPr/>
            <p:nvPr/>
          </p:nvSpPr>
          <p:spPr>
            <a:xfrm>
              <a:off x="5477352" y="22623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1" name="tx91"/>
            <p:cNvSpPr/>
            <p:nvPr/>
          </p:nvSpPr>
          <p:spPr>
            <a:xfrm>
              <a:off x="6580674" y="228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2" name="tx92"/>
            <p:cNvSpPr/>
            <p:nvPr/>
          </p:nvSpPr>
          <p:spPr>
            <a:xfrm>
              <a:off x="6856505" y="2308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3" name="tx93"/>
            <p:cNvSpPr/>
            <p:nvPr/>
          </p:nvSpPr>
          <p:spPr>
            <a:xfrm>
              <a:off x="7132335" y="23261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4" name="tx94"/>
            <p:cNvSpPr/>
            <p:nvPr/>
          </p:nvSpPr>
          <p:spPr>
            <a:xfrm>
              <a:off x="7408166" y="23474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5" name="tx95"/>
            <p:cNvSpPr/>
            <p:nvPr/>
          </p:nvSpPr>
          <p:spPr>
            <a:xfrm>
              <a:off x="7683997" y="2361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96" name="tx96"/>
            <p:cNvSpPr/>
            <p:nvPr/>
          </p:nvSpPr>
          <p:spPr>
            <a:xfrm>
              <a:off x="7959827" y="23732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97" name="pl97"/>
            <p:cNvSpPr/>
            <p:nvPr/>
          </p:nvSpPr>
          <p:spPr>
            <a:xfrm>
              <a:off x="145744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2535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591.4</a:t>
              </a:r>
            </a:p>
          </p:txBody>
        </p:sp>
        <p:sp>
          <p:nvSpPr>
            <p:cNvPr id="108" name="tx108"/>
            <p:cNvSpPr/>
            <p:nvPr/>
          </p:nvSpPr>
          <p:spPr>
            <a:xfrm>
              <a:off x="1366018" y="2497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09" name="tx109"/>
            <p:cNvSpPr/>
            <p:nvPr/>
          </p:nvSpPr>
          <p:spPr>
            <a:xfrm>
              <a:off x="2719046" y="32062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630.4</a:t>
              </a:r>
            </a:p>
          </p:txBody>
        </p:sp>
        <p:sp>
          <p:nvSpPr>
            <p:cNvPr id="110" name="tx110"/>
            <p:cNvSpPr/>
            <p:nvPr/>
          </p:nvSpPr>
          <p:spPr>
            <a:xfrm>
              <a:off x="2745171" y="2425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1" name="tx111"/>
            <p:cNvSpPr/>
            <p:nvPr/>
          </p:nvSpPr>
          <p:spPr>
            <a:xfrm>
              <a:off x="4098199" y="3137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2" name="tx112"/>
            <p:cNvSpPr/>
            <p:nvPr/>
          </p:nvSpPr>
          <p:spPr>
            <a:xfrm>
              <a:off x="4150450" y="22952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3" name="tx113"/>
            <p:cNvSpPr/>
            <p:nvPr/>
          </p:nvSpPr>
          <p:spPr>
            <a:xfrm>
              <a:off x="5477352" y="3175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14" name="tx114"/>
            <p:cNvSpPr/>
            <p:nvPr/>
          </p:nvSpPr>
          <p:spPr>
            <a:xfrm>
              <a:off x="5529603" y="23712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6580674" y="3188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16" name="tx116"/>
            <p:cNvSpPr/>
            <p:nvPr/>
          </p:nvSpPr>
          <p:spPr>
            <a:xfrm>
              <a:off x="6632925" y="2398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6856505" y="31981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8" name="tx118"/>
            <p:cNvSpPr/>
            <p:nvPr/>
          </p:nvSpPr>
          <p:spPr>
            <a:xfrm>
              <a:off x="6908756" y="2416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7132335" y="32147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623.4</a:t>
              </a:r>
            </a:p>
          </p:txBody>
        </p:sp>
        <p:sp>
          <p:nvSpPr>
            <p:cNvPr id="120" name="tx120"/>
            <p:cNvSpPr/>
            <p:nvPr/>
          </p:nvSpPr>
          <p:spPr>
            <a:xfrm>
              <a:off x="7158461" y="24436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1" name="tx121"/>
            <p:cNvSpPr/>
            <p:nvPr/>
          </p:nvSpPr>
          <p:spPr>
            <a:xfrm>
              <a:off x="7408166" y="32252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614.8</a:t>
              </a:r>
            </a:p>
          </p:txBody>
        </p:sp>
        <p:sp>
          <p:nvSpPr>
            <p:cNvPr id="122" name="tx122"/>
            <p:cNvSpPr/>
            <p:nvPr/>
          </p:nvSpPr>
          <p:spPr>
            <a:xfrm>
              <a:off x="7434291" y="2463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3" name="tx123"/>
            <p:cNvSpPr/>
            <p:nvPr/>
          </p:nvSpPr>
          <p:spPr>
            <a:xfrm>
              <a:off x="7683997" y="3239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602.9</a:t>
              </a:r>
            </a:p>
          </p:txBody>
        </p:sp>
        <p:sp>
          <p:nvSpPr>
            <p:cNvPr id="124" name="tx124"/>
            <p:cNvSpPr/>
            <p:nvPr/>
          </p:nvSpPr>
          <p:spPr>
            <a:xfrm>
              <a:off x="7710122" y="2484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5" name="tx125"/>
            <p:cNvSpPr/>
            <p:nvPr/>
          </p:nvSpPr>
          <p:spPr>
            <a:xfrm>
              <a:off x="7999004" y="32528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a:t>
              </a:r>
            </a:p>
          </p:txBody>
        </p:sp>
        <p:sp>
          <p:nvSpPr>
            <p:cNvPr id="126" name="tx126"/>
            <p:cNvSpPr/>
            <p:nvPr/>
          </p:nvSpPr>
          <p:spPr>
            <a:xfrm>
              <a:off x="7985953" y="25052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7" name="tx127"/>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47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9" name="tx129"/>
            <p:cNvSpPr/>
            <p:nvPr/>
          </p:nvSpPr>
          <p:spPr>
            <a:xfrm>
              <a:off x="694200" y="2740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0" name="tx130"/>
            <p:cNvSpPr/>
            <p:nvPr/>
          </p:nvSpPr>
          <p:spPr>
            <a:xfrm>
              <a:off x="694200" y="2133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1" name="tx131"/>
            <p:cNvSpPr/>
            <p:nvPr/>
          </p:nvSpPr>
          <p:spPr>
            <a:xfrm>
              <a:off x="577692" y="15082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9012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52747" y="4909475"/>
              <a:ext cx="201456" cy="201456"/>
            </a:xfrm>
            <a:prstGeom prst="rect">
              <a:avLst/>
            </a:prstGeom>
            <a:solidFill>
              <a:srgbClr val="1CABE2">
                <a:alpha val="100000"/>
              </a:srgbClr>
            </a:solidFill>
          </p:spPr>
          <p:txBody>
            <a:bodyPr/>
            <a:lstStyle/>
            <a:p/>
          </p:txBody>
        </p:sp>
        <p:sp>
          <p:nvSpPr>
            <p:cNvPr id="153" name="rc153"/>
            <p:cNvSpPr/>
            <p:nvPr/>
          </p:nvSpPr>
          <p:spPr>
            <a:xfrm>
              <a:off x="5657835" y="4909475"/>
              <a:ext cx="201456" cy="201456"/>
            </a:xfrm>
            <a:prstGeom prst="rect">
              <a:avLst/>
            </a:prstGeom>
            <a:solidFill>
              <a:srgbClr val="80BD41">
                <a:alpha val="100000"/>
              </a:srgbClr>
            </a:solidFill>
          </p:spPr>
          <p:txBody>
            <a:bodyPr/>
            <a:lstStyle/>
            <a:p/>
          </p:txBody>
        </p:sp>
        <p:sp>
          <p:nvSpPr>
            <p:cNvPr id="154" name="tx154"/>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89913" y="661760"/>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2000-2024</a:t>
              </a:r>
            </a:p>
          </p:txBody>
        </p:sp>
        <p:sp>
          <p:nvSpPr>
            <p:cNvPr id="158" name="pl158"/>
            <p:cNvSpPr/>
            <p:nvPr/>
          </p:nvSpPr>
          <p:spPr>
            <a:xfrm>
              <a:off x="23378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470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3561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3652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424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3515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3607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774644"/>
              <a:ext cx="6475728" cy="162162"/>
            </a:xfrm>
            <a:prstGeom prst="rect">
              <a:avLst/>
            </a:prstGeom>
            <a:solidFill>
              <a:srgbClr val="80BD41">
                <a:alpha val="100000"/>
              </a:srgbClr>
            </a:solidFill>
          </p:spPr>
          <p:txBody>
            <a:bodyPr/>
            <a:lstStyle/>
            <a:p/>
          </p:txBody>
        </p:sp>
        <p:sp>
          <p:nvSpPr>
            <p:cNvPr id="170" name="rc170"/>
            <p:cNvSpPr/>
            <p:nvPr/>
          </p:nvSpPr>
          <p:spPr>
            <a:xfrm>
              <a:off x="7809051" y="5774644"/>
              <a:ext cx="65397" cy="162162"/>
            </a:xfrm>
            <a:prstGeom prst="rect">
              <a:avLst/>
            </a:prstGeom>
            <a:solidFill>
              <a:srgbClr val="1CABE2">
                <a:alpha val="100000"/>
              </a:srgbClr>
            </a:solidFill>
          </p:spPr>
          <p:txBody>
            <a:bodyPr/>
            <a:lstStyle/>
            <a:p/>
          </p:txBody>
        </p:sp>
        <p:sp>
          <p:nvSpPr>
            <p:cNvPr id="171" name="rc171"/>
            <p:cNvSpPr/>
            <p:nvPr/>
          </p:nvSpPr>
          <p:spPr>
            <a:xfrm>
              <a:off x="1333322" y="5571941"/>
              <a:ext cx="6056724" cy="162162"/>
            </a:xfrm>
            <a:prstGeom prst="rect">
              <a:avLst/>
            </a:prstGeom>
            <a:solidFill>
              <a:srgbClr val="80BD41">
                <a:alpha val="100000"/>
              </a:srgbClr>
            </a:solidFill>
          </p:spPr>
          <p:txBody>
            <a:bodyPr/>
            <a:lstStyle/>
            <a:p/>
          </p:txBody>
        </p:sp>
        <p:sp>
          <p:nvSpPr>
            <p:cNvPr id="172" name="rc172"/>
            <p:cNvSpPr/>
            <p:nvPr/>
          </p:nvSpPr>
          <p:spPr>
            <a:xfrm>
              <a:off x="7390047" y="5571941"/>
              <a:ext cx="187351" cy="162162"/>
            </a:xfrm>
            <a:prstGeom prst="rect">
              <a:avLst/>
            </a:prstGeom>
            <a:solidFill>
              <a:srgbClr val="1CABE2">
                <a:alpha val="100000"/>
              </a:srgbClr>
            </a:solidFill>
          </p:spPr>
          <p:txBody>
            <a:bodyPr/>
            <a:lstStyle/>
            <a:p/>
          </p:txBody>
        </p:sp>
        <p:sp>
          <p:nvSpPr>
            <p:cNvPr id="173" name="rc173"/>
            <p:cNvSpPr/>
            <p:nvPr/>
          </p:nvSpPr>
          <p:spPr>
            <a:xfrm>
              <a:off x="1333322" y="5369238"/>
              <a:ext cx="5947427" cy="162162"/>
            </a:xfrm>
            <a:prstGeom prst="rect">
              <a:avLst/>
            </a:prstGeom>
            <a:solidFill>
              <a:srgbClr val="80BD41">
                <a:alpha val="100000"/>
              </a:srgbClr>
            </a:solidFill>
          </p:spPr>
          <p:txBody>
            <a:bodyPr/>
            <a:lstStyle/>
            <a:p/>
          </p:txBody>
        </p:sp>
        <p:sp>
          <p:nvSpPr>
            <p:cNvPr id="174" name="rc174"/>
            <p:cNvSpPr/>
            <p:nvPr/>
          </p:nvSpPr>
          <p:spPr>
            <a:xfrm>
              <a:off x="7280750" y="5369238"/>
              <a:ext cx="247826" cy="162162"/>
            </a:xfrm>
            <a:prstGeom prst="rect">
              <a:avLst/>
            </a:prstGeom>
            <a:solidFill>
              <a:srgbClr val="1CABE2">
                <a:alpha val="100000"/>
              </a:srgbClr>
            </a:solidFill>
          </p:spPr>
          <p:txBody>
            <a:bodyPr/>
            <a:lstStyle/>
            <a:p/>
          </p:txBody>
        </p:sp>
        <p:sp>
          <p:nvSpPr>
            <p:cNvPr id="175" name="tx175"/>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76" name="tx176"/>
            <p:cNvSpPr/>
            <p:nvPr/>
          </p:nvSpPr>
          <p:spPr>
            <a:xfrm>
              <a:off x="774481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621.6</a:t>
              </a:r>
            </a:p>
          </p:txBody>
        </p:sp>
        <p:sp>
          <p:nvSpPr>
            <p:cNvPr id="177" name="tx177"/>
            <p:cNvSpPr/>
            <p:nvPr/>
          </p:nvSpPr>
          <p:spPr>
            <a:xfrm>
              <a:off x="7693552"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78" name="tx178"/>
            <p:cNvSpPr/>
            <p:nvPr/>
          </p:nvSpPr>
          <p:spPr>
            <a:xfrm>
              <a:off x="4435548"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79" name="tx179"/>
            <p:cNvSpPr/>
            <p:nvPr/>
          </p:nvSpPr>
          <p:spPr>
            <a:xfrm>
              <a:off x="7766401"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0" name="tx180"/>
            <p:cNvSpPr/>
            <p:nvPr/>
          </p:nvSpPr>
          <p:spPr>
            <a:xfrm>
              <a:off x="422604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602.9</a:t>
              </a:r>
            </a:p>
          </p:txBody>
        </p:sp>
        <p:sp>
          <p:nvSpPr>
            <p:cNvPr id="181" name="tx181"/>
            <p:cNvSpPr/>
            <p:nvPr/>
          </p:nvSpPr>
          <p:spPr>
            <a:xfrm>
              <a:off x="737822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82" name="tx182"/>
            <p:cNvSpPr/>
            <p:nvPr/>
          </p:nvSpPr>
          <p:spPr>
            <a:xfrm>
              <a:off x="4216602" y="5409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183" name="tx183"/>
            <p:cNvSpPr/>
            <p:nvPr/>
          </p:nvSpPr>
          <p:spPr>
            <a:xfrm>
              <a:off x="7299169"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4" name="tx184"/>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2259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23504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24417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lower than in 2019 (99%).
The number of children vaccinated with DTP3 decreased 8% compared to in 2019.
The number of surviving infants decreased approximately 5%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02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974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3246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338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610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772917"/>
              <a:ext cx="249014" cy="233768"/>
            </a:xfrm>
            <a:prstGeom prst="rect">
              <a:avLst/>
            </a:prstGeom>
            <a:solidFill>
              <a:srgbClr val="E2231A">
                <a:alpha val="100000"/>
              </a:srgbClr>
            </a:solidFill>
          </p:spPr>
          <p:txBody>
            <a:bodyPr/>
            <a:lstStyle/>
            <a:p/>
          </p:txBody>
        </p:sp>
        <p:sp>
          <p:nvSpPr>
            <p:cNvPr id="22" name="rc22"/>
            <p:cNvSpPr/>
            <p:nvPr/>
          </p:nvSpPr>
          <p:spPr>
            <a:xfrm>
              <a:off x="1587736" y="3874690"/>
              <a:ext cx="249014" cy="131994"/>
            </a:xfrm>
            <a:prstGeom prst="rect">
              <a:avLst/>
            </a:prstGeom>
            <a:solidFill>
              <a:srgbClr val="E2231A">
                <a:alpha val="100000"/>
              </a:srgbClr>
            </a:solidFill>
          </p:spPr>
          <p:txBody>
            <a:bodyPr/>
            <a:lstStyle/>
            <a:p/>
          </p:txBody>
        </p:sp>
        <p:sp>
          <p:nvSpPr>
            <p:cNvPr id="23" name="rc23"/>
            <p:cNvSpPr/>
            <p:nvPr/>
          </p:nvSpPr>
          <p:spPr>
            <a:xfrm>
              <a:off x="1864419" y="3810246"/>
              <a:ext cx="249014" cy="196439"/>
            </a:xfrm>
            <a:prstGeom prst="rect">
              <a:avLst/>
            </a:prstGeom>
            <a:solidFill>
              <a:srgbClr val="E2231A">
                <a:alpha val="100000"/>
              </a:srgbClr>
            </a:solidFill>
          </p:spPr>
          <p:txBody>
            <a:bodyPr/>
            <a:lstStyle/>
            <a:p/>
          </p:txBody>
        </p:sp>
        <p:sp>
          <p:nvSpPr>
            <p:cNvPr id="24" name="rc24"/>
            <p:cNvSpPr/>
            <p:nvPr/>
          </p:nvSpPr>
          <p:spPr>
            <a:xfrm>
              <a:off x="2141101" y="3674898"/>
              <a:ext cx="249014" cy="331786"/>
            </a:xfrm>
            <a:prstGeom prst="rect">
              <a:avLst/>
            </a:prstGeom>
            <a:solidFill>
              <a:srgbClr val="E2231A">
                <a:alpha val="100000"/>
              </a:srgbClr>
            </a:solidFill>
          </p:spPr>
          <p:txBody>
            <a:bodyPr/>
            <a:lstStyle/>
            <a:p/>
          </p:txBody>
        </p:sp>
        <p:sp>
          <p:nvSpPr>
            <p:cNvPr id="25" name="rc25"/>
            <p:cNvSpPr/>
            <p:nvPr/>
          </p:nvSpPr>
          <p:spPr>
            <a:xfrm>
              <a:off x="2417783" y="3837704"/>
              <a:ext cx="249014" cy="168980"/>
            </a:xfrm>
            <a:prstGeom prst="rect">
              <a:avLst/>
            </a:prstGeom>
            <a:solidFill>
              <a:srgbClr val="E2231A">
                <a:alpha val="100000"/>
              </a:srgbClr>
            </a:solidFill>
          </p:spPr>
          <p:txBody>
            <a:bodyPr/>
            <a:lstStyle/>
            <a:p/>
          </p:txBody>
        </p:sp>
        <p:sp>
          <p:nvSpPr>
            <p:cNvPr id="26" name="rc26"/>
            <p:cNvSpPr/>
            <p:nvPr/>
          </p:nvSpPr>
          <p:spPr>
            <a:xfrm>
              <a:off x="2694466" y="3903168"/>
              <a:ext cx="249014" cy="103516"/>
            </a:xfrm>
            <a:prstGeom prst="rect">
              <a:avLst/>
            </a:prstGeom>
            <a:solidFill>
              <a:srgbClr val="E2231A">
                <a:alpha val="100000"/>
              </a:srgbClr>
            </a:solidFill>
          </p:spPr>
          <p:txBody>
            <a:bodyPr/>
            <a:lstStyle/>
            <a:p/>
          </p:txBody>
        </p:sp>
        <p:sp>
          <p:nvSpPr>
            <p:cNvPr id="27" name="rc27"/>
            <p:cNvSpPr/>
            <p:nvPr/>
          </p:nvSpPr>
          <p:spPr>
            <a:xfrm>
              <a:off x="2971148" y="3831273"/>
              <a:ext cx="249014" cy="175411"/>
            </a:xfrm>
            <a:prstGeom prst="rect">
              <a:avLst/>
            </a:prstGeom>
            <a:solidFill>
              <a:srgbClr val="E2231A">
                <a:alpha val="100000"/>
              </a:srgbClr>
            </a:solidFill>
          </p:spPr>
          <p:txBody>
            <a:bodyPr/>
            <a:lstStyle/>
            <a:p/>
          </p:txBody>
        </p:sp>
        <p:sp>
          <p:nvSpPr>
            <p:cNvPr id="28" name="rc28"/>
            <p:cNvSpPr/>
            <p:nvPr/>
          </p:nvSpPr>
          <p:spPr>
            <a:xfrm>
              <a:off x="3247830" y="3828146"/>
              <a:ext cx="249014" cy="178539"/>
            </a:xfrm>
            <a:prstGeom prst="rect">
              <a:avLst/>
            </a:prstGeom>
            <a:solidFill>
              <a:srgbClr val="E2231A">
                <a:alpha val="100000"/>
              </a:srgbClr>
            </a:solidFill>
          </p:spPr>
          <p:txBody>
            <a:bodyPr/>
            <a:lstStyle/>
            <a:p/>
          </p:txBody>
        </p:sp>
        <p:sp>
          <p:nvSpPr>
            <p:cNvPr id="29" name="rc29"/>
            <p:cNvSpPr/>
            <p:nvPr/>
          </p:nvSpPr>
          <p:spPr>
            <a:xfrm>
              <a:off x="3524513" y="3862159"/>
              <a:ext cx="249014" cy="144525"/>
            </a:xfrm>
            <a:prstGeom prst="rect">
              <a:avLst/>
            </a:prstGeom>
            <a:solidFill>
              <a:srgbClr val="E2231A">
                <a:alpha val="100000"/>
              </a:srgbClr>
            </a:solidFill>
          </p:spPr>
          <p:txBody>
            <a:bodyPr/>
            <a:lstStyle/>
            <a:p/>
          </p:txBody>
        </p:sp>
        <p:sp>
          <p:nvSpPr>
            <p:cNvPr id="30" name="rc30"/>
            <p:cNvSpPr/>
            <p:nvPr/>
          </p:nvSpPr>
          <p:spPr>
            <a:xfrm>
              <a:off x="3801195" y="3933186"/>
              <a:ext cx="249014" cy="73499"/>
            </a:xfrm>
            <a:prstGeom prst="rect">
              <a:avLst/>
            </a:prstGeom>
            <a:solidFill>
              <a:srgbClr val="E2231A">
                <a:alpha val="100000"/>
              </a:srgbClr>
            </a:solidFill>
          </p:spPr>
          <p:txBody>
            <a:bodyPr/>
            <a:lstStyle/>
            <a:p/>
          </p:txBody>
        </p:sp>
        <p:sp>
          <p:nvSpPr>
            <p:cNvPr id="31" name="rc31"/>
            <p:cNvSpPr/>
            <p:nvPr/>
          </p:nvSpPr>
          <p:spPr>
            <a:xfrm>
              <a:off x="4077877" y="3932247"/>
              <a:ext cx="249014" cy="74437"/>
            </a:xfrm>
            <a:prstGeom prst="rect">
              <a:avLst/>
            </a:prstGeom>
            <a:solidFill>
              <a:srgbClr val="E2231A">
                <a:alpha val="100000"/>
              </a:srgbClr>
            </a:solidFill>
          </p:spPr>
          <p:txBody>
            <a:bodyPr/>
            <a:lstStyle/>
            <a:p/>
          </p:txBody>
        </p:sp>
        <p:sp>
          <p:nvSpPr>
            <p:cNvPr id="32" name="rc32"/>
            <p:cNvSpPr/>
            <p:nvPr/>
          </p:nvSpPr>
          <p:spPr>
            <a:xfrm>
              <a:off x="4354560" y="3969544"/>
              <a:ext cx="249014" cy="37141"/>
            </a:xfrm>
            <a:prstGeom prst="rect">
              <a:avLst/>
            </a:prstGeom>
            <a:solidFill>
              <a:srgbClr val="E2231A">
                <a:alpha val="100000"/>
              </a:srgbClr>
            </a:solidFill>
          </p:spPr>
          <p:txBody>
            <a:bodyPr/>
            <a:lstStyle/>
            <a:p/>
          </p:txBody>
        </p:sp>
        <p:sp>
          <p:nvSpPr>
            <p:cNvPr id="33" name="rc33"/>
            <p:cNvSpPr/>
            <p:nvPr/>
          </p:nvSpPr>
          <p:spPr>
            <a:xfrm>
              <a:off x="4631242" y="3969930"/>
              <a:ext cx="249014" cy="36754"/>
            </a:xfrm>
            <a:prstGeom prst="rect">
              <a:avLst/>
            </a:prstGeom>
            <a:solidFill>
              <a:srgbClr val="E2231A">
                <a:alpha val="100000"/>
              </a:srgbClr>
            </a:solidFill>
          </p:spPr>
          <p:txBody>
            <a:bodyPr/>
            <a:lstStyle/>
            <a:p/>
          </p:txBody>
        </p:sp>
        <p:sp>
          <p:nvSpPr>
            <p:cNvPr id="34" name="rc34"/>
            <p:cNvSpPr/>
            <p:nvPr/>
          </p:nvSpPr>
          <p:spPr>
            <a:xfrm>
              <a:off x="4907924" y="3970547"/>
              <a:ext cx="249014" cy="36138"/>
            </a:xfrm>
            <a:prstGeom prst="rect">
              <a:avLst/>
            </a:prstGeom>
            <a:solidFill>
              <a:srgbClr val="E2231A">
                <a:alpha val="100000"/>
              </a:srgbClr>
            </a:solidFill>
          </p:spPr>
          <p:txBody>
            <a:bodyPr/>
            <a:lstStyle/>
            <a:p/>
          </p:txBody>
        </p:sp>
        <p:sp>
          <p:nvSpPr>
            <p:cNvPr id="35" name="rc35"/>
            <p:cNvSpPr/>
            <p:nvPr/>
          </p:nvSpPr>
          <p:spPr>
            <a:xfrm>
              <a:off x="5184607" y="3971062"/>
              <a:ext cx="249014" cy="35623"/>
            </a:xfrm>
            <a:prstGeom prst="rect">
              <a:avLst/>
            </a:prstGeom>
            <a:solidFill>
              <a:srgbClr val="E2231A">
                <a:alpha val="100000"/>
              </a:srgbClr>
            </a:solidFill>
          </p:spPr>
          <p:txBody>
            <a:bodyPr/>
            <a:lstStyle/>
            <a:p/>
          </p:txBody>
        </p:sp>
        <p:sp>
          <p:nvSpPr>
            <p:cNvPr id="36" name="rc36"/>
            <p:cNvSpPr/>
            <p:nvPr/>
          </p:nvSpPr>
          <p:spPr>
            <a:xfrm>
              <a:off x="5461289" y="3971153"/>
              <a:ext cx="249014" cy="35531"/>
            </a:xfrm>
            <a:prstGeom prst="rect">
              <a:avLst/>
            </a:prstGeom>
            <a:solidFill>
              <a:srgbClr val="E2231A">
                <a:alpha val="100000"/>
              </a:srgbClr>
            </a:solidFill>
          </p:spPr>
          <p:txBody>
            <a:bodyPr/>
            <a:lstStyle/>
            <a:p/>
          </p:txBody>
        </p:sp>
        <p:sp>
          <p:nvSpPr>
            <p:cNvPr id="37" name="rc37"/>
            <p:cNvSpPr/>
            <p:nvPr/>
          </p:nvSpPr>
          <p:spPr>
            <a:xfrm>
              <a:off x="5737971" y="3971185"/>
              <a:ext cx="249014" cy="35499"/>
            </a:xfrm>
            <a:prstGeom prst="rect">
              <a:avLst/>
            </a:prstGeom>
            <a:solidFill>
              <a:srgbClr val="E2231A">
                <a:alpha val="100000"/>
              </a:srgbClr>
            </a:solidFill>
          </p:spPr>
          <p:txBody>
            <a:bodyPr/>
            <a:lstStyle/>
            <a:p/>
          </p:txBody>
        </p:sp>
        <p:sp>
          <p:nvSpPr>
            <p:cNvPr id="38" name="rc38"/>
            <p:cNvSpPr/>
            <p:nvPr/>
          </p:nvSpPr>
          <p:spPr>
            <a:xfrm>
              <a:off x="6014654" y="3971303"/>
              <a:ext cx="249014" cy="35381"/>
            </a:xfrm>
            <a:prstGeom prst="rect">
              <a:avLst/>
            </a:prstGeom>
            <a:solidFill>
              <a:srgbClr val="E2231A">
                <a:alpha val="100000"/>
              </a:srgbClr>
            </a:solidFill>
          </p:spPr>
          <p:txBody>
            <a:bodyPr/>
            <a:lstStyle/>
            <a:p/>
          </p:txBody>
        </p:sp>
        <p:sp>
          <p:nvSpPr>
            <p:cNvPr id="39" name="rc39"/>
            <p:cNvSpPr/>
            <p:nvPr/>
          </p:nvSpPr>
          <p:spPr>
            <a:xfrm>
              <a:off x="6291336" y="3971539"/>
              <a:ext cx="249014" cy="35145"/>
            </a:xfrm>
            <a:prstGeom prst="rect">
              <a:avLst/>
            </a:prstGeom>
            <a:solidFill>
              <a:srgbClr val="E2231A">
                <a:alpha val="100000"/>
              </a:srgbClr>
            </a:solidFill>
          </p:spPr>
          <p:txBody>
            <a:bodyPr/>
            <a:lstStyle/>
            <a:p/>
          </p:txBody>
        </p:sp>
        <p:sp>
          <p:nvSpPr>
            <p:cNvPr id="40" name="rc40"/>
            <p:cNvSpPr/>
            <p:nvPr/>
          </p:nvSpPr>
          <p:spPr>
            <a:xfrm>
              <a:off x="6568018" y="3971759"/>
              <a:ext cx="249014" cy="34925"/>
            </a:xfrm>
            <a:prstGeom prst="rect">
              <a:avLst/>
            </a:prstGeom>
            <a:solidFill>
              <a:srgbClr val="E2231A">
                <a:alpha val="100000"/>
              </a:srgbClr>
            </a:solidFill>
          </p:spPr>
          <p:txBody>
            <a:bodyPr/>
            <a:lstStyle/>
            <a:p/>
          </p:txBody>
        </p:sp>
        <p:sp>
          <p:nvSpPr>
            <p:cNvPr id="41" name="rc41"/>
            <p:cNvSpPr/>
            <p:nvPr/>
          </p:nvSpPr>
          <p:spPr>
            <a:xfrm>
              <a:off x="6844701" y="3972167"/>
              <a:ext cx="249014" cy="34518"/>
            </a:xfrm>
            <a:prstGeom prst="rect">
              <a:avLst/>
            </a:prstGeom>
            <a:solidFill>
              <a:srgbClr val="E2231A">
                <a:alpha val="100000"/>
              </a:srgbClr>
            </a:solidFill>
          </p:spPr>
          <p:txBody>
            <a:bodyPr/>
            <a:lstStyle/>
            <a:p/>
          </p:txBody>
        </p:sp>
        <p:sp>
          <p:nvSpPr>
            <p:cNvPr id="42" name="rc42"/>
            <p:cNvSpPr/>
            <p:nvPr/>
          </p:nvSpPr>
          <p:spPr>
            <a:xfrm>
              <a:off x="7121383" y="3972564"/>
              <a:ext cx="249014" cy="34121"/>
            </a:xfrm>
            <a:prstGeom prst="rect">
              <a:avLst/>
            </a:prstGeom>
            <a:solidFill>
              <a:srgbClr val="E2231A">
                <a:alpha val="100000"/>
              </a:srgbClr>
            </a:solidFill>
          </p:spPr>
          <p:txBody>
            <a:bodyPr/>
            <a:lstStyle/>
            <a:p/>
          </p:txBody>
        </p:sp>
        <p:sp>
          <p:nvSpPr>
            <p:cNvPr id="43" name="rc43"/>
            <p:cNvSpPr/>
            <p:nvPr/>
          </p:nvSpPr>
          <p:spPr>
            <a:xfrm>
              <a:off x="7398065" y="3973036"/>
              <a:ext cx="249014" cy="33649"/>
            </a:xfrm>
            <a:prstGeom prst="rect">
              <a:avLst/>
            </a:prstGeom>
            <a:solidFill>
              <a:srgbClr val="E2231A">
                <a:alpha val="100000"/>
              </a:srgbClr>
            </a:solidFill>
          </p:spPr>
          <p:txBody>
            <a:bodyPr/>
            <a:lstStyle/>
            <a:p/>
          </p:txBody>
        </p:sp>
        <p:sp>
          <p:nvSpPr>
            <p:cNvPr id="44" name="rc44"/>
            <p:cNvSpPr/>
            <p:nvPr/>
          </p:nvSpPr>
          <p:spPr>
            <a:xfrm>
              <a:off x="7674748" y="3940003"/>
              <a:ext cx="249014" cy="66681"/>
            </a:xfrm>
            <a:prstGeom prst="rect">
              <a:avLst/>
            </a:prstGeom>
            <a:solidFill>
              <a:srgbClr val="E2231A">
                <a:alpha val="100000"/>
              </a:srgbClr>
            </a:solidFill>
          </p:spPr>
          <p:txBody>
            <a:bodyPr/>
            <a:lstStyle/>
            <a:p/>
          </p:txBody>
        </p:sp>
        <p:sp>
          <p:nvSpPr>
            <p:cNvPr id="45" name="rc45"/>
            <p:cNvSpPr/>
            <p:nvPr/>
          </p:nvSpPr>
          <p:spPr>
            <a:xfrm>
              <a:off x="7951430" y="3940524"/>
              <a:ext cx="249014" cy="66160"/>
            </a:xfrm>
            <a:prstGeom prst="rect">
              <a:avLst/>
            </a:prstGeom>
            <a:solidFill>
              <a:srgbClr val="E2231A">
                <a:alpha val="100000"/>
              </a:srgbClr>
            </a:solidFill>
          </p:spPr>
          <p:txBody>
            <a:bodyPr/>
            <a:lstStyle/>
            <a:p/>
          </p:txBody>
        </p:sp>
        <p:sp>
          <p:nvSpPr>
            <p:cNvPr id="46" name="rc46"/>
            <p:cNvSpPr/>
            <p:nvPr/>
          </p:nvSpPr>
          <p:spPr>
            <a:xfrm>
              <a:off x="2417783" y="3704320"/>
              <a:ext cx="249014" cy="133384"/>
            </a:xfrm>
            <a:prstGeom prst="rect">
              <a:avLst/>
            </a:prstGeom>
            <a:solidFill>
              <a:srgbClr val="B3B3B3">
                <a:alpha val="100000"/>
              </a:srgbClr>
            </a:solidFill>
          </p:spPr>
          <p:txBody>
            <a:bodyPr/>
            <a:lstStyle/>
            <a:p/>
          </p:txBody>
        </p:sp>
        <p:sp>
          <p:nvSpPr>
            <p:cNvPr id="47" name="rc47"/>
            <p:cNvSpPr/>
            <p:nvPr/>
          </p:nvSpPr>
          <p:spPr>
            <a:xfrm>
              <a:off x="2694466" y="3741258"/>
              <a:ext cx="249014" cy="161910"/>
            </a:xfrm>
            <a:prstGeom prst="rect">
              <a:avLst/>
            </a:prstGeom>
            <a:solidFill>
              <a:srgbClr val="B3B3B3">
                <a:alpha val="100000"/>
              </a:srgbClr>
            </a:solidFill>
          </p:spPr>
          <p:txBody>
            <a:bodyPr/>
            <a:lstStyle/>
            <a:p/>
          </p:txBody>
        </p:sp>
        <p:sp>
          <p:nvSpPr>
            <p:cNvPr id="48" name="rc48"/>
            <p:cNvSpPr/>
            <p:nvPr/>
          </p:nvSpPr>
          <p:spPr>
            <a:xfrm>
              <a:off x="2971148" y="3742781"/>
              <a:ext cx="249014" cy="88491"/>
            </a:xfrm>
            <a:prstGeom prst="rect">
              <a:avLst/>
            </a:prstGeom>
            <a:solidFill>
              <a:srgbClr val="B3B3B3">
                <a:alpha val="100000"/>
              </a:srgbClr>
            </a:solidFill>
          </p:spPr>
          <p:txBody>
            <a:bodyPr/>
            <a:lstStyle/>
            <a:p/>
          </p:txBody>
        </p:sp>
        <p:sp>
          <p:nvSpPr>
            <p:cNvPr id="49" name="rc49"/>
            <p:cNvSpPr/>
            <p:nvPr/>
          </p:nvSpPr>
          <p:spPr>
            <a:xfrm>
              <a:off x="3247830" y="3741885"/>
              <a:ext cx="249014" cy="86260"/>
            </a:xfrm>
            <a:prstGeom prst="rect">
              <a:avLst/>
            </a:prstGeom>
            <a:solidFill>
              <a:srgbClr val="B3B3B3">
                <a:alpha val="100000"/>
              </a:srgbClr>
            </a:solidFill>
          </p:spPr>
          <p:txBody>
            <a:bodyPr/>
            <a:lstStyle/>
            <a:p/>
          </p:txBody>
        </p:sp>
        <p:sp>
          <p:nvSpPr>
            <p:cNvPr id="50" name="rc50"/>
            <p:cNvSpPr/>
            <p:nvPr/>
          </p:nvSpPr>
          <p:spPr>
            <a:xfrm>
              <a:off x="5184607" y="2321881"/>
              <a:ext cx="249014" cy="1649180"/>
            </a:xfrm>
            <a:prstGeom prst="rect">
              <a:avLst/>
            </a:prstGeom>
            <a:solidFill>
              <a:srgbClr val="B3B3B3">
                <a:alpha val="100000"/>
              </a:srgbClr>
            </a:solidFill>
          </p:spPr>
          <p:txBody>
            <a:bodyPr/>
            <a:lstStyle/>
            <a:p/>
          </p:txBody>
        </p:sp>
        <p:sp>
          <p:nvSpPr>
            <p:cNvPr id="51" name="rc51"/>
            <p:cNvSpPr/>
            <p:nvPr/>
          </p:nvSpPr>
          <p:spPr>
            <a:xfrm>
              <a:off x="5461289" y="3826021"/>
              <a:ext cx="249014" cy="145131"/>
            </a:xfrm>
            <a:prstGeom prst="rect">
              <a:avLst/>
            </a:prstGeom>
            <a:solidFill>
              <a:srgbClr val="B3B3B3">
                <a:alpha val="100000"/>
              </a:srgbClr>
            </a:solidFill>
          </p:spPr>
          <p:txBody>
            <a:bodyPr/>
            <a:lstStyle/>
            <a:p/>
          </p:txBody>
        </p:sp>
        <p:sp>
          <p:nvSpPr>
            <p:cNvPr id="52" name="rc52"/>
            <p:cNvSpPr/>
            <p:nvPr/>
          </p:nvSpPr>
          <p:spPr>
            <a:xfrm>
              <a:off x="5737971" y="3971099"/>
              <a:ext cx="249014" cy="85"/>
            </a:xfrm>
            <a:prstGeom prst="rect">
              <a:avLst/>
            </a:prstGeom>
            <a:solidFill>
              <a:srgbClr val="B3B3B3">
                <a:alpha val="100000"/>
              </a:srgbClr>
            </a:solidFill>
          </p:spPr>
          <p:txBody>
            <a:bodyPr/>
            <a:lstStyle/>
            <a:p/>
          </p:txBody>
        </p:sp>
        <p:sp>
          <p:nvSpPr>
            <p:cNvPr id="53" name="rc53"/>
            <p:cNvSpPr/>
            <p:nvPr/>
          </p:nvSpPr>
          <p:spPr>
            <a:xfrm>
              <a:off x="6291336" y="3971426"/>
              <a:ext cx="249014" cy="112"/>
            </a:xfrm>
            <a:prstGeom prst="rect">
              <a:avLst/>
            </a:prstGeom>
            <a:solidFill>
              <a:srgbClr val="B3B3B3">
                <a:alpha val="100000"/>
              </a:srgbClr>
            </a:solidFill>
          </p:spPr>
          <p:txBody>
            <a:bodyPr/>
            <a:lstStyle/>
            <a:p/>
          </p:txBody>
        </p:sp>
        <p:sp>
          <p:nvSpPr>
            <p:cNvPr id="54" name="rc54"/>
            <p:cNvSpPr/>
            <p:nvPr/>
          </p:nvSpPr>
          <p:spPr>
            <a:xfrm>
              <a:off x="6568018" y="3971518"/>
              <a:ext cx="249014" cy="241"/>
            </a:xfrm>
            <a:prstGeom prst="rect">
              <a:avLst/>
            </a:prstGeom>
            <a:solidFill>
              <a:srgbClr val="B3B3B3">
                <a:alpha val="100000"/>
              </a:srgbClr>
            </a:solidFill>
          </p:spPr>
          <p:txBody>
            <a:bodyPr/>
            <a:lstStyle/>
            <a:p/>
          </p:txBody>
        </p:sp>
        <p:sp>
          <p:nvSpPr>
            <p:cNvPr id="55" name="rc55"/>
            <p:cNvSpPr/>
            <p:nvPr/>
          </p:nvSpPr>
          <p:spPr>
            <a:xfrm>
              <a:off x="6844701" y="3971700"/>
              <a:ext cx="249014" cy="466"/>
            </a:xfrm>
            <a:prstGeom prst="rect">
              <a:avLst/>
            </a:prstGeom>
            <a:solidFill>
              <a:srgbClr val="B3B3B3">
                <a:alpha val="100000"/>
              </a:srgbClr>
            </a:solidFill>
          </p:spPr>
          <p:txBody>
            <a:bodyPr/>
            <a:lstStyle/>
            <a:p/>
          </p:txBody>
        </p:sp>
        <p:sp>
          <p:nvSpPr>
            <p:cNvPr id="56" name="rc56"/>
            <p:cNvSpPr/>
            <p:nvPr/>
          </p:nvSpPr>
          <p:spPr>
            <a:xfrm>
              <a:off x="7121383" y="3971899"/>
              <a:ext cx="249014" cy="665"/>
            </a:xfrm>
            <a:prstGeom prst="rect">
              <a:avLst/>
            </a:prstGeom>
            <a:solidFill>
              <a:srgbClr val="B3B3B3">
                <a:alpha val="100000"/>
              </a:srgbClr>
            </a:solidFill>
          </p:spPr>
          <p:txBody>
            <a:bodyPr/>
            <a:lstStyle/>
            <a:p/>
          </p:txBody>
        </p:sp>
        <p:sp>
          <p:nvSpPr>
            <p:cNvPr id="57" name="rc57"/>
            <p:cNvSpPr/>
            <p:nvPr/>
          </p:nvSpPr>
          <p:spPr>
            <a:xfrm>
              <a:off x="7398065" y="3937649"/>
              <a:ext cx="249014" cy="35387"/>
            </a:xfrm>
            <a:prstGeom prst="rect">
              <a:avLst/>
            </a:prstGeom>
            <a:solidFill>
              <a:srgbClr val="B3B3B3">
                <a:alpha val="100000"/>
              </a:srgbClr>
            </a:solidFill>
          </p:spPr>
          <p:txBody>
            <a:bodyPr/>
            <a:lstStyle/>
            <a:p/>
          </p:txBody>
        </p:sp>
        <p:sp>
          <p:nvSpPr>
            <p:cNvPr id="58" name="rc58"/>
            <p:cNvSpPr/>
            <p:nvPr/>
          </p:nvSpPr>
          <p:spPr>
            <a:xfrm>
              <a:off x="7674748" y="3938400"/>
              <a:ext cx="249014" cy="1603"/>
            </a:xfrm>
            <a:prstGeom prst="rect">
              <a:avLst/>
            </a:prstGeom>
            <a:solidFill>
              <a:srgbClr val="B3B3B3">
                <a:alpha val="100000"/>
              </a:srgbClr>
            </a:solidFill>
          </p:spPr>
          <p:txBody>
            <a:bodyPr/>
            <a:lstStyle/>
            <a:p/>
          </p:txBody>
        </p:sp>
        <p:sp>
          <p:nvSpPr>
            <p:cNvPr id="59" name="rc59"/>
            <p:cNvSpPr/>
            <p:nvPr/>
          </p:nvSpPr>
          <p:spPr>
            <a:xfrm>
              <a:off x="7951430" y="3939290"/>
              <a:ext cx="249014" cy="1233"/>
            </a:xfrm>
            <a:prstGeom prst="rect">
              <a:avLst/>
            </a:prstGeom>
            <a:solidFill>
              <a:srgbClr val="B3B3B3">
                <a:alpha val="100000"/>
              </a:srgbClr>
            </a:solidFill>
          </p:spPr>
          <p:txBody>
            <a:bodyPr/>
            <a:lstStyle/>
            <a:p/>
          </p:txBody>
        </p:sp>
        <p:sp>
          <p:nvSpPr>
            <p:cNvPr id="60" name="pl60"/>
            <p:cNvSpPr/>
            <p:nvPr/>
          </p:nvSpPr>
          <p:spPr>
            <a:xfrm>
              <a:off x="1435561" y="1226758"/>
              <a:ext cx="6640376" cy="252720"/>
            </a:xfrm>
            <a:custGeom>
              <a:avLst/>
              <a:pathLst>
                <a:path w="6640376" h="252720">
                  <a:moveTo>
                    <a:pt x="0" y="168480"/>
                  </a:moveTo>
                  <a:lnTo>
                    <a:pt x="276682" y="84240"/>
                  </a:lnTo>
                  <a:lnTo>
                    <a:pt x="553364" y="140400"/>
                  </a:lnTo>
                  <a:lnTo>
                    <a:pt x="830047" y="252720"/>
                  </a:lnTo>
                  <a:lnTo>
                    <a:pt x="1106729" y="112320"/>
                  </a:lnTo>
                  <a:lnTo>
                    <a:pt x="1383411" y="56160"/>
                  </a:lnTo>
                  <a:lnTo>
                    <a:pt x="1660094" y="112320"/>
                  </a:lnTo>
                  <a:lnTo>
                    <a:pt x="1936776" y="112320"/>
                  </a:lnTo>
                  <a:lnTo>
                    <a:pt x="2213458" y="84240"/>
                  </a:lnTo>
                  <a:lnTo>
                    <a:pt x="2490141" y="28080"/>
                  </a:lnTo>
                  <a:lnTo>
                    <a:pt x="2766823" y="2808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0"/>
                  </a:lnTo>
                  <a:lnTo>
                    <a:pt x="6087011" y="0"/>
                  </a:lnTo>
                  <a:lnTo>
                    <a:pt x="6363693" y="28080"/>
                  </a:lnTo>
                  <a:lnTo>
                    <a:pt x="6640376" y="28080"/>
                  </a:lnTo>
                </a:path>
              </a:pathLst>
            </a:custGeom>
            <a:ln w="27101" cap="flat">
              <a:solidFill>
                <a:srgbClr val="0058AB">
                  <a:alpha val="100000"/>
                </a:srgbClr>
              </a:solidFill>
              <a:prstDash val="solid"/>
              <a:round/>
            </a:ln>
          </p:spPr>
          <p:txBody>
            <a:bodyPr/>
            <a:lstStyle/>
            <a:p/>
          </p:txBody>
        </p:sp>
        <p:sp>
          <p:nvSpPr>
            <p:cNvPr id="61" name="pl61"/>
            <p:cNvSpPr/>
            <p:nvPr/>
          </p:nvSpPr>
          <p:spPr>
            <a:xfrm>
              <a:off x="2542290" y="1226758"/>
              <a:ext cx="5533646" cy="1263602"/>
            </a:xfrm>
            <a:custGeom>
              <a:avLst/>
              <a:pathLst>
                <a:path w="5533646" h="1263602">
                  <a:moveTo>
                    <a:pt x="0" y="224640"/>
                  </a:moveTo>
                  <a:lnTo>
                    <a:pt x="276682" y="196560"/>
                  </a:lnTo>
                  <a:lnTo>
                    <a:pt x="553364" y="196560"/>
                  </a:lnTo>
                  <a:lnTo>
                    <a:pt x="830047" y="196560"/>
                  </a:lnTo>
                  <a:lnTo>
                    <a:pt x="2766823" y="1263602"/>
                  </a:lnTo>
                  <a:lnTo>
                    <a:pt x="3043505" y="112320"/>
                  </a:lnTo>
                  <a:lnTo>
                    <a:pt x="3320188" y="0"/>
                  </a:lnTo>
                  <a:lnTo>
                    <a:pt x="3596870" y="0"/>
                  </a:lnTo>
                  <a:lnTo>
                    <a:pt x="3873552" y="0"/>
                  </a:lnTo>
                  <a:lnTo>
                    <a:pt x="4150235" y="0"/>
                  </a:lnTo>
                  <a:lnTo>
                    <a:pt x="4426917" y="0"/>
                  </a:lnTo>
                  <a:lnTo>
                    <a:pt x="4703599" y="0"/>
                  </a:lnTo>
                  <a:lnTo>
                    <a:pt x="4980282" y="28080"/>
                  </a:lnTo>
                  <a:lnTo>
                    <a:pt x="5256964" y="28080"/>
                  </a:lnTo>
                  <a:lnTo>
                    <a:pt x="5533646" y="28080"/>
                  </a:lnTo>
                </a:path>
              </a:pathLst>
            </a:custGeom>
            <a:ln w="27101" cap="flat">
              <a:solidFill>
                <a:srgbClr val="333333">
                  <a:alpha val="100000"/>
                </a:srgbClr>
              </a:solidFill>
              <a:prstDash val="solid"/>
              <a:round/>
            </a:ln>
          </p:spPr>
          <p:txBody>
            <a:bodyPr/>
            <a:lstStyle/>
            <a:p/>
          </p:txBody>
        </p:sp>
        <p:sp>
          <p:nvSpPr>
            <p:cNvPr id="62" name="tx62"/>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689887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17555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772891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7" name="tx67"/>
            <p:cNvSpPr/>
            <p:nvPr/>
          </p:nvSpPr>
          <p:spPr>
            <a:xfrm>
              <a:off x="8005599"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8" name="tx68"/>
            <p:cNvSpPr/>
            <p:nvPr/>
          </p:nvSpPr>
          <p:spPr>
            <a:xfrm>
              <a:off x="662218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9" name="tx69"/>
            <p:cNvSpPr/>
            <p:nvPr/>
          </p:nvSpPr>
          <p:spPr>
            <a:xfrm>
              <a:off x="689887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17555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452234"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2" name="tx72"/>
            <p:cNvSpPr/>
            <p:nvPr/>
          </p:nvSpPr>
          <p:spPr>
            <a:xfrm>
              <a:off x="7728917"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3" name="tx73"/>
            <p:cNvSpPr/>
            <p:nvPr/>
          </p:nvSpPr>
          <p:spPr>
            <a:xfrm>
              <a:off x="8005599"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4" name="tx74"/>
            <p:cNvSpPr/>
            <p:nvPr/>
          </p:nvSpPr>
          <p:spPr>
            <a:xfrm>
              <a:off x="1375271" y="385100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5" name="tx75"/>
            <p:cNvSpPr/>
            <p:nvPr/>
          </p:nvSpPr>
          <p:spPr>
            <a:xfrm>
              <a:off x="2758683" y="39144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76" name="tx76"/>
            <p:cNvSpPr/>
            <p:nvPr/>
          </p:nvSpPr>
          <p:spPr>
            <a:xfrm>
              <a:off x="4142095" y="39303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7" name="tx77"/>
            <p:cNvSpPr/>
            <p:nvPr/>
          </p:nvSpPr>
          <p:spPr>
            <a:xfrm>
              <a:off x="5555651" y="39511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78" name="tx78"/>
            <p:cNvSpPr/>
            <p:nvPr/>
          </p:nvSpPr>
          <p:spPr>
            <a:xfrm>
              <a:off x="6662380" y="39487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79" name="tx79"/>
            <p:cNvSpPr/>
            <p:nvPr/>
          </p:nvSpPr>
          <p:spPr>
            <a:xfrm>
              <a:off x="6939063" y="39489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0" name="tx80"/>
            <p:cNvSpPr/>
            <p:nvPr/>
          </p:nvSpPr>
          <p:spPr>
            <a:xfrm>
              <a:off x="7215745" y="3949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1" name="tx81"/>
            <p:cNvSpPr/>
            <p:nvPr/>
          </p:nvSpPr>
          <p:spPr>
            <a:xfrm>
              <a:off x="7492427" y="39494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2" name="tx82"/>
            <p:cNvSpPr/>
            <p:nvPr/>
          </p:nvSpPr>
          <p:spPr>
            <a:xfrm>
              <a:off x="7738965" y="39342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3" name="tx83"/>
            <p:cNvSpPr/>
            <p:nvPr/>
          </p:nvSpPr>
          <p:spPr>
            <a:xfrm>
              <a:off x="8015647" y="39344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4" name="tx84"/>
            <p:cNvSpPr/>
            <p:nvPr/>
          </p:nvSpPr>
          <p:spPr>
            <a:xfrm>
              <a:off x="2758683" y="3781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5" name="tx85"/>
            <p:cNvSpPr/>
            <p:nvPr/>
          </p:nvSpPr>
          <p:spPr>
            <a:xfrm>
              <a:off x="5525506" y="38594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6" name="tx86"/>
            <p:cNvSpPr/>
            <p:nvPr/>
          </p:nvSpPr>
          <p:spPr>
            <a:xfrm>
              <a:off x="7492427" y="39175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7" name="tx87"/>
            <p:cNvSpPr/>
            <p:nvPr/>
          </p:nvSpPr>
          <p:spPr>
            <a:xfrm>
              <a:off x="2764712" y="36350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88" name="tx88"/>
            <p:cNvSpPr/>
            <p:nvPr/>
          </p:nvSpPr>
          <p:spPr>
            <a:xfrm>
              <a:off x="5531535" y="371973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89" name="tx89"/>
            <p:cNvSpPr/>
            <p:nvPr/>
          </p:nvSpPr>
          <p:spPr>
            <a:xfrm>
              <a:off x="6665395" y="3867665"/>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90" name="tx90"/>
            <p:cNvSpPr/>
            <p:nvPr/>
          </p:nvSpPr>
          <p:spPr>
            <a:xfrm>
              <a:off x="6942077" y="386546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91" name="tx91"/>
            <p:cNvSpPr/>
            <p:nvPr/>
          </p:nvSpPr>
          <p:spPr>
            <a:xfrm>
              <a:off x="7218760" y="386566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92" name="tx92"/>
            <p:cNvSpPr/>
            <p:nvPr/>
          </p:nvSpPr>
          <p:spPr>
            <a:xfrm>
              <a:off x="7468312" y="38313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3" name="tx93"/>
            <p:cNvSpPr/>
            <p:nvPr/>
          </p:nvSpPr>
          <p:spPr>
            <a:xfrm>
              <a:off x="7744994" y="383211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4" name="tx94"/>
            <p:cNvSpPr/>
            <p:nvPr/>
          </p:nvSpPr>
          <p:spPr>
            <a:xfrm>
              <a:off x="8021676" y="38330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5" name="tx9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577692" y="28817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7" name="tx97"/>
            <p:cNvSpPr/>
            <p:nvPr/>
          </p:nvSpPr>
          <p:spPr>
            <a:xfrm>
              <a:off x="577692" y="18089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86533" y="4909475"/>
              <a:ext cx="201456" cy="201456"/>
            </a:xfrm>
            <a:prstGeom prst="rect">
              <a:avLst/>
            </a:prstGeom>
            <a:solidFill>
              <a:srgbClr val="E2231A">
                <a:alpha val="100000"/>
              </a:srgbClr>
            </a:solidFill>
          </p:spPr>
          <p:txBody>
            <a:bodyPr/>
            <a:lstStyle/>
            <a:p/>
          </p:txBody>
        </p:sp>
        <p:sp>
          <p:nvSpPr>
            <p:cNvPr id="120" name="rc120"/>
            <p:cNvSpPr/>
            <p:nvPr/>
          </p:nvSpPr>
          <p:spPr>
            <a:xfrm>
              <a:off x="5650692" y="4909475"/>
              <a:ext cx="201456" cy="201456"/>
            </a:xfrm>
            <a:prstGeom prst="rect">
              <a:avLst/>
            </a:prstGeom>
            <a:solidFill>
              <a:srgbClr val="B3B3B3">
                <a:alpha val="100000"/>
              </a:srgbClr>
            </a:solidFill>
          </p:spPr>
          <p:txBody>
            <a:bodyPr/>
            <a:lstStyle/>
            <a:p/>
          </p:txBody>
        </p:sp>
        <p:sp>
          <p:nvSpPr>
            <p:cNvPr id="121" name="tx12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66584" y="661760"/>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2000-2024</a:t>
              </a:r>
            </a:p>
          </p:txBody>
        </p:sp>
        <p:sp>
          <p:nvSpPr>
            <p:cNvPr id="125" name="pl125"/>
            <p:cNvSpPr/>
            <p:nvPr/>
          </p:nvSpPr>
          <p:spPr>
            <a:xfrm>
              <a:off x="26640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700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759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0170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22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1054" y="5774644"/>
              <a:ext cx="3523709" cy="162162"/>
            </a:xfrm>
            <a:prstGeom prst="rect">
              <a:avLst/>
            </a:prstGeom>
            <a:solidFill>
              <a:srgbClr val="E2231A">
                <a:alpha val="100000"/>
              </a:srgbClr>
            </a:solidFill>
          </p:spPr>
          <p:txBody>
            <a:bodyPr/>
            <a:lstStyle/>
            <a:p/>
          </p:txBody>
        </p:sp>
        <p:sp>
          <p:nvSpPr>
            <p:cNvPr id="135" name="rc135"/>
            <p:cNvSpPr/>
            <p:nvPr/>
          </p:nvSpPr>
          <p:spPr>
            <a:xfrm>
              <a:off x="1311054" y="5571941"/>
              <a:ext cx="6727573" cy="162162"/>
            </a:xfrm>
            <a:prstGeom prst="rect">
              <a:avLst/>
            </a:prstGeom>
            <a:solidFill>
              <a:srgbClr val="E2231A">
                <a:alpha val="100000"/>
              </a:srgbClr>
            </a:solidFill>
          </p:spPr>
          <p:txBody>
            <a:bodyPr/>
            <a:lstStyle/>
            <a:p/>
          </p:txBody>
        </p:sp>
        <p:sp>
          <p:nvSpPr>
            <p:cNvPr id="136" name="rc136"/>
            <p:cNvSpPr/>
            <p:nvPr/>
          </p:nvSpPr>
          <p:spPr>
            <a:xfrm>
              <a:off x="1311054" y="5369238"/>
              <a:ext cx="6675077" cy="162162"/>
            </a:xfrm>
            <a:prstGeom prst="rect">
              <a:avLst/>
            </a:prstGeom>
            <a:solidFill>
              <a:srgbClr val="E2231A">
                <a:alpha val="100000"/>
              </a:srgbClr>
            </a:solidFill>
          </p:spPr>
          <p:txBody>
            <a:bodyPr/>
            <a:lstStyle/>
            <a:p/>
          </p:txBody>
        </p:sp>
        <p:sp>
          <p:nvSpPr>
            <p:cNvPr id="137" name="rc137"/>
            <p:cNvSpPr/>
            <p:nvPr/>
          </p:nvSpPr>
          <p:spPr>
            <a:xfrm>
              <a:off x="4834763" y="5774644"/>
              <a:ext cx="24353" cy="162162"/>
            </a:xfrm>
            <a:prstGeom prst="rect">
              <a:avLst/>
            </a:prstGeom>
            <a:solidFill>
              <a:srgbClr val="B3B3B3">
                <a:alpha val="100000"/>
              </a:srgbClr>
            </a:solidFill>
          </p:spPr>
          <p:txBody>
            <a:bodyPr/>
            <a:lstStyle/>
            <a:p/>
          </p:txBody>
        </p:sp>
        <p:sp>
          <p:nvSpPr>
            <p:cNvPr id="138" name="rc138"/>
            <p:cNvSpPr/>
            <p:nvPr/>
          </p:nvSpPr>
          <p:spPr>
            <a:xfrm>
              <a:off x="8038627" y="5571941"/>
              <a:ext cx="161816" cy="162162"/>
            </a:xfrm>
            <a:prstGeom prst="rect">
              <a:avLst/>
            </a:prstGeom>
            <a:solidFill>
              <a:srgbClr val="B3B3B3">
                <a:alpha val="100000"/>
              </a:srgbClr>
            </a:solidFill>
          </p:spPr>
          <p:txBody>
            <a:bodyPr/>
            <a:lstStyle/>
            <a:p/>
          </p:txBody>
        </p:sp>
        <p:sp>
          <p:nvSpPr>
            <p:cNvPr id="139" name="rc139"/>
            <p:cNvSpPr/>
            <p:nvPr/>
          </p:nvSpPr>
          <p:spPr>
            <a:xfrm>
              <a:off x="7986131" y="5369238"/>
              <a:ext cx="124474" cy="162162"/>
            </a:xfrm>
            <a:prstGeom prst="rect">
              <a:avLst/>
            </a:prstGeom>
            <a:solidFill>
              <a:srgbClr val="B3B3B3">
                <a:alpha val="100000"/>
              </a:srgbClr>
            </a:solidFill>
          </p:spPr>
          <p:txBody>
            <a:bodyPr/>
            <a:lstStyle/>
            <a:p/>
          </p:txBody>
        </p:sp>
        <p:sp>
          <p:nvSpPr>
            <p:cNvPr id="140" name="tx140"/>
            <p:cNvSpPr/>
            <p:nvPr/>
          </p:nvSpPr>
          <p:spPr>
            <a:xfrm>
              <a:off x="4939489"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41" name="tx141"/>
            <p:cNvSpPr/>
            <p:nvPr/>
          </p:nvSpPr>
          <p:spPr>
            <a:xfrm>
              <a:off x="8312971"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42" name="tx142"/>
            <p:cNvSpPr/>
            <p:nvPr/>
          </p:nvSpPr>
          <p:spPr>
            <a:xfrm>
              <a:off x="822313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a:t>
              </a:r>
            </a:p>
          </p:txBody>
        </p:sp>
        <p:sp>
          <p:nvSpPr>
            <p:cNvPr id="143" name="tx143"/>
            <p:cNvSpPr/>
            <p:nvPr/>
          </p:nvSpPr>
          <p:spPr>
            <a:xfrm>
              <a:off x="299253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44" name="tx144"/>
            <p:cNvSpPr/>
            <p:nvPr/>
          </p:nvSpPr>
          <p:spPr>
            <a:xfrm>
              <a:off x="4562314"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12.4</a:t>
              </a:r>
            </a:p>
          </p:txBody>
        </p:sp>
        <p:sp>
          <p:nvSpPr>
            <p:cNvPr id="145" name="tx145"/>
            <p:cNvSpPr/>
            <p:nvPr/>
          </p:nvSpPr>
          <p:spPr>
            <a:xfrm>
              <a:off x="453606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46" name="tx146"/>
            <p:cNvSpPr/>
            <p:nvPr/>
          </p:nvSpPr>
          <p:spPr>
            <a:xfrm>
              <a:off x="4732804"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7" name="tx147"/>
            <p:cNvSpPr/>
            <p:nvPr/>
          </p:nvSpPr>
          <p:spPr>
            <a:xfrm>
              <a:off x="8005400"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7934233"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9" name="tx14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931583"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4" name="tx154"/>
            <p:cNvSpPr/>
            <p:nvPr/>
          </p:nvSpPr>
          <p:spPr>
            <a:xfrm>
              <a:off x="659870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5" name="tx155"/>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99%.
12,000 children missed their routine first dose of measles vaccine.
MCV2 is typically administered to children between 18 months and five years old. MCV2 coverage remained constant at 98%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171421"/>
                  </a:moveTo>
                  <a:lnTo>
                    <a:pt x="141553" y="85710"/>
                  </a:lnTo>
                  <a:lnTo>
                    <a:pt x="283107" y="142851"/>
                  </a:lnTo>
                  <a:lnTo>
                    <a:pt x="424661" y="257132"/>
                  </a:lnTo>
                  <a:lnTo>
                    <a:pt x="566215" y="114281"/>
                  </a:lnTo>
                  <a:lnTo>
                    <a:pt x="707769" y="57140"/>
                  </a:lnTo>
                  <a:lnTo>
                    <a:pt x="849323" y="114281"/>
                  </a:lnTo>
                  <a:lnTo>
                    <a:pt x="990877" y="114281"/>
                  </a:lnTo>
                  <a:lnTo>
                    <a:pt x="1132431" y="85710"/>
                  </a:lnTo>
                  <a:lnTo>
                    <a:pt x="1273984" y="28570"/>
                  </a:lnTo>
                  <a:lnTo>
                    <a:pt x="1415538" y="2857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171421"/>
                  </a:moveTo>
                  <a:lnTo>
                    <a:pt x="141553" y="85710"/>
                  </a:lnTo>
                  <a:lnTo>
                    <a:pt x="283107" y="142851"/>
                  </a:lnTo>
                  <a:lnTo>
                    <a:pt x="424661" y="257132"/>
                  </a:lnTo>
                  <a:lnTo>
                    <a:pt x="566215" y="114281"/>
                  </a:lnTo>
                  <a:lnTo>
                    <a:pt x="707769" y="57140"/>
                  </a:lnTo>
                  <a:lnTo>
                    <a:pt x="849323" y="114281"/>
                  </a:lnTo>
                  <a:lnTo>
                    <a:pt x="990877" y="114281"/>
                  </a:lnTo>
                  <a:lnTo>
                    <a:pt x="1132431" y="85710"/>
                  </a:lnTo>
                  <a:lnTo>
                    <a:pt x="1273984" y="28570"/>
                  </a:lnTo>
                  <a:lnTo>
                    <a:pt x="1415538" y="2857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171421"/>
                  </a:moveTo>
                  <a:lnTo>
                    <a:pt x="141553" y="85710"/>
                  </a:lnTo>
                  <a:lnTo>
                    <a:pt x="283107" y="142851"/>
                  </a:lnTo>
                  <a:lnTo>
                    <a:pt x="424661" y="257132"/>
                  </a:lnTo>
                  <a:lnTo>
                    <a:pt x="566215" y="114281"/>
                  </a:lnTo>
                  <a:lnTo>
                    <a:pt x="707769" y="57140"/>
                  </a:lnTo>
                  <a:lnTo>
                    <a:pt x="849323" y="114281"/>
                  </a:lnTo>
                  <a:lnTo>
                    <a:pt x="990877" y="114281"/>
                  </a:lnTo>
                  <a:lnTo>
                    <a:pt x="1132431" y="85710"/>
                  </a:lnTo>
                  <a:lnTo>
                    <a:pt x="1273984" y="28570"/>
                  </a:lnTo>
                  <a:lnTo>
                    <a:pt x="1415538" y="2857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8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8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944" y="48317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0" name="tx60"/>
            <p:cNvSpPr/>
            <p:nvPr/>
          </p:nvSpPr>
          <p:spPr>
            <a:xfrm>
              <a:off x="28282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31988" y="471005"/>
              <a:ext cx="25752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Morocco,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930996"/>
            </a:xfrm>
            <a:custGeom>
              <a:avLst/>
              <a:pathLst>
                <a:path w="3397293" h="930996">
                  <a:moveTo>
                    <a:pt x="0" y="620664"/>
                  </a:moveTo>
                  <a:lnTo>
                    <a:pt x="141553" y="310332"/>
                  </a:lnTo>
                  <a:lnTo>
                    <a:pt x="283107" y="517220"/>
                  </a:lnTo>
                  <a:lnTo>
                    <a:pt x="424661" y="930996"/>
                  </a:lnTo>
                  <a:lnTo>
                    <a:pt x="566215" y="413776"/>
                  </a:lnTo>
                  <a:lnTo>
                    <a:pt x="707769" y="206888"/>
                  </a:lnTo>
                  <a:lnTo>
                    <a:pt x="849323" y="413776"/>
                  </a:lnTo>
                  <a:lnTo>
                    <a:pt x="990877" y="413776"/>
                  </a:lnTo>
                  <a:lnTo>
                    <a:pt x="1132431" y="310332"/>
                  </a:lnTo>
                  <a:lnTo>
                    <a:pt x="1273984" y="103444"/>
                  </a:lnTo>
                  <a:lnTo>
                    <a:pt x="1415538" y="103444"/>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03444"/>
                  </a:lnTo>
                  <a:lnTo>
                    <a:pt x="3397293" y="10344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930996"/>
            </a:xfrm>
            <a:custGeom>
              <a:avLst/>
              <a:pathLst>
                <a:path w="3397293" h="930996">
                  <a:moveTo>
                    <a:pt x="0" y="620664"/>
                  </a:moveTo>
                  <a:lnTo>
                    <a:pt x="141553" y="310332"/>
                  </a:lnTo>
                  <a:lnTo>
                    <a:pt x="283107" y="517220"/>
                  </a:lnTo>
                  <a:lnTo>
                    <a:pt x="424661" y="930996"/>
                  </a:lnTo>
                  <a:lnTo>
                    <a:pt x="566215" y="413776"/>
                  </a:lnTo>
                  <a:lnTo>
                    <a:pt x="707769" y="206888"/>
                  </a:lnTo>
                  <a:lnTo>
                    <a:pt x="849323" y="413776"/>
                  </a:lnTo>
                  <a:lnTo>
                    <a:pt x="990877" y="413776"/>
                  </a:lnTo>
                  <a:lnTo>
                    <a:pt x="1132431" y="310332"/>
                  </a:lnTo>
                  <a:lnTo>
                    <a:pt x="1273984" y="103444"/>
                  </a:lnTo>
                  <a:lnTo>
                    <a:pt x="1415538" y="103444"/>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03444"/>
                  </a:lnTo>
                  <a:lnTo>
                    <a:pt x="3397293" y="10344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930996"/>
            </a:xfrm>
            <a:custGeom>
              <a:avLst/>
              <a:pathLst>
                <a:path w="3397293" h="930996">
                  <a:moveTo>
                    <a:pt x="0" y="620664"/>
                  </a:moveTo>
                  <a:lnTo>
                    <a:pt x="141553" y="310332"/>
                  </a:lnTo>
                  <a:lnTo>
                    <a:pt x="283107" y="517220"/>
                  </a:lnTo>
                  <a:lnTo>
                    <a:pt x="424661" y="930996"/>
                  </a:lnTo>
                  <a:lnTo>
                    <a:pt x="566215" y="413776"/>
                  </a:lnTo>
                  <a:lnTo>
                    <a:pt x="707769" y="206888"/>
                  </a:lnTo>
                  <a:lnTo>
                    <a:pt x="849323" y="413776"/>
                  </a:lnTo>
                  <a:lnTo>
                    <a:pt x="990877" y="413776"/>
                  </a:lnTo>
                  <a:lnTo>
                    <a:pt x="1132431" y="310332"/>
                  </a:lnTo>
                  <a:lnTo>
                    <a:pt x="1273984" y="103444"/>
                  </a:lnTo>
                  <a:lnTo>
                    <a:pt x="1415538" y="103444"/>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03444"/>
                  </a:lnTo>
                  <a:lnTo>
                    <a:pt x="3397293" y="10344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27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9723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050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8354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8354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778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403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50643" y="48317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15" name="tx115"/>
            <p:cNvSpPr/>
            <p:nvPr/>
          </p:nvSpPr>
          <p:spPr>
            <a:xfrm>
              <a:off x="71449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0740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951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510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069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730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289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3848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3834824"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7264434"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2349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56793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37" name="tx137"/>
            <p:cNvSpPr/>
            <p:nvPr/>
          </p:nvSpPr>
          <p:spPr>
            <a:xfrm>
              <a:off x="795760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Morocco (98%) was 14 percentage points higher than the global average (84%) and 17 percentage points higher than the average across all MENA countries (81%).
National MCV1 coverage was 1 percentage point lower than in 2019 (99%).
This equates to 12,000 unvaccinated children in 2024 compared to 7,000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Morocco ranked number 13 out of 20 countries for lowest MCV1 coverage (based on tied ranks).
Morocco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97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38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79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121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86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68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509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25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91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732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2653173"/>
              <a:ext cx="248247" cy="1449523"/>
            </a:xfrm>
            <a:prstGeom prst="rect">
              <a:avLst/>
            </a:prstGeom>
            <a:solidFill>
              <a:srgbClr val="80BD41">
                <a:alpha val="100000"/>
              </a:srgbClr>
            </a:solidFill>
          </p:spPr>
          <p:txBody>
            <a:bodyPr/>
            <a:lstStyle/>
            <a:p/>
          </p:txBody>
        </p:sp>
        <p:sp>
          <p:nvSpPr>
            <p:cNvPr id="27" name="rc27"/>
            <p:cNvSpPr/>
            <p:nvPr/>
          </p:nvSpPr>
          <p:spPr>
            <a:xfrm>
              <a:off x="1333322" y="2544069"/>
              <a:ext cx="248247" cy="109104"/>
            </a:xfrm>
            <a:prstGeom prst="rect">
              <a:avLst/>
            </a:prstGeom>
            <a:solidFill>
              <a:srgbClr val="E2231A">
                <a:alpha val="100000"/>
              </a:srgbClr>
            </a:solidFill>
          </p:spPr>
          <p:txBody>
            <a:bodyPr/>
            <a:lstStyle/>
            <a:p/>
          </p:txBody>
        </p:sp>
        <p:sp>
          <p:nvSpPr>
            <p:cNvPr id="28" name="rc28"/>
            <p:cNvSpPr/>
            <p:nvPr/>
          </p:nvSpPr>
          <p:spPr>
            <a:xfrm>
              <a:off x="1609153" y="2624207"/>
              <a:ext cx="248247" cy="1478489"/>
            </a:xfrm>
            <a:prstGeom prst="rect">
              <a:avLst/>
            </a:prstGeom>
            <a:solidFill>
              <a:srgbClr val="80BD41">
                <a:alpha val="100000"/>
              </a:srgbClr>
            </a:solidFill>
          </p:spPr>
          <p:txBody>
            <a:bodyPr/>
            <a:lstStyle/>
            <a:p/>
          </p:txBody>
        </p:sp>
        <p:sp>
          <p:nvSpPr>
            <p:cNvPr id="29" name="rc29"/>
            <p:cNvSpPr/>
            <p:nvPr/>
          </p:nvSpPr>
          <p:spPr>
            <a:xfrm>
              <a:off x="1609153" y="2562595"/>
              <a:ext cx="248247" cy="61612"/>
            </a:xfrm>
            <a:prstGeom prst="rect">
              <a:avLst/>
            </a:prstGeom>
            <a:solidFill>
              <a:srgbClr val="E2231A">
                <a:alpha val="100000"/>
              </a:srgbClr>
            </a:solidFill>
          </p:spPr>
          <p:txBody>
            <a:bodyPr/>
            <a:lstStyle/>
            <a:p/>
          </p:txBody>
        </p:sp>
        <p:sp>
          <p:nvSpPr>
            <p:cNvPr id="30" name="rc30"/>
            <p:cNvSpPr/>
            <p:nvPr/>
          </p:nvSpPr>
          <p:spPr>
            <a:xfrm>
              <a:off x="1884983" y="2666367"/>
              <a:ext cx="248247" cy="1436330"/>
            </a:xfrm>
            <a:prstGeom prst="rect">
              <a:avLst/>
            </a:prstGeom>
            <a:solidFill>
              <a:srgbClr val="80BD41">
                <a:alpha val="100000"/>
              </a:srgbClr>
            </a:solidFill>
          </p:spPr>
          <p:txBody>
            <a:bodyPr/>
            <a:lstStyle/>
            <a:p/>
          </p:txBody>
        </p:sp>
        <p:sp>
          <p:nvSpPr>
            <p:cNvPr id="31" name="rc31"/>
            <p:cNvSpPr/>
            <p:nvPr/>
          </p:nvSpPr>
          <p:spPr>
            <a:xfrm>
              <a:off x="1884983" y="2574687"/>
              <a:ext cx="248247" cy="91679"/>
            </a:xfrm>
            <a:prstGeom prst="rect">
              <a:avLst/>
            </a:prstGeom>
            <a:solidFill>
              <a:srgbClr val="E2231A">
                <a:alpha val="100000"/>
              </a:srgbClr>
            </a:solidFill>
          </p:spPr>
          <p:txBody>
            <a:bodyPr/>
            <a:lstStyle/>
            <a:p/>
          </p:txBody>
        </p:sp>
        <p:sp>
          <p:nvSpPr>
            <p:cNvPr id="32" name="rc32"/>
            <p:cNvSpPr/>
            <p:nvPr/>
          </p:nvSpPr>
          <p:spPr>
            <a:xfrm>
              <a:off x="2160814" y="2709027"/>
              <a:ext cx="248247" cy="1393669"/>
            </a:xfrm>
            <a:prstGeom prst="rect">
              <a:avLst/>
            </a:prstGeom>
            <a:solidFill>
              <a:srgbClr val="80BD41">
                <a:alpha val="100000"/>
              </a:srgbClr>
            </a:solidFill>
          </p:spPr>
          <p:txBody>
            <a:bodyPr/>
            <a:lstStyle/>
            <a:p/>
          </p:txBody>
        </p:sp>
        <p:sp>
          <p:nvSpPr>
            <p:cNvPr id="33" name="rc33"/>
            <p:cNvSpPr/>
            <p:nvPr/>
          </p:nvSpPr>
          <p:spPr>
            <a:xfrm>
              <a:off x="2160814" y="2554183"/>
              <a:ext cx="248247" cy="154843"/>
            </a:xfrm>
            <a:prstGeom prst="rect">
              <a:avLst/>
            </a:prstGeom>
            <a:solidFill>
              <a:srgbClr val="E2231A">
                <a:alpha val="100000"/>
              </a:srgbClr>
            </a:solidFill>
          </p:spPr>
          <p:txBody>
            <a:bodyPr/>
            <a:lstStyle/>
            <a:p/>
          </p:txBody>
        </p:sp>
        <p:sp>
          <p:nvSpPr>
            <p:cNvPr id="34" name="rc34"/>
            <p:cNvSpPr/>
            <p:nvPr/>
          </p:nvSpPr>
          <p:spPr>
            <a:xfrm>
              <a:off x="2436645" y="2604229"/>
              <a:ext cx="248247" cy="1498468"/>
            </a:xfrm>
            <a:prstGeom prst="rect">
              <a:avLst/>
            </a:prstGeom>
            <a:solidFill>
              <a:srgbClr val="80BD41">
                <a:alpha val="100000"/>
              </a:srgbClr>
            </a:solidFill>
          </p:spPr>
          <p:txBody>
            <a:bodyPr/>
            <a:lstStyle/>
            <a:p/>
          </p:txBody>
        </p:sp>
        <p:sp>
          <p:nvSpPr>
            <p:cNvPr id="35" name="rc35"/>
            <p:cNvSpPr/>
            <p:nvPr/>
          </p:nvSpPr>
          <p:spPr>
            <a:xfrm>
              <a:off x="2436645" y="2525367"/>
              <a:ext cx="248247" cy="78861"/>
            </a:xfrm>
            <a:prstGeom prst="rect">
              <a:avLst/>
            </a:prstGeom>
            <a:solidFill>
              <a:srgbClr val="E2231A">
                <a:alpha val="100000"/>
              </a:srgbClr>
            </a:solidFill>
          </p:spPr>
          <p:txBody>
            <a:bodyPr/>
            <a:lstStyle/>
            <a:p/>
          </p:txBody>
        </p:sp>
        <p:sp>
          <p:nvSpPr>
            <p:cNvPr id="36" name="rc36"/>
            <p:cNvSpPr/>
            <p:nvPr/>
          </p:nvSpPr>
          <p:spPr>
            <a:xfrm>
              <a:off x="2712475" y="2540564"/>
              <a:ext cx="248247" cy="1562133"/>
            </a:xfrm>
            <a:prstGeom prst="rect">
              <a:avLst/>
            </a:prstGeom>
            <a:solidFill>
              <a:srgbClr val="80BD41">
                <a:alpha val="100000"/>
              </a:srgbClr>
            </a:solidFill>
          </p:spPr>
          <p:txBody>
            <a:bodyPr/>
            <a:lstStyle/>
            <a:p/>
          </p:txBody>
        </p:sp>
        <p:sp>
          <p:nvSpPr>
            <p:cNvPr id="37" name="rc37"/>
            <p:cNvSpPr/>
            <p:nvPr/>
          </p:nvSpPr>
          <p:spPr>
            <a:xfrm>
              <a:off x="2712475" y="2492245"/>
              <a:ext cx="248247" cy="48318"/>
            </a:xfrm>
            <a:prstGeom prst="rect">
              <a:avLst/>
            </a:prstGeom>
            <a:solidFill>
              <a:srgbClr val="E2231A">
                <a:alpha val="100000"/>
              </a:srgbClr>
            </a:solidFill>
          </p:spPr>
          <p:txBody>
            <a:bodyPr/>
            <a:lstStyle/>
            <a:p/>
          </p:txBody>
        </p:sp>
        <p:sp>
          <p:nvSpPr>
            <p:cNvPr id="38" name="rc38"/>
            <p:cNvSpPr/>
            <p:nvPr/>
          </p:nvSpPr>
          <p:spPr>
            <a:xfrm>
              <a:off x="2988306" y="2547173"/>
              <a:ext cx="248247" cy="1555523"/>
            </a:xfrm>
            <a:prstGeom prst="rect">
              <a:avLst/>
            </a:prstGeom>
            <a:solidFill>
              <a:srgbClr val="80BD41">
                <a:alpha val="100000"/>
              </a:srgbClr>
            </a:solidFill>
          </p:spPr>
          <p:txBody>
            <a:bodyPr/>
            <a:lstStyle/>
            <a:p/>
          </p:txBody>
        </p:sp>
        <p:sp>
          <p:nvSpPr>
            <p:cNvPr id="39" name="rc39"/>
            <p:cNvSpPr/>
            <p:nvPr/>
          </p:nvSpPr>
          <p:spPr>
            <a:xfrm>
              <a:off x="2988306" y="2465307"/>
              <a:ext cx="248247" cy="81865"/>
            </a:xfrm>
            <a:prstGeom prst="rect">
              <a:avLst/>
            </a:prstGeom>
            <a:solidFill>
              <a:srgbClr val="E2231A">
                <a:alpha val="100000"/>
              </a:srgbClr>
            </a:solidFill>
          </p:spPr>
          <p:txBody>
            <a:bodyPr/>
            <a:lstStyle/>
            <a:p/>
          </p:txBody>
        </p:sp>
        <p:sp>
          <p:nvSpPr>
            <p:cNvPr id="40" name="rc40"/>
            <p:cNvSpPr/>
            <p:nvPr/>
          </p:nvSpPr>
          <p:spPr>
            <a:xfrm>
              <a:off x="3264137" y="2519459"/>
              <a:ext cx="248247" cy="1583237"/>
            </a:xfrm>
            <a:prstGeom prst="rect">
              <a:avLst/>
            </a:prstGeom>
            <a:solidFill>
              <a:srgbClr val="80BD41">
                <a:alpha val="100000"/>
              </a:srgbClr>
            </a:solidFill>
          </p:spPr>
          <p:txBody>
            <a:bodyPr/>
            <a:lstStyle/>
            <a:p/>
          </p:txBody>
        </p:sp>
        <p:sp>
          <p:nvSpPr>
            <p:cNvPr id="41" name="rc41"/>
            <p:cNvSpPr/>
            <p:nvPr/>
          </p:nvSpPr>
          <p:spPr>
            <a:xfrm>
              <a:off x="3264137" y="2436141"/>
              <a:ext cx="248247" cy="83317"/>
            </a:xfrm>
            <a:prstGeom prst="rect">
              <a:avLst/>
            </a:prstGeom>
            <a:solidFill>
              <a:srgbClr val="E2231A">
                <a:alpha val="100000"/>
              </a:srgbClr>
            </a:solidFill>
          </p:spPr>
          <p:txBody>
            <a:bodyPr/>
            <a:lstStyle/>
            <a:p/>
          </p:txBody>
        </p:sp>
        <p:sp>
          <p:nvSpPr>
            <p:cNvPr id="42" name="rc42"/>
            <p:cNvSpPr/>
            <p:nvPr/>
          </p:nvSpPr>
          <p:spPr>
            <a:xfrm>
              <a:off x="3539967" y="2483809"/>
              <a:ext cx="248247" cy="1618888"/>
            </a:xfrm>
            <a:prstGeom prst="rect">
              <a:avLst/>
            </a:prstGeom>
            <a:solidFill>
              <a:srgbClr val="80BD41">
                <a:alpha val="100000"/>
              </a:srgbClr>
            </a:solidFill>
          </p:spPr>
          <p:txBody>
            <a:bodyPr/>
            <a:lstStyle/>
            <a:p/>
          </p:txBody>
        </p:sp>
        <p:sp>
          <p:nvSpPr>
            <p:cNvPr id="43" name="rc43"/>
            <p:cNvSpPr/>
            <p:nvPr/>
          </p:nvSpPr>
          <p:spPr>
            <a:xfrm>
              <a:off x="3539967" y="2416363"/>
              <a:ext cx="248247" cy="67445"/>
            </a:xfrm>
            <a:prstGeom prst="rect">
              <a:avLst/>
            </a:prstGeom>
            <a:solidFill>
              <a:srgbClr val="E2231A">
                <a:alpha val="100000"/>
              </a:srgbClr>
            </a:solidFill>
          </p:spPr>
          <p:txBody>
            <a:bodyPr/>
            <a:lstStyle/>
            <a:p/>
          </p:txBody>
        </p:sp>
        <p:sp>
          <p:nvSpPr>
            <p:cNvPr id="44" name="rc44"/>
            <p:cNvSpPr/>
            <p:nvPr/>
          </p:nvSpPr>
          <p:spPr>
            <a:xfrm>
              <a:off x="3815798" y="2421821"/>
              <a:ext cx="248247" cy="1680875"/>
            </a:xfrm>
            <a:prstGeom prst="rect">
              <a:avLst/>
            </a:prstGeom>
            <a:solidFill>
              <a:srgbClr val="80BD41">
                <a:alpha val="100000"/>
              </a:srgbClr>
            </a:solidFill>
          </p:spPr>
          <p:txBody>
            <a:bodyPr/>
            <a:lstStyle/>
            <a:p/>
          </p:txBody>
        </p:sp>
        <p:sp>
          <p:nvSpPr>
            <p:cNvPr id="45" name="rc45"/>
            <p:cNvSpPr/>
            <p:nvPr/>
          </p:nvSpPr>
          <p:spPr>
            <a:xfrm>
              <a:off x="3815798" y="2387522"/>
              <a:ext cx="248247" cy="34298"/>
            </a:xfrm>
            <a:prstGeom prst="rect">
              <a:avLst/>
            </a:prstGeom>
            <a:solidFill>
              <a:srgbClr val="E2231A">
                <a:alpha val="100000"/>
              </a:srgbClr>
            </a:solidFill>
          </p:spPr>
          <p:txBody>
            <a:bodyPr/>
            <a:lstStyle/>
            <a:p/>
          </p:txBody>
        </p:sp>
        <p:sp>
          <p:nvSpPr>
            <p:cNvPr id="46" name="rc46"/>
            <p:cNvSpPr/>
            <p:nvPr/>
          </p:nvSpPr>
          <p:spPr>
            <a:xfrm>
              <a:off x="4091628" y="2400391"/>
              <a:ext cx="248247" cy="1702306"/>
            </a:xfrm>
            <a:prstGeom prst="rect">
              <a:avLst/>
            </a:prstGeom>
            <a:solidFill>
              <a:srgbClr val="80BD41">
                <a:alpha val="100000"/>
              </a:srgbClr>
            </a:solidFill>
          </p:spPr>
          <p:txBody>
            <a:bodyPr/>
            <a:lstStyle/>
            <a:p/>
          </p:txBody>
        </p:sp>
        <p:sp>
          <p:nvSpPr>
            <p:cNvPr id="47" name="rc47"/>
            <p:cNvSpPr/>
            <p:nvPr/>
          </p:nvSpPr>
          <p:spPr>
            <a:xfrm>
              <a:off x="4091628" y="2365641"/>
              <a:ext cx="248247" cy="34749"/>
            </a:xfrm>
            <a:prstGeom prst="rect">
              <a:avLst/>
            </a:prstGeom>
            <a:solidFill>
              <a:srgbClr val="E2231A">
                <a:alpha val="100000"/>
              </a:srgbClr>
            </a:solidFill>
          </p:spPr>
          <p:txBody>
            <a:bodyPr/>
            <a:lstStyle/>
            <a:p/>
          </p:txBody>
        </p:sp>
        <p:sp>
          <p:nvSpPr>
            <p:cNvPr id="48" name="rc48"/>
            <p:cNvSpPr/>
            <p:nvPr/>
          </p:nvSpPr>
          <p:spPr>
            <a:xfrm>
              <a:off x="4367459" y="2386571"/>
              <a:ext cx="248247" cy="1716125"/>
            </a:xfrm>
            <a:prstGeom prst="rect">
              <a:avLst/>
            </a:prstGeom>
            <a:solidFill>
              <a:srgbClr val="80BD41">
                <a:alpha val="100000"/>
              </a:srgbClr>
            </a:solidFill>
          </p:spPr>
          <p:txBody>
            <a:bodyPr/>
            <a:lstStyle/>
            <a:p/>
          </p:txBody>
        </p:sp>
        <p:sp>
          <p:nvSpPr>
            <p:cNvPr id="49" name="rc49"/>
            <p:cNvSpPr/>
            <p:nvPr/>
          </p:nvSpPr>
          <p:spPr>
            <a:xfrm>
              <a:off x="4367459" y="2369247"/>
              <a:ext cx="248247" cy="17324"/>
            </a:xfrm>
            <a:prstGeom prst="rect">
              <a:avLst/>
            </a:prstGeom>
            <a:solidFill>
              <a:srgbClr val="E2231A">
                <a:alpha val="100000"/>
              </a:srgbClr>
            </a:solidFill>
          </p:spPr>
          <p:txBody>
            <a:bodyPr/>
            <a:lstStyle/>
            <a:p/>
          </p:txBody>
        </p:sp>
        <p:sp>
          <p:nvSpPr>
            <p:cNvPr id="50" name="rc50"/>
            <p:cNvSpPr/>
            <p:nvPr/>
          </p:nvSpPr>
          <p:spPr>
            <a:xfrm>
              <a:off x="4643290" y="2404421"/>
              <a:ext cx="248247" cy="1698275"/>
            </a:xfrm>
            <a:prstGeom prst="rect">
              <a:avLst/>
            </a:prstGeom>
            <a:solidFill>
              <a:srgbClr val="80BD41">
                <a:alpha val="100000"/>
              </a:srgbClr>
            </a:solidFill>
          </p:spPr>
          <p:txBody>
            <a:bodyPr/>
            <a:lstStyle/>
            <a:p/>
          </p:txBody>
        </p:sp>
        <p:sp>
          <p:nvSpPr>
            <p:cNvPr id="51" name="rc51"/>
            <p:cNvSpPr/>
            <p:nvPr/>
          </p:nvSpPr>
          <p:spPr>
            <a:xfrm>
              <a:off x="4643290" y="2387272"/>
              <a:ext cx="248247" cy="17149"/>
            </a:xfrm>
            <a:prstGeom prst="rect">
              <a:avLst/>
            </a:prstGeom>
            <a:solidFill>
              <a:srgbClr val="E2231A">
                <a:alpha val="100000"/>
              </a:srgbClr>
            </a:solidFill>
          </p:spPr>
          <p:txBody>
            <a:bodyPr/>
            <a:lstStyle/>
            <a:p/>
          </p:txBody>
        </p:sp>
        <p:sp>
          <p:nvSpPr>
            <p:cNvPr id="52" name="rc52"/>
            <p:cNvSpPr/>
            <p:nvPr/>
          </p:nvSpPr>
          <p:spPr>
            <a:xfrm>
              <a:off x="4919120" y="2432836"/>
              <a:ext cx="248247" cy="1669860"/>
            </a:xfrm>
            <a:prstGeom prst="rect">
              <a:avLst/>
            </a:prstGeom>
            <a:solidFill>
              <a:srgbClr val="80BD41">
                <a:alpha val="100000"/>
              </a:srgbClr>
            </a:solidFill>
          </p:spPr>
          <p:txBody>
            <a:bodyPr/>
            <a:lstStyle/>
            <a:p/>
          </p:txBody>
        </p:sp>
        <p:sp>
          <p:nvSpPr>
            <p:cNvPr id="53" name="rc53"/>
            <p:cNvSpPr/>
            <p:nvPr/>
          </p:nvSpPr>
          <p:spPr>
            <a:xfrm>
              <a:off x="4919120" y="2415963"/>
              <a:ext cx="248247" cy="16873"/>
            </a:xfrm>
            <a:prstGeom prst="rect">
              <a:avLst/>
            </a:prstGeom>
            <a:solidFill>
              <a:srgbClr val="E2231A">
                <a:alpha val="100000"/>
              </a:srgbClr>
            </a:solidFill>
          </p:spPr>
          <p:txBody>
            <a:bodyPr/>
            <a:lstStyle/>
            <a:p/>
          </p:txBody>
        </p:sp>
        <p:sp>
          <p:nvSpPr>
            <p:cNvPr id="54" name="rc54"/>
            <p:cNvSpPr/>
            <p:nvPr/>
          </p:nvSpPr>
          <p:spPr>
            <a:xfrm>
              <a:off x="5194951" y="2456645"/>
              <a:ext cx="248247" cy="1646051"/>
            </a:xfrm>
            <a:prstGeom prst="rect">
              <a:avLst/>
            </a:prstGeom>
            <a:solidFill>
              <a:srgbClr val="80BD41">
                <a:alpha val="100000"/>
              </a:srgbClr>
            </a:solidFill>
          </p:spPr>
          <p:txBody>
            <a:bodyPr/>
            <a:lstStyle/>
            <a:p/>
          </p:txBody>
        </p:sp>
        <p:sp>
          <p:nvSpPr>
            <p:cNvPr id="55" name="rc55"/>
            <p:cNvSpPr/>
            <p:nvPr/>
          </p:nvSpPr>
          <p:spPr>
            <a:xfrm>
              <a:off x="5194951" y="2440022"/>
              <a:ext cx="248247" cy="16623"/>
            </a:xfrm>
            <a:prstGeom prst="rect">
              <a:avLst/>
            </a:prstGeom>
            <a:solidFill>
              <a:srgbClr val="E2231A">
                <a:alpha val="100000"/>
              </a:srgbClr>
            </a:solidFill>
          </p:spPr>
          <p:txBody>
            <a:bodyPr/>
            <a:lstStyle/>
            <a:p/>
          </p:txBody>
        </p:sp>
        <p:sp>
          <p:nvSpPr>
            <p:cNvPr id="56" name="rc56"/>
            <p:cNvSpPr/>
            <p:nvPr/>
          </p:nvSpPr>
          <p:spPr>
            <a:xfrm>
              <a:off x="5470781" y="2460976"/>
              <a:ext cx="248247" cy="1641720"/>
            </a:xfrm>
            <a:prstGeom prst="rect">
              <a:avLst/>
            </a:prstGeom>
            <a:solidFill>
              <a:srgbClr val="80BD41">
                <a:alpha val="100000"/>
              </a:srgbClr>
            </a:solidFill>
          </p:spPr>
          <p:txBody>
            <a:bodyPr/>
            <a:lstStyle/>
            <a:p/>
          </p:txBody>
        </p:sp>
        <p:sp>
          <p:nvSpPr>
            <p:cNvPr id="57" name="rc57"/>
            <p:cNvSpPr/>
            <p:nvPr/>
          </p:nvSpPr>
          <p:spPr>
            <a:xfrm>
              <a:off x="5470781" y="2444403"/>
              <a:ext cx="248247" cy="16573"/>
            </a:xfrm>
            <a:prstGeom prst="rect">
              <a:avLst/>
            </a:prstGeom>
            <a:solidFill>
              <a:srgbClr val="E2231A">
                <a:alpha val="100000"/>
              </a:srgbClr>
            </a:solidFill>
          </p:spPr>
          <p:txBody>
            <a:bodyPr/>
            <a:lstStyle/>
            <a:p/>
          </p:txBody>
        </p:sp>
        <p:sp>
          <p:nvSpPr>
            <p:cNvPr id="58" name="rc58"/>
            <p:cNvSpPr/>
            <p:nvPr/>
          </p:nvSpPr>
          <p:spPr>
            <a:xfrm>
              <a:off x="5746612" y="2462428"/>
              <a:ext cx="248247" cy="1640268"/>
            </a:xfrm>
            <a:prstGeom prst="rect">
              <a:avLst/>
            </a:prstGeom>
            <a:solidFill>
              <a:srgbClr val="80BD41">
                <a:alpha val="100000"/>
              </a:srgbClr>
            </a:solidFill>
          </p:spPr>
          <p:txBody>
            <a:bodyPr/>
            <a:lstStyle/>
            <a:p/>
          </p:txBody>
        </p:sp>
        <p:sp>
          <p:nvSpPr>
            <p:cNvPr id="59" name="rc59"/>
            <p:cNvSpPr/>
            <p:nvPr/>
          </p:nvSpPr>
          <p:spPr>
            <a:xfrm>
              <a:off x="5746612" y="2445855"/>
              <a:ext cx="248247" cy="16573"/>
            </a:xfrm>
            <a:prstGeom prst="rect">
              <a:avLst/>
            </a:prstGeom>
            <a:solidFill>
              <a:srgbClr val="E2231A">
                <a:alpha val="100000"/>
              </a:srgbClr>
            </a:solidFill>
          </p:spPr>
          <p:txBody>
            <a:bodyPr/>
            <a:lstStyle/>
            <a:p/>
          </p:txBody>
        </p:sp>
        <p:sp>
          <p:nvSpPr>
            <p:cNvPr id="60" name="rc60"/>
            <p:cNvSpPr/>
            <p:nvPr/>
          </p:nvSpPr>
          <p:spPr>
            <a:xfrm>
              <a:off x="6022443" y="2467811"/>
              <a:ext cx="248247" cy="1634885"/>
            </a:xfrm>
            <a:prstGeom prst="rect">
              <a:avLst/>
            </a:prstGeom>
            <a:solidFill>
              <a:srgbClr val="80BD41">
                <a:alpha val="100000"/>
              </a:srgbClr>
            </a:solidFill>
          </p:spPr>
          <p:txBody>
            <a:bodyPr/>
            <a:lstStyle/>
            <a:p/>
          </p:txBody>
        </p:sp>
        <p:sp>
          <p:nvSpPr>
            <p:cNvPr id="61" name="rc61"/>
            <p:cNvSpPr/>
            <p:nvPr/>
          </p:nvSpPr>
          <p:spPr>
            <a:xfrm>
              <a:off x="6022443" y="2451288"/>
              <a:ext cx="248247" cy="16523"/>
            </a:xfrm>
            <a:prstGeom prst="rect">
              <a:avLst/>
            </a:prstGeom>
            <a:solidFill>
              <a:srgbClr val="E2231A">
                <a:alpha val="100000"/>
              </a:srgbClr>
            </a:solidFill>
          </p:spPr>
          <p:txBody>
            <a:bodyPr/>
            <a:lstStyle/>
            <a:p/>
          </p:txBody>
        </p:sp>
        <p:sp>
          <p:nvSpPr>
            <p:cNvPr id="62" name="rc62"/>
            <p:cNvSpPr/>
            <p:nvPr/>
          </p:nvSpPr>
          <p:spPr>
            <a:xfrm>
              <a:off x="6298273" y="2478726"/>
              <a:ext cx="248247" cy="1623970"/>
            </a:xfrm>
            <a:prstGeom prst="rect">
              <a:avLst/>
            </a:prstGeom>
            <a:solidFill>
              <a:srgbClr val="80BD41">
                <a:alpha val="100000"/>
              </a:srgbClr>
            </a:solidFill>
          </p:spPr>
          <p:txBody>
            <a:bodyPr/>
            <a:lstStyle/>
            <a:p/>
          </p:txBody>
        </p:sp>
        <p:sp>
          <p:nvSpPr>
            <p:cNvPr id="63" name="rc63"/>
            <p:cNvSpPr/>
            <p:nvPr/>
          </p:nvSpPr>
          <p:spPr>
            <a:xfrm>
              <a:off x="6298273" y="2462328"/>
              <a:ext cx="248247" cy="16398"/>
            </a:xfrm>
            <a:prstGeom prst="rect">
              <a:avLst/>
            </a:prstGeom>
            <a:solidFill>
              <a:srgbClr val="E2231A">
                <a:alpha val="100000"/>
              </a:srgbClr>
            </a:solidFill>
          </p:spPr>
          <p:txBody>
            <a:bodyPr/>
            <a:lstStyle/>
            <a:p/>
          </p:txBody>
        </p:sp>
        <p:sp>
          <p:nvSpPr>
            <p:cNvPr id="64" name="rc64"/>
            <p:cNvSpPr/>
            <p:nvPr/>
          </p:nvSpPr>
          <p:spPr>
            <a:xfrm>
              <a:off x="6574104" y="2488841"/>
              <a:ext cx="248247" cy="1613856"/>
            </a:xfrm>
            <a:prstGeom prst="rect">
              <a:avLst/>
            </a:prstGeom>
            <a:solidFill>
              <a:srgbClr val="80BD41">
                <a:alpha val="100000"/>
              </a:srgbClr>
            </a:solidFill>
          </p:spPr>
          <p:txBody>
            <a:bodyPr/>
            <a:lstStyle/>
            <a:p/>
          </p:txBody>
        </p:sp>
        <p:sp>
          <p:nvSpPr>
            <p:cNvPr id="65" name="rc65"/>
            <p:cNvSpPr/>
            <p:nvPr/>
          </p:nvSpPr>
          <p:spPr>
            <a:xfrm>
              <a:off x="6574104" y="2472543"/>
              <a:ext cx="248247" cy="16298"/>
            </a:xfrm>
            <a:prstGeom prst="rect">
              <a:avLst/>
            </a:prstGeom>
            <a:solidFill>
              <a:srgbClr val="E2231A">
                <a:alpha val="100000"/>
              </a:srgbClr>
            </a:solidFill>
          </p:spPr>
          <p:txBody>
            <a:bodyPr/>
            <a:lstStyle/>
            <a:p/>
          </p:txBody>
        </p:sp>
        <p:sp>
          <p:nvSpPr>
            <p:cNvPr id="66" name="rc66"/>
            <p:cNvSpPr/>
            <p:nvPr/>
          </p:nvSpPr>
          <p:spPr>
            <a:xfrm>
              <a:off x="6849934" y="2507767"/>
              <a:ext cx="248247" cy="1594929"/>
            </a:xfrm>
            <a:prstGeom prst="rect">
              <a:avLst/>
            </a:prstGeom>
            <a:solidFill>
              <a:srgbClr val="80BD41">
                <a:alpha val="100000"/>
              </a:srgbClr>
            </a:solidFill>
          </p:spPr>
          <p:txBody>
            <a:bodyPr/>
            <a:lstStyle/>
            <a:p/>
          </p:txBody>
        </p:sp>
        <p:sp>
          <p:nvSpPr>
            <p:cNvPr id="67" name="rc67"/>
            <p:cNvSpPr/>
            <p:nvPr/>
          </p:nvSpPr>
          <p:spPr>
            <a:xfrm>
              <a:off x="6849934" y="2491670"/>
              <a:ext cx="248247" cy="16097"/>
            </a:xfrm>
            <a:prstGeom prst="rect">
              <a:avLst/>
            </a:prstGeom>
            <a:solidFill>
              <a:srgbClr val="E2231A">
                <a:alpha val="100000"/>
              </a:srgbClr>
            </a:solidFill>
          </p:spPr>
          <p:txBody>
            <a:bodyPr/>
            <a:lstStyle/>
            <a:p/>
          </p:txBody>
        </p:sp>
        <p:sp>
          <p:nvSpPr>
            <p:cNvPr id="68" name="rc68"/>
            <p:cNvSpPr/>
            <p:nvPr/>
          </p:nvSpPr>
          <p:spPr>
            <a:xfrm>
              <a:off x="7125765" y="2526168"/>
              <a:ext cx="248247" cy="1576528"/>
            </a:xfrm>
            <a:prstGeom prst="rect">
              <a:avLst/>
            </a:prstGeom>
            <a:solidFill>
              <a:srgbClr val="80BD41">
                <a:alpha val="100000"/>
              </a:srgbClr>
            </a:solidFill>
          </p:spPr>
          <p:txBody>
            <a:bodyPr/>
            <a:lstStyle/>
            <a:p/>
          </p:txBody>
        </p:sp>
        <p:sp>
          <p:nvSpPr>
            <p:cNvPr id="69" name="rc69"/>
            <p:cNvSpPr/>
            <p:nvPr/>
          </p:nvSpPr>
          <p:spPr>
            <a:xfrm>
              <a:off x="7125765" y="2510246"/>
              <a:ext cx="248247" cy="15922"/>
            </a:xfrm>
            <a:prstGeom prst="rect">
              <a:avLst/>
            </a:prstGeom>
            <a:solidFill>
              <a:srgbClr val="E2231A">
                <a:alpha val="100000"/>
              </a:srgbClr>
            </a:solidFill>
          </p:spPr>
          <p:txBody>
            <a:bodyPr/>
            <a:lstStyle/>
            <a:p/>
          </p:txBody>
        </p:sp>
        <p:sp>
          <p:nvSpPr>
            <p:cNvPr id="70" name="rc70"/>
            <p:cNvSpPr/>
            <p:nvPr/>
          </p:nvSpPr>
          <p:spPr>
            <a:xfrm>
              <a:off x="7401596" y="2547899"/>
              <a:ext cx="248247" cy="1554797"/>
            </a:xfrm>
            <a:prstGeom prst="rect">
              <a:avLst/>
            </a:prstGeom>
            <a:solidFill>
              <a:srgbClr val="80BD41">
                <a:alpha val="100000"/>
              </a:srgbClr>
            </a:solidFill>
          </p:spPr>
          <p:txBody>
            <a:bodyPr/>
            <a:lstStyle/>
            <a:p/>
          </p:txBody>
        </p:sp>
        <p:sp>
          <p:nvSpPr>
            <p:cNvPr id="71" name="rc71"/>
            <p:cNvSpPr/>
            <p:nvPr/>
          </p:nvSpPr>
          <p:spPr>
            <a:xfrm>
              <a:off x="7401596" y="2532202"/>
              <a:ext cx="248247" cy="15697"/>
            </a:xfrm>
            <a:prstGeom prst="rect">
              <a:avLst/>
            </a:prstGeom>
            <a:solidFill>
              <a:srgbClr val="E2231A">
                <a:alpha val="100000"/>
              </a:srgbClr>
            </a:solidFill>
          </p:spPr>
          <p:txBody>
            <a:bodyPr/>
            <a:lstStyle/>
            <a:p/>
          </p:txBody>
        </p:sp>
        <p:sp>
          <p:nvSpPr>
            <p:cNvPr id="72" name="rc72"/>
            <p:cNvSpPr/>
            <p:nvPr/>
          </p:nvSpPr>
          <p:spPr>
            <a:xfrm>
              <a:off x="7677426" y="2577716"/>
              <a:ext cx="248247" cy="1524980"/>
            </a:xfrm>
            <a:prstGeom prst="rect">
              <a:avLst/>
            </a:prstGeom>
            <a:solidFill>
              <a:srgbClr val="80BD41">
                <a:alpha val="100000"/>
              </a:srgbClr>
            </a:solidFill>
          </p:spPr>
          <p:txBody>
            <a:bodyPr/>
            <a:lstStyle/>
            <a:p/>
          </p:txBody>
        </p:sp>
        <p:sp>
          <p:nvSpPr>
            <p:cNvPr id="73" name="rc73"/>
            <p:cNvSpPr/>
            <p:nvPr/>
          </p:nvSpPr>
          <p:spPr>
            <a:xfrm>
              <a:off x="7677426" y="2546597"/>
              <a:ext cx="248247" cy="31118"/>
            </a:xfrm>
            <a:prstGeom prst="rect">
              <a:avLst/>
            </a:prstGeom>
            <a:solidFill>
              <a:srgbClr val="E2231A">
                <a:alpha val="100000"/>
              </a:srgbClr>
            </a:solidFill>
          </p:spPr>
          <p:txBody>
            <a:bodyPr/>
            <a:lstStyle/>
            <a:p/>
          </p:txBody>
        </p:sp>
        <p:sp>
          <p:nvSpPr>
            <p:cNvPr id="74" name="rc74"/>
            <p:cNvSpPr/>
            <p:nvPr/>
          </p:nvSpPr>
          <p:spPr>
            <a:xfrm>
              <a:off x="7953257" y="2589633"/>
              <a:ext cx="248247" cy="1513063"/>
            </a:xfrm>
            <a:prstGeom prst="rect">
              <a:avLst/>
            </a:prstGeom>
            <a:solidFill>
              <a:srgbClr val="80BD41">
                <a:alpha val="100000"/>
              </a:srgbClr>
            </a:solidFill>
          </p:spPr>
          <p:txBody>
            <a:bodyPr/>
            <a:lstStyle/>
            <a:p/>
          </p:txBody>
        </p:sp>
        <p:sp>
          <p:nvSpPr>
            <p:cNvPr id="75" name="rc75"/>
            <p:cNvSpPr/>
            <p:nvPr/>
          </p:nvSpPr>
          <p:spPr>
            <a:xfrm>
              <a:off x="7953257" y="2558764"/>
              <a:ext cx="248247" cy="30868"/>
            </a:xfrm>
            <a:prstGeom prst="rect">
              <a:avLst/>
            </a:prstGeom>
            <a:solidFill>
              <a:srgbClr val="E2231A">
                <a:alpha val="100000"/>
              </a:srgbClr>
            </a:solidFill>
          </p:spPr>
          <p:txBody>
            <a:bodyPr/>
            <a:lstStyle/>
            <a:p/>
          </p:txBody>
        </p:sp>
        <p:sp>
          <p:nvSpPr>
            <p:cNvPr id="76" name="pl76"/>
            <p:cNvSpPr/>
            <p:nvPr/>
          </p:nvSpPr>
          <p:spPr>
            <a:xfrm>
              <a:off x="1457446" y="1236556"/>
              <a:ext cx="6619934" cy="260558"/>
            </a:xfrm>
            <a:custGeom>
              <a:avLst/>
              <a:pathLst>
                <a:path w="6619934" h="260558">
                  <a:moveTo>
                    <a:pt x="0" y="173705"/>
                  </a:moveTo>
                  <a:lnTo>
                    <a:pt x="275830" y="86852"/>
                  </a:lnTo>
                  <a:lnTo>
                    <a:pt x="551661" y="144754"/>
                  </a:lnTo>
                  <a:lnTo>
                    <a:pt x="827491" y="260558"/>
                  </a:lnTo>
                  <a:lnTo>
                    <a:pt x="1103322" y="115803"/>
                  </a:lnTo>
                  <a:lnTo>
                    <a:pt x="1379153" y="57901"/>
                  </a:lnTo>
                  <a:lnTo>
                    <a:pt x="1654983" y="115803"/>
                  </a:lnTo>
                  <a:lnTo>
                    <a:pt x="1930814" y="115803"/>
                  </a:lnTo>
                  <a:lnTo>
                    <a:pt x="2206644" y="86852"/>
                  </a:lnTo>
                  <a:lnTo>
                    <a:pt x="2482475" y="28950"/>
                  </a:lnTo>
                  <a:lnTo>
                    <a:pt x="2758306" y="2895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28950"/>
                  </a:lnTo>
                  <a:lnTo>
                    <a:pt x="6619934" y="2895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39893" y="24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88" name="tx88"/>
            <p:cNvSpPr/>
            <p:nvPr/>
          </p:nvSpPr>
          <p:spPr>
            <a:xfrm>
              <a:off x="2719046" y="2356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89" name="tx89"/>
            <p:cNvSpPr/>
            <p:nvPr/>
          </p:nvSpPr>
          <p:spPr>
            <a:xfrm>
              <a:off x="4098199"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0" name="tx90"/>
            <p:cNvSpPr/>
            <p:nvPr/>
          </p:nvSpPr>
          <p:spPr>
            <a:xfrm>
              <a:off x="5477352" y="2308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1" name="tx91"/>
            <p:cNvSpPr/>
            <p:nvPr/>
          </p:nvSpPr>
          <p:spPr>
            <a:xfrm>
              <a:off x="6580674" y="2336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2" name="tx92"/>
            <p:cNvSpPr/>
            <p:nvPr/>
          </p:nvSpPr>
          <p:spPr>
            <a:xfrm>
              <a:off x="6856505" y="2355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3" name="tx93"/>
            <p:cNvSpPr/>
            <p:nvPr/>
          </p:nvSpPr>
          <p:spPr>
            <a:xfrm>
              <a:off x="7132335" y="23742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4" name="tx94"/>
            <p:cNvSpPr/>
            <p:nvPr/>
          </p:nvSpPr>
          <p:spPr>
            <a:xfrm>
              <a:off x="7408166" y="2396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5" name="tx95"/>
            <p:cNvSpPr/>
            <p:nvPr/>
          </p:nvSpPr>
          <p:spPr>
            <a:xfrm>
              <a:off x="7683997" y="2410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96" name="tx96"/>
            <p:cNvSpPr/>
            <p:nvPr/>
          </p:nvSpPr>
          <p:spPr>
            <a:xfrm>
              <a:off x="7959827" y="24228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97" name="pl97"/>
            <p:cNvSpPr/>
            <p:nvPr/>
          </p:nvSpPr>
          <p:spPr>
            <a:xfrm>
              <a:off x="145744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79069" y="33428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08" name="tx108"/>
            <p:cNvSpPr/>
            <p:nvPr/>
          </p:nvSpPr>
          <p:spPr>
            <a:xfrm>
              <a:off x="1366018" y="25635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09" name="tx109"/>
            <p:cNvSpPr/>
            <p:nvPr/>
          </p:nvSpPr>
          <p:spPr>
            <a:xfrm>
              <a:off x="2758222" y="32865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0" name="tx110"/>
            <p:cNvSpPr/>
            <p:nvPr/>
          </p:nvSpPr>
          <p:spPr>
            <a:xfrm>
              <a:off x="2745171" y="24813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1" name="tx111"/>
            <p:cNvSpPr/>
            <p:nvPr/>
          </p:nvSpPr>
          <p:spPr>
            <a:xfrm>
              <a:off x="4137375" y="321649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680</a:t>
              </a:r>
            </a:p>
          </p:txBody>
        </p:sp>
        <p:sp>
          <p:nvSpPr>
            <p:cNvPr id="112" name="tx112"/>
            <p:cNvSpPr/>
            <p:nvPr/>
          </p:nvSpPr>
          <p:spPr>
            <a:xfrm>
              <a:off x="4124324" y="23479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3" name="tx113"/>
            <p:cNvSpPr/>
            <p:nvPr/>
          </p:nvSpPr>
          <p:spPr>
            <a:xfrm>
              <a:off x="5477352" y="3246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14" name="tx114"/>
            <p:cNvSpPr/>
            <p:nvPr/>
          </p:nvSpPr>
          <p:spPr>
            <a:xfrm>
              <a:off x="5529603" y="24176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6580674" y="3260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16" name="tx116"/>
            <p:cNvSpPr/>
            <p:nvPr/>
          </p:nvSpPr>
          <p:spPr>
            <a:xfrm>
              <a:off x="6632925" y="2445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6856505" y="3270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8" name="tx118"/>
            <p:cNvSpPr/>
            <p:nvPr/>
          </p:nvSpPr>
          <p:spPr>
            <a:xfrm>
              <a:off x="6908756" y="2464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7132335" y="32793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629.7</a:t>
              </a:r>
            </a:p>
          </p:txBody>
        </p:sp>
        <p:sp>
          <p:nvSpPr>
            <p:cNvPr id="120" name="tx120"/>
            <p:cNvSpPr/>
            <p:nvPr/>
          </p:nvSpPr>
          <p:spPr>
            <a:xfrm>
              <a:off x="7184586" y="2483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1" name="tx121"/>
            <p:cNvSpPr/>
            <p:nvPr/>
          </p:nvSpPr>
          <p:spPr>
            <a:xfrm>
              <a:off x="7447343" y="32902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2" name="tx122"/>
            <p:cNvSpPr/>
            <p:nvPr/>
          </p:nvSpPr>
          <p:spPr>
            <a:xfrm>
              <a:off x="7460417" y="25049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3" name="tx123"/>
            <p:cNvSpPr/>
            <p:nvPr/>
          </p:nvSpPr>
          <p:spPr>
            <a:xfrm>
              <a:off x="7683997" y="3305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609.1</a:t>
              </a:r>
            </a:p>
          </p:txBody>
        </p:sp>
        <p:sp>
          <p:nvSpPr>
            <p:cNvPr id="124" name="tx124"/>
            <p:cNvSpPr/>
            <p:nvPr/>
          </p:nvSpPr>
          <p:spPr>
            <a:xfrm>
              <a:off x="7710122" y="25282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959827" y="33111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604.4</a:t>
              </a:r>
            </a:p>
          </p:txBody>
        </p:sp>
        <p:sp>
          <p:nvSpPr>
            <p:cNvPr id="126" name="tx126"/>
            <p:cNvSpPr/>
            <p:nvPr/>
          </p:nvSpPr>
          <p:spPr>
            <a:xfrm>
              <a:off x="7985953" y="25391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46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9" name="tx129"/>
            <p:cNvSpPr/>
            <p:nvPr/>
          </p:nvSpPr>
          <p:spPr>
            <a:xfrm>
              <a:off x="694200" y="27988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0" name="tx130"/>
            <p:cNvSpPr/>
            <p:nvPr/>
          </p:nvSpPr>
          <p:spPr>
            <a:xfrm>
              <a:off x="694200" y="2172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1" name="tx131"/>
            <p:cNvSpPr/>
            <p:nvPr/>
          </p:nvSpPr>
          <p:spPr>
            <a:xfrm>
              <a:off x="577692" y="15289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9030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68266" y="5010059"/>
              <a:ext cx="201456" cy="201456"/>
            </a:xfrm>
            <a:prstGeom prst="rect">
              <a:avLst/>
            </a:prstGeom>
            <a:solidFill>
              <a:srgbClr val="E2231A">
                <a:alpha val="100000"/>
              </a:srgbClr>
            </a:solidFill>
          </p:spPr>
          <p:txBody>
            <a:bodyPr/>
            <a:lstStyle/>
            <a:p/>
          </p:txBody>
        </p:sp>
        <p:sp>
          <p:nvSpPr>
            <p:cNvPr id="153" name="rc153"/>
            <p:cNvSpPr/>
            <p:nvPr/>
          </p:nvSpPr>
          <p:spPr>
            <a:xfrm>
              <a:off x="5673354" y="5010059"/>
              <a:ext cx="201456" cy="201456"/>
            </a:xfrm>
            <a:prstGeom prst="rect">
              <a:avLst/>
            </a:prstGeom>
            <a:solidFill>
              <a:srgbClr val="80BD41">
                <a:alpha val="100000"/>
              </a:srgbClr>
            </a:solidFill>
          </p:spPr>
          <p:txBody>
            <a:bodyPr/>
            <a:lstStyle/>
            <a:p/>
          </p:txBody>
        </p:sp>
        <p:sp>
          <p:nvSpPr>
            <p:cNvPr id="154" name="tx154"/>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89913" y="661760"/>
              <a:ext cx="153765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Morocco, 2000-2024</a:t>
              </a:r>
            </a:p>
          </p:txBody>
        </p:sp>
        <p:sp>
          <p:nvSpPr>
            <p:cNvPr id="158" name="pl158"/>
            <p:cNvSpPr/>
            <p:nvPr/>
          </p:nvSpPr>
          <p:spPr>
            <a:xfrm>
              <a:off x="23378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470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3561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3652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424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3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3607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6475728" cy="167191"/>
            </a:xfrm>
            <a:prstGeom prst="rect">
              <a:avLst/>
            </a:prstGeom>
            <a:solidFill>
              <a:srgbClr val="80BD41">
                <a:alpha val="100000"/>
              </a:srgbClr>
            </a:solidFill>
          </p:spPr>
          <p:txBody>
            <a:bodyPr/>
            <a:lstStyle/>
            <a:p/>
          </p:txBody>
        </p:sp>
        <p:sp>
          <p:nvSpPr>
            <p:cNvPr id="170" name="rc170"/>
            <p:cNvSpPr/>
            <p:nvPr/>
          </p:nvSpPr>
          <p:spPr>
            <a:xfrm>
              <a:off x="7809051" y="5889059"/>
              <a:ext cx="65397" cy="167191"/>
            </a:xfrm>
            <a:prstGeom prst="rect">
              <a:avLst/>
            </a:prstGeom>
            <a:solidFill>
              <a:srgbClr val="E2231A">
                <a:alpha val="100000"/>
              </a:srgbClr>
            </a:solidFill>
          </p:spPr>
          <p:txBody>
            <a:bodyPr/>
            <a:lstStyle/>
            <a:p/>
          </p:txBody>
        </p:sp>
        <p:sp>
          <p:nvSpPr>
            <p:cNvPr id="171" name="rc171"/>
            <p:cNvSpPr/>
            <p:nvPr/>
          </p:nvSpPr>
          <p:spPr>
            <a:xfrm>
              <a:off x="1333322" y="5680069"/>
              <a:ext cx="6119107" cy="167191"/>
            </a:xfrm>
            <a:prstGeom prst="rect">
              <a:avLst/>
            </a:prstGeom>
            <a:solidFill>
              <a:srgbClr val="80BD41">
                <a:alpha val="100000"/>
              </a:srgbClr>
            </a:solidFill>
          </p:spPr>
          <p:txBody>
            <a:bodyPr/>
            <a:lstStyle/>
            <a:p/>
          </p:txBody>
        </p:sp>
        <p:sp>
          <p:nvSpPr>
            <p:cNvPr id="172" name="rc172"/>
            <p:cNvSpPr/>
            <p:nvPr/>
          </p:nvSpPr>
          <p:spPr>
            <a:xfrm>
              <a:off x="7452430" y="5680069"/>
              <a:ext cx="124867" cy="167191"/>
            </a:xfrm>
            <a:prstGeom prst="rect">
              <a:avLst/>
            </a:prstGeom>
            <a:solidFill>
              <a:srgbClr val="E2231A">
                <a:alpha val="100000"/>
              </a:srgbClr>
            </a:solidFill>
          </p:spPr>
          <p:txBody>
            <a:bodyPr/>
            <a:lstStyle/>
            <a:p/>
          </p:txBody>
        </p:sp>
        <p:sp>
          <p:nvSpPr>
            <p:cNvPr id="173" name="rc173"/>
            <p:cNvSpPr/>
            <p:nvPr/>
          </p:nvSpPr>
          <p:spPr>
            <a:xfrm>
              <a:off x="1333322" y="5471080"/>
              <a:ext cx="6071290" cy="167191"/>
            </a:xfrm>
            <a:prstGeom prst="rect">
              <a:avLst/>
            </a:prstGeom>
            <a:solidFill>
              <a:srgbClr val="80BD41">
                <a:alpha val="100000"/>
              </a:srgbClr>
            </a:solidFill>
          </p:spPr>
          <p:txBody>
            <a:bodyPr/>
            <a:lstStyle/>
            <a:p/>
          </p:txBody>
        </p:sp>
        <p:sp>
          <p:nvSpPr>
            <p:cNvPr id="174" name="rc174"/>
            <p:cNvSpPr/>
            <p:nvPr/>
          </p:nvSpPr>
          <p:spPr>
            <a:xfrm>
              <a:off x="7404613" y="5471080"/>
              <a:ext cx="123862" cy="167191"/>
            </a:xfrm>
            <a:prstGeom prst="rect">
              <a:avLst/>
            </a:prstGeom>
            <a:solidFill>
              <a:srgbClr val="E2231A">
                <a:alpha val="100000"/>
              </a:srgbClr>
            </a:solidFill>
          </p:spPr>
          <p:txBody>
            <a:bodyPr/>
            <a:lstStyle/>
            <a:p/>
          </p:txBody>
        </p:sp>
        <p:sp>
          <p:nvSpPr>
            <p:cNvPr id="175" name="tx175"/>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76" name="tx176"/>
            <p:cNvSpPr/>
            <p:nvPr/>
          </p:nvSpPr>
          <p:spPr>
            <a:xfrm>
              <a:off x="774481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621.6</a:t>
              </a:r>
            </a:p>
          </p:txBody>
        </p:sp>
        <p:sp>
          <p:nvSpPr>
            <p:cNvPr id="177" name="tx177"/>
            <p:cNvSpPr/>
            <p:nvPr/>
          </p:nvSpPr>
          <p:spPr>
            <a:xfrm>
              <a:off x="7693552"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78" name="tx178"/>
            <p:cNvSpPr/>
            <p:nvPr/>
          </p:nvSpPr>
          <p:spPr>
            <a:xfrm>
              <a:off x="443554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79" name="tx179"/>
            <p:cNvSpPr/>
            <p:nvPr/>
          </p:nvSpPr>
          <p:spPr>
            <a:xfrm>
              <a:off x="776640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0" name="tx180"/>
            <p:cNvSpPr/>
            <p:nvPr/>
          </p:nvSpPr>
          <p:spPr>
            <a:xfrm>
              <a:off x="425723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609.1</a:t>
              </a:r>
            </a:p>
          </p:txBody>
        </p:sp>
        <p:sp>
          <p:nvSpPr>
            <p:cNvPr id="181" name="tx181"/>
            <p:cNvSpPr/>
            <p:nvPr/>
          </p:nvSpPr>
          <p:spPr>
            <a:xfrm>
              <a:off x="7409370"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82" name="tx182"/>
            <p:cNvSpPr/>
            <p:nvPr/>
          </p:nvSpPr>
          <p:spPr>
            <a:xfrm>
              <a:off x="423332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604.4</a:t>
              </a:r>
            </a:p>
          </p:txBody>
        </p:sp>
        <p:sp>
          <p:nvSpPr>
            <p:cNvPr id="183" name="tx183"/>
            <p:cNvSpPr/>
            <p:nvPr/>
          </p:nvSpPr>
          <p:spPr>
            <a:xfrm>
              <a:off x="736105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2259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2350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24417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(98%) was relatively constant within 1% compared to 2019 (99%).
The number of children vaccinated with MCV1 decreased 6% compared to in 2019.
The number of surviving infants decreased approximately 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145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299406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37353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0432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18380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69807" y="4481704"/>
              <a:ext cx="487582" cy="943145"/>
            </a:xfrm>
            <a:prstGeom prst="rect">
              <a:avLst/>
            </a:prstGeom>
            <a:solidFill>
              <a:srgbClr val="1CABE2">
                <a:alpha val="100000"/>
              </a:srgbClr>
            </a:solidFill>
          </p:spPr>
          <p:txBody>
            <a:bodyPr/>
            <a:lstStyle/>
            <a:p/>
          </p:txBody>
        </p:sp>
        <p:sp>
          <p:nvSpPr>
            <p:cNvPr id="24" name="rc24"/>
            <p:cNvSpPr/>
            <p:nvPr/>
          </p:nvSpPr>
          <p:spPr>
            <a:xfrm>
              <a:off x="1511566" y="5227146"/>
              <a:ext cx="487582" cy="197703"/>
            </a:xfrm>
            <a:prstGeom prst="rect">
              <a:avLst/>
            </a:prstGeom>
            <a:solidFill>
              <a:srgbClr val="1CABE2">
                <a:alpha val="100000"/>
              </a:srgbClr>
            </a:solidFill>
          </p:spPr>
          <p:txBody>
            <a:bodyPr/>
            <a:lstStyle/>
            <a:p/>
          </p:txBody>
        </p:sp>
        <p:sp>
          <p:nvSpPr>
            <p:cNvPr id="25" name="rc25"/>
            <p:cNvSpPr/>
            <p:nvPr/>
          </p:nvSpPr>
          <p:spPr>
            <a:xfrm>
              <a:off x="2053324" y="5389198"/>
              <a:ext cx="487582" cy="35651"/>
            </a:xfrm>
            <a:prstGeom prst="rect">
              <a:avLst/>
            </a:prstGeom>
            <a:solidFill>
              <a:srgbClr val="1CABE2">
                <a:alpha val="100000"/>
              </a:srgbClr>
            </a:solidFill>
          </p:spPr>
          <p:txBody>
            <a:bodyPr/>
            <a:lstStyle/>
            <a:p/>
          </p:txBody>
        </p:sp>
        <p:sp>
          <p:nvSpPr>
            <p:cNvPr id="26" name="rc26"/>
            <p:cNvSpPr/>
            <p:nvPr/>
          </p:nvSpPr>
          <p:spPr>
            <a:xfrm>
              <a:off x="2595083" y="5369752"/>
              <a:ext cx="487582" cy="55097"/>
            </a:xfrm>
            <a:prstGeom prst="rect">
              <a:avLst/>
            </a:prstGeom>
            <a:solidFill>
              <a:srgbClr val="1CABE2">
                <a:alpha val="100000"/>
              </a:srgbClr>
            </a:solidFill>
          </p:spPr>
          <p:txBody>
            <a:bodyPr/>
            <a:lstStyle/>
            <a:p/>
          </p:txBody>
        </p:sp>
        <p:sp>
          <p:nvSpPr>
            <p:cNvPr id="27" name="rc27"/>
            <p:cNvSpPr/>
            <p:nvPr/>
          </p:nvSpPr>
          <p:spPr>
            <a:xfrm>
              <a:off x="3136842" y="5411886"/>
              <a:ext cx="487582" cy="12964"/>
            </a:xfrm>
            <a:prstGeom prst="rect">
              <a:avLst/>
            </a:prstGeom>
            <a:solidFill>
              <a:srgbClr val="1CABE2">
                <a:alpha val="100000"/>
              </a:srgbClr>
            </a:solidFill>
          </p:spPr>
          <p:txBody>
            <a:bodyPr/>
            <a:lstStyle/>
            <a:p/>
          </p:txBody>
        </p:sp>
        <p:sp>
          <p:nvSpPr>
            <p:cNvPr id="28" name="rc28"/>
            <p:cNvSpPr/>
            <p:nvPr/>
          </p:nvSpPr>
          <p:spPr>
            <a:xfrm>
              <a:off x="3678600" y="5411886"/>
              <a:ext cx="487582" cy="12964"/>
            </a:xfrm>
            <a:prstGeom prst="rect">
              <a:avLst/>
            </a:prstGeom>
            <a:solidFill>
              <a:srgbClr val="1CABE2">
                <a:alpha val="100000"/>
              </a:srgbClr>
            </a:solidFill>
          </p:spPr>
          <p:txBody>
            <a:bodyPr/>
            <a:lstStyle/>
            <a:p/>
          </p:txBody>
        </p:sp>
        <p:sp>
          <p:nvSpPr>
            <p:cNvPr id="29" name="rc29"/>
            <p:cNvSpPr/>
            <p:nvPr/>
          </p:nvSpPr>
          <p:spPr>
            <a:xfrm>
              <a:off x="4220359" y="5398921"/>
              <a:ext cx="487582" cy="25928"/>
            </a:xfrm>
            <a:prstGeom prst="rect">
              <a:avLst/>
            </a:prstGeom>
            <a:solidFill>
              <a:srgbClr val="1CABE2">
                <a:alpha val="100000"/>
              </a:srgbClr>
            </a:solidFill>
          </p:spPr>
          <p:txBody>
            <a:bodyPr/>
            <a:lstStyle/>
            <a:p/>
          </p:txBody>
        </p:sp>
        <p:sp>
          <p:nvSpPr>
            <p:cNvPr id="30" name="rc30"/>
            <p:cNvSpPr/>
            <p:nvPr/>
          </p:nvSpPr>
          <p:spPr>
            <a:xfrm>
              <a:off x="4762118" y="5385957"/>
              <a:ext cx="487582" cy="38892"/>
            </a:xfrm>
            <a:prstGeom prst="rect">
              <a:avLst/>
            </a:prstGeom>
            <a:solidFill>
              <a:srgbClr val="1CABE2">
                <a:alpha val="100000"/>
              </a:srgbClr>
            </a:solidFill>
          </p:spPr>
          <p:txBody>
            <a:bodyPr/>
            <a:lstStyle/>
            <a:p/>
          </p:txBody>
        </p:sp>
        <p:sp>
          <p:nvSpPr>
            <p:cNvPr id="31" name="rc31"/>
            <p:cNvSpPr/>
            <p:nvPr/>
          </p:nvSpPr>
          <p:spPr>
            <a:xfrm>
              <a:off x="5303876" y="5408645"/>
              <a:ext cx="487582" cy="16205"/>
            </a:xfrm>
            <a:prstGeom prst="rect">
              <a:avLst/>
            </a:prstGeom>
            <a:solidFill>
              <a:srgbClr val="1CABE2">
                <a:alpha val="100000"/>
              </a:srgbClr>
            </a:solidFill>
          </p:spPr>
          <p:txBody>
            <a:bodyPr/>
            <a:lstStyle/>
            <a:p/>
          </p:txBody>
        </p:sp>
        <p:sp>
          <p:nvSpPr>
            <p:cNvPr id="32" name="rc32"/>
            <p:cNvSpPr/>
            <p:nvPr/>
          </p:nvSpPr>
          <p:spPr>
            <a:xfrm>
              <a:off x="5845635" y="5424850"/>
              <a:ext cx="487582" cy="0"/>
            </a:xfrm>
            <a:prstGeom prst="rect">
              <a:avLst/>
            </a:prstGeom>
            <a:solidFill>
              <a:srgbClr val="1CABE2">
                <a:alpha val="100000"/>
              </a:srgbClr>
            </a:solidFill>
          </p:spPr>
          <p:txBody>
            <a:bodyPr/>
            <a:lstStyle/>
            <a:p/>
          </p:txBody>
        </p:sp>
        <p:sp>
          <p:nvSpPr>
            <p:cNvPr id="33" name="rc33"/>
            <p:cNvSpPr/>
            <p:nvPr/>
          </p:nvSpPr>
          <p:spPr>
            <a:xfrm>
              <a:off x="6387393" y="5392439"/>
              <a:ext cx="487582" cy="32410"/>
            </a:xfrm>
            <a:prstGeom prst="rect">
              <a:avLst/>
            </a:prstGeom>
            <a:solidFill>
              <a:srgbClr val="1CABE2">
                <a:alpha val="100000"/>
              </a:srgbClr>
            </a:solidFill>
          </p:spPr>
          <p:txBody>
            <a:bodyPr/>
            <a:lstStyle/>
            <a:p/>
          </p:txBody>
        </p:sp>
        <p:sp>
          <p:nvSpPr>
            <p:cNvPr id="34" name="rc34"/>
            <p:cNvSpPr/>
            <p:nvPr/>
          </p:nvSpPr>
          <p:spPr>
            <a:xfrm>
              <a:off x="6929152" y="4990549"/>
              <a:ext cx="487582" cy="434300"/>
            </a:xfrm>
            <a:prstGeom prst="rect">
              <a:avLst/>
            </a:prstGeom>
            <a:solidFill>
              <a:srgbClr val="1CABE2">
                <a:alpha val="100000"/>
              </a:srgbClr>
            </a:solidFill>
          </p:spPr>
          <p:txBody>
            <a:bodyPr/>
            <a:lstStyle/>
            <a:p/>
          </p:txBody>
        </p:sp>
        <p:sp>
          <p:nvSpPr>
            <p:cNvPr id="35" name="rc35"/>
            <p:cNvSpPr/>
            <p:nvPr/>
          </p:nvSpPr>
          <p:spPr>
            <a:xfrm>
              <a:off x="7470911" y="4099261"/>
              <a:ext cx="487582" cy="1325589"/>
            </a:xfrm>
            <a:prstGeom prst="rect">
              <a:avLst/>
            </a:prstGeom>
            <a:solidFill>
              <a:srgbClr val="1CABE2">
                <a:alpha val="100000"/>
              </a:srgbClr>
            </a:solidFill>
          </p:spPr>
          <p:txBody>
            <a:bodyPr/>
            <a:lstStyle/>
            <a:p/>
          </p:txBody>
        </p:sp>
        <p:sp>
          <p:nvSpPr>
            <p:cNvPr id="36" name="pl36"/>
            <p:cNvSpPr/>
            <p:nvPr/>
          </p:nvSpPr>
          <p:spPr>
            <a:xfrm>
              <a:off x="1213598" y="1050406"/>
              <a:ext cx="6501103" cy="44186"/>
            </a:xfrm>
            <a:custGeom>
              <a:avLst/>
              <a:pathLst>
                <a:path w="6501103" h="44186">
                  <a:moveTo>
                    <a:pt x="0" y="0"/>
                  </a:moveTo>
                  <a:lnTo>
                    <a:pt x="541758" y="0"/>
                  </a:lnTo>
                  <a:lnTo>
                    <a:pt x="1083517" y="0"/>
                  </a:lnTo>
                  <a:lnTo>
                    <a:pt x="1625275" y="0"/>
                  </a:lnTo>
                  <a:lnTo>
                    <a:pt x="2167034" y="0"/>
                  </a:lnTo>
                  <a:lnTo>
                    <a:pt x="2708793" y="0"/>
                  </a:lnTo>
                  <a:lnTo>
                    <a:pt x="3250551" y="0"/>
                  </a:lnTo>
                  <a:lnTo>
                    <a:pt x="3792310" y="0"/>
                  </a:lnTo>
                  <a:lnTo>
                    <a:pt x="4334069" y="0"/>
                  </a:lnTo>
                  <a:lnTo>
                    <a:pt x="4875827" y="0"/>
                  </a:lnTo>
                  <a:lnTo>
                    <a:pt x="5417586" y="0"/>
                  </a:lnTo>
                  <a:lnTo>
                    <a:pt x="5959345" y="44186"/>
                  </a:lnTo>
                  <a:lnTo>
                    <a:pt x="6501103" y="44186"/>
                  </a:lnTo>
                </a:path>
              </a:pathLst>
            </a:custGeom>
            <a:ln w="27101" cap="flat">
              <a:solidFill>
                <a:srgbClr val="00833D">
                  <a:alpha val="100000"/>
                </a:srgbClr>
              </a:solidFill>
              <a:prstDash val="solid"/>
              <a:round/>
            </a:ln>
          </p:spPr>
          <p:txBody>
            <a:bodyPr/>
            <a:lstStyle/>
            <a:p/>
          </p:txBody>
        </p:sp>
        <p:sp>
          <p:nvSpPr>
            <p:cNvPr id="37" name="pl37"/>
            <p:cNvSpPr/>
            <p:nvPr/>
          </p:nvSpPr>
          <p:spPr>
            <a:xfrm>
              <a:off x="2297116" y="1050406"/>
              <a:ext cx="5417586" cy="1988383"/>
            </a:xfrm>
            <a:custGeom>
              <a:avLst/>
              <a:pathLst>
                <a:path w="5417586" h="1988383">
                  <a:moveTo>
                    <a:pt x="0" y="1988383"/>
                  </a:moveTo>
                  <a:lnTo>
                    <a:pt x="541758" y="176745"/>
                  </a:lnTo>
                  <a:lnTo>
                    <a:pt x="1083517" y="0"/>
                  </a:lnTo>
                  <a:lnTo>
                    <a:pt x="1625275" y="0"/>
                  </a:lnTo>
                  <a:lnTo>
                    <a:pt x="2167034" y="0"/>
                  </a:lnTo>
                  <a:lnTo>
                    <a:pt x="2708793" y="0"/>
                  </a:lnTo>
                  <a:lnTo>
                    <a:pt x="3250551" y="0"/>
                  </a:lnTo>
                  <a:lnTo>
                    <a:pt x="3792310" y="0"/>
                  </a:lnTo>
                  <a:lnTo>
                    <a:pt x="4334069" y="44186"/>
                  </a:lnTo>
                  <a:lnTo>
                    <a:pt x="4875827" y="44186"/>
                  </a:lnTo>
                  <a:lnTo>
                    <a:pt x="5417586" y="44186"/>
                  </a:lnTo>
                </a:path>
              </a:pathLst>
            </a:custGeom>
            <a:ln w="27101" cap="flat">
              <a:solidFill>
                <a:srgbClr val="002759">
                  <a:alpha val="100000"/>
                </a:srgbClr>
              </a:solidFill>
              <a:prstDash val="solid"/>
              <a:round/>
            </a:ln>
          </p:spPr>
          <p:txBody>
            <a:bodyPr/>
            <a:lstStyle/>
            <a:p/>
          </p:txBody>
        </p:sp>
        <p:sp>
          <p:nvSpPr>
            <p:cNvPr id="38" name="pt38"/>
            <p:cNvSpPr/>
            <p:nvPr/>
          </p:nvSpPr>
          <p:spPr>
            <a:xfrm>
              <a:off x="118199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2265514" y="300718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807273"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349032"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9079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432549"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74308"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16066"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57825"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99584"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41342"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83101"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14120" y="43518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a:t>
              </a:r>
            </a:p>
          </p:txBody>
        </p:sp>
        <p:sp>
          <p:nvSpPr>
            <p:cNvPr id="63" name="tx63"/>
            <p:cNvSpPr/>
            <p:nvPr/>
          </p:nvSpPr>
          <p:spPr>
            <a:xfrm>
              <a:off x="1689038" y="50973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64" name="tx64"/>
            <p:cNvSpPr/>
            <p:nvPr/>
          </p:nvSpPr>
          <p:spPr>
            <a:xfrm>
              <a:off x="2230797" y="526081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5" name="tx65"/>
            <p:cNvSpPr/>
            <p:nvPr/>
          </p:nvSpPr>
          <p:spPr>
            <a:xfrm>
              <a:off x="2772556" y="524136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6" name="tx66"/>
            <p:cNvSpPr/>
            <p:nvPr/>
          </p:nvSpPr>
          <p:spPr>
            <a:xfrm>
              <a:off x="3347474" y="528384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3889232" y="528384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8" name="tx68"/>
            <p:cNvSpPr/>
            <p:nvPr/>
          </p:nvSpPr>
          <p:spPr>
            <a:xfrm>
              <a:off x="4430991" y="526907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9" name="tx69"/>
            <p:cNvSpPr/>
            <p:nvPr/>
          </p:nvSpPr>
          <p:spPr>
            <a:xfrm>
              <a:off x="4939590" y="525757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0" name="tx70"/>
            <p:cNvSpPr/>
            <p:nvPr/>
          </p:nvSpPr>
          <p:spPr>
            <a:xfrm>
              <a:off x="5514508" y="5280316"/>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1" name="tx71"/>
            <p:cNvSpPr/>
            <p:nvPr/>
          </p:nvSpPr>
          <p:spPr>
            <a:xfrm>
              <a:off x="605626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564866" y="526259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3" name="tx73"/>
            <p:cNvSpPr/>
            <p:nvPr/>
          </p:nvSpPr>
          <p:spPr>
            <a:xfrm>
              <a:off x="7073466" y="486064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74" name="tx74"/>
            <p:cNvSpPr/>
            <p:nvPr/>
          </p:nvSpPr>
          <p:spPr>
            <a:xfrm>
              <a:off x="7615224" y="396941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409</a:t>
              </a:r>
            </a:p>
          </p:txBody>
        </p:sp>
        <p:sp>
          <p:nvSpPr>
            <p:cNvPr id="75" name="pl75"/>
            <p:cNvSpPr/>
            <p:nvPr/>
          </p:nvSpPr>
          <p:spPr>
            <a:xfrm>
              <a:off x="7726331" y="982111"/>
              <a:ext cx="135973" cy="103619"/>
            </a:xfrm>
            <a:custGeom>
              <a:avLst/>
              <a:pathLst>
                <a:path w="135973" h="103619">
                  <a:moveTo>
                    <a:pt x="135973" y="0"/>
                  </a:moveTo>
                  <a:lnTo>
                    <a:pt x="0" y="103619"/>
                  </a:lnTo>
                </a:path>
              </a:pathLst>
            </a:custGeom>
          </p:spPr>
          <p:txBody>
            <a:bodyPr/>
            <a:lstStyle/>
            <a:p/>
          </p:txBody>
        </p:sp>
        <p:sp>
          <p:nvSpPr>
            <p:cNvPr id="76" name="pl76"/>
            <p:cNvSpPr/>
            <p:nvPr/>
          </p:nvSpPr>
          <p:spPr>
            <a:xfrm>
              <a:off x="7727622" y="1102672"/>
              <a:ext cx="134681" cy="84230"/>
            </a:xfrm>
            <a:custGeom>
              <a:avLst/>
              <a:pathLst>
                <a:path w="134681" h="84230">
                  <a:moveTo>
                    <a:pt x="134681" y="84230"/>
                  </a:moveTo>
                  <a:lnTo>
                    <a:pt x="0" y="0"/>
                  </a:lnTo>
                </a:path>
              </a:pathLst>
            </a:custGeom>
          </p:spPr>
          <p:txBody>
            <a:bodyPr/>
            <a:lstStyle/>
            <a:p/>
          </p:txBody>
        </p:sp>
        <p:sp>
          <p:nvSpPr>
            <p:cNvPr id="77" name="pg77"/>
            <p:cNvSpPr/>
            <p:nvPr/>
          </p:nvSpPr>
          <p:spPr>
            <a:xfrm>
              <a:off x="7793724" y="8618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9029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79" name="pg79"/>
            <p:cNvSpPr/>
            <p:nvPr/>
          </p:nvSpPr>
          <p:spPr>
            <a:xfrm>
              <a:off x="7793724" y="112928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1704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81" name="rc81"/>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614019" y="37569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4" name="tx84"/>
            <p:cNvSpPr/>
            <p:nvPr/>
          </p:nvSpPr>
          <p:spPr>
            <a:xfrm>
              <a:off x="508103" y="211999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5" name="tx85"/>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tx111"/>
            <p:cNvSpPr/>
            <p:nvPr/>
          </p:nvSpPr>
          <p:spPr>
            <a:xfrm>
              <a:off x="2013262" y="401416"/>
              <a:ext cx="54977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Morocco, 2012-2024</a:t>
              </a:r>
            </a:p>
          </p:txBody>
        </p:sp>
        <p:sp>
          <p:nvSpPr>
            <p:cNvPr id="112" name="tx11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3" name="tx11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4" name="tx11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5" name="tx11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409 confirmed measles cases in Morocco. In the same year, MCV1 coverage was 98% and MCV2 coverage was 98%.
The number of cases in 2024 was 3.1 times more cases than in 2023 (n=134).
The highest number of measles cases was reported in 2024 (n=409). In this year, MCV1 coverage was 98%.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66094"/>
              <a:ext cx="3520101" cy="833990"/>
            </a:xfrm>
            <a:custGeom>
              <a:avLst/>
              <a:pathLst>
                <a:path w="3520101" h="833990">
                  <a:moveTo>
                    <a:pt x="0" y="208497"/>
                  </a:moveTo>
                  <a:lnTo>
                    <a:pt x="146670" y="625492"/>
                  </a:lnTo>
                  <a:lnTo>
                    <a:pt x="293341" y="0"/>
                  </a:lnTo>
                  <a:lnTo>
                    <a:pt x="440012" y="208497"/>
                  </a:lnTo>
                  <a:lnTo>
                    <a:pt x="586683" y="416995"/>
                  </a:lnTo>
                  <a:lnTo>
                    <a:pt x="733354" y="625492"/>
                  </a:lnTo>
                  <a:lnTo>
                    <a:pt x="880025" y="416995"/>
                  </a:lnTo>
                  <a:lnTo>
                    <a:pt x="1026696" y="208497"/>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833990"/>
                  </a:lnTo>
                  <a:lnTo>
                    <a:pt x="2786747" y="833990"/>
                  </a:lnTo>
                  <a:lnTo>
                    <a:pt x="2933418" y="833990"/>
                  </a:lnTo>
                  <a:lnTo>
                    <a:pt x="3080089" y="625492"/>
                  </a:lnTo>
                  <a:lnTo>
                    <a:pt x="3226759" y="625492"/>
                  </a:lnTo>
                  <a:lnTo>
                    <a:pt x="3373430" y="625492"/>
                  </a:lnTo>
                  <a:lnTo>
                    <a:pt x="3520101" y="416995"/>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640602"/>
              <a:ext cx="3520101" cy="833990"/>
            </a:xfrm>
            <a:custGeom>
              <a:avLst/>
              <a:pathLst>
                <a:path w="3520101" h="833990">
                  <a:moveTo>
                    <a:pt x="0" y="208497"/>
                  </a:moveTo>
                  <a:lnTo>
                    <a:pt x="146670" y="208497"/>
                  </a:lnTo>
                  <a:lnTo>
                    <a:pt x="293341" y="0"/>
                  </a:lnTo>
                  <a:lnTo>
                    <a:pt x="440012" y="0"/>
                  </a:lnTo>
                  <a:lnTo>
                    <a:pt x="586683" y="208497"/>
                  </a:lnTo>
                  <a:lnTo>
                    <a:pt x="733354" y="208497"/>
                  </a:lnTo>
                  <a:lnTo>
                    <a:pt x="880025" y="208497"/>
                  </a:lnTo>
                  <a:lnTo>
                    <a:pt x="1026696" y="416995"/>
                  </a:lnTo>
                  <a:lnTo>
                    <a:pt x="1173367" y="416995"/>
                  </a:lnTo>
                  <a:lnTo>
                    <a:pt x="1320038" y="625492"/>
                  </a:lnTo>
                  <a:lnTo>
                    <a:pt x="1466709" y="625492"/>
                  </a:lnTo>
                  <a:lnTo>
                    <a:pt x="1613379" y="625492"/>
                  </a:lnTo>
                  <a:lnTo>
                    <a:pt x="1760050" y="208497"/>
                  </a:lnTo>
                  <a:lnTo>
                    <a:pt x="1906721" y="625492"/>
                  </a:lnTo>
                  <a:lnTo>
                    <a:pt x="2053392" y="625492"/>
                  </a:lnTo>
                  <a:lnTo>
                    <a:pt x="2200063" y="625492"/>
                  </a:lnTo>
                  <a:lnTo>
                    <a:pt x="2346734" y="833990"/>
                  </a:lnTo>
                  <a:lnTo>
                    <a:pt x="2493405" y="833990"/>
                  </a:lnTo>
                  <a:lnTo>
                    <a:pt x="2640076" y="625492"/>
                  </a:lnTo>
                  <a:lnTo>
                    <a:pt x="2786747" y="625492"/>
                  </a:lnTo>
                  <a:lnTo>
                    <a:pt x="2933418" y="208497"/>
                  </a:lnTo>
                  <a:lnTo>
                    <a:pt x="3080089" y="208497"/>
                  </a:lnTo>
                  <a:lnTo>
                    <a:pt x="3226759" y="208497"/>
                  </a:lnTo>
                  <a:lnTo>
                    <a:pt x="3373430" y="416995"/>
                  </a:lnTo>
                  <a:lnTo>
                    <a:pt x="3520101" y="208497"/>
                  </a:lnTo>
                </a:path>
              </a:pathLst>
            </a:custGeom>
            <a:ln w="27101" cap="flat">
              <a:solidFill>
                <a:srgbClr val="00833D">
                  <a:alpha val="80000"/>
                </a:srgbClr>
              </a:solidFill>
              <a:prstDash val="solid"/>
              <a:round/>
            </a:ln>
          </p:spPr>
          <p:txBody>
            <a:bodyPr/>
            <a:lstStyle/>
            <a:p/>
          </p:txBody>
        </p:sp>
        <p:sp>
          <p:nvSpPr>
            <p:cNvPr id="23" name="pl23"/>
            <p:cNvSpPr/>
            <p:nvPr/>
          </p:nvSpPr>
          <p:spPr>
            <a:xfrm>
              <a:off x="943464" y="4266094"/>
              <a:ext cx="3520101" cy="833990"/>
            </a:xfrm>
            <a:custGeom>
              <a:avLst/>
              <a:pathLst>
                <a:path w="3520101" h="833990">
                  <a:moveTo>
                    <a:pt x="0" y="208497"/>
                  </a:moveTo>
                  <a:lnTo>
                    <a:pt x="146670" y="625492"/>
                  </a:lnTo>
                  <a:lnTo>
                    <a:pt x="293341" y="0"/>
                  </a:lnTo>
                  <a:lnTo>
                    <a:pt x="440012" y="208497"/>
                  </a:lnTo>
                  <a:lnTo>
                    <a:pt x="586683" y="416995"/>
                  </a:lnTo>
                  <a:lnTo>
                    <a:pt x="733354" y="625492"/>
                  </a:lnTo>
                  <a:lnTo>
                    <a:pt x="880025" y="416995"/>
                  </a:lnTo>
                  <a:lnTo>
                    <a:pt x="1026696" y="208497"/>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833990"/>
                  </a:lnTo>
                  <a:lnTo>
                    <a:pt x="2786747" y="833990"/>
                  </a:lnTo>
                  <a:lnTo>
                    <a:pt x="2933418" y="833990"/>
                  </a:lnTo>
                  <a:lnTo>
                    <a:pt x="3080089" y="625492"/>
                  </a:lnTo>
                  <a:lnTo>
                    <a:pt x="3226759" y="625492"/>
                  </a:lnTo>
                  <a:lnTo>
                    <a:pt x="3373430" y="625492"/>
                  </a:lnTo>
                  <a:lnTo>
                    <a:pt x="3520101" y="416995"/>
                  </a:lnTo>
                </a:path>
              </a:pathLst>
            </a:custGeom>
            <a:ln w="43362" cap="flat">
              <a:solidFill>
                <a:srgbClr val="000000">
                  <a:alpha val="100000"/>
                </a:srgbClr>
              </a:solidFill>
              <a:prstDash val="solid"/>
              <a:round/>
            </a:ln>
          </p:spPr>
          <p:txBody>
            <a:bodyPr/>
            <a:lstStyle/>
            <a:p/>
          </p:txBody>
        </p:sp>
        <p:sp>
          <p:nvSpPr>
            <p:cNvPr id="24" name="pl24"/>
            <p:cNvSpPr/>
            <p:nvPr/>
          </p:nvSpPr>
          <p:spPr>
            <a:xfrm>
              <a:off x="943464" y="4266094"/>
              <a:ext cx="3520101" cy="833990"/>
            </a:xfrm>
            <a:custGeom>
              <a:avLst/>
              <a:pathLst>
                <a:path w="3520101" h="833990">
                  <a:moveTo>
                    <a:pt x="0" y="208497"/>
                  </a:moveTo>
                  <a:lnTo>
                    <a:pt x="146670" y="625492"/>
                  </a:lnTo>
                  <a:lnTo>
                    <a:pt x="293341" y="0"/>
                  </a:lnTo>
                  <a:lnTo>
                    <a:pt x="440012" y="208497"/>
                  </a:lnTo>
                  <a:lnTo>
                    <a:pt x="586683" y="416995"/>
                  </a:lnTo>
                  <a:lnTo>
                    <a:pt x="733354" y="625492"/>
                  </a:lnTo>
                  <a:lnTo>
                    <a:pt x="880025" y="416995"/>
                  </a:lnTo>
                  <a:lnTo>
                    <a:pt x="1026696" y="208497"/>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833990"/>
                  </a:lnTo>
                  <a:lnTo>
                    <a:pt x="2786747" y="833990"/>
                  </a:lnTo>
                  <a:lnTo>
                    <a:pt x="2933418" y="833990"/>
                  </a:lnTo>
                  <a:lnTo>
                    <a:pt x="3080089" y="625492"/>
                  </a:lnTo>
                  <a:lnTo>
                    <a:pt x="3226759" y="625492"/>
                  </a:lnTo>
                  <a:lnTo>
                    <a:pt x="3373430" y="625492"/>
                  </a:lnTo>
                  <a:lnTo>
                    <a:pt x="3520101" y="416995"/>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833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5074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5074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505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751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17847" y="6102617"/>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66" name="tx66"/>
            <p:cNvSpPr/>
            <p:nvPr/>
          </p:nvSpPr>
          <p:spPr>
            <a:xfrm>
              <a:off x="271215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4611"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057597"/>
              <a:ext cx="3520101" cy="1042487"/>
            </a:xfrm>
            <a:custGeom>
              <a:avLst/>
              <a:pathLst>
                <a:path w="3520101" h="1042487">
                  <a:moveTo>
                    <a:pt x="0" y="0"/>
                  </a:moveTo>
                  <a:lnTo>
                    <a:pt x="146670" y="833990"/>
                  </a:lnTo>
                  <a:lnTo>
                    <a:pt x="293341" y="208497"/>
                  </a:lnTo>
                  <a:lnTo>
                    <a:pt x="440012" y="208497"/>
                  </a:lnTo>
                  <a:lnTo>
                    <a:pt x="586683" y="208497"/>
                  </a:lnTo>
                  <a:lnTo>
                    <a:pt x="733354" y="625492"/>
                  </a:lnTo>
                  <a:lnTo>
                    <a:pt x="880025" y="208497"/>
                  </a:lnTo>
                  <a:lnTo>
                    <a:pt x="1026696" y="416995"/>
                  </a:lnTo>
                  <a:lnTo>
                    <a:pt x="1173367" y="416995"/>
                  </a:lnTo>
                  <a:lnTo>
                    <a:pt x="1320038" y="833990"/>
                  </a:lnTo>
                  <a:lnTo>
                    <a:pt x="1466709" y="833990"/>
                  </a:lnTo>
                  <a:lnTo>
                    <a:pt x="1613379" y="1042487"/>
                  </a:lnTo>
                  <a:lnTo>
                    <a:pt x="1760050" y="1042487"/>
                  </a:lnTo>
                  <a:lnTo>
                    <a:pt x="1906721" y="1042487"/>
                  </a:lnTo>
                  <a:lnTo>
                    <a:pt x="2053392" y="1042487"/>
                  </a:lnTo>
                  <a:lnTo>
                    <a:pt x="2200063" y="1042487"/>
                  </a:lnTo>
                  <a:lnTo>
                    <a:pt x="2346734" y="1042487"/>
                  </a:lnTo>
                  <a:lnTo>
                    <a:pt x="2493405" y="1042487"/>
                  </a:lnTo>
                  <a:lnTo>
                    <a:pt x="2640076" y="1042487"/>
                  </a:lnTo>
                  <a:lnTo>
                    <a:pt x="2786747" y="1042487"/>
                  </a:lnTo>
                  <a:lnTo>
                    <a:pt x="2933418" y="1042487"/>
                  </a:lnTo>
                  <a:lnTo>
                    <a:pt x="3080089" y="1042487"/>
                  </a:lnTo>
                  <a:lnTo>
                    <a:pt x="3226759" y="1042487"/>
                  </a:lnTo>
                  <a:lnTo>
                    <a:pt x="3373430" y="1042487"/>
                  </a:lnTo>
                  <a:lnTo>
                    <a:pt x="3520101" y="104248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223607"/>
              <a:ext cx="3520101" cy="1459482"/>
            </a:xfrm>
            <a:custGeom>
              <a:avLst/>
              <a:pathLst>
                <a:path w="3520101" h="1459482">
                  <a:moveTo>
                    <a:pt x="0" y="208497"/>
                  </a:moveTo>
                  <a:lnTo>
                    <a:pt x="146670" y="0"/>
                  </a:lnTo>
                  <a:lnTo>
                    <a:pt x="293341" y="208497"/>
                  </a:lnTo>
                  <a:lnTo>
                    <a:pt x="440012" y="208497"/>
                  </a:lnTo>
                  <a:lnTo>
                    <a:pt x="586683" y="0"/>
                  </a:lnTo>
                  <a:lnTo>
                    <a:pt x="733354" y="0"/>
                  </a:lnTo>
                  <a:lnTo>
                    <a:pt x="880025" y="208497"/>
                  </a:lnTo>
                  <a:lnTo>
                    <a:pt x="1026696" y="416995"/>
                  </a:lnTo>
                  <a:lnTo>
                    <a:pt x="1173367" y="208497"/>
                  </a:lnTo>
                  <a:lnTo>
                    <a:pt x="1320038" y="625492"/>
                  </a:lnTo>
                  <a:lnTo>
                    <a:pt x="1466709" y="833990"/>
                  </a:lnTo>
                  <a:lnTo>
                    <a:pt x="1613379" y="833990"/>
                  </a:lnTo>
                  <a:lnTo>
                    <a:pt x="1760050" y="625492"/>
                  </a:lnTo>
                  <a:lnTo>
                    <a:pt x="1906721" y="833990"/>
                  </a:lnTo>
                  <a:lnTo>
                    <a:pt x="2053392" y="625492"/>
                  </a:lnTo>
                  <a:lnTo>
                    <a:pt x="2200063" y="833990"/>
                  </a:lnTo>
                  <a:lnTo>
                    <a:pt x="2346734" y="1459482"/>
                  </a:lnTo>
                  <a:lnTo>
                    <a:pt x="2493405" y="1042487"/>
                  </a:lnTo>
                  <a:lnTo>
                    <a:pt x="2640076" y="625492"/>
                  </a:lnTo>
                  <a:lnTo>
                    <a:pt x="2786747" y="833990"/>
                  </a:lnTo>
                  <a:lnTo>
                    <a:pt x="2933418" y="833990"/>
                  </a:lnTo>
                  <a:lnTo>
                    <a:pt x="3080089" y="625492"/>
                  </a:lnTo>
                  <a:lnTo>
                    <a:pt x="3226759" y="416995"/>
                  </a:lnTo>
                  <a:lnTo>
                    <a:pt x="3373430" y="1250985"/>
                  </a:lnTo>
                  <a:lnTo>
                    <a:pt x="3520101" y="1042487"/>
                  </a:lnTo>
                </a:path>
              </a:pathLst>
            </a:custGeom>
            <a:ln w="27101" cap="flat">
              <a:solidFill>
                <a:srgbClr val="00833D">
                  <a:alpha val="80000"/>
                </a:srgbClr>
              </a:solidFill>
              <a:prstDash val="solid"/>
              <a:round/>
            </a:ln>
          </p:spPr>
          <p:txBody>
            <a:bodyPr/>
            <a:lstStyle/>
            <a:p/>
          </p:txBody>
        </p:sp>
        <p:sp>
          <p:nvSpPr>
            <p:cNvPr id="87" name="pl87"/>
            <p:cNvSpPr/>
            <p:nvPr/>
          </p:nvSpPr>
          <p:spPr>
            <a:xfrm>
              <a:off x="5308715" y="4057597"/>
              <a:ext cx="3520101" cy="1042487"/>
            </a:xfrm>
            <a:custGeom>
              <a:avLst/>
              <a:pathLst>
                <a:path w="3520101" h="1042487">
                  <a:moveTo>
                    <a:pt x="0" y="0"/>
                  </a:moveTo>
                  <a:lnTo>
                    <a:pt x="146670" y="833990"/>
                  </a:lnTo>
                  <a:lnTo>
                    <a:pt x="293341" y="208497"/>
                  </a:lnTo>
                  <a:lnTo>
                    <a:pt x="440012" y="208497"/>
                  </a:lnTo>
                  <a:lnTo>
                    <a:pt x="586683" y="208497"/>
                  </a:lnTo>
                  <a:lnTo>
                    <a:pt x="733354" y="625492"/>
                  </a:lnTo>
                  <a:lnTo>
                    <a:pt x="880025" y="208497"/>
                  </a:lnTo>
                  <a:lnTo>
                    <a:pt x="1026696" y="416995"/>
                  </a:lnTo>
                  <a:lnTo>
                    <a:pt x="1173367" y="416995"/>
                  </a:lnTo>
                  <a:lnTo>
                    <a:pt x="1320038" y="833990"/>
                  </a:lnTo>
                  <a:lnTo>
                    <a:pt x="1466709" y="833990"/>
                  </a:lnTo>
                  <a:lnTo>
                    <a:pt x="1613379" y="1042487"/>
                  </a:lnTo>
                  <a:lnTo>
                    <a:pt x="1760050" y="1042487"/>
                  </a:lnTo>
                  <a:lnTo>
                    <a:pt x="1906721" y="1042487"/>
                  </a:lnTo>
                  <a:lnTo>
                    <a:pt x="2053392" y="1042487"/>
                  </a:lnTo>
                  <a:lnTo>
                    <a:pt x="2200063" y="1042487"/>
                  </a:lnTo>
                  <a:lnTo>
                    <a:pt x="2346734" y="1042487"/>
                  </a:lnTo>
                  <a:lnTo>
                    <a:pt x="2493405" y="1042487"/>
                  </a:lnTo>
                  <a:lnTo>
                    <a:pt x="2640076" y="1042487"/>
                  </a:lnTo>
                  <a:lnTo>
                    <a:pt x="2786747" y="1042487"/>
                  </a:lnTo>
                  <a:lnTo>
                    <a:pt x="2933418" y="1042487"/>
                  </a:lnTo>
                  <a:lnTo>
                    <a:pt x="3080089" y="1042487"/>
                  </a:lnTo>
                  <a:lnTo>
                    <a:pt x="3226759" y="1042487"/>
                  </a:lnTo>
                  <a:lnTo>
                    <a:pt x="3373430" y="1042487"/>
                  </a:lnTo>
                  <a:lnTo>
                    <a:pt x="3520101" y="1042487"/>
                  </a:lnTo>
                </a:path>
              </a:pathLst>
            </a:custGeom>
            <a:ln w="43362" cap="flat">
              <a:solidFill>
                <a:srgbClr val="000000">
                  <a:alpha val="100000"/>
                </a:srgbClr>
              </a:solidFill>
              <a:prstDash val="solid"/>
              <a:round/>
            </a:ln>
          </p:spPr>
          <p:txBody>
            <a:bodyPr/>
            <a:lstStyle/>
            <a:p/>
          </p:txBody>
        </p:sp>
        <p:sp>
          <p:nvSpPr>
            <p:cNvPr id="88" name="pl88"/>
            <p:cNvSpPr/>
            <p:nvPr/>
          </p:nvSpPr>
          <p:spPr>
            <a:xfrm>
              <a:off x="5308715" y="4057597"/>
              <a:ext cx="3520101" cy="1042487"/>
            </a:xfrm>
            <a:custGeom>
              <a:avLst/>
              <a:pathLst>
                <a:path w="3520101" h="1042487">
                  <a:moveTo>
                    <a:pt x="0" y="0"/>
                  </a:moveTo>
                  <a:lnTo>
                    <a:pt x="146670" y="833990"/>
                  </a:lnTo>
                  <a:lnTo>
                    <a:pt x="293341" y="208497"/>
                  </a:lnTo>
                  <a:lnTo>
                    <a:pt x="440012" y="208497"/>
                  </a:lnTo>
                  <a:lnTo>
                    <a:pt x="586683" y="208497"/>
                  </a:lnTo>
                  <a:lnTo>
                    <a:pt x="733354" y="625492"/>
                  </a:lnTo>
                  <a:lnTo>
                    <a:pt x="880025" y="208497"/>
                  </a:lnTo>
                  <a:lnTo>
                    <a:pt x="1026696" y="416995"/>
                  </a:lnTo>
                  <a:lnTo>
                    <a:pt x="1173367" y="416995"/>
                  </a:lnTo>
                  <a:lnTo>
                    <a:pt x="1320038" y="833990"/>
                  </a:lnTo>
                  <a:lnTo>
                    <a:pt x="1466709" y="833990"/>
                  </a:lnTo>
                  <a:lnTo>
                    <a:pt x="1613379" y="1042487"/>
                  </a:lnTo>
                  <a:lnTo>
                    <a:pt x="1760050" y="1042487"/>
                  </a:lnTo>
                  <a:lnTo>
                    <a:pt x="1906721" y="1042487"/>
                  </a:lnTo>
                  <a:lnTo>
                    <a:pt x="2053392" y="1042487"/>
                  </a:lnTo>
                  <a:lnTo>
                    <a:pt x="2200063" y="1042487"/>
                  </a:lnTo>
                  <a:lnTo>
                    <a:pt x="2346734" y="1042487"/>
                  </a:lnTo>
                  <a:lnTo>
                    <a:pt x="2493405" y="1042487"/>
                  </a:lnTo>
                  <a:lnTo>
                    <a:pt x="2640076" y="1042487"/>
                  </a:lnTo>
                  <a:lnTo>
                    <a:pt x="2786747" y="1042487"/>
                  </a:lnTo>
                  <a:lnTo>
                    <a:pt x="2933418" y="1042487"/>
                  </a:lnTo>
                  <a:lnTo>
                    <a:pt x="3080089" y="1042487"/>
                  </a:lnTo>
                  <a:lnTo>
                    <a:pt x="3226759" y="1042487"/>
                  </a:lnTo>
                  <a:lnTo>
                    <a:pt x="3373430" y="1042487"/>
                  </a:lnTo>
                  <a:lnTo>
                    <a:pt x="3520101" y="104248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5983581"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272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1599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1599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030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7276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83098" y="6102617"/>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Morocco</a:t>
              </a:r>
            </a:p>
          </p:txBody>
        </p:sp>
        <p:sp>
          <p:nvSpPr>
            <p:cNvPr id="130" name="tx130"/>
            <p:cNvSpPr/>
            <p:nvPr/>
          </p:nvSpPr>
          <p:spPr>
            <a:xfrm>
              <a:off x="707740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39862"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Morocco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86626"/>
            </a:xfrm>
            <a:custGeom>
              <a:avLst/>
              <a:pathLst>
                <a:path w="2123063" h="86626">
                  <a:moveTo>
                    <a:pt x="0" y="24750"/>
                  </a:moveTo>
                  <a:lnTo>
                    <a:pt x="88460" y="74251"/>
                  </a:lnTo>
                  <a:lnTo>
                    <a:pt x="176921" y="86626"/>
                  </a:lnTo>
                  <a:lnTo>
                    <a:pt x="265382" y="86626"/>
                  </a:lnTo>
                  <a:lnTo>
                    <a:pt x="353843" y="49500"/>
                  </a:lnTo>
                  <a:lnTo>
                    <a:pt x="442304" y="49500"/>
                  </a:lnTo>
                  <a:lnTo>
                    <a:pt x="530765" y="49500"/>
                  </a:lnTo>
                  <a:lnTo>
                    <a:pt x="619226" y="3712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014768"/>
            </a:xfrm>
            <a:custGeom>
              <a:avLst/>
              <a:pathLst>
                <a:path w="796148" h="1014768">
                  <a:moveTo>
                    <a:pt x="0" y="816764"/>
                  </a:moveTo>
                  <a:lnTo>
                    <a:pt x="88460" y="49500"/>
                  </a:lnTo>
                  <a:lnTo>
                    <a:pt x="176921" y="1014768"/>
                  </a:lnTo>
                  <a:lnTo>
                    <a:pt x="265382" y="235129"/>
                  </a:lnTo>
                  <a:lnTo>
                    <a:pt x="353843" y="0"/>
                  </a:lnTo>
                  <a:lnTo>
                    <a:pt x="442304" y="12375"/>
                  </a:lnTo>
                  <a:lnTo>
                    <a:pt x="530765" y="24750"/>
                  </a:lnTo>
                  <a:lnTo>
                    <a:pt x="619226" y="24750"/>
                  </a:lnTo>
                  <a:lnTo>
                    <a:pt x="707687" y="37125"/>
                  </a:lnTo>
                  <a:lnTo>
                    <a:pt x="796148" y="4950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5855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42979"/>
              <a:ext cx="1238453" cy="1212772"/>
            </a:xfrm>
            <a:custGeom>
              <a:avLst/>
              <a:pathLst>
                <a:path w="1238453" h="1212772">
                  <a:moveTo>
                    <a:pt x="0" y="1212772"/>
                  </a:moveTo>
                  <a:lnTo>
                    <a:pt x="88460" y="940517"/>
                  </a:lnTo>
                  <a:lnTo>
                    <a:pt x="176921" y="334131"/>
                  </a:lnTo>
                  <a:lnTo>
                    <a:pt x="265382" y="235129"/>
                  </a:lnTo>
                  <a:lnTo>
                    <a:pt x="353843" y="111377"/>
                  </a:lnTo>
                  <a:lnTo>
                    <a:pt x="442304" y="49500"/>
                  </a:lnTo>
                  <a:lnTo>
                    <a:pt x="530765" y="12375"/>
                  </a:lnTo>
                  <a:lnTo>
                    <a:pt x="619226" y="0"/>
                  </a:lnTo>
                  <a:lnTo>
                    <a:pt x="707687" y="0"/>
                  </a:lnTo>
                  <a:lnTo>
                    <a:pt x="796148" y="12375"/>
                  </a:lnTo>
                  <a:lnTo>
                    <a:pt x="884609" y="61876"/>
                  </a:lnTo>
                  <a:lnTo>
                    <a:pt x="973070" y="111377"/>
                  </a:lnTo>
                  <a:lnTo>
                    <a:pt x="1061531" y="173253"/>
                  </a:lnTo>
                  <a:lnTo>
                    <a:pt x="1149992" y="222754"/>
                  </a:lnTo>
                  <a:lnTo>
                    <a:pt x="1238453" y="272254"/>
                  </a:lnTo>
                </a:path>
              </a:pathLst>
            </a:custGeom>
            <a:ln w="27101" cap="flat">
              <a:solidFill>
                <a:srgbClr val="1CABE2">
                  <a:alpha val="100000"/>
                </a:srgbClr>
              </a:solidFill>
              <a:prstDash val="solid"/>
              <a:round/>
            </a:ln>
          </p:spPr>
          <p:txBody>
            <a:bodyPr/>
            <a:lstStyle/>
            <a:p/>
          </p:txBody>
        </p:sp>
        <p:sp>
          <p:nvSpPr>
            <p:cNvPr id="72" name="tx72"/>
            <p:cNvSpPr/>
            <p:nvPr/>
          </p:nvSpPr>
          <p:spPr>
            <a:xfrm>
              <a:off x="1870850"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73" name="tx73"/>
            <p:cNvSpPr/>
            <p:nvPr/>
          </p:nvSpPr>
          <p:spPr>
            <a:xfrm>
              <a:off x="3217825"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61876"/>
            </a:xfrm>
            <a:custGeom>
              <a:avLst/>
              <a:pathLst>
                <a:path w="2123063" h="61876">
                  <a:moveTo>
                    <a:pt x="0" y="12375"/>
                  </a:moveTo>
                  <a:lnTo>
                    <a:pt x="88460" y="24750"/>
                  </a:lnTo>
                  <a:lnTo>
                    <a:pt x="176921" y="12375"/>
                  </a:lnTo>
                  <a:lnTo>
                    <a:pt x="265382" y="61876"/>
                  </a:lnTo>
                  <a:lnTo>
                    <a:pt x="353843" y="0"/>
                  </a:lnTo>
                  <a:lnTo>
                    <a:pt x="442304" y="0"/>
                  </a:lnTo>
                  <a:lnTo>
                    <a:pt x="530765" y="0"/>
                  </a:lnTo>
                  <a:lnTo>
                    <a:pt x="619226" y="1237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11377"/>
            </a:xfrm>
            <a:custGeom>
              <a:avLst/>
              <a:pathLst>
                <a:path w="2123063" h="111377">
                  <a:moveTo>
                    <a:pt x="0" y="74251"/>
                  </a:moveTo>
                  <a:lnTo>
                    <a:pt x="88460" y="37125"/>
                  </a:lnTo>
                  <a:lnTo>
                    <a:pt x="176921" y="61876"/>
                  </a:lnTo>
                  <a:lnTo>
                    <a:pt x="265382" y="111377"/>
                  </a:lnTo>
                  <a:lnTo>
                    <a:pt x="353843" y="49500"/>
                  </a:lnTo>
                  <a:lnTo>
                    <a:pt x="442304" y="24750"/>
                  </a:lnTo>
                  <a:lnTo>
                    <a:pt x="530765" y="49500"/>
                  </a:lnTo>
                  <a:lnTo>
                    <a:pt x="619226" y="49500"/>
                  </a:lnTo>
                  <a:lnTo>
                    <a:pt x="707687" y="37125"/>
                  </a:lnTo>
                  <a:lnTo>
                    <a:pt x="796148" y="12375"/>
                  </a:lnTo>
                  <a:lnTo>
                    <a:pt x="884609" y="12375"/>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99001"/>
            </a:xfrm>
            <a:custGeom>
              <a:avLst/>
              <a:pathLst>
                <a:path w="2123063" h="99001">
                  <a:moveTo>
                    <a:pt x="0" y="49500"/>
                  </a:moveTo>
                  <a:lnTo>
                    <a:pt x="88460" y="74251"/>
                  </a:lnTo>
                  <a:lnTo>
                    <a:pt x="176921" y="61876"/>
                  </a:lnTo>
                  <a:lnTo>
                    <a:pt x="265382" y="99001"/>
                  </a:lnTo>
                  <a:lnTo>
                    <a:pt x="353843" y="24750"/>
                  </a:lnTo>
                  <a:lnTo>
                    <a:pt x="442304" y="12375"/>
                  </a:lnTo>
                  <a:lnTo>
                    <a:pt x="530765" y="24750"/>
                  </a:lnTo>
                  <a:lnTo>
                    <a:pt x="619226" y="49500"/>
                  </a:lnTo>
                  <a:lnTo>
                    <a:pt x="707687" y="0"/>
                  </a:lnTo>
                  <a:lnTo>
                    <a:pt x="796148" y="0"/>
                  </a:lnTo>
                  <a:lnTo>
                    <a:pt x="884609" y="0"/>
                  </a:lnTo>
                  <a:lnTo>
                    <a:pt x="973070" y="1237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5" name="tx145"/>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99001"/>
            </a:xfrm>
            <a:custGeom>
              <a:avLst/>
              <a:pathLst>
                <a:path w="2123063" h="99001">
                  <a:moveTo>
                    <a:pt x="0" y="49500"/>
                  </a:moveTo>
                  <a:lnTo>
                    <a:pt x="88460" y="37125"/>
                  </a:lnTo>
                  <a:lnTo>
                    <a:pt x="176921" y="61876"/>
                  </a:lnTo>
                  <a:lnTo>
                    <a:pt x="265382" y="99001"/>
                  </a:lnTo>
                  <a:lnTo>
                    <a:pt x="353843" y="24750"/>
                  </a:lnTo>
                  <a:lnTo>
                    <a:pt x="442304" y="12375"/>
                  </a:lnTo>
                  <a:lnTo>
                    <a:pt x="530765" y="24750"/>
                  </a:lnTo>
                  <a:lnTo>
                    <a:pt x="619226" y="4950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04423" y="2861125"/>
              <a:ext cx="1769219" cy="556885"/>
            </a:xfrm>
            <a:custGeom>
              <a:avLst/>
              <a:pathLst>
                <a:path w="1769219" h="556885">
                  <a:moveTo>
                    <a:pt x="0" y="99001"/>
                  </a:moveTo>
                  <a:lnTo>
                    <a:pt x="88460" y="86626"/>
                  </a:lnTo>
                  <a:lnTo>
                    <a:pt x="176921" y="86626"/>
                  </a:lnTo>
                  <a:lnTo>
                    <a:pt x="265382" y="86626"/>
                  </a:lnTo>
                  <a:lnTo>
                    <a:pt x="884609" y="556885"/>
                  </a:lnTo>
                  <a:lnTo>
                    <a:pt x="973070" y="49500"/>
                  </a:lnTo>
                  <a:lnTo>
                    <a:pt x="1061531" y="0"/>
                  </a:lnTo>
                  <a:lnTo>
                    <a:pt x="1149992" y="0"/>
                  </a:lnTo>
                  <a:lnTo>
                    <a:pt x="1238453" y="0"/>
                  </a:lnTo>
                  <a:lnTo>
                    <a:pt x="1326914" y="0"/>
                  </a:lnTo>
                  <a:lnTo>
                    <a:pt x="1415375" y="0"/>
                  </a:lnTo>
                  <a:lnTo>
                    <a:pt x="1503836" y="0"/>
                  </a:lnTo>
                  <a:lnTo>
                    <a:pt x="1592297" y="12375"/>
                  </a:lnTo>
                  <a:lnTo>
                    <a:pt x="1680758" y="12375"/>
                  </a:lnTo>
                  <a:lnTo>
                    <a:pt x="1769219" y="12375"/>
                  </a:lnTo>
                </a:path>
              </a:pathLst>
            </a:custGeom>
            <a:ln w="27101" cap="flat">
              <a:solidFill>
                <a:srgbClr val="1CABE2">
                  <a:alpha val="100000"/>
                </a:srgbClr>
              </a:solidFill>
              <a:prstDash val="solid"/>
              <a:round/>
            </a:ln>
          </p:spPr>
          <p:txBody>
            <a:bodyPr/>
            <a:lstStyle/>
            <a:p/>
          </p:txBody>
        </p:sp>
        <p:sp>
          <p:nvSpPr>
            <p:cNvPr id="192" name="tx192"/>
            <p:cNvSpPr/>
            <p:nvPr/>
          </p:nvSpPr>
          <p:spPr>
            <a:xfrm>
              <a:off x="6852493"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880620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535189" y="4642979"/>
              <a:ext cx="1238453" cy="1200396"/>
            </a:xfrm>
            <a:custGeom>
              <a:avLst/>
              <a:pathLst>
                <a:path w="1238453" h="1200396">
                  <a:moveTo>
                    <a:pt x="0" y="1200396"/>
                  </a:moveTo>
                  <a:lnTo>
                    <a:pt x="88460" y="235129"/>
                  </a:lnTo>
                  <a:lnTo>
                    <a:pt x="176921" y="136127"/>
                  </a:lnTo>
                  <a:lnTo>
                    <a:pt x="265382" y="111377"/>
                  </a:lnTo>
                  <a:lnTo>
                    <a:pt x="353843" y="111377"/>
                  </a:lnTo>
                  <a:lnTo>
                    <a:pt x="442304" y="111377"/>
                  </a:lnTo>
                  <a:lnTo>
                    <a:pt x="530765" y="0"/>
                  </a:lnTo>
                  <a:lnTo>
                    <a:pt x="619226" y="0"/>
                  </a:lnTo>
                  <a:lnTo>
                    <a:pt x="707687" y="0"/>
                  </a:lnTo>
                  <a:lnTo>
                    <a:pt x="796148" y="12375"/>
                  </a:lnTo>
                  <a:lnTo>
                    <a:pt x="884609" y="24750"/>
                  </a:lnTo>
                  <a:lnTo>
                    <a:pt x="973070" y="37125"/>
                  </a:lnTo>
                  <a:lnTo>
                    <a:pt x="1061531" y="61876"/>
                  </a:lnTo>
                  <a:lnTo>
                    <a:pt x="1149992" y="74251"/>
                  </a:lnTo>
                  <a:lnTo>
                    <a:pt x="1238453" y="86626"/>
                  </a:lnTo>
                </a:path>
              </a:pathLst>
            </a:custGeom>
            <a:ln w="27101" cap="flat">
              <a:solidFill>
                <a:srgbClr val="1CABE2">
                  <a:alpha val="100000"/>
                </a:srgbClr>
              </a:solidFill>
              <a:prstDash val="solid"/>
              <a:round/>
            </a:ln>
          </p:spPr>
          <p:txBody>
            <a:bodyPr/>
            <a:lstStyle/>
            <a:p/>
          </p:txBody>
        </p:sp>
        <p:sp>
          <p:nvSpPr>
            <p:cNvPr id="216" name="tx216"/>
            <p:cNvSpPr/>
            <p:nvPr/>
          </p:nvSpPr>
          <p:spPr>
            <a:xfrm>
              <a:off x="7459224" y="575229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217" name="tx217"/>
            <p:cNvSpPr/>
            <p:nvPr/>
          </p:nvSpPr>
          <p:spPr>
            <a:xfrm>
              <a:off x="8806200"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8" name="tx218"/>
            <p:cNvSpPr/>
            <p:nvPr/>
          </p:nvSpPr>
          <p:spPr>
            <a:xfrm>
              <a:off x="827707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9" name="tx219"/>
            <p:cNvSpPr/>
            <p:nvPr/>
          </p:nvSpPr>
          <p:spPr>
            <a:xfrm>
              <a:off x="8630921"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55275" y="398022"/>
              <a:ext cx="51252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Morocco,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(77%), followed by ROTAC (92%).
Compared to 2019, coverage of 9 vaccines decreased (BCG, DTP1, DTP3, IPV1, MCV1, MCV2, PCV3, POL3 and ROTAC).
Compared to 2023, coverage of 4 vaccines remained constant (BCG, DTP1, MCV1 and MCV2) and 5 vaccines decreased (DTP3, IPV1,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79596"/>
            </a:xfrm>
            <a:custGeom>
              <a:avLst/>
              <a:pathLst>
                <a:path w="6480943" h="379596">
                  <a:moveTo>
                    <a:pt x="0" y="189798"/>
                  </a:moveTo>
                  <a:lnTo>
                    <a:pt x="270039" y="142348"/>
                  </a:lnTo>
                  <a:lnTo>
                    <a:pt x="540078" y="237248"/>
                  </a:lnTo>
                  <a:lnTo>
                    <a:pt x="810117" y="379596"/>
                  </a:lnTo>
                  <a:lnTo>
                    <a:pt x="1080157" y="94899"/>
                  </a:lnTo>
                  <a:lnTo>
                    <a:pt x="1350196" y="47449"/>
                  </a:lnTo>
                  <a:lnTo>
                    <a:pt x="1620235" y="94899"/>
                  </a:lnTo>
                  <a:lnTo>
                    <a:pt x="1890275" y="189798"/>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47449"/>
                  </a:lnTo>
                  <a:lnTo>
                    <a:pt x="6210904" y="94899"/>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657178"/>
            </a:xfrm>
            <a:custGeom>
              <a:avLst/>
              <a:pathLst>
                <a:path w="6480943" h="2657178">
                  <a:moveTo>
                    <a:pt x="0" y="2657178"/>
                  </a:moveTo>
                  <a:lnTo>
                    <a:pt x="270039" y="711744"/>
                  </a:lnTo>
                  <a:lnTo>
                    <a:pt x="540078" y="332147"/>
                  </a:lnTo>
                  <a:lnTo>
                    <a:pt x="810117" y="427046"/>
                  </a:lnTo>
                  <a:lnTo>
                    <a:pt x="1080157" y="189798"/>
                  </a:lnTo>
                  <a:lnTo>
                    <a:pt x="1350196" y="142348"/>
                  </a:lnTo>
                  <a:lnTo>
                    <a:pt x="1620235" y="189798"/>
                  </a:lnTo>
                  <a:lnTo>
                    <a:pt x="1890275" y="189798"/>
                  </a:lnTo>
                  <a:lnTo>
                    <a:pt x="2160314" y="94899"/>
                  </a:lnTo>
                  <a:lnTo>
                    <a:pt x="2430353" y="47449"/>
                  </a:lnTo>
                  <a:lnTo>
                    <a:pt x="2700393" y="47449"/>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47449"/>
                  </a:lnTo>
                  <a:lnTo>
                    <a:pt x="6210904" y="94899"/>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3025530" y="930799"/>
              <a:ext cx="4590668" cy="379596"/>
            </a:xfrm>
            <a:custGeom>
              <a:avLst/>
              <a:pathLst>
                <a:path w="4590668" h="379596">
                  <a:moveTo>
                    <a:pt x="0" y="379596"/>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47449"/>
                  </a:lnTo>
                  <a:lnTo>
                    <a:pt x="4050589" y="47449"/>
                  </a:lnTo>
                  <a:lnTo>
                    <a:pt x="4320628" y="94899"/>
                  </a:lnTo>
                  <a:lnTo>
                    <a:pt x="4590668" y="1423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3890868"/>
            </a:xfrm>
            <a:custGeom>
              <a:avLst/>
              <a:pathLst>
                <a:path w="2430353" h="3890868">
                  <a:moveTo>
                    <a:pt x="0" y="3131674"/>
                  </a:moveTo>
                  <a:lnTo>
                    <a:pt x="270039" y="189798"/>
                  </a:lnTo>
                  <a:lnTo>
                    <a:pt x="540078" y="3890868"/>
                  </a:lnTo>
                  <a:lnTo>
                    <a:pt x="810117" y="901542"/>
                  </a:lnTo>
                  <a:lnTo>
                    <a:pt x="1080157" y="0"/>
                  </a:lnTo>
                  <a:lnTo>
                    <a:pt x="1350196" y="47449"/>
                  </a:lnTo>
                  <a:lnTo>
                    <a:pt x="1620235" y="94899"/>
                  </a:lnTo>
                  <a:lnTo>
                    <a:pt x="1890275" y="94899"/>
                  </a:lnTo>
                  <a:lnTo>
                    <a:pt x="2160314" y="142348"/>
                  </a:lnTo>
                  <a:lnTo>
                    <a:pt x="2430353" y="189798"/>
                  </a:lnTo>
                </a:path>
              </a:pathLst>
            </a:custGeom>
            <a:ln w="27101" cap="flat">
              <a:solidFill>
                <a:srgbClr val="E31A1C">
                  <a:alpha val="100000"/>
                </a:srgbClr>
              </a:solidFill>
              <a:prstDash val="solid"/>
              <a:round/>
            </a:ln>
          </p:spPr>
          <p:txBody>
            <a:bodyPr/>
            <a:lstStyle/>
            <a:p/>
          </p:txBody>
        </p:sp>
        <p:sp>
          <p:nvSpPr>
            <p:cNvPr id="41" name="pl41"/>
            <p:cNvSpPr/>
            <p:nvPr/>
          </p:nvSpPr>
          <p:spPr>
            <a:xfrm>
              <a:off x="1135255" y="930799"/>
              <a:ext cx="6480943" cy="427046"/>
            </a:xfrm>
            <a:custGeom>
              <a:avLst/>
              <a:pathLst>
                <a:path w="6480943" h="427046">
                  <a:moveTo>
                    <a:pt x="0" y="284697"/>
                  </a:moveTo>
                  <a:lnTo>
                    <a:pt x="270039" y="142348"/>
                  </a:lnTo>
                  <a:lnTo>
                    <a:pt x="540078" y="237248"/>
                  </a:lnTo>
                  <a:lnTo>
                    <a:pt x="810117" y="427046"/>
                  </a:lnTo>
                  <a:lnTo>
                    <a:pt x="1080157" y="189798"/>
                  </a:lnTo>
                  <a:lnTo>
                    <a:pt x="1350196" y="94899"/>
                  </a:lnTo>
                  <a:lnTo>
                    <a:pt x="1620235" y="189798"/>
                  </a:lnTo>
                  <a:lnTo>
                    <a:pt x="1890275" y="189798"/>
                  </a:lnTo>
                  <a:lnTo>
                    <a:pt x="2160314" y="142348"/>
                  </a:lnTo>
                  <a:lnTo>
                    <a:pt x="2430353" y="47449"/>
                  </a:lnTo>
                  <a:lnTo>
                    <a:pt x="2700393" y="47449"/>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2" name="pl42"/>
            <p:cNvSpPr/>
            <p:nvPr/>
          </p:nvSpPr>
          <p:spPr>
            <a:xfrm>
              <a:off x="2215412" y="930799"/>
              <a:ext cx="5400786" cy="2135232"/>
            </a:xfrm>
            <a:custGeom>
              <a:avLst/>
              <a:pathLst>
                <a:path w="5400786" h="2135232">
                  <a:moveTo>
                    <a:pt x="0" y="379596"/>
                  </a:moveTo>
                  <a:lnTo>
                    <a:pt x="270039" y="332147"/>
                  </a:lnTo>
                  <a:lnTo>
                    <a:pt x="540078" y="332147"/>
                  </a:lnTo>
                  <a:lnTo>
                    <a:pt x="810117" y="332147"/>
                  </a:lnTo>
                  <a:lnTo>
                    <a:pt x="2700393" y="2135232"/>
                  </a:lnTo>
                  <a:lnTo>
                    <a:pt x="2970432" y="189798"/>
                  </a:lnTo>
                  <a:lnTo>
                    <a:pt x="3240471" y="0"/>
                  </a:lnTo>
                  <a:lnTo>
                    <a:pt x="3510510" y="0"/>
                  </a:lnTo>
                  <a:lnTo>
                    <a:pt x="3780550" y="0"/>
                  </a:lnTo>
                  <a:lnTo>
                    <a:pt x="4050589" y="0"/>
                  </a:lnTo>
                  <a:lnTo>
                    <a:pt x="4320628" y="0"/>
                  </a:lnTo>
                  <a:lnTo>
                    <a:pt x="4590668" y="0"/>
                  </a:lnTo>
                  <a:lnTo>
                    <a:pt x="4860707" y="47449"/>
                  </a:lnTo>
                  <a:lnTo>
                    <a:pt x="5130746" y="47449"/>
                  </a:lnTo>
                  <a:lnTo>
                    <a:pt x="5400786" y="47449"/>
                  </a:lnTo>
                </a:path>
              </a:pathLst>
            </a:custGeom>
            <a:ln w="27101" cap="flat">
              <a:solidFill>
                <a:srgbClr val="FFC20E">
                  <a:alpha val="100000"/>
                </a:srgbClr>
              </a:solidFill>
              <a:prstDash val="solid"/>
              <a:round/>
            </a:ln>
          </p:spPr>
          <p:txBody>
            <a:bodyPr/>
            <a:lstStyle/>
            <a:p/>
          </p:txBody>
        </p:sp>
        <p:sp>
          <p:nvSpPr>
            <p:cNvPr id="43" name="pl43"/>
            <p:cNvSpPr/>
            <p:nvPr/>
          </p:nvSpPr>
          <p:spPr>
            <a:xfrm>
              <a:off x="3835648" y="930799"/>
              <a:ext cx="3780550" cy="4650061"/>
            </a:xfrm>
            <a:custGeom>
              <a:avLst/>
              <a:pathLst>
                <a:path w="3780550" h="4650061">
                  <a:moveTo>
                    <a:pt x="0" y="4650061"/>
                  </a:moveTo>
                  <a:lnTo>
                    <a:pt x="270039" y="3606170"/>
                  </a:lnTo>
                  <a:lnTo>
                    <a:pt x="540078" y="1281139"/>
                  </a:lnTo>
                  <a:lnTo>
                    <a:pt x="810117" y="901542"/>
                  </a:lnTo>
                  <a:lnTo>
                    <a:pt x="1080157" y="427046"/>
                  </a:lnTo>
                  <a:lnTo>
                    <a:pt x="1350196" y="189798"/>
                  </a:lnTo>
                  <a:lnTo>
                    <a:pt x="1620235" y="47449"/>
                  </a:lnTo>
                  <a:lnTo>
                    <a:pt x="1890275" y="0"/>
                  </a:lnTo>
                  <a:lnTo>
                    <a:pt x="2160314" y="0"/>
                  </a:lnTo>
                  <a:lnTo>
                    <a:pt x="2430353" y="47449"/>
                  </a:lnTo>
                  <a:lnTo>
                    <a:pt x="2700393" y="237248"/>
                  </a:lnTo>
                  <a:lnTo>
                    <a:pt x="2970432" y="427046"/>
                  </a:lnTo>
                  <a:lnTo>
                    <a:pt x="3240471" y="664294"/>
                  </a:lnTo>
                  <a:lnTo>
                    <a:pt x="3510510" y="854093"/>
                  </a:lnTo>
                  <a:lnTo>
                    <a:pt x="3780550" y="1043891"/>
                  </a:lnTo>
                </a:path>
              </a:pathLst>
            </a:custGeom>
            <a:ln w="27101" cap="flat">
              <a:solidFill>
                <a:srgbClr val="008B00">
                  <a:alpha val="100000"/>
                </a:srgbClr>
              </a:solidFill>
              <a:prstDash val="solid"/>
              <a:round/>
            </a:ln>
          </p:spPr>
          <p:txBody>
            <a:bodyPr/>
            <a:lstStyle/>
            <a:p/>
          </p:txBody>
        </p:sp>
        <p:sp>
          <p:nvSpPr>
            <p:cNvPr id="44" name="pl44"/>
            <p:cNvSpPr/>
            <p:nvPr/>
          </p:nvSpPr>
          <p:spPr>
            <a:xfrm>
              <a:off x="1135255" y="930799"/>
              <a:ext cx="6480943" cy="379596"/>
            </a:xfrm>
            <a:custGeom>
              <a:avLst/>
              <a:pathLst>
                <a:path w="6480943" h="379596">
                  <a:moveTo>
                    <a:pt x="0" y="189798"/>
                  </a:moveTo>
                  <a:lnTo>
                    <a:pt x="270039" y="284697"/>
                  </a:lnTo>
                  <a:lnTo>
                    <a:pt x="540078" y="237248"/>
                  </a:lnTo>
                  <a:lnTo>
                    <a:pt x="810117" y="379596"/>
                  </a:lnTo>
                  <a:lnTo>
                    <a:pt x="1080157" y="94899"/>
                  </a:lnTo>
                  <a:lnTo>
                    <a:pt x="1350196" y="47449"/>
                  </a:lnTo>
                  <a:lnTo>
                    <a:pt x="1620235" y="94899"/>
                  </a:lnTo>
                  <a:lnTo>
                    <a:pt x="1890275" y="189798"/>
                  </a:lnTo>
                  <a:lnTo>
                    <a:pt x="2160314" y="0"/>
                  </a:lnTo>
                  <a:lnTo>
                    <a:pt x="2430353" y="0"/>
                  </a:lnTo>
                  <a:lnTo>
                    <a:pt x="2700393" y="0"/>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47449"/>
                  </a:lnTo>
                  <a:lnTo>
                    <a:pt x="6210904" y="94899"/>
                  </a:lnTo>
                  <a:lnTo>
                    <a:pt x="6480943" y="142348"/>
                  </a:lnTo>
                </a:path>
              </a:pathLst>
            </a:custGeom>
            <a:ln w="27101" cap="flat">
              <a:solidFill>
                <a:srgbClr val="9A32CD">
                  <a:alpha val="100000"/>
                </a:srgbClr>
              </a:solidFill>
              <a:prstDash val="solid"/>
              <a:round/>
            </a:ln>
          </p:spPr>
          <p:txBody>
            <a:bodyPr/>
            <a:lstStyle/>
            <a:p/>
          </p:txBody>
        </p:sp>
        <p:sp>
          <p:nvSpPr>
            <p:cNvPr id="45" name="pl45"/>
            <p:cNvSpPr/>
            <p:nvPr/>
          </p:nvSpPr>
          <p:spPr>
            <a:xfrm>
              <a:off x="3835648" y="930799"/>
              <a:ext cx="3780550" cy="4602612"/>
            </a:xfrm>
            <a:custGeom>
              <a:avLst/>
              <a:pathLst>
                <a:path w="3780550" h="4602612">
                  <a:moveTo>
                    <a:pt x="0" y="4602612"/>
                  </a:moveTo>
                  <a:lnTo>
                    <a:pt x="270039" y="901542"/>
                  </a:lnTo>
                  <a:lnTo>
                    <a:pt x="540078" y="521945"/>
                  </a:lnTo>
                  <a:lnTo>
                    <a:pt x="810117" y="427046"/>
                  </a:lnTo>
                  <a:lnTo>
                    <a:pt x="1080157" y="427046"/>
                  </a:lnTo>
                  <a:lnTo>
                    <a:pt x="1350196" y="427046"/>
                  </a:lnTo>
                  <a:lnTo>
                    <a:pt x="1620235" y="0"/>
                  </a:lnTo>
                  <a:lnTo>
                    <a:pt x="1890275" y="0"/>
                  </a:lnTo>
                  <a:lnTo>
                    <a:pt x="2160314" y="0"/>
                  </a:lnTo>
                  <a:lnTo>
                    <a:pt x="2430353" y="47449"/>
                  </a:lnTo>
                  <a:lnTo>
                    <a:pt x="2700393" y="94899"/>
                  </a:lnTo>
                  <a:lnTo>
                    <a:pt x="2970432" y="142348"/>
                  </a:lnTo>
                  <a:lnTo>
                    <a:pt x="3240471" y="237248"/>
                  </a:lnTo>
                  <a:lnTo>
                    <a:pt x="3510510" y="284697"/>
                  </a:lnTo>
                  <a:lnTo>
                    <a:pt x="3780550" y="332147"/>
                  </a:lnTo>
                </a:path>
              </a:pathLst>
            </a:custGeom>
            <a:ln w="27101" cap="flat">
              <a:solidFill>
                <a:srgbClr val="836FFF">
                  <a:alpha val="100000"/>
                </a:srgbClr>
              </a:solidFill>
              <a:prstDash val="solid"/>
              <a:round/>
            </a:ln>
          </p:spPr>
          <p:txBody>
            <a:bodyPr/>
            <a:lstStyle/>
            <a:p/>
          </p:txBody>
        </p:sp>
        <p:sp>
          <p:nvSpPr>
            <p:cNvPr id="46" name="pl46"/>
            <p:cNvSpPr/>
            <p:nvPr/>
          </p:nvSpPr>
          <p:spPr>
            <a:xfrm>
              <a:off x="2215412" y="930799"/>
              <a:ext cx="5400786" cy="379596"/>
            </a:xfrm>
            <a:custGeom>
              <a:avLst/>
              <a:pathLst>
                <a:path w="5400786" h="379596">
                  <a:moveTo>
                    <a:pt x="0" y="379596"/>
                  </a:moveTo>
                  <a:lnTo>
                    <a:pt x="270039" y="332147"/>
                  </a:lnTo>
                  <a:lnTo>
                    <a:pt x="540078" y="332147"/>
                  </a:lnTo>
                  <a:lnTo>
                    <a:pt x="810117" y="332147"/>
                  </a:lnTo>
                  <a:lnTo>
                    <a:pt x="2700393" y="0"/>
                  </a:lnTo>
                  <a:lnTo>
                    <a:pt x="2970432" y="0"/>
                  </a:lnTo>
                  <a:lnTo>
                    <a:pt x="3240471" y="0"/>
                  </a:lnTo>
                  <a:lnTo>
                    <a:pt x="3510510" y="0"/>
                  </a:lnTo>
                  <a:lnTo>
                    <a:pt x="3780550" y="0"/>
                  </a:lnTo>
                  <a:lnTo>
                    <a:pt x="4050589" y="0"/>
                  </a:lnTo>
                  <a:lnTo>
                    <a:pt x="4320628" y="0"/>
                  </a:lnTo>
                  <a:lnTo>
                    <a:pt x="4590668" y="0"/>
                  </a:lnTo>
                  <a:lnTo>
                    <a:pt x="4860707" y="0"/>
                  </a:lnTo>
                  <a:lnTo>
                    <a:pt x="5130746" y="47449"/>
                  </a:lnTo>
                  <a:lnTo>
                    <a:pt x="5400786" y="47449"/>
                  </a:lnTo>
                </a:path>
              </a:pathLst>
            </a:custGeom>
            <a:ln w="27101" cap="flat">
              <a:solidFill>
                <a:srgbClr val="FB9A99">
                  <a:alpha val="100000"/>
                </a:srgbClr>
              </a:solidFill>
              <a:prstDash val="solid"/>
              <a:round/>
            </a:ln>
          </p:spPr>
          <p:txBody>
            <a:bodyPr/>
            <a:lstStyle/>
            <a:p/>
          </p:txBody>
        </p:sp>
        <p:sp>
          <p:nvSpPr>
            <p:cNvPr id="47" name="pl47"/>
            <p:cNvSpPr/>
            <p:nvPr/>
          </p:nvSpPr>
          <p:spPr>
            <a:xfrm>
              <a:off x="7632931" y="783114"/>
              <a:ext cx="725929" cy="190737"/>
            </a:xfrm>
            <a:custGeom>
              <a:avLst/>
              <a:pathLst>
                <a:path w="725929" h="190737">
                  <a:moveTo>
                    <a:pt x="725929" y="0"/>
                  </a:moveTo>
                  <a:lnTo>
                    <a:pt x="0" y="190737"/>
                  </a:lnTo>
                </a:path>
              </a:pathLst>
            </a:custGeom>
          </p:spPr>
          <p:txBody>
            <a:bodyPr/>
            <a:lstStyle/>
            <a:p/>
          </p:txBody>
        </p:sp>
        <p:sp>
          <p:nvSpPr>
            <p:cNvPr id="48" name="pl48"/>
            <p:cNvSpPr/>
            <p:nvPr/>
          </p:nvSpPr>
          <p:spPr>
            <a:xfrm>
              <a:off x="7631219" y="984631"/>
              <a:ext cx="727641" cy="309168"/>
            </a:xfrm>
            <a:custGeom>
              <a:avLst/>
              <a:pathLst>
                <a:path w="727641" h="309168">
                  <a:moveTo>
                    <a:pt x="727641" y="309168"/>
                  </a:moveTo>
                  <a:lnTo>
                    <a:pt x="0" y="0"/>
                  </a:lnTo>
                </a:path>
              </a:pathLst>
            </a:custGeom>
          </p:spPr>
          <p:txBody>
            <a:bodyPr/>
            <a:lstStyle/>
            <a:p/>
          </p:txBody>
        </p:sp>
        <p:sp>
          <p:nvSpPr>
            <p:cNvPr id="49" name="pl49"/>
            <p:cNvSpPr/>
            <p:nvPr/>
          </p:nvSpPr>
          <p:spPr>
            <a:xfrm>
              <a:off x="7634160" y="979843"/>
              <a:ext cx="658271" cy="58450"/>
            </a:xfrm>
            <a:custGeom>
              <a:avLst/>
              <a:pathLst>
                <a:path w="658271" h="58450">
                  <a:moveTo>
                    <a:pt x="658271" y="58450"/>
                  </a:moveTo>
                  <a:lnTo>
                    <a:pt x="0" y="0"/>
                  </a:lnTo>
                </a:path>
              </a:pathLst>
            </a:custGeom>
          </p:spPr>
          <p:txBody>
            <a:bodyPr/>
            <a:lstStyle/>
            <a:p/>
          </p:txBody>
        </p:sp>
        <p:sp>
          <p:nvSpPr>
            <p:cNvPr id="50" name="pl50"/>
            <p:cNvSpPr/>
            <p:nvPr/>
          </p:nvSpPr>
          <p:spPr>
            <a:xfrm>
              <a:off x="7624009" y="1083422"/>
              <a:ext cx="758936" cy="998378"/>
            </a:xfrm>
            <a:custGeom>
              <a:avLst/>
              <a:pathLst>
                <a:path w="758936" h="998378">
                  <a:moveTo>
                    <a:pt x="758936" y="998378"/>
                  </a:moveTo>
                  <a:lnTo>
                    <a:pt x="0" y="0"/>
                  </a:lnTo>
                </a:path>
              </a:pathLst>
            </a:custGeom>
          </p:spPr>
          <p:txBody>
            <a:bodyPr/>
            <a:lstStyle/>
            <a:p/>
          </p:txBody>
        </p:sp>
        <p:sp>
          <p:nvSpPr>
            <p:cNvPr id="51" name="pl51"/>
            <p:cNvSpPr/>
            <p:nvPr/>
          </p:nvSpPr>
          <p:spPr>
            <a:xfrm>
              <a:off x="7622215" y="1083887"/>
              <a:ext cx="706369" cy="1260890"/>
            </a:xfrm>
            <a:custGeom>
              <a:avLst/>
              <a:pathLst>
                <a:path w="706369" h="1260890">
                  <a:moveTo>
                    <a:pt x="706369" y="1260890"/>
                  </a:moveTo>
                  <a:lnTo>
                    <a:pt x="0" y="0"/>
                  </a:lnTo>
                </a:path>
              </a:pathLst>
            </a:custGeom>
          </p:spPr>
          <p:txBody>
            <a:bodyPr/>
            <a:lstStyle/>
            <a:p/>
          </p:txBody>
        </p:sp>
        <p:sp>
          <p:nvSpPr>
            <p:cNvPr id="52" name="pl52"/>
            <p:cNvSpPr/>
            <p:nvPr/>
          </p:nvSpPr>
          <p:spPr>
            <a:xfrm>
              <a:off x="7629445" y="1080925"/>
              <a:ext cx="807649" cy="474201"/>
            </a:xfrm>
            <a:custGeom>
              <a:avLst/>
              <a:pathLst>
                <a:path w="807649" h="474201">
                  <a:moveTo>
                    <a:pt x="807649" y="474201"/>
                  </a:moveTo>
                  <a:lnTo>
                    <a:pt x="0" y="0"/>
                  </a:lnTo>
                </a:path>
              </a:pathLst>
            </a:custGeom>
          </p:spPr>
          <p:txBody>
            <a:bodyPr/>
            <a:lstStyle/>
            <a:p/>
          </p:txBody>
        </p:sp>
        <p:sp>
          <p:nvSpPr>
            <p:cNvPr id="53" name="pl53"/>
            <p:cNvSpPr/>
            <p:nvPr/>
          </p:nvSpPr>
          <p:spPr>
            <a:xfrm>
              <a:off x="7625835" y="1082792"/>
              <a:ext cx="732867" cy="733456"/>
            </a:xfrm>
            <a:custGeom>
              <a:avLst/>
              <a:pathLst>
                <a:path w="732867" h="733456">
                  <a:moveTo>
                    <a:pt x="732867" y="733456"/>
                  </a:moveTo>
                  <a:lnTo>
                    <a:pt x="0" y="0"/>
                  </a:lnTo>
                </a:path>
              </a:pathLst>
            </a:custGeom>
          </p:spPr>
          <p:txBody>
            <a:bodyPr/>
            <a:lstStyle/>
            <a:p/>
          </p:txBody>
        </p:sp>
        <p:sp>
          <p:nvSpPr>
            <p:cNvPr id="54" name="pl54"/>
            <p:cNvSpPr/>
            <p:nvPr/>
          </p:nvSpPr>
          <p:spPr>
            <a:xfrm>
              <a:off x="7624181" y="1130820"/>
              <a:ext cx="1088321" cy="1393773"/>
            </a:xfrm>
            <a:custGeom>
              <a:avLst/>
              <a:pathLst>
                <a:path w="1088321" h="1393773">
                  <a:moveTo>
                    <a:pt x="1088321" y="1393773"/>
                  </a:moveTo>
                  <a:lnTo>
                    <a:pt x="0" y="0"/>
                  </a:lnTo>
                </a:path>
              </a:pathLst>
            </a:custGeom>
          </p:spPr>
          <p:txBody>
            <a:bodyPr/>
            <a:lstStyle/>
            <a:p/>
          </p:txBody>
        </p:sp>
        <p:sp>
          <p:nvSpPr>
            <p:cNvPr id="55" name="pl55"/>
            <p:cNvSpPr/>
            <p:nvPr/>
          </p:nvSpPr>
          <p:spPr>
            <a:xfrm>
              <a:off x="7623449" y="1273381"/>
              <a:ext cx="1052296" cy="1514324"/>
            </a:xfrm>
            <a:custGeom>
              <a:avLst/>
              <a:pathLst>
                <a:path w="1052296" h="1514324">
                  <a:moveTo>
                    <a:pt x="1052296" y="1514324"/>
                  </a:moveTo>
                  <a:lnTo>
                    <a:pt x="0" y="0"/>
                  </a:lnTo>
                </a:path>
              </a:pathLst>
            </a:custGeom>
          </p:spPr>
          <p:txBody>
            <a:bodyPr/>
            <a:lstStyle/>
            <a:p/>
          </p:txBody>
        </p:sp>
        <p:sp>
          <p:nvSpPr>
            <p:cNvPr id="56" name="pl56"/>
            <p:cNvSpPr/>
            <p:nvPr/>
          </p:nvSpPr>
          <p:spPr>
            <a:xfrm>
              <a:off x="7623302" y="1985165"/>
              <a:ext cx="777640" cy="1146742"/>
            </a:xfrm>
            <a:custGeom>
              <a:avLst/>
              <a:pathLst>
                <a:path w="777640" h="1146742">
                  <a:moveTo>
                    <a:pt x="777640" y="1146742"/>
                  </a:moveTo>
                  <a:lnTo>
                    <a:pt x="0" y="0"/>
                  </a:lnTo>
                </a:path>
              </a:pathLst>
            </a:custGeom>
          </p:spPr>
          <p:txBody>
            <a:bodyPr/>
            <a:lstStyle/>
            <a:p/>
          </p:txBody>
        </p:sp>
        <p:sp>
          <p:nvSpPr>
            <p:cNvPr id="57" name="pl57"/>
            <p:cNvSpPr/>
            <p:nvPr/>
          </p:nvSpPr>
          <p:spPr>
            <a:xfrm>
              <a:off x="7634339" y="5485961"/>
              <a:ext cx="808896" cy="0"/>
            </a:xfrm>
            <a:custGeom>
              <a:avLst/>
              <a:pathLst>
                <a:path w="808896" h="0">
                  <a:moveTo>
                    <a:pt x="808896" y="0"/>
                  </a:moveTo>
                  <a:lnTo>
                    <a:pt x="0" y="0"/>
                  </a:lnTo>
                </a:path>
              </a:pathLst>
            </a:custGeom>
          </p:spPr>
          <p:txBody>
            <a:bodyPr/>
            <a:lstStyle/>
            <a:p/>
          </p:txBody>
        </p:sp>
        <p:sp>
          <p:nvSpPr>
            <p:cNvPr id="58" name="pg58"/>
            <p:cNvSpPr/>
            <p:nvPr/>
          </p:nvSpPr>
          <p:spPr>
            <a:xfrm>
              <a:off x="8290281" y="6941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7356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0" name="pg60"/>
            <p:cNvSpPr/>
            <p:nvPr/>
          </p:nvSpPr>
          <p:spPr>
            <a:xfrm>
              <a:off x="8290281" y="12157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2572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62" name="pg62"/>
            <p:cNvSpPr/>
            <p:nvPr/>
          </p:nvSpPr>
          <p:spPr>
            <a:xfrm>
              <a:off x="8223851" y="95438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99592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4" name="pg64"/>
            <p:cNvSpPr/>
            <p:nvPr/>
          </p:nvSpPr>
          <p:spPr>
            <a:xfrm>
              <a:off x="8314365" y="20029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0445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6" name="pg66"/>
            <p:cNvSpPr/>
            <p:nvPr/>
          </p:nvSpPr>
          <p:spPr>
            <a:xfrm>
              <a:off x="8260004" y="22652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2880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8" name="pg68"/>
            <p:cNvSpPr/>
            <p:nvPr/>
          </p:nvSpPr>
          <p:spPr>
            <a:xfrm>
              <a:off x="8368515" y="14771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5187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0" name="pg70"/>
            <p:cNvSpPr/>
            <p:nvPr/>
          </p:nvSpPr>
          <p:spPr>
            <a:xfrm>
              <a:off x="8290122" y="173848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12982" y="178002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96%</a:t>
              </a:r>
            </a:p>
          </p:txBody>
        </p:sp>
        <p:sp>
          <p:nvSpPr>
            <p:cNvPr id="72" name="pg72"/>
            <p:cNvSpPr/>
            <p:nvPr/>
          </p:nvSpPr>
          <p:spPr>
            <a:xfrm>
              <a:off x="8356446" y="252459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79306" y="256613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4" name="pg74"/>
            <p:cNvSpPr/>
            <p:nvPr/>
          </p:nvSpPr>
          <p:spPr>
            <a:xfrm>
              <a:off x="8284194" y="278770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82924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92%</a:t>
              </a:r>
            </a:p>
          </p:txBody>
        </p:sp>
        <p:sp>
          <p:nvSpPr>
            <p:cNvPr id="76" name="pg76"/>
            <p:cNvSpPr/>
            <p:nvPr/>
          </p:nvSpPr>
          <p:spPr>
            <a:xfrm>
              <a:off x="8332362" y="305256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55222" y="309410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77%</a:t>
              </a:r>
            </a:p>
          </p:txBody>
        </p:sp>
        <p:sp>
          <p:nvSpPr>
            <p:cNvPr id="78" name="pg78"/>
            <p:cNvSpPr/>
            <p:nvPr/>
          </p:nvSpPr>
          <p:spPr>
            <a:xfrm>
              <a:off x="8374655" y="5401443"/>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97515" y="5442981"/>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584597" y="5454360"/>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29124" y="401416"/>
              <a:ext cx="29733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Morocco,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PCV3 had the lowest coverage of all vaccines (77%), followed by ROTAC (92%).
Coverage of 10 vaccines decreased (DTP3, HepB3, Hib3, IPV1, MCV1, MCV2, PcV3, Polio3, RotaC and Rubella) compared to respective coverage in 2019.
Coverage of 7 vaccines decreased (DTP3, HepB3, Hib3, IPV1, PcV3, Polio3 and RotaC) and 3 vaccines were the same (MCV1, MCV2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68896" y="870398"/>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1220700"/>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1571001"/>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1921302"/>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4452561" y="2271604"/>
              <a:ext cx="2816439" cy="0"/>
            </a:xfrm>
            <a:custGeom>
              <a:avLst/>
              <a:pathLst>
                <a:path w="2816439" h="0">
                  <a:moveTo>
                    <a:pt x="0" y="0"/>
                  </a:moveTo>
                  <a:lnTo>
                    <a:pt x="577731" y="0"/>
                  </a:lnTo>
                  <a:lnTo>
                    <a:pt x="1155462" y="0"/>
                  </a:lnTo>
                  <a:lnTo>
                    <a:pt x="1660977" y="0"/>
                  </a:lnTo>
                  <a:lnTo>
                    <a:pt x="2238708" y="0"/>
                  </a:lnTo>
                  <a:lnTo>
                    <a:pt x="2816439"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2621905"/>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2972206"/>
              <a:ext cx="288865" cy="0"/>
            </a:xfrm>
            <a:custGeom>
              <a:avLst/>
              <a:pathLst>
                <a:path w="288865" h="0">
                  <a:moveTo>
                    <a:pt x="0" y="0"/>
                  </a:move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3322508"/>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568896" y="3672809"/>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l31"/>
            <p:cNvSpPr/>
            <p:nvPr/>
          </p:nvSpPr>
          <p:spPr>
            <a:xfrm>
              <a:off x="7052351" y="4023110"/>
              <a:ext cx="1516544" cy="0"/>
            </a:xfrm>
            <a:custGeom>
              <a:avLst/>
              <a:pathLst>
                <a:path w="1516544" h="0">
                  <a:moveTo>
                    <a:pt x="0" y="0"/>
                  </a:moveTo>
                  <a:lnTo>
                    <a:pt x="288865" y="0"/>
                  </a:lnTo>
                  <a:lnTo>
                    <a:pt x="577731" y="0"/>
                  </a:lnTo>
                  <a:lnTo>
                    <a:pt x="938813" y="0"/>
                  </a:lnTo>
                  <a:lnTo>
                    <a:pt x="1227678" y="0"/>
                  </a:lnTo>
                  <a:lnTo>
                    <a:pt x="1516544" y="0"/>
                  </a:lnTo>
                </a:path>
              </a:pathLst>
            </a:custGeom>
            <a:ln w="116535" cap="flat">
              <a:solidFill>
                <a:srgbClr val="E8E8E8">
                  <a:alpha val="100000"/>
                </a:srgbClr>
              </a:solidFill>
              <a:prstDash val="solid"/>
              <a:round/>
            </a:ln>
          </p:spPr>
          <p:txBody>
            <a:bodyPr/>
            <a:lstStyle/>
            <a:p/>
          </p:txBody>
        </p:sp>
        <p:sp>
          <p:nvSpPr>
            <p:cNvPr id="32" name="pl32"/>
            <p:cNvSpPr/>
            <p:nvPr/>
          </p:nvSpPr>
          <p:spPr>
            <a:xfrm>
              <a:off x="8424463" y="4373412"/>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3" name="pl33"/>
            <p:cNvSpPr/>
            <p:nvPr/>
          </p:nvSpPr>
          <p:spPr>
            <a:xfrm>
              <a:off x="8568896" y="4723713"/>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4" name="pl34"/>
            <p:cNvSpPr/>
            <p:nvPr/>
          </p:nvSpPr>
          <p:spPr>
            <a:xfrm>
              <a:off x="8135597" y="5074015"/>
              <a:ext cx="433298" cy="0"/>
            </a:xfrm>
            <a:custGeom>
              <a:avLst/>
              <a:pathLst>
                <a:path w="433298" h="0">
                  <a:moveTo>
                    <a:pt x="0" y="0"/>
                  </a:moveTo>
                  <a:lnTo>
                    <a:pt x="72216" y="0"/>
                  </a:lnTo>
                  <a:lnTo>
                    <a:pt x="144432"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44806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02579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60352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33671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0331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06128"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0612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06128"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0612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57834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433912"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361695"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57834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433912"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361695"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438979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628501"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20623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57834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433912"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361695"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78344"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0612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506128"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578344"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506128"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506128"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50612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278449"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98958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57834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433912"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361695"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78344"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0612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0612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50612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145046"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072830"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2706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Morocco,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remained the same in 2024 (98%) compared to 2023, and was lower than in 2019. In 2019-2024, DTP1 coverage was at it's lowest level in 2023 and 2024 (98%).
In 2023, 12 vaccines had lower coverage than in 2019.
In 2024, 12 vaccines had lower coverage than in 2019.
In 2024, 7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4890979"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pt19"/>
            <p:cNvSpPr/>
            <p:nvPr/>
          </p:nvSpPr>
          <p:spPr>
            <a:xfrm>
              <a:off x="4890979"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0" name="tx20"/>
            <p:cNvSpPr/>
            <p:nvPr/>
          </p:nvSpPr>
          <p:spPr>
            <a:xfrm>
              <a:off x="4915805"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21" name="tx21"/>
            <p:cNvSpPr/>
            <p:nvPr/>
          </p:nvSpPr>
          <p:spPr>
            <a:xfrm>
              <a:off x="4915805"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22" name="pl2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63560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25" name="tx25"/>
            <p:cNvSpPr/>
            <p:nvPr/>
          </p:nvSpPr>
          <p:spPr>
            <a:xfrm>
              <a:off x="45210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26" name="rc2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9" name="tx2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pl3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37" name="pl3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38" name="tx3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398022"/>
              <a:ext cx="54506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Morocco, 2024-2024</a:t>
              </a:r>
            </a:p>
          </p:txBody>
        </p:sp>
        <p:sp>
          <p:nvSpPr>
            <p:cNvPr id="41" name="tx4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 name="tx4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Morocco was 2024.
In 2024, first dose (HPV1) programme coverage among girls was 3% and last dose (HPVc) programme coverage was 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320420"/>
            </a:xfrm>
            <a:custGeom>
              <a:avLst/>
              <a:pathLst>
                <a:path w="6444618" h="320420">
                  <a:moveTo>
                    <a:pt x="0" y="160210"/>
                  </a:moveTo>
                  <a:lnTo>
                    <a:pt x="268525" y="120157"/>
                  </a:lnTo>
                  <a:lnTo>
                    <a:pt x="537051" y="200262"/>
                  </a:lnTo>
                  <a:lnTo>
                    <a:pt x="805577" y="320420"/>
                  </a:lnTo>
                  <a:lnTo>
                    <a:pt x="1074103" y="80105"/>
                  </a:lnTo>
                  <a:lnTo>
                    <a:pt x="1342628" y="40052"/>
                  </a:lnTo>
                  <a:lnTo>
                    <a:pt x="1611154" y="80105"/>
                  </a:lnTo>
                  <a:lnTo>
                    <a:pt x="1879680" y="16021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40052"/>
                  </a:lnTo>
                  <a:lnTo>
                    <a:pt x="5907567" y="40052"/>
                  </a:lnTo>
                  <a:lnTo>
                    <a:pt x="6176092" y="80105"/>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2522381" y="1081584"/>
              <a:ext cx="5370515" cy="1802363"/>
            </a:xfrm>
            <a:custGeom>
              <a:avLst/>
              <a:pathLst>
                <a:path w="5370515" h="1802363">
                  <a:moveTo>
                    <a:pt x="0" y="320420"/>
                  </a:moveTo>
                  <a:lnTo>
                    <a:pt x="268525" y="280367"/>
                  </a:lnTo>
                  <a:lnTo>
                    <a:pt x="537051" y="280367"/>
                  </a:lnTo>
                  <a:lnTo>
                    <a:pt x="805577" y="280367"/>
                  </a:lnTo>
                  <a:lnTo>
                    <a:pt x="2685257" y="1802363"/>
                  </a:lnTo>
                  <a:lnTo>
                    <a:pt x="2953783" y="160210"/>
                  </a:lnTo>
                  <a:lnTo>
                    <a:pt x="3222309" y="0"/>
                  </a:lnTo>
                  <a:lnTo>
                    <a:pt x="3490835" y="0"/>
                  </a:lnTo>
                  <a:lnTo>
                    <a:pt x="3759360" y="0"/>
                  </a:lnTo>
                  <a:lnTo>
                    <a:pt x="4027886" y="0"/>
                  </a:lnTo>
                  <a:lnTo>
                    <a:pt x="4296412" y="0"/>
                  </a:lnTo>
                  <a:lnTo>
                    <a:pt x="4564938" y="0"/>
                  </a:lnTo>
                  <a:lnTo>
                    <a:pt x="4833464" y="40052"/>
                  </a:lnTo>
                  <a:lnTo>
                    <a:pt x="5101989" y="40052"/>
                  </a:lnTo>
                  <a:lnTo>
                    <a:pt x="5370515" y="40052"/>
                  </a:lnTo>
                </a:path>
              </a:pathLst>
            </a:custGeom>
            <a:ln w="27101" cap="flat">
              <a:solidFill>
                <a:srgbClr val="7CAE00">
                  <a:alpha val="100000"/>
                </a:srgbClr>
              </a:solidFill>
              <a:prstDash val="solid"/>
              <a:round/>
            </a:ln>
          </p:spPr>
          <p:txBody>
            <a:bodyPr/>
            <a:lstStyle/>
            <a:p/>
          </p:txBody>
        </p:sp>
        <p:sp>
          <p:nvSpPr>
            <p:cNvPr id="28" name="pl28"/>
            <p:cNvSpPr/>
            <p:nvPr/>
          </p:nvSpPr>
          <p:spPr>
            <a:xfrm>
              <a:off x="4133536" y="1081584"/>
              <a:ext cx="3759360" cy="3925146"/>
            </a:xfrm>
            <a:custGeom>
              <a:avLst/>
              <a:pathLst>
                <a:path w="3759360" h="3925146">
                  <a:moveTo>
                    <a:pt x="0" y="3925146"/>
                  </a:moveTo>
                  <a:lnTo>
                    <a:pt x="268525" y="3043991"/>
                  </a:lnTo>
                  <a:lnTo>
                    <a:pt x="537051" y="1081417"/>
                  </a:lnTo>
                  <a:lnTo>
                    <a:pt x="805577" y="760997"/>
                  </a:lnTo>
                  <a:lnTo>
                    <a:pt x="1074103" y="360472"/>
                  </a:lnTo>
                  <a:lnTo>
                    <a:pt x="1342628" y="160210"/>
                  </a:lnTo>
                  <a:lnTo>
                    <a:pt x="1611154" y="40052"/>
                  </a:lnTo>
                  <a:lnTo>
                    <a:pt x="1879680" y="0"/>
                  </a:lnTo>
                  <a:lnTo>
                    <a:pt x="2148206" y="0"/>
                  </a:lnTo>
                  <a:lnTo>
                    <a:pt x="2416732" y="40052"/>
                  </a:lnTo>
                  <a:lnTo>
                    <a:pt x="2685257" y="200262"/>
                  </a:lnTo>
                  <a:lnTo>
                    <a:pt x="2953783" y="360472"/>
                  </a:lnTo>
                  <a:lnTo>
                    <a:pt x="3222309" y="560735"/>
                  </a:lnTo>
                  <a:lnTo>
                    <a:pt x="3490835" y="720945"/>
                  </a:lnTo>
                  <a:lnTo>
                    <a:pt x="3759360" y="881155"/>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92436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48882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484005"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4095160" y="496835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54520" y="48882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08868" y="1032252"/>
              <a:ext cx="252554" cy="84067"/>
            </a:xfrm>
            <a:custGeom>
              <a:avLst/>
              <a:pathLst>
                <a:path w="252554" h="84067">
                  <a:moveTo>
                    <a:pt x="252554" y="0"/>
                  </a:moveTo>
                  <a:lnTo>
                    <a:pt x="0" y="84067"/>
                  </a:lnTo>
                </a:path>
              </a:pathLst>
            </a:custGeom>
          </p:spPr>
          <p:txBody>
            <a:bodyPr/>
            <a:lstStyle/>
            <a:p/>
          </p:txBody>
        </p:sp>
        <p:sp>
          <p:nvSpPr>
            <p:cNvPr id="39" name="pl39"/>
            <p:cNvSpPr/>
            <p:nvPr/>
          </p:nvSpPr>
          <p:spPr>
            <a:xfrm>
              <a:off x="7909645" y="1206330"/>
              <a:ext cx="251778" cy="68989"/>
            </a:xfrm>
            <a:custGeom>
              <a:avLst/>
              <a:pathLst>
                <a:path w="251778" h="68989">
                  <a:moveTo>
                    <a:pt x="251778" y="68989"/>
                  </a:moveTo>
                  <a:lnTo>
                    <a:pt x="0" y="0"/>
                  </a:lnTo>
                </a:path>
              </a:pathLst>
            </a:custGeom>
          </p:spPr>
          <p:txBody>
            <a:bodyPr/>
            <a:lstStyle/>
            <a:p/>
          </p:txBody>
        </p:sp>
        <p:sp>
          <p:nvSpPr>
            <p:cNvPr id="40" name="pl40"/>
            <p:cNvSpPr/>
            <p:nvPr/>
          </p:nvSpPr>
          <p:spPr>
            <a:xfrm>
              <a:off x="7911730" y="1962739"/>
              <a:ext cx="249692" cy="1"/>
            </a:xfrm>
            <a:custGeom>
              <a:avLst/>
              <a:pathLst>
                <a:path w="249692" h="1">
                  <a:moveTo>
                    <a:pt x="249692" y="1"/>
                  </a:moveTo>
                  <a:lnTo>
                    <a:pt x="0" y="0"/>
                  </a:lnTo>
                </a:path>
              </a:pathLst>
            </a:custGeom>
          </p:spPr>
          <p:txBody>
            <a:bodyPr/>
            <a:lstStyle/>
            <a:p/>
          </p:txBody>
        </p:sp>
        <p:sp>
          <p:nvSpPr>
            <p:cNvPr id="41" name="pl41"/>
            <p:cNvSpPr/>
            <p:nvPr/>
          </p:nvSpPr>
          <p:spPr>
            <a:xfrm>
              <a:off x="7911730" y="4926625"/>
              <a:ext cx="249692" cy="2"/>
            </a:xfrm>
            <a:custGeom>
              <a:avLst/>
              <a:pathLst>
                <a:path w="249692" h="2">
                  <a:moveTo>
                    <a:pt x="249692" y="2"/>
                  </a:moveTo>
                  <a:lnTo>
                    <a:pt x="0" y="0"/>
                  </a:lnTo>
                </a:path>
              </a:pathLst>
            </a:custGeom>
          </p:spPr>
          <p:txBody>
            <a:bodyPr/>
            <a:lstStyle/>
            <a:p/>
          </p:txBody>
        </p:sp>
        <p:sp>
          <p:nvSpPr>
            <p:cNvPr id="42" name="pg42"/>
            <p:cNvSpPr/>
            <p:nvPr/>
          </p:nvSpPr>
          <p:spPr>
            <a:xfrm>
              <a:off x="8092843" y="9235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3" name="tx43"/>
            <p:cNvSpPr/>
            <p:nvPr/>
          </p:nvSpPr>
          <p:spPr>
            <a:xfrm>
              <a:off x="8115703" y="96442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4" name="pg44"/>
            <p:cNvSpPr/>
            <p:nvPr/>
          </p:nvSpPr>
          <p:spPr>
            <a:xfrm>
              <a:off x="8092843" y="11965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373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092843" y="187175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91259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77%</a:t>
              </a:r>
            </a:p>
          </p:txBody>
        </p:sp>
        <p:sp>
          <p:nvSpPr>
            <p:cNvPr id="48" name="pg48"/>
            <p:cNvSpPr/>
            <p:nvPr/>
          </p:nvSpPr>
          <p:spPr>
            <a:xfrm>
              <a:off x="8092843" y="4835642"/>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4876483"/>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3103382" y="580629"/>
              <a:ext cx="36714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Morocco, 2000-2024</a:t>
              </a:r>
            </a:p>
          </p:txBody>
        </p:sp>
        <p:sp>
          <p:nvSpPr>
            <p:cNvPr id="78" name="tx7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Morocco has all 4 of the  SDG vaccines.
In 2024, Morocco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declined 1 percentage point from 97% in 2023 to 96% in 2024.
• There were there were approximately the same number of zero-dose children in 2024. This leaves 12,000 children without vaccination, vulnerable to vaccine-preventable diseases and a further 12,000 with incomplete protection.
• Morocco accounted for 0.7% of zero-dose children in Middle East and North Africa (MENA) and 0.1% of zero-dose children globally.
• MCV1 coverage remained constant at 98% between 2023 and 2024. There were 12,000 children who missed out on the first measles vaccination.
• MCV2 coverage remained constant at 98% between 2023 and 2024.
• Last dose coverage of HPV vaccination (HPVc) among girls remained constant at 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Morocco,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Morocco.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DAPMHHIV-502652578-1605327</_dlc_DocId>
    <_dlc_DocIdUrl xmlns="9e17fbd9-fb4c-4d20-9ec4-18aa77a91b0d">
      <Url>https://unicef.sharepoint.com/teams/DAPM-Health-HIV/_layouts/15/DocIdRedir.aspx?ID=DAPMHHIV-502652578-1605327</Url>
      <Description>DAPMHHIV-502652578-1605327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a78c88b0-b984-40b1-b51b-614fe4ce6b7b</vt:lpwstr>
  </property>
  <property fmtid="{D5CDD505-2E9C-101B-9397-08002B2CF9AE}" pid="4" name="MediaServiceImageTags">
    <vt:lpwstr/>
  </property>
</Properties>
</file>