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d92616d3f578d5f3d6597ca8850e4a92ba48519.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79319"/>
            </a:xfrm>
            <a:custGeom>
              <a:avLst/>
              <a:pathLst>
                <a:path w="6444618" h="279319">
                  <a:moveTo>
                    <a:pt x="0" y="0"/>
                  </a:moveTo>
                  <a:lnTo>
                    <a:pt x="268525" y="0"/>
                  </a:lnTo>
                  <a:lnTo>
                    <a:pt x="537051" y="0"/>
                  </a:lnTo>
                  <a:lnTo>
                    <a:pt x="805577" y="39902"/>
                  </a:lnTo>
                  <a:lnTo>
                    <a:pt x="1074103" y="0"/>
                  </a:lnTo>
                  <a:lnTo>
                    <a:pt x="1342628" y="0"/>
                  </a:lnTo>
                  <a:lnTo>
                    <a:pt x="1611154" y="39902"/>
                  </a:lnTo>
                  <a:lnTo>
                    <a:pt x="1879680" y="39902"/>
                  </a:lnTo>
                  <a:lnTo>
                    <a:pt x="2148206" y="199513"/>
                  </a:lnTo>
                  <a:lnTo>
                    <a:pt x="2416732" y="39902"/>
                  </a:lnTo>
                  <a:lnTo>
                    <a:pt x="2685257" y="0"/>
                  </a:lnTo>
                  <a:lnTo>
                    <a:pt x="2953783" y="159610"/>
                  </a:lnTo>
                  <a:lnTo>
                    <a:pt x="3222309" y="279319"/>
                  </a:lnTo>
                  <a:lnTo>
                    <a:pt x="3490835" y="119708"/>
                  </a:lnTo>
                  <a:lnTo>
                    <a:pt x="3759360" y="239416"/>
                  </a:lnTo>
                  <a:lnTo>
                    <a:pt x="4027886" y="79805"/>
                  </a:lnTo>
                  <a:lnTo>
                    <a:pt x="4296412" y="0"/>
                  </a:lnTo>
                  <a:lnTo>
                    <a:pt x="4564938" y="39902"/>
                  </a:lnTo>
                  <a:lnTo>
                    <a:pt x="4833464" y="79805"/>
                  </a:lnTo>
                  <a:lnTo>
                    <a:pt x="5101989" y="0"/>
                  </a:lnTo>
                  <a:lnTo>
                    <a:pt x="5370515" y="0"/>
                  </a:lnTo>
                  <a:lnTo>
                    <a:pt x="5639041" y="119708"/>
                  </a:lnTo>
                  <a:lnTo>
                    <a:pt x="5907567" y="0"/>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19221"/>
            </a:xfrm>
            <a:custGeom>
              <a:avLst/>
              <a:pathLst>
                <a:path w="6444618" h="319221">
                  <a:moveTo>
                    <a:pt x="0" y="119708"/>
                  </a:moveTo>
                  <a:lnTo>
                    <a:pt x="268525" y="79805"/>
                  </a:lnTo>
                  <a:lnTo>
                    <a:pt x="537051" y="79805"/>
                  </a:lnTo>
                  <a:lnTo>
                    <a:pt x="805577" y="39902"/>
                  </a:lnTo>
                  <a:lnTo>
                    <a:pt x="1074103" y="0"/>
                  </a:lnTo>
                  <a:lnTo>
                    <a:pt x="1342628" y="0"/>
                  </a:lnTo>
                  <a:lnTo>
                    <a:pt x="1611154" y="119708"/>
                  </a:lnTo>
                  <a:lnTo>
                    <a:pt x="1879680" y="199513"/>
                  </a:lnTo>
                  <a:lnTo>
                    <a:pt x="2148206" y="199513"/>
                  </a:lnTo>
                  <a:lnTo>
                    <a:pt x="2416732" y="199513"/>
                  </a:lnTo>
                  <a:lnTo>
                    <a:pt x="2685257" y="279319"/>
                  </a:lnTo>
                  <a:lnTo>
                    <a:pt x="2953783" y="279319"/>
                  </a:lnTo>
                  <a:lnTo>
                    <a:pt x="3222309" y="319221"/>
                  </a:lnTo>
                  <a:lnTo>
                    <a:pt x="3490835" y="199513"/>
                  </a:lnTo>
                  <a:lnTo>
                    <a:pt x="3759360" y="279319"/>
                  </a:lnTo>
                  <a:lnTo>
                    <a:pt x="4027886" y="199513"/>
                  </a:lnTo>
                  <a:lnTo>
                    <a:pt x="4296412" y="39902"/>
                  </a:lnTo>
                  <a:lnTo>
                    <a:pt x="4564938" y="39902"/>
                  </a:lnTo>
                  <a:lnTo>
                    <a:pt x="4833464" y="119708"/>
                  </a:lnTo>
                  <a:lnTo>
                    <a:pt x="5101989" y="0"/>
                  </a:lnTo>
                  <a:lnTo>
                    <a:pt x="5370515" y="0"/>
                  </a:lnTo>
                  <a:lnTo>
                    <a:pt x="5639041" y="199513"/>
                  </a:lnTo>
                  <a:lnTo>
                    <a:pt x="5907567" y="159610"/>
                  </a:lnTo>
                  <a:lnTo>
                    <a:pt x="6176092" y="3990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59124"/>
            </a:xfrm>
            <a:custGeom>
              <a:avLst/>
              <a:pathLst>
                <a:path w="6444618" h="359124">
                  <a:moveTo>
                    <a:pt x="0" y="79805"/>
                  </a:moveTo>
                  <a:lnTo>
                    <a:pt x="268525" y="39902"/>
                  </a:lnTo>
                  <a:lnTo>
                    <a:pt x="537051" y="39902"/>
                  </a:lnTo>
                  <a:lnTo>
                    <a:pt x="805577" y="39902"/>
                  </a:lnTo>
                  <a:lnTo>
                    <a:pt x="1074103" y="39902"/>
                  </a:lnTo>
                  <a:lnTo>
                    <a:pt x="1342628" y="39902"/>
                  </a:lnTo>
                  <a:lnTo>
                    <a:pt x="1611154" y="39902"/>
                  </a:lnTo>
                  <a:lnTo>
                    <a:pt x="1879680" y="159610"/>
                  </a:lnTo>
                  <a:lnTo>
                    <a:pt x="2148206" y="119708"/>
                  </a:lnTo>
                  <a:lnTo>
                    <a:pt x="2416732" y="279319"/>
                  </a:lnTo>
                  <a:lnTo>
                    <a:pt x="2685257" y="159610"/>
                  </a:lnTo>
                  <a:lnTo>
                    <a:pt x="2953783" y="279319"/>
                  </a:lnTo>
                  <a:lnTo>
                    <a:pt x="3222309" y="359124"/>
                  </a:lnTo>
                  <a:lnTo>
                    <a:pt x="3490835" y="119708"/>
                  </a:lnTo>
                  <a:lnTo>
                    <a:pt x="3759360" y="159610"/>
                  </a:lnTo>
                  <a:lnTo>
                    <a:pt x="4027886" y="119708"/>
                  </a:lnTo>
                  <a:lnTo>
                    <a:pt x="4296412" y="239416"/>
                  </a:lnTo>
                  <a:lnTo>
                    <a:pt x="4564938" y="119708"/>
                  </a:lnTo>
                  <a:lnTo>
                    <a:pt x="4833464" y="39902"/>
                  </a:lnTo>
                  <a:lnTo>
                    <a:pt x="5101989" y="0"/>
                  </a:lnTo>
                  <a:lnTo>
                    <a:pt x="5370515" y="0"/>
                  </a:lnTo>
                  <a:lnTo>
                    <a:pt x="5639041" y="79805"/>
                  </a:lnTo>
                  <a:lnTo>
                    <a:pt x="5907567" y="119708"/>
                  </a:lnTo>
                  <a:lnTo>
                    <a:pt x="6176092" y="79805"/>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558638"/>
            </a:xfrm>
            <a:custGeom>
              <a:avLst/>
              <a:pathLst>
                <a:path w="6444618" h="558638">
                  <a:moveTo>
                    <a:pt x="0" y="359124"/>
                  </a:moveTo>
                  <a:lnTo>
                    <a:pt x="268525" y="159610"/>
                  </a:lnTo>
                  <a:lnTo>
                    <a:pt x="537051" y="119708"/>
                  </a:lnTo>
                  <a:lnTo>
                    <a:pt x="805577" y="79805"/>
                  </a:lnTo>
                  <a:lnTo>
                    <a:pt x="1074103" y="39902"/>
                  </a:lnTo>
                  <a:lnTo>
                    <a:pt x="1342628" y="0"/>
                  </a:lnTo>
                  <a:lnTo>
                    <a:pt x="1611154" y="0"/>
                  </a:lnTo>
                  <a:lnTo>
                    <a:pt x="1879680" y="39902"/>
                  </a:lnTo>
                  <a:lnTo>
                    <a:pt x="2148206" y="199513"/>
                  </a:lnTo>
                  <a:lnTo>
                    <a:pt x="2416732" y="279319"/>
                  </a:lnTo>
                  <a:lnTo>
                    <a:pt x="2685257" y="239416"/>
                  </a:lnTo>
                  <a:lnTo>
                    <a:pt x="2953783" y="279319"/>
                  </a:lnTo>
                  <a:lnTo>
                    <a:pt x="3222309" y="279319"/>
                  </a:lnTo>
                  <a:lnTo>
                    <a:pt x="3490835" y="279319"/>
                  </a:lnTo>
                  <a:lnTo>
                    <a:pt x="3759360" y="399027"/>
                  </a:lnTo>
                  <a:lnTo>
                    <a:pt x="4027886" y="279319"/>
                  </a:lnTo>
                  <a:lnTo>
                    <a:pt x="4296412" y="399027"/>
                  </a:lnTo>
                  <a:lnTo>
                    <a:pt x="4564938" y="399027"/>
                  </a:lnTo>
                  <a:lnTo>
                    <a:pt x="4833464" y="199513"/>
                  </a:lnTo>
                  <a:lnTo>
                    <a:pt x="5101989" y="119708"/>
                  </a:lnTo>
                  <a:lnTo>
                    <a:pt x="5370515" y="199513"/>
                  </a:lnTo>
                  <a:lnTo>
                    <a:pt x="5639041" y="558638"/>
                  </a:lnTo>
                  <a:lnTo>
                    <a:pt x="5907567" y="518735"/>
                  </a:lnTo>
                  <a:lnTo>
                    <a:pt x="6176092" y="279319"/>
                  </a:lnTo>
                  <a:lnTo>
                    <a:pt x="6444618" y="43892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776" y="1110538"/>
              <a:ext cx="258646" cy="238854"/>
            </a:xfrm>
            <a:custGeom>
              <a:avLst/>
              <a:pathLst>
                <a:path w="258646" h="238854">
                  <a:moveTo>
                    <a:pt x="258646" y="0"/>
                  </a:moveTo>
                  <a:lnTo>
                    <a:pt x="0" y="238854"/>
                  </a:lnTo>
                </a:path>
              </a:pathLst>
            </a:custGeom>
          </p:spPr>
          <p:txBody>
            <a:bodyPr/>
            <a:lstStyle/>
            <a:p/>
          </p:txBody>
        </p:sp>
        <p:sp>
          <p:nvSpPr>
            <p:cNvPr id="41" name="pl41"/>
            <p:cNvSpPr/>
            <p:nvPr/>
          </p:nvSpPr>
          <p:spPr>
            <a:xfrm>
              <a:off x="7911379" y="1358793"/>
              <a:ext cx="250044" cy="3756"/>
            </a:xfrm>
            <a:custGeom>
              <a:avLst/>
              <a:pathLst>
                <a:path w="250044" h="3756">
                  <a:moveTo>
                    <a:pt x="250044" y="3756"/>
                  </a:moveTo>
                  <a:lnTo>
                    <a:pt x="0" y="0"/>
                  </a:lnTo>
                </a:path>
              </a:pathLst>
            </a:custGeom>
          </p:spPr>
          <p:txBody>
            <a:bodyPr/>
            <a:lstStyle/>
            <a:p/>
          </p:txBody>
        </p:sp>
        <p:sp>
          <p:nvSpPr>
            <p:cNvPr id="42" name="pl42"/>
            <p:cNvSpPr/>
            <p:nvPr/>
          </p:nvSpPr>
          <p:spPr>
            <a:xfrm>
              <a:off x="7903800" y="1407134"/>
              <a:ext cx="257623" cy="205967"/>
            </a:xfrm>
            <a:custGeom>
              <a:avLst/>
              <a:pathLst>
                <a:path w="257623" h="205967">
                  <a:moveTo>
                    <a:pt x="257623" y="205967"/>
                  </a:moveTo>
                  <a:lnTo>
                    <a:pt x="0" y="0"/>
                  </a:lnTo>
                </a:path>
              </a:pathLst>
            </a:custGeom>
          </p:spPr>
          <p:txBody>
            <a:bodyPr/>
            <a:lstStyle/>
            <a:p/>
          </p:txBody>
        </p:sp>
        <p:sp>
          <p:nvSpPr>
            <p:cNvPr id="43" name="pl43"/>
            <p:cNvSpPr/>
            <p:nvPr/>
          </p:nvSpPr>
          <p:spPr>
            <a:xfrm>
              <a:off x="7906996" y="1764524"/>
              <a:ext cx="254426" cy="125988"/>
            </a:xfrm>
            <a:custGeom>
              <a:avLst/>
              <a:pathLst>
                <a:path w="254426" h="125988">
                  <a:moveTo>
                    <a:pt x="254426" y="125988"/>
                  </a:moveTo>
                  <a:lnTo>
                    <a:pt x="0" y="0"/>
                  </a:lnTo>
                </a:path>
              </a:pathLst>
            </a:custGeom>
          </p:spPr>
          <p:txBody>
            <a:bodyPr/>
            <a:lstStyle/>
            <a:p/>
          </p:txBody>
        </p:sp>
        <p:sp>
          <p:nvSpPr>
            <p:cNvPr id="44" name="pg44"/>
            <p:cNvSpPr/>
            <p:nvPr/>
          </p:nvSpPr>
          <p:spPr>
            <a:xfrm>
              <a:off x="8092843" y="99790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3874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27156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3124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8" name="pg48"/>
            <p:cNvSpPr/>
            <p:nvPr/>
          </p:nvSpPr>
          <p:spPr>
            <a:xfrm>
              <a:off x="8092843" y="15445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58534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50" name="pg50"/>
            <p:cNvSpPr/>
            <p:nvPr/>
          </p:nvSpPr>
          <p:spPr>
            <a:xfrm>
              <a:off x="8092843" y="18205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6140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264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Latvia,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NA.
Between 2023 and 2024, 1 vaccines increased coverage, 2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981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470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96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25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715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205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82480"/>
              <a:ext cx="249522" cy="191160"/>
            </a:xfrm>
            <a:prstGeom prst="rect">
              <a:avLst/>
            </a:prstGeom>
            <a:solidFill>
              <a:srgbClr val="1CABE2">
                <a:alpha val="100000"/>
              </a:srgbClr>
            </a:solidFill>
          </p:spPr>
          <p:txBody>
            <a:bodyPr/>
            <a:lstStyle/>
            <a:p/>
          </p:txBody>
        </p:sp>
        <p:sp>
          <p:nvSpPr>
            <p:cNvPr id="23" name="rc23"/>
            <p:cNvSpPr/>
            <p:nvPr/>
          </p:nvSpPr>
          <p:spPr>
            <a:xfrm>
              <a:off x="1573521" y="3687235"/>
              <a:ext cx="249522" cy="186404"/>
            </a:xfrm>
            <a:prstGeom prst="rect">
              <a:avLst/>
            </a:prstGeom>
            <a:solidFill>
              <a:srgbClr val="1CABE2">
                <a:alpha val="100000"/>
              </a:srgbClr>
            </a:solidFill>
          </p:spPr>
          <p:txBody>
            <a:bodyPr/>
            <a:lstStyle/>
            <a:p/>
          </p:txBody>
        </p:sp>
        <p:sp>
          <p:nvSpPr>
            <p:cNvPr id="24" name="rc24"/>
            <p:cNvSpPr/>
            <p:nvPr/>
          </p:nvSpPr>
          <p:spPr>
            <a:xfrm>
              <a:off x="1850769" y="3683431"/>
              <a:ext cx="249522" cy="190208"/>
            </a:xfrm>
            <a:prstGeom prst="rect">
              <a:avLst/>
            </a:prstGeom>
            <a:solidFill>
              <a:srgbClr val="1CABE2">
                <a:alpha val="100000"/>
              </a:srgbClr>
            </a:solidFill>
          </p:spPr>
          <p:txBody>
            <a:bodyPr/>
            <a:lstStyle/>
            <a:p/>
          </p:txBody>
        </p:sp>
        <p:sp>
          <p:nvSpPr>
            <p:cNvPr id="25" name="rc25"/>
            <p:cNvSpPr/>
            <p:nvPr/>
          </p:nvSpPr>
          <p:spPr>
            <a:xfrm>
              <a:off x="2128016" y="3473250"/>
              <a:ext cx="249522" cy="400389"/>
            </a:xfrm>
            <a:prstGeom prst="rect">
              <a:avLst/>
            </a:prstGeom>
            <a:solidFill>
              <a:srgbClr val="1CABE2">
                <a:alpha val="100000"/>
              </a:srgbClr>
            </a:solidFill>
          </p:spPr>
          <p:txBody>
            <a:bodyPr/>
            <a:lstStyle/>
            <a:p/>
          </p:txBody>
        </p:sp>
        <p:sp>
          <p:nvSpPr>
            <p:cNvPr id="26" name="rc26"/>
            <p:cNvSpPr/>
            <p:nvPr/>
          </p:nvSpPr>
          <p:spPr>
            <a:xfrm>
              <a:off x="2405264" y="3677724"/>
              <a:ext cx="249522" cy="195915"/>
            </a:xfrm>
            <a:prstGeom prst="rect">
              <a:avLst/>
            </a:prstGeom>
            <a:solidFill>
              <a:srgbClr val="1CABE2">
                <a:alpha val="100000"/>
              </a:srgbClr>
            </a:solidFill>
          </p:spPr>
          <p:txBody>
            <a:bodyPr/>
            <a:lstStyle/>
            <a:p/>
          </p:txBody>
        </p:sp>
        <p:sp>
          <p:nvSpPr>
            <p:cNvPr id="27" name="rc27"/>
            <p:cNvSpPr/>
            <p:nvPr/>
          </p:nvSpPr>
          <p:spPr>
            <a:xfrm>
              <a:off x="2682512" y="3665361"/>
              <a:ext cx="249522" cy="208278"/>
            </a:xfrm>
            <a:prstGeom prst="rect">
              <a:avLst/>
            </a:prstGeom>
            <a:solidFill>
              <a:srgbClr val="1CABE2">
                <a:alpha val="100000"/>
              </a:srgbClr>
            </a:solidFill>
          </p:spPr>
          <p:txBody>
            <a:bodyPr/>
            <a:lstStyle/>
            <a:p/>
          </p:txBody>
        </p:sp>
        <p:sp>
          <p:nvSpPr>
            <p:cNvPr id="28" name="rc28"/>
            <p:cNvSpPr/>
            <p:nvPr/>
          </p:nvSpPr>
          <p:spPr>
            <a:xfrm>
              <a:off x="2959759" y="3438061"/>
              <a:ext cx="249522" cy="435578"/>
            </a:xfrm>
            <a:prstGeom prst="rect">
              <a:avLst/>
            </a:prstGeom>
            <a:solidFill>
              <a:srgbClr val="1CABE2">
                <a:alpha val="100000"/>
              </a:srgbClr>
            </a:solidFill>
          </p:spPr>
          <p:txBody>
            <a:bodyPr/>
            <a:lstStyle/>
            <a:p/>
          </p:txBody>
        </p:sp>
        <p:sp>
          <p:nvSpPr>
            <p:cNvPr id="29" name="rc29"/>
            <p:cNvSpPr/>
            <p:nvPr/>
          </p:nvSpPr>
          <p:spPr>
            <a:xfrm>
              <a:off x="3237007" y="3418089"/>
              <a:ext cx="249522" cy="455550"/>
            </a:xfrm>
            <a:prstGeom prst="rect">
              <a:avLst/>
            </a:prstGeom>
            <a:solidFill>
              <a:srgbClr val="1CABE2">
                <a:alpha val="100000"/>
              </a:srgbClr>
            </a:solidFill>
          </p:spPr>
          <p:txBody>
            <a:bodyPr/>
            <a:lstStyle/>
            <a:p/>
          </p:txBody>
        </p:sp>
        <p:sp>
          <p:nvSpPr>
            <p:cNvPr id="30" name="rc30"/>
            <p:cNvSpPr/>
            <p:nvPr/>
          </p:nvSpPr>
          <p:spPr>
            <a:xfrm>
              <a:off x="3514255" y="2473702"/>
              <a:ext cx="249522" cy="1399937"/>
            </a:xfrm>
            <a:prstGeom prst="rect">
              <a:avLst/>
            </a:prstGeom>
            <a:solidFill>
              <a:srgbClr val="1CABE2">
                <a:alpha val="100000"/>
              </a:srgbClr>
            </a:solidFill>
          </p:spPr>
          <p:txBody>
            <a:bodyPr/>
            <a:lstStyle/>
            <a:p/>
          </p:txBody>
        </p:sp>
        <p:sp>
          <p:nvSpPr>
            <p:cNvPr id="31" name="rc31"/>
            <p:cNvSpPr/>
            <p:nvPr/>
          </p:nvSpPr>
          <p:spPr>
            <a:xfrm>
              <a:off x="3791502" y="3448523"/>
              <a:ext cx="249522" cy="425117"/>
            </a:xfrm>
            <a:prstGeom prst="rect">
              <a:avLst/>
            </a:prstGeom>
            <a:solidFill>
              <a:srgbClr val="1CABE2">
                <a:alpha val="100000"/>
              </a:srgbClr>
            </a:solidFill>
          </p:spPr>
          <p:txBody>
            <a:bodyPr/>
            <a:lstStyle/>
            <a:p/>
          </p:txBody>
        </p:sp>
        <p:sp>
          <p:nvSpPr>
            <p:cNvPr id="32" name="rc32"/>
            <p:cNvSpPr/>
            <p:nvPr/>
          </p:nvSpPr>
          <p:spPr>
            <a:xfrm>
              <a:off x="4068750" y="3681529"/>
              <a:ext cx="249522" cy="192111"/>
            </a:xfrm>
            <a:prstGeom prst="rect">
              <a:avLst/>
            </a:prstGeom>
            <a:solidFill>
              <a:srgbClr val="1CABE2">
                <a:alpha val="100000"/>
              </a:srgbClr>
            </a:solidFill>
          </p:spPr>
          <p:txBody>
            <a:bodyPr/>
            <a:lstStyle/>
            <a:p/>
          </p:txBody>
        </p:sp>
        <p:sp>
          <p:nvSpPr>
            <p:cNvPr id="33" name="rc33"/>
            <p:cNvSpPr/>
            <p:nvPr/>
          </p:nvSpPr>
          <p:spPr>
            <a:xfrm>
              <a:off x="4345998" y="2967294"/>
              <a:ext cx="249522" cy="906345"/>
            </a:xfrm>
            <a:prstGeom prst="rect">
              <a:avLst/>
            </a:prstGeom>
            <a:solidFill>
              <a:srgbClr val="1CABE2">
                <a:alpha val="100000"/>
              </a:srgbClr>
            </a:solidFill>
          </p:spPr>
          <p:txBody>
            <a:bodyPr/>
            <a:lstStyle/>
            <a:p/>
          </p:txBody>
        </p:sp>
        <p:sp>
          <p:nvSpPr>
            <p:cNvPr id="34" name="rc34"/>
            <p:cNvSpPr/>
            <p:nvPr/>
          </p:nvSpPr>
          <p:spPr>
            <a:xfrm>
              <a:off x="4623245" y="2352919"/>
              <a:ext cx="249522" cy="1520720"/>
            </a:xfrm>
            <a:prstGeom prst="rect">
              <a:avLst/>
            </a:prstGeom>
            <a:solidFill>
              <a:srgbClr val="1CABE2">
                <a:alpha val="100000"/>
              </a:srgbClr>
            </a:solidFill>
          </p:spPr>
          <p:txBody>
            <a:bodyPr/>
            <a:lstStyle/>
            <a:p/>
          </p:txBody>
        </p:sp>
        <p:sp>
          <p:nvSpPr>
            <p:cNvPr id="35" name="rc35"/>
            <p:cNvSpPr/>
            <p:nvPr/>
          </p:nvSpPr>
          <p:spPr>
            <a:xfrm>
              <a:off x="4900493" y="3083321"/>
              <a:ext cx="249522" cy="790318"/>
            </a:xfrm>
            <a:prstGeom prst="rect">
              <a:avLst/>
            </a:prstGeom>
            <a:solidFill>
              <a:srgbClr val="1CABE2">
                <a:alpha val="100000"/>
              </a:srgbClr>
            </a:solidFill>
          </p:spPr>
          <p:txBody>
            <a:bodyPr/>
            <a:lstStyle/>
            <a:p/>
          </p:txBody>
        </p:sp>
        <p:sp>
          <p:nvSpPr>
            <p:cNvPr id="36" name="rc36"/>
            <p:cNvSpPr/>
            <p:nvPr/>
          </p:nvSpPr>
          <p:spPr>
            <a:xfrm>
              <a:off x="5177741" y="2419492"/>
              <a:ext cx="249522" cy="1454147"/>
            </a:xfrm>
            <a:prstGeom prst="rect">
              <a:avLst/>
            </a:prstGeom>
            <a:solidFill>
              <a:srgbClr val="1CABE2">
                <a:alpha val="100000"/>
              </a:srgbClr>
            </a:solidFill>
          </p:spPr>
          <p:txBody>
            <a:bodyPr/>
            <a:lstStyle/>
            <a:p/>
          </p:txBody>
        </p:sp>
        <p:sp>
          <p:nvSpPr>
            <p:cNvPr id="37" name="rc37"/>
            <p:cNvSpPr/>
            <p:nvPr/>
          </p:nvSpPr>
          <p:spPr>
            <a:xfrm>
              <a:off x="5454988" y="3242146"/>
              <a:ext cx="249522" cy="631493"/>
            </a:xfrm>
            <a:prstGeom prst="rect">
              <a:avLst/>
            </a:prstGeom>
            <a:solidFill>
              <a:srgbClr val="1CABE2">
                <a:alpha val="100000"/>
              </a:srgbClr>
            </a:solidFill>
          </p:spPr>
          <p:txBody>
            <a:bodyPr/>
            <a:lstStyle/>
            <a:p/>
          </p:txBody>
        </p:sp>
        <p:sp>
          <p:nvSpPr>
            <p:cNvPr id="38" name="rc38"/>
            <p:cNvSpPr/>
            <p:nvPr/>
          </p:nvSpPr>
          <p:spPr>
            <a:xfrm>
              <a:off x="5732236" y="3663459"/>
              <a:ext cx="249522" cy="210180"/>
            </a:xfrm>
            <a:prstGeom prst="rect">
              <a:avLst/>
            </a:prstGeom>
            <a:solidFill>
              <a:srgbClr val="1CABE2">
                <a:alpha val="100000"/>
              </a:srgbClr>
            </a:solidFill>
          </p:spPr>
          <p:txBody>
            <a:bodyPr/>
            <a:lstStyle/>
            <a:p/>
          </p:txBody>
        </p:sp>
        <p:sp>
          <p:nvSpPr>
            <p:cNvPr id="39" name="rc39"/>
            <p:cNvSpPr/>
            <p:nvPr/>
          </p:nvSpPr>
          <p:spPr>
            <a:xfrm>
              <a:off x="6009484" y="3475152"/>
              <a:ext cx="249522" cy="398487"/>
            </a:xfrm>
            <a:prstGeom prst="rect">
              <a:avLst/>
            </a:prstGeom>
            <a:solidFill>
              <a:srgbClr val="1CABE2">
                <a:alpha val="100000"/>
              </a:srgbClr>
            </a:solidFill>
          </p:spPr>
          <p:txBody>
            <a:bodyPr/>
            <a:lstStyle/>
            <a:p/>
          </p:txBody>
        </p:sp>
        <p:sp>
          <p:nvSpPr>
            <p:cNvPr id="40" name="rc40"/>
            <p:cNvSpPr/>
            <p:nvPr/>
          </p:nvSpPr>
          <p:spPr>
            <a:xfrm>
              <a:off x="6286731" y="3319180"/>
              <a:ext cx="249522" cy="554459"/>
            </a:xfrm>
            <a:prstGeom prst="rect">
              <a:avLst/>
            </a:prstGeom>
            <a:solidFill>
              <a:srgbClr val="1CABE2">
                <a:alpha val="100000"/>
              </a:srgbClr>
            </a:solidFill>
          </p:spPr>
          <p:txBody>
            <a:bodyPr/>
            <a:lstStyle/>
            <a:p/>
          </p:txBody>
        </p:sp>
        <p:sp>
          <p:nvSpPr>
            <p:cNvPr id="41" name="rc41"/>
            <p:cNvSpPr/>
            <p:nvPr/>
          </p:nvSpPr>
          <p:spPr>
            <a:xfrm>
              <a:off x="6563979" y="3694843"/>
              <a:ext cx="249522" cy="178796"/>
            </a:xfrm>
            <a:prstGeom prst="rect">
              <a:avLst/>
            </a:prstGeom>
            <a:solidFill>
              <a:srgbClr val="1CABE2">
                <a:alpha val="100000"/>
              </a:srgbClr>
            </a:solidFill>
          </p:spPr>
          <p:txBody>
            <a:bodyPr/>
            <a:lstStyle/>
            <a:p/>
          </p:txBody>
        </p:sp>
        <p:sp>
          <p:nvSpPr>
            <p:cNvPr id="42" name="rc42"/>
            <p:cNvSpPr/>
            <p:nvPr/>
          </p:nvSpPr>
          <p:spPr>
            <a:xfrm>
              <a:off x="6841227" y="3706256"/>
              <a:ext cx="249522" cy="167383"/>
            </a:xfrm>
            <a:prstGeom prst="rect">
              <a:avLst/>
            </a:prstGeom>
            <a:solidFill>
              <a:srgbClr val="1CABE2">
                <a:alpha val="100000"/>
              </a:srgbClr>
            </a:solidFill>
          </p:spPr>
          <p:txBody>
            <a:bodyPr/>
            <a:lstStyle/>
            <a:p/>
          </p:txBody>
        </p:sp>
        <p:sp>
          <p:nvSpPr>
            <p:cNvPr id="43" name="rc43"/>
            <p:cNvSpPr/>
            <p:nvPr/>
          </p:nvSpPr>
          <p:spPr>
            <a:xfrm>
              <a:off x="7118474" y="3210761"/>
              <a:ext cx="249522" cy="662878"/>
            </a:xfrm>
            <a:prstGeom prst="rect">
              <a:avLst/>
            </a:prstGeom>
            <a:solidFill>
              <a:srgbClr val="1CABE2">
                <a:alpha val="100000"/>
              </a:srgbClr>
            </a:solidFill>
          </p:spPr>
          <p:txBody>
            <a:bodyPr/>
            <a:lstStyle/>
            <a:p/>
          </p:txBody>
        </p:sp>
        <p:sp>
          <p:nvSpPr>
            <p:cNvPr id="44" name="rc44"/>
            <p:cNvSpPr/>
            <p:nvPr/>
          </p:nvSpPr>
          <p:spPr>
            <a:xfrm>
              <a:off x="7395722" y="3722423"/>
              <a:ext cx="249522" cy="151216"/>
            </a:xfrm>
            <a:prstGeom prst="rect">
              <a:avLst/>
            </a:prstGeom>
            <a:solidFill>
              <a:srgbClr val="1CABE2">
                <a:alpha val="100000"/>
              </a:srgbClr>
            </a:solidFill>
          </p:spPr>
          <p:txBody>
            <a:bodyPr/>
            <a:lstStyle/>
            <a:p/>
          </p:txBody>
        </p:sp>
        <p:sp>
          <p:nvSpPr>
            <p:cNvPr id="45" name="rc45"/>
            <p:cNvSpPr/>
            <p:nvPr/>
          </p:nvSpPr>
          <p:spPr>
            <a:xfrm>
              <a:off x="7672970" y="3603543"/>
              <a:ext cx="249522" cy="270096"/>
            </a:xfrm>
            <a:prstGeom prst="rect">
              <a:avLst/>
            </a:prstGeom>
            <a:solidFill>
              <a:srgbClr val="1CABE2">
                <a:alpha val="100000"/>
              </a:srgbClr>
            </a:solidFill>
          </p:spPr>
          <p:txBody>
            <a:bodyPr/>
            <a:lstStyle/>
            <a:p/>
          </p:txBody>
        </p:sp>
        <p:sp>
          <p:nvSpPr>
            <p:cNvPr id="46" name="rc46"/>
            <p:cNvSpPr/>
            <p:nvPr/>
          </p:nvSpPr>
          <p:spPr>
            <a:xfrm>
              <a:off x="7950217" y="3607347"/>
              <a:ext cx="249522" cy="266292"/>
            </a:xfrm>
            <a:prstGeom prst="rect">
              <a:avLst/>
            </a:prstGeom>
            <a:solidFill>
              <a:srgbClr val="1CABE2">
                <a:alpha val="100000"/>
              </a:srgbClr>
            </a:solidFill>
          </p:spPr>
          <p:txBody>
            <a:bodyPr/>
            <a:lstStyle/>
            <a:p/>
          </p:txBody>
        </p:sp>
        <p:sp>
          <p:nvSpPr>
            <p:cNvPr id="47" name="rc47"/>
            <p:cNvSpPr/>
            <p:nvPr/>
          </p:nvSpPr>
          <p:spPr>
            <a:xfrm>
              <a:off x="1296273" y="3108049"/>
              <a:ext cx="249522" cy="574431"/>
            </a:xfrm>
            <a:prstGeom prst="rect">
              <a:avLst/>
            </a:prstGeom>
            <a:solidFill>
              <a:srgbClr val="B3B3B3">
                <a:alpha val="100000"/>
              </a:srgbClr>
            </a:solidFill>
          </p:spPr>
          <p:txBody>
            <a:bodyPr/>
            <a:lstStyle/>
            <a:p/>
          </p:txBody>
        </p:sp>
        <p:sp>
          <p:nvSpPr>
            <p:cNvPr id="48" name="rc48"/>
            <p:cNvSpPr/>
            <p:nvPr/>
          </p:nvSpPr>
          <p:spPr>
            <a:xfrm>
              <a:off x="1573521" y="3313474"/>
              <a:ext cx="249522" cy="373760"/>
            </a:xfrm>
            <a:prstGeom prst="rect">
              <a:avLst/>
            </a:prstGeom>
            <a:solidFill>
              <a:srgbClr val="B3B3B3">
                <a:alpha val="100000"/>
              </a:srgbClr>
            </a:solidFill>
          </p:spPr>
          <p:txBody>
            <a:bodyPr/>
            <a:lstStyle/>
            <a:p/>
          </p:txBody>
        </p:sp>
        <p:sp>
          <p:nvSpPr>
            <p:cNvPr id="49" name="rc49"/>
            <p:cNvSpPr/>
            <p:nvPr/>
          </p:nvSpPr>
          <p:spPr>
            <a:xfrm>
              <a:off x="1850769" y="3302062"/>
              <a:ext cx="249522" cy="381368"/>
            </a:xfrm>
            <a:prstGeom prst="rect">
              <a:avLst/>
            </a:prstGeom>
            <a:solidFill>
              <a:srgbClr val="B3B3B3">
                <a:alpha val="100000"/>
              </a:srgbClr>
            </a:solidFill>
          </p:spPr>
          <p:txBody>
            <a:bodyPr/>
            <a:lstStyle/>
            <a:p/>
          </p:txBody>
        </p:sp>
        <p:sp>
          <p:nvSpPr>
            <p:cNvPr id="50" name="rc50"/>
            <p:cNvSpPr/>
            <p:nvPr/>
          </p:nvSpPr>
          <p:spPr>
            <a:xfrm>
              <a:off x="2128016" y="3473250"/>
              <a:ext cx="249522" cy="0"/>
            </a:xfrm>
            <a:prstGeom prst="rect">
              <a:avLst/>
            </a:prstGeom>
            <a:solidFill>
              <a:srgbClr val="B3B3B3">
                <a:alpha val="100000"/>
              </a:srgbClr>
            </a:solidFill>
          </p:spPr>
          <p:txBody>
            <a:bodyPr/>
            <a:lstStyle/>
            <a:p/>
          </p:txBody>
        </p:sp>
        <p:sp>
          <p:nvSpPr>
            <p:cNvPr id="51" name="rc51"/>
            <p:cNvSpPr/>
            <p:nvPr/>
          </p:nvSpPr>
          <p:spPr>
            <a:xfrm>
              <a:off x="2405264" y="3677724"/>
              <a:ext cx="249522" cy="0"/>
            </a:xfrm>
            <a:prstGeom prst="rect">
              <a:avLst/>
            </a:prstGeom>
            <a:solidFill>
              <a:srgbClr val="B3B3B3">
                <a:alpha val="100000"/>
              </a:srgbClr>
            </a:solidFill>
          </p:spPr>
          <p:txBody>
            <a:bodyPr/>
            <a:lstStyle/>
            <a:p/>
          </p:txBody>
        </p:sp>
        <p:sp>
          <p:nvSpPr>
            <p:cNvPr id="52" name="rc52"/>
            <p:cNvSpPr/>
            <p:nvPr/>
          </p:nvSpPr>
          <p:spPr>
            <a:xfrm>
              <a:off x="2682512" y="3665361"/>
              <a:ext cx="249522" cy="0"/>
            </a:xfrm>
            <a:prstGeom prst="rect">
              <a:avLst/>
            </a:prstGeom>
            <a:solidFill>
              <a:srgbClr val="B3B3B3">
                <a:alpha val="100000"/>
              </a:srgbClr>
            </a:solidFill>
          </p:spPr>
          <p:txBody>
            <a:bodyPr/>
            <a:lstStyle/>
            <a:p/>
          </p:txBody>
        </p:sp>
        <p:sp>
          <p:nvSpPr>
            <p:cNvPr id="53" name="rc53"/>
            <p:cNvSpPr/>
            <p:nvPr/>
          </p:nvSpPr>
          <p:spPr>
            <a:xfrm>
              <a:off x="2959759" y="3001532"/>
              <a:ext cx="249522" cy="436529"/>
            </a:xfrm>
            <a:prstGeom prst="rect">
              <a:avLst/>
            </a:prstGeom>
            <a:solidFill>
              <a:srgbClr val="B3B3B3">
                <a:alpha val="100000"/>
              </a:srgbClr>
            </a:solidFill>
          </p:spPr>
          <p:txBody>
            <a:bodyPr/>
            <a:lstStyle/>
            <a:p/>
          </p:txBody>
        </p:sp>
        <p:sp>
          <p:nvSpPr>
            <p:cNvPr id="54" name="rc54"/>
            <p:cNvSpPr/>
            <p:nvPr/>
          </p:nvSpPr>
          <p:spPr>
            <a:xfrm>
              <a:off x="3237007" y="2506988"/>
              <a:ext cx="249522" cy="911100"/>
            </a:xfrm>
            <a:prstGeom prst="rect">
              <a:avLst/>
            </a:prstGeom>
            <a:solidFill>
              <a:srgbClr val="B3B3B3">
                <a:alpha val="100000"/>
              </a:srgbClr>
            </a:solidFill>
          </p:spPr>
          <p:txBody>
            <a:bodyPr/>
            <a:lstStyle/>
            <a:p/>
          </p:txBody>
        </p:sp>
        <p:sp>
          <p:nvSpPr>
            <p:cNvPr id="55" name="rc55"/>
            <p:cNvSpPr/>
            <p:nvPr/>
          </p:nvSpPr>
          <p:spPr>
            <a:xfrm>
              <a:off x="3514255" y="2473702"/>
              <a:ext cx="249522" cy="0"/>
            </a:xfrm>
            <a:prstGeom prst="rect">
              <a:avLst/>
            </a:prstGeom>
            <a:solidFill>
              <a:srgbClr val="B3B3B3">
                <a:alpha val="100000"/>
              </a:srgbClr>
            </a:solidFill>
          </p:spPr>
          <p:txBody>
            <a:bodyPr/>
            <a:lstStyle/>
            <a:p/>
          </p:txBody>
        </p:sp>
        <p:sp>
          <p:nvSpPr>
            <p:cNvPr id="56" name="rc56"/>
            <p:cNvSpPr/>
            <p:nvPr/>
          </p:nvSpPr>
          <p:spPr>
            <a:xfrm>
              <a:off x="3791502" y="2597337"/>
              <a:ext cx="249522" cy="851185"/>
            </a:xfrm>
            <a:prstGeom prst="rect">
              <a:avLst/>
            </a:prstGeom>
            <a:solidFill>
              <a:srgbClr val="B3B3B3">
                <a:alpha val="100000"/>
              </a:srgbClr>
            </a:solidFill>
          </p:spPr>
          <p:txBody>
            <a:bodyPr/>
            <a:lstStyle/>
            <a:p/>
          </p:txBody>
        </p:sp>
        <p:sp>
          <p:nvSpPr>
            <p:cNvPr id="57" name="rc57"/>
            <p:cNvSpPr/>
            <p:nvPr/>
          </p:nvSpPr>
          <p:spPr>
            <a:xfrm>
              <a:off x="4068750" y="2339604"/>
              <a:ext cx="249522" cy="1341924"/>
            </a:xfrm>
            <a:prstGeom prst="rect">
              <a:avLst/>
            </a:prstGeom>
            <a:solidFill>
              <a:srgbClr val="B3B3B3">
                <a:alpha val="100000"/>
              </a:srgbClr>
            </a:solidFill>
          </p:spPr>
          <p:txBody>
            <a:bodyPr/>
            <a:lstStyle/>
            <a:p/>
          </p:txBody>
        </p:sp>
        <p:sp>
          <p:nvSpPr>
            <p:cNvPr id="58" name="rc58"/>
            <p:cNvSpPr/>
            <p:nvPr/>
          </p:nvSpPr>
          <p:spPr>
            <a:xfrm>
              <a:off x="4345998" y="2423296"/>
              <a:ext cx="249522" cy="543997"/>
            </a:xfrm>
            <a:prstGeom prst="rect">
              <a:avLst/>
            </a:prstGeom>
            <a:solidFill>
              <a:srgbClr val="B3B3B3">
                <a:alpha val="100000"/>
              </a:srgbClr>
            </a:solidFill>
          </p:spPr>
          <p:txBody>
            <a:bodyPr/>
            <a:lstStyle/>
            <a:p/>
          </p:txBody>
        </p:sp>
        <p:sp>
          <p:nvSpPr>
            <p:cNvPr id="59" name="rc59"/>
            <p:cNvSpPr/>
            <p:nvPr/>
          </p:nvSpPr>
          <p:spPr>
            <a:xfrm>
              <a:off x="4623245" y="2162710"/>
              <a:ext cx="249522" cy="190208"/>
            </a:xfrm>
            <a:prstGeom prst="rect">
              <a:avLst/>
            </a:prstGeom>
            <a:solidFill>
              <a:srgbClr val="B3B3B3">
                <a:alpha val="100000"/>
              </a:srgbClr>
            </a:solidFill>
          </p:spPr>
          <p:txBody>
            <a:bodyPr/>
            <a:lstStyle/>
            <a:p/>
          </p:txBody>
        </p:sp>
        <p:sp>
          <p:nvSpPr>
            <p:cNvPr id="60" name="rc60"/>
            <p:cNvSpPr/>
            <p:nvPr/>
          </p:nvSpPr>
          <p:spPr>
            <a:xfrm>
              <a:off x="4900493" y="2687687"/>
              <a:ext cx="249522" cy="395634"/>
            </a:xfrm>
            <a:prstGeom prst="rect">
              <a:avLst/>
            </a:prstGeom>
            <a:solidFill>
              <a:srgbClr val="B3B3B3">
                <a:alpha val="100000"/>
              </a:srgbClr>
            </a:solidFill>
          </p:spPr>
          <p:txBody>
            <a:bodyPr/>
            <a:lstStyle/>
            <a:p/>
          </p:txBody>
        </p:sp>
        <p:sp>
          <p:nvSpPr>
            <p:cNvPr id="61" name="rc61"/>
            <p:cNvSpPr/>
            <p:nvPr/>
          </p:nvSpPr>
          <p:spPr>
            <a:xfrm>
              <a:off x="5177741" y="2211213"/>
              <a:ext cx="249522" cy="208278"/>
            </a:xfrm>
            <a:prstGeom prst="rect">
              <a:avLst/>
            </a:prstGeom>
            <a:solidFill>
              <a:srgbClr val="B3B3B3">
                <a:alpha val="100000"/>
              </a:srgbClr>
            </a:solidFill>
          </p:spPr>
          <p:txBody>
            <a:bodyPr/>
            <a:lstStyle/>
            <a:p/>
          </p:txBody>
        </p:sp>
        <p:sp>
          <p:nvSpPr>
            <p:cNvPr id="62" name="rc62"/>
            <p:cNvSpPr/>
            <p:nvPr/>
          </p:nvSpPr>
          <p:spPr>
            <a:xfrm>
              <a:off x="5454988" y="2610652"/>
              <a:ext cx="249522" cy="631493"/>
            </a:xfrm>
            <a:prstGeom prst="rect">
              <a:avLst/>
            </a:prstGeom>
            <a:solidFill>
              <a:srgbClr val="B3B3B3">
                <a:alpha val="100000"/>
              </a:srgbClr>
            </a:solidFill>
          </p:spPr>
          <p:txBody>
            <a:bodyPr/>
            <a:lstStyle/>
            <a:p/>
          </p:txBody>
        </p:sp>
        <p:sp>
          <p:nvSpPr>
            <p:cNvPr id="63" name="rc63"/>
            <p:cNvSpPr/>
            <p:nvPr/>
          </p:nvSpPr>
          <p:spPr>
            <a:xfrm>
              <a:off x="5732236" y="3454229"/>
              <a:ext cx="249522" cy="209229"/>
            </a:xfrm>
            <a:prstGeom prst="rect">
              <a:avLst/>
            </a:prstGeom>
            <a:solidFill>
              <a:srgbClr val="B3B3B3">
                <a:alpha val="100000"/>
              </a:srgbClr>
            </a:solidFill>
          </p:spPr>
          <p:txBody>
            <a:bodyPr/>
            <a:lstStyle/>
            <a:p/>
          </p:txBody>
        </p:sp>
        <p:sp>
          <p:nvSpPr>
            <p:cNvPr id="64" name="rc64"/>
            <p:cNvSpPr/>
            <p:nvPr/>
          </p:nvSpPr>
          <p:spPr>
            <a:xfrm>
              <a:off x="6009484" y="3475152"/>
              <a:ext cx="249522" cy="0"/>
            </a:xfrm>
            <a:prstGeom prst="rect">
              <a:avLst/>
            </a:prstGeom>
            <a:solidFill>
              <a:srgbClr val="B3B3B3">
                <a:alpha val="100000"/>
              </a:srgbClr>
            </a:solidFill>
          </p:spPr>
          <p:txBody>
            <a:bodyPr/>
            <a:lstStyle/>
            <a:p/>
          </p:txBody>
        </p:sp>
        <p:sp>
          <p:nvSpPr>
            <p:cNvPr id="65" name="rc65"/>
            <p:cNvSpPr/>
            <p:nvPr/>
          </p:nvSpPr>
          <p:spPr>
            <a:xfrm>
              <a:off x="6286731" y="3134678"/>
              <a:ext cx="249522" cy="184502"/>
            </a:xfrm>
            <a:prstGeom prst="rect">
              <a:avLst/>
            </a:prstGeom>
            <a:solidFill>
              <a:srgbClr val="B3B3B3">
                <a:alpha val="100000"/>
              </a:srgbClr>
            </a:solidFill>
          </p:spPr>
          <p:txBody>
            <a:bodyPr/>
            <a:lstStyle/>
            <a:p/>
          </p:txBody>
        </p:sp>
        <p:sp>
          <p:nvSpPr>
            <p:cNvPr id="66" name="rc66"/>
            <p:cNvSpPr/>
            <p:nvPr/>
          </p:nvSpPr>
          <p:spPr>
            <a:xfrm>
              <a:off x="6563979" y="3694843"/>
              <a:ext cx="249522" cy="0"/>
            </a:xfrm>
            <a:prstGeom prst="rect">
              <a:avLst/>
            </a:prstGeom>
            <a:solidFill>
              <a:srgbClr val="B3B3B3">
                <a:alpha val="100000"/>
              </a:srgbClr>
            </a:solidFill>
          </p:spPr>
          <p:txBody>
            <a:bodyPr/>
            <a:lstStyle/>
            <a:p/>
          </p:txBody>
        </p:sp>
        <p:sp>
          <p:nvSpPr>
            <p:cNvPr id="67" name="rc67"/>
            <p:cNvSpPr/>
            <p:nvPr/>
          </p:nvSpPr>
          <p:spPr>
            <a:xfrm>
              <a:off x="6841227" y="3706256"/>
              <a:ext cx="249522" cy="0"/>
            </a:xfrm>
            <a:prstGeom prst="rect">
              <a:avLst/>
            </a:prstGeom>
            <a:solidFill>
              <a:srgbClr val="B3B3B3">
                <a:alpha val="100000"/>
              </a:srgbClr>
            </a:solidFill>
          </p:spPr>
          <p:txBody>
            <a:bodyPr/>
            <a:lstStyle/>
            <a:p/>
          </p:txBody>
        </p:sp>
        <p:sp>
          <p:nvSpPr>
            <p:cNvPr id="68" name="rc68"/>
            <p:cNvSpPr/>
            <p:nvPr/>
          </p:nvSpPr>
          <p:spPr>
            <a:xfrm>
              <a:off x="7118474" y="2878847"/>
              <a:ext cx="249522" cy="331914"/>
            </a:xfrm>
            <a:prstGeom prst="rect">
              <a:avLst/>
            </a:prstGeom>
            <a:solidFill>
              <a:srgbClr val="B3B3B3">
                <a:alpha val="100000"/>
              </a:srgbClr>
            </a:solidFill>
          </p:spPr>
          <p:txBody>
            <a:bodyPr/>
            <a:lstStyle/>
            <a:p/>
          </p:txBody>
        </p:sp>
        <p:sp>
          <p:nvSpPr>
            <p:cNvPr id="69" name="rc69"/>
            <p:cNvSpPr/>
            <p:nvPr/>
          </p:nvSpPr>
          <p:spPr>
            <a:xfrm>
              <a:off x="7395722" y="3119461"/>
              <a:ext cx="249522" cy="602962"/>
            </a:xfrm>
            <a:prstGeom prst="rect">
              <a:avLst/>
            </a:prstGeom>
            <a:solidFill>
              <a:srgbClr val="B3B3B3">
                <a:alpha val="100000"/>
              </a:srgbClr>
            </a:solidFill>
          </p:spPr>
          <p:txBody>
            <a:bodyPr/>
            <a:lstStyle/>
            <a:p/>
          </p:txBody>
        </p:sp>
        <p:sp>
          <p:nvSpPr>
            <p:cNvPr id="70" name="rc70"/>
            <p:cNvSpPr/>
            <p:nvPr/>
          </p:nvSpPr>
          <p:spPr>
            <a:xfrm>
              <a:off x="7672970" y="3603543"/>
              <a:ext cx="249522" cy="0"/>
            </a:xfrm>
            <a:prstGeom prst="rect">
              <a:avLst/>
            </a:prstGeom>
            <a:solidFill>
              <a:srgbClr val="B3B3B3">
                <a:alpha val="100000"/>
              </a:srgbClr>
            </a:solidFill>
          </p:spPr>
          <p:txBody>
            <a:bodyPr/>
            <a:lstStyle/>
            <a:p/>
          </p:txBody>
        </p:sp>
        <p:sp>
          <p:nvSpPr>
            <p:cNvPr id="71" name="rc71"/>
            <p:cNvSpPr/>
            <p:nvPr/>
          </p:nvSpPr>
          <p:spPr>
            <a:xfrm>
              <a:off x="7950217" y="3474201"/>
              <a:ext cx="249522" cy="133146"/>
            </a:xfrm>
            <a:prstGeom prst="rect">
              <a:avLst/>
            </a:prstGeom>
            <a:solidFill>
              <a:srgbClr val="B3B3B3">
                <a:alpha val="100000"/>
              </a:srgbClr>
            </a:solidFill>
          </p:spPr>
          <p:txBody>
            <a:bodyPr/>
            <a:lstStyle/>
            <a:p/>
          </p:txBody>
        </p:sp>
        <p:sp>
          <p:nvSpPr>
            <p:cNvPr id="72" name="pl72"/>
            <p:cNvSpPr/>
            <p:nvPr/>
          </p:nvSpPr>
          <p:spPr>
            <a:xfrm>
              <a:off x="1421035" y="1050606"/>
              <a:ext cx="6653943" cy="199608"/>
            </a:xfrm>
            <a:custGeom>
              <a:avLst/>
              <a:pathLst>
                <a:path w="6653943" h="199608">
                  <a:moveTo>
                    <a:pt x="0" y="0"/>
                  </a:moveTo>
                  <a:lnTo>
                    <a:pt x="277247" y="0"/>
                  </a:lnTo>
                  <a:lnTo>
                    <a:pt x="554495" y="0"/>
                  </a:lnTo>
                  <a:lnTo>
                    <a:pt x="831742" y="28515"/>
                  </a:lnTo>
                  <a:lnTo>
                    <a:pt x="1108990" y="0"/>
                  </a:lnTo>
                  <a:lnTo>
                    <a:pt x="1386238" y="0"/>
                  </a:lnTo>
                  <a:lnTo>
                    <a:pt x="1663485" y="28515"/>
                  </a:lnTo>
                  <a:lnTo>
                    <a:pt x="1940733" y="28515"/>
                  </a:lnTo>
                  <a:lnTo>
                    <a:pt x="2217981" y="142577"/>
                  </a:lnTo>
                  <a:lnTo>
                    <a:pt x="2495228" y="28515"/>
                  </a:lnTo>
                  <a:lnTo>
                    <a:pt x="2772476" y="0"/>
                  </a:lnTo>
                  <a:lnTo>
                    <a:pt x="3049724" y="114061"/>
                  </a:lnTo>
                  <a:lnTo>
                    <a:pt x="3326971" y="199608"/>
                  </a:lnTo>
                  <a:lnTo>
                    <a:pt x="3604219" y="85546"/>
                  </a:lnTo>
                  <a:lnTo>
                    <a:pt x="3881467" y="171092"/>
                  </a:lnTo>
                  <a:lnTo>
                    <a:pt x="4158714" y="57030"/>
                  </a:lnTo>
                  <a:lnTo>
                    <a:pt x="4435962" y="0"/>
                  </a:lnTo>
                  <a:lnTo>
                    <a:pt x="4713210" y="28515"/>
                  </a:lnTo>
                  <a:lnTo>
                    <a:pt x="4990457" y="57030"/>
                  </a:lnTo>
                  <a:lnTo>
                    <a:pt x="5267705" y="0"/>
                  </a:lnTo>
                  <a:lnTo>
                    <a:pt x="5544953" y="0"/>
                  </a:lnTo>
                  <a:lnTo>
                    <a:pt x="5822200" y="85546"/>
                  </a:lnTo>
                  <a:lnTo>
                    <a:pt x="6099448" y="0"/>
                  </a:lnTo>
                  <a:lnTo>
                    <a:pt x="6376696" y="28515"/>
                  </a:lnTo>
                  <a:lnTo>
                    <a:pt x="6653943" y="28515"/>
                  </a:lnTo>
                </a:path>
              </a:pathLst>
            </a:custGeom>
            <a:ln w="27101" cap="flat">
              <a:solidFill>
                <a:srgbClr val="0058AB">
                  <a:alpha val="50196"/>
                </a:srgbClr>
              </a:solidFill>
              <a:prstDash val="solid"/>
              <a:round/>
            </a:ln>
          </p:spPr>
          <p:txBody>
            <a:bodyPr/>
            <a:lstStyle/>
            <a:p/>
          </p:txBody>
        </p:sp>
        <p:sp>
          <p:nvSpPr>
            <p:cNvPr id="73" name="pl73"/>
            <p:cNvSpPr/>
            <p:nvPr/>
          </p:nvSpPr>
          <p:spPr>
            <a:xfrm>
              <a:off x="1421035" y="1050606"/>
              <a:ext cx="6653943" cy="228123"/>
            </a:xfrm>
            <a:custGeom>
              <a:avLst/>
              <a:pathLst>
                <a:path w="6653943" h="228123">
                  <a:moveTo>
                    <a:pt x="0" y="85546"/>
                  </a:moveTo>
                  <a:lnTo>
                    <a:pt x="277247" y="57030"/>
                  </a:lnTo>
                  <a:lnTo>
                    <a:pt x="554495" y="57030"/>
                  </a:lnTo>
                  <a:lnTo>
                    <a:pt x="831742" y="28515"/>
                  </a:lnTo>
                  <a:lnTo>
                    <a:pt x="1108990" y="0"/>
                  </a:lnTo>
                  <a:lnTo>
                    <a:pt x="1386238" y="0"/>
                  </a:lnTo>
                  <a:lnTo>
                    <a:pt x="1663485" y="85546"/>
                  </a:lnTo>
                  <a:lnTo>
                    <a:pt x="1940733" y="142577"/>
                  </a:lnTo>
                  <a:lnTo>
                    <a:pt x="2217981" y="142577"/>
                  </a:lnTo>
                  <a:lnTo>
                    <a:pt x="2495228" y="142577"/>
                  </a:lnTo>
                  <a:lnTo>
                    <a:pt x="2772476" y="199608"/>
                  </a:lnTo>
                  <a:lnTo>
                    <a:pt x="3049724" y="199608"/>
                  </a:lnTo>
                  <a:lnTo>
                    <a:pt x="3326971" y="228123"/>
                  </a:lnTo>
                  <a:lnTo>
                    <a:pt x="3604219" y="142577"/>
                  </a:lnTo>
                  <a:lnTo>
                    <a:pt x="3881467" y="199608"/>
                  </a:lnTo>
                  <a:lnTo>
                    <a:pt x="4158714" y="142577"/>
                  </a:lnTo>
                  <a:lnTo>
                    <a:pt x="4435962" y="28515"/>
                  </a:lnTo>
                  <a:lnTo>
                    <a:pt x="4713210" y="28515"/>
                  </a:lnTo>
                  <a:lnTo>
                    <a:pt x="4990457" y="85546"/>
                  </a:lnTo>
                  <a:lnTo>
                    <a:pt x="5267705" y="0"/>
                  </a:lnTo>
                  <a:lnTo>
                    <a:pt x="5544953" y="0"/>
                  </a:lnTo>
                  <a:lnTo>
                    <a:pt x="5822200" y="142577"/>
                  </a:lnTo>
                  <a:lnTo>
                    <a:pt x="6099448" y="114061"/>
                  </a:lnTo>
                  <a:lnTo>
                    <a:pt x="6376696" y="28515"/>
                  </a:lnTo>
                  <a:lnTo>
                    <a:pt x="6653943" y="57030"/>
                  </a:lnTo>
                </a:path>
              </a:pathLst>
            </a:custGeom>
            <a:ln w="27101" cap="flat">
              <a:solidFill>
                <a:srgbClr val="333333">
                  <a:alpha val="50196"/>
                </a:srgbClr>
              </a:solidFill>
              <a:prstDash val="solid"/>
              <a:round/>
            </a:ln>
          </p:spPr>
          <p:txBody>
            <a:bodyPr/>
            <a:lstStyle/>
            <a:p/>
          </p:txBody>
        </p:sp>
        <p:sp>
          <p:nvSpPr>
            <p:cNvPr id="74" name="tx74"/>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18294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718294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3" name="tx83"/>
            <p:cNvSpPr/>
            <p:nvPr/>
          </p:nvSpPr>
          <p:spPr>
            <a:xfrm>
              <a:off x="7460194"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4" name="tx84"/>
            <p:cNvSpPr/>
            <p:nvPr/>
          </p:nvSpPr>
          <p:spPr>
            <a:xfrm>
              <a:off x="773744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4118163" y="31635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7" name="tx87"/>
            <p:cNvSpPr/>
            <p:nvPr/>
          </p:nvSpPr>
          <p:spPr>
            <a:xfrm>
              <a:off x="1359237" y="299133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8" name="tx88"/>
            <p:cNvSpPr/>
            <p:nvPr/>
          </p:nvSpPr>
          <p:spPr>
            <a:xfrm>
              <a:off x="2700271" y="354732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89" name="tx89"/>
            <p:cNvSpPr/>
            <p:nvPr/>
          </p:nvSpPr>
          <p:spPr>
            <a:xfrm>
              <a:off x="4118163" y="22215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90" name="tx90"/>
            <p:cNvSpPr/>
            <p:nvPr/>
          </p:nvSpPr>
          <p:spPr>
            <a:xfrm>
              <a:off x="5504401" y="24925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1" name="tx91"/>
            <p:cNvSpPr/>
            <p:nvPr/>
          </p:nvSpPr>
          <p:spPr>
            <a:xfrm>
              <a:off x="6581738" y="357680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6858986" y="358821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3" name="tx93"/>
            <p:cNvSpPr/>
            <p:nvPr/>
          </p:nvSpPr>
          <p:spPr>
            <a:xfrm>
              <a:off x="7213091" y="27621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4" name="tx94"/>
            <p:cNvSpPr/>
            <p:nvPr/>
          </p:nvSpPr>
          <p:spPr>
            <a:xfrm>
              <a:off x="7458685" y="300274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5" name="tx95"/>
            <p:cNvSpPr/>
            <p:nvPr/>
          </p:nvSpPr>
          <p:spPr>
            <a:xfrm>
              <a:off x="7690729" y="348550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6" name="tx96"/>
            <p:cNvSpPr/>
            <p:nvPr/>
          </p:nvSpPr>
          <p:spPr>
            <a:xfrm>
              <a:off x="7967976" y="335616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7" name="tx97"/>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717597" y="287218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9" name="tx99"/>
            <p:cNvSpPr/>
            <p:nvPr/>
          </p:nvSpPr>
          <p:spPr>
            <a:xfrm>
              <a:off x="717597" y="192114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0" name="tx100"/>
            <p:cNvSpPr/>
            <p:nvPr/>
          </p:nvSpPr>
          <p:spPr>
            <a:xfrm>
              <a:off x="717597" y="96832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72500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Latvia, 2000-2024</a:t>
              </a:r>
            </a:p>
          </p:txBody>
        </p:sp>
        <p:sp>
          <p:nvSpPr>
            <p:cNvPr id="127" name="pl127"/>
            <p:cNvSpPr/>
            <p:nvPr/>
          </p:nvSpPr>
          <p:spPr>
            <a:xfrm>
              <a:off x="211811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76179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40548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04916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3995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58363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2273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87100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96273" y="5650800"/>
              <a:ext cx="3090123" cy="164676"/>
            </a:xfrm>
            <a:prstGeom prst="rect">
              <a:avLst/>
            </a:prstGeom>
            <a:solidFill>
              <a:srgbClr val="1CABE2">
                <a:alpha val="100000"/>
              </a:srgbClr>
            </a:solidFill>
          </p:spPr>
          <p:txBody>
            <a:bodyPr/>
            <a:lstStyle/>
            <a:p/>
          </p:txBody>
        </p:sp>
        <p:sp>
          <p:nvSpPr>
            <p:cNvPr id="140" name="rc140"/>
            <p:cNvSpPr/>
            <p:nvPr/>
          </p:nvSpPr>
          <p:spPr>
            <a:xfrm>
              <a:off x="1296273" y="5444954"/>
              <a:ext cx="4668058" cy="164676"/>
            </a:xfrm>
            <a:prstGeom prst="rect">
              <a:avLst/>
            </a:prstGeom>
            <a:solidFill>
              <a:srgbClr val="1CABE2">
                <a:alpha val="100000"/>
              </a:srgbClr>
            </a:solidFill>
          </p:spPr>
          <p:txBody>
            <a:bodyPr/>
            <a:lstStyle/>
            <a:p/>
          </p:txBody>
        </p:sp>
        <p:sp>
          <p:nvSpPr>
            <p:cNvPr id="141" name="rc141"/>
            <p:cNvSpPr/>
            <p:nvPr/>
          </p:nvSpPr>
          <p:spPr>
            <a:xfrm>
              <a:off x="1296273" y="5239108"/>
              <a:ext cx="4602311" cy="164676"/>
            </a:xfrm>
            <a:prstGeom prst="rect">
              <a:avLst/>
            </a:prstGeom>
            <a:solidFill>
              <a:srgbClr val="1CABE2">
                <a:alpha val="100000"/>
              </a:srgbClr>
            </a:solidFill>
          </p:spPr>
          <p:txBody>
            <a:bodyPr/>
            <a:lstStyle/>
            <a:p/>
          </p:txBody>
        </p:sp>
        <p:sp>
          <p:nvSpPr>
            <p:cNvPr id="142" name="rc142"/>
            <p:cNvSpPr/>
            <p:nvPr/>
          </p:nvSpPr>
          <p:spPr>
            <a:xfrm>
              <a:off x="4386397" y="5650800"/>
              <a:ext cx="0" cy="164676"/>
            </a:xfrm>
            <a:prstGeom prst="rect">
              <a:avLst/>
            </a:prstGeom>
            <a:solidFill>
              <a:srgbClr val="B3B3B3">
                <a:alpha val="100000"/>
              </a:srgbClr>
            </a:solidFill>
          </p:spPr>
          <p:txBody>
            <a:bodyPr/>
            <a:lstStyle/>
            <a:p/>
          </p:txBody>
        </p:sp>
        <p:sp>
          <p:nvSpPr>
            <p:cNvPr id="143" name="rc143"/>
            <p:cNvSpPr/>
            <p:nvPr/>
          </p:nvSpPr>
          <p:spPr>
            <a:xfrm>
              <a:off x="5964332" y="5444954"/>
              <a:ext cx="0" cy="164676"/>
            </a:xfrm>
            <a:prstGeom prst="rect">
              <a:avLst/>
            </a:prstGeom>
            <a:solidFill>
              <a:srgbClr val="B3B3B3">
                <a:alpha val="100000"/>
              </a:srgbClr>
            </a:solidFill>
          </p:spPr>
          <p:txBody>
            <a:bodyPr/>
            <a:lstStyle/>
            <a:p/>
          </p:txBody>
        </p:sp>
        <p:sp>
          <p:nvSpPr>
            <p:cNvPr id="144" name="rc144"/>
            <p:cNvSpPr/>
            <p:nvPr/>
          </p:nvSpPr>
          <p:spPr>
            <a:xfrm>
              <a:off x="5898585" y="5239108"/>
              <a:ext cx="2301155" cy="164676"/>
            </a:xfrm>
            <a:prstGeom prst="rect">
              <a:avLst/>
            </a:prstGeom>
            <a:solidFill>
              <a:srgbClr val="B3B3B3">
                <a:alpha val="100000"/>
              </a:srgbClr>
            </a:solidFill>
          </p:spPr>
          <p:txBody>
            <a:bodyPr/>
            <a:lstStyle/>
            <a:p/>
          </p:txBody>
        </p:sp>
        <p:sp>
          <p:nvSpPr>
            <p:cNvPr id="145" name="tx145"/>
            <p:cNvSpPr/>
            <p:nvPr/>
          </p:nvSpPr>
          <p:spPr>
            <a:xfrm>
              <a:off x="4516624"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6" name="tx146"/>
            <p:cNvSpPr/>
            <p:nvPr/>
          </p:nvSpPr>
          <p:spPr>
            <a:xfrm>
              <a:off x="6094559"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7" name="tx147"/>
            <p:cNvSpPr/>
            <p:nvPr/>
          </p:nvSpPr>
          <p:spPr>
            <a:xfrm>
              <a:off x="8329967"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8" name="tx148"/>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2823414"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4467097"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4" name="tx154"/>
            <p:cNvSpPr/>
            <p:nvPr/>
          </p:nvSpPr>
          <p:spPr>
            <a:xfrm>
              <a:off x="6110779" y="59170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5" name="tx155"/>
            <p:cNvSpPr/>
            <p:nvPr/>
          </p:nvSpPr>
          <p:spPr>
            <a:xfrm>
              <a:off x="7754462"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6" name="tx156"/>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9" name="tx15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Latvia.
In 2024, DTP1 coverage in Latvia remained constant 98%. There were &lt;500 children who missed out on any DTP vaccination (zero-dose children).
DTP3 coverage remained relatively constant within 1% at at 97% in 2024, leaving &lt;500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99991"/>
            </a:xfrm>
            <a:custGeom>
              <a:avLst/>
              <a:pathLst>
                <a:path w="3418439" h="199991">
                  <a:moveTo>
                    <a:pt x="0" y="0"/>
                  </a:moveTo>
                  <a:lnTo>
                    <a:pt x="142434" y="0"/>
                  </a:lnTo>
                  <a:lnTo>
                    <a:pt x="284869" y="0"/>
                  </a:lnTo>
                  <a:lnTo>
                    <a:pt x="427304" y="28570"/>
                  </a:lnTo>
                  <a:lnTo>
                    <a:pt x="569739" y="0"/>
                  </a:lnTo>
                  <a:lnTo>
                    <a:pt x="712174" y="0"/>
                  </a:lnTo>
                  <a:lnTo>
                    <a:pt x="854609" y="28570"/>
                  </a:lnTo>
                  <a:lnTo>
                    <a:pt x="997044" y="28570"/>
                  </a:lnTo>
                  <a:lnTo>
                    <a:pt x="1139479" y="142851"/>
                  </a:lnTo>
                  <a:lnTo>
                    <a:pt x="1281914" y="28570"/>
                  </a:lnTo>
                  <a:lnTo>
                    <a:pt x="1424349" y="0"/>
                  </a:lnTo>
                  <a:lnTo>
                    <a:pt x="1566784" y="114281"/>
                  </a:lnTo>
                  <a:lnTo>
                    <a:pt x="1709219" y="199991"/>
                  </a:lnTo>
                  <a:lnTo>
                    <a:pt x="1851654" y="85710"/>
                  </a:lnTo>
                  <a:lnTo>
                    <a:pt x="1994089" y="171421"/>
                  </a:lnTo>
                  <a:lnTo>
                    <a:pt x="2136524" y="57140"/>
                  </a:lnTo>
                  <a:lnTo>
                    <a:pt x="2278959" y="0"/>
                  </a:lnTo>
                  <a:lnTo>
                    <a:pt x="2421394" y="28570"/>
                  </a:lnTo>
                  <a:lnTo>
                    <a:pt x="2563829" y="57140"/>
                  </a:lnTo>
                  <a:lnTo>
                    <a:pt x="2706264" y="0"/>
                  </a:lnTo>
                  <a:lnTo>
                    <a:pt x="2848699" y="0"/>
                  </a:lnTo>
                  <a:lnTo>
                    <a:pt x="2991134" y="85710"/>
                  </a:lnTo>
                  <a:lnTo>
                    <a:pt x="3133569" y="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99991"/>
            </a:xfrm>
            <a:custGeom>
              <a:avLst/>
              <a:pathLst>
                <a:path w="3418439" h="199991">
                  <a:moveTo>
                    <a:pt x="0" y="0"/>
                  </a:moveTo>
                  <a:lnTo>
                    <a:pt x="142434" y="0"/>
                  </a:lnTo>
                  <a:lnTo>
                    <a:pt x="284869" y="0"/>
                  </a:lnTo>
                  <a:lnTo>
                    <a:pt x="427304" y="28570"/>
                  </a:lnTo>
                  <a:lnTo>
                    <a:pt x="569739" y="0"/>
                  </a:lnTo>
                  <a:lnTo>
                    <a:pt x="712174" y="0"/>
                  </a:lnTo>
                  <a:lnTo>
                    <a:pt x="854609" y="28570"/>
                  </a:lnTo>
                  <a:lnTo>
                    <a:pt x="997044" y="28570"/>
                  </a:lnTo>
                  <a:lnTo>
                    <a:pt x="1139479" y="142851"/>
                  </a:lnTo>
                  <a:lnTo>
                    <a:pt x="1281914" y="28570"/>
                  </a:lnTo>
                  <a:lnTo>
                    <a:pt x="1424349" y="0"/>
                  </a:lnTo>
                  <a:lnTo>
                    <a:pt x="1566784" y="114281"/>
                  </a:lnTo>
                  <a:lnTo>
                    <a:pt x="1709219" y="199991"/>
                  </a:lnTo>
                  <a:lnTo>
                    <a:pt x="1851654" y="85710"/>
                  </a:lnTo>
                  <a:lnTo>
                    <a:pt x="1994089" y="171421"/>
                  </a:lnTo>
                  <a:lnTo>
                    <a:pt x="2136524" y="57140"/>
                  </a:lnTo>
                  <a:lnTo>
                    <a:pt x="2278959" y="0"/>
                  </a:lnTo>
                  <a:lnTo>
                    <a:pt x="2421394" y="28570"/>
                  </a:lnTo>
                  <a:lnTo>
                    <a:pt x="2563829" y="57140"/>
                  </a:lnTo>
                  <a:lnTo>
                    <a:pt x="2706264" y="0"/>
                  </a:lnTo>
                  <a:lnTo>
                    <a:pt x="2848699" y="0"/>
                  </a:lnTo>
                  <a:lnTo>
                    <a:pt x="2991134" y="85710"/>
                  </a:lnTo>
                  <a:lnTo>
                    <a:pt x="3133569" y="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99991"/>
            </a:xfrm>
            <a:custGeom>
              <a:avLst/>
              <a:pathLst>
                <a:path w="3418439" h="199991">
                  <a:moveTo>
                    <a:pt x="0" y="0"/>
                  </a:moveTo>
                  <a:lnTo>
                    <a:pt x="142434" y="0"/>
                  </a:lnTo>
                  <a:lnTo>
                    <a:pt x="284869" y="0"/>
                  </a:lnTo>
                  <a:lnTo>
                    <a:pt x="427304" y="28570"/>
                  </a:lnTo>
                  <a:lnTo>
                    <a:pt x="569739" y="0"/>
                  </a:lnTo>
                  <a:lnTo>
                    <a:pt x="712174" y="0"/>
                  </a:lnTo>
                  <a:lnTo>
                    <a:pt x="854609" y="28570"/>
                  </a:lnTo>
                  <a:lnTo>
                    <a:pt x="997044" y="28570"/>
                  </a:lnTo>
                  <a:lnTo>
                    <a:pt x="1139479" y="142851"/>
                  </a:lnTo>
                  <a:lnTo>
                    <a:pt x="1281914" y="28570"/>
                  </a:lnTo>
                  <a:lnTo>
                    <a:pt x="1424349" y="0"/>
                  </a:lnTo>
                  <a:lnTo>
                    <a:pt x="1566784" y="114281"/>
                  </a:lnTo>
                  <a:lnTo>
                    <a:pt x="1709219" y="199991"/>
                  </a:lnTo>
                  <a:lnTo>
                    <a:pt x="1851654" y="85710"/>
                  </a:lnTo>
                  <a:lnTo>
                    <a:pt x="1994089" y="171421"/>
                  </a:lnTo>
                  <a:lnTo>
                    <a:pt x="2136524" y="57140"/>
                  </a:lnTo>
                  <a:lnTo>
                    <a:pt x="2278959" y="0"/>
                  </a:lnTo>
                  <a:lnTo>
                    <a:pt x="2421394" y="28570"/>
                  </a:lnTo>
                  <a:lnTo>
                    <a:pt x="2563829" y="57140"/>
                  </a:lnTo>
                  <a:lnTo>
                    <a:pt x="2706264" y="0"/>
                  </a:lnTo>
                  <a:lnTo>
                    <a:pt x="2848699" y="0"/>
                  </a:lnTo>
                  <a:lnTo>
                    <a:pt x="2991134" y="85710"/>
                  </a:lnTo>
                  <a:lnTo>
                    <a:pt x="3133569" y="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32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32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846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4707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0301" y="4831778"/>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60" name="tx60"/>
            <p:cNvSpPr/>
            <p:nvPr/>
          </p:nvSpPr>
          <p:spPr>
            <a:xfrm>
              <a:off x="245171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1417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49397" y="472419"/>
              <a:ext cx="23636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Latvia,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1105217"/>
            </a:xfrm>
            <a:custGeom>
              <a:avLst/>
              <a:pathLst>
                <a:path w="3418439" h="1105217">
                  <a:moveTo>
                    <a:pt x="0" y="0"/>
                  </a:moveTo>
                  <a:lnTo>
                    <a:pt x="142434" y="0"/>
                  </a:lnTo>
                  <a:lnTo>
                    <a:pt x="284869" y="0"/>
                  </a:lnTo>
                  <a:lnTo>
                    <a:pt x="427304" y="157888"/>
                  </a:lnTo>
                  <a:lnTo>
                    <a:pt x="569739" y="0"/>
                  </a:lnTo>
                  <a:lnTo>
                    <a:pt x="712174" y="0"/>
                  </a:lnTo>
                  <a:lnTo>
                    <a:pt x="854609" y="157888"/>
                  </a:lnTo>
                  <a:lnTo>
                    <a:pt x="997044" y="157888"/>
                  </a:lnTo>
                  <a:lnTo>
                    <a:pt x="1139479" y="789441"/>
                  </a:lnTo>
                  <a:lnTo>
                    <a:pt x="1281914" y="157888"/>
                  </a:lnTo>
                  <a:lnTo>
                    <a:pt x="1424349" y="0"/>
                  </a:lnTo>
                  <a:lnTo>
                    <a:pt x="1566784" y="631552"/>
                  </a:lnTo>
                  <a:lnTo>
                    <a:pt x="1709219" y="1105217"/>
                  </a:lnTo>
                  <a:lnTo>
                    <a:pt x="1851654" y="473664"/>
                  </a:lnTo>
                  <a:lnTo>
                    <a:pt x="1994089" y="947329"/>
                  </a:lnTo>
                  <a:lnTo>
                    <a:pt x="2136524" y="315776"/>
                  </a:lnTo>
                  <a:lnTo>
                    <a:pt x="2278959" y="0"/>
                  </a:lnTo>
                  <a:lnTo>
                    <a:pt x="2421394" y="157888"/>
                  </a:lnTo>
                  <a:lnTo>
                    <a:pt x="2563829" y="315776"/>
                  </a:lnTo>
                  <a:lnTo>
                    <a:pt x="2706264" y="0"/>
                  </a:lnTo>
                  <a:lnTo>
                    <a:pt x="2848699" y="0"/>
                  </a:lnTo>
                  <a:lnTo>
                    <a:pt x="2991134" y="473664"/>
                  </a:lnTo>
                  <a:lnTo>
                    <a:pt x="3133569" y="0"/>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1105217"/>
            </a:xfrm>
            <a:custGeom>
              <a:avLst/>
              <a:pathLst>
                <a:path w="3418439" h="1105217">
                  <a:moveTo>
                    <a:pt x="0" y="0"/>
                  </a:moveTo>
                  <a:lnTo>
                    <a:pt x="142434" y="0"/>
                  </a:lnTo>
                  <a:lnTo>
                    <a:pt x="284869" y="0"/>
                  </a:lnTo>
                  <a:lnTo>
                    <a:pt x="427304" y="157888"/>
                  </a:lnTo>
                  <a:lnTo>
                    <a:pt x="569739" y="0"/>
                  </a:lnTo>
                  <a:lnTo>
                    <a:pt x="712174" y="0"/>
                  </a:lnTo>
                  <a:lnTo>
                    <a:pt x="854609" y="157888"/>
                  </a:lnTo>
                  <a:lnTo>
                    <a:pt x="997044" y="157888"/>
                  </a:lnTo>
                  <a:lnTo>
                    <a:pt x="1139479" y="789441"/>
                  </a:lnTo>
                  <a:lnTo>
                    <a:pt x="1281914" y="157888"/>
                  </a:lnTo>
                  <a:lnTo>
                    <a:pt x="1424349" y="0"/>
                  </a:lnTo>
                  <a:lnTo>
                    <a:pt x="1566784" y="631552"/>
                  </a:lnTo>
                  <a:lnTo>
                    <a:pt x="1709219" y="1105217"/>
                  </a:lnTo>
                  <a:lnTo>
                    <a:pt x="1851654" y="473664"/>
                  </a:lnTo>
                  <a:lnTo>
                    <a:pt x="1994089" y="947329"/>
                  </a:lnTo>
                  <a:lnTo>
                    <a:pt x="2136524" y="315776"/>
                  </a:lnTo>
                  <a:lnTo>
                    <a:pt x="2278959" y="0"/>
                  </a:lnTo>
                  <a:lnTo>
                    <a:pt x="2421394" y="157888"/>
                  </a:lnTo>
                  <a:lnTo>
                    <a:pt x="2563829" y="315776"/>
                  </a:lnTo>
                  <a:lnTo>
                    <a:pt x="2706264" y="0"/>
                  </a:lnTo>
                  <a:lnTo>
                    <a:pt x="2848699" y="0"/>
                  </a:lnTo>
                  <a:lnTo>
                    <a:pt x="2991134" y="473664"/>
                  </a:lnTo>
                  <a:lnTo>
                    <a:pt x="3133569" y="0"/>
                  </a:lnTo>
                  <a:lnTo>
                    <a:pt x="3276004" y="157888"/>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349833"/>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49833"/>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349833"/>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1105217"/>
            </a:xfrm>
            <a:custGeom>
              <a:avLst/>
              <a:pathLst>
                <a:path w="3418439" h="1105217">
                  <a:moveTo>
                    <a:pt x="0" y="0"/>
                  </a:moveTo>
                  <a:lnTo>
                    <a:pt x="142434" y="0"/>
                  </a:lnTo>
                  <a:lnTo>
                    <a:pt x="284869" y="0"/>
                  </a:lnTo>
                  <a:lnTo>
                    <a:pt x="427304" y="157888"/>
                  </a:lnTo>
                  <a:lnTo>
                    <a:pt x="569739" y="0"/>
                  </a:lnTo>
                  <a:lnTo>
                    <a:pt x="712174" y="0"/>
                  </a:lnTo>
                  <a:lnTo>
                    <a:pt x="854609" y="157888"/>
                  </a:lnTo>
                  <a:lnTo>
                    <a:pt x="997044" y="157888"/>
                  </a:lnTo>
                  <a:lnTo>
                    <a:pt x="1139479" y="789441"/>
                  </a:lnTo>
                  <a:lnTo>
                    <a:pt x="1281914" y="157888"/>
                  </a:lnTo>
                  <a:lnTo>
                    <a:pt x="1424349" y="0"/>
                  </a:lnTo>
                  <a:lnTo>
                    <a:pt x="1566784" y="631552"/>
                  </a:lnTo>
                  <a:lnTo>
                    <a:pt x="1709219" y="1105217"/>
                  </a:lnTo>
                  <a:lnTo>
                    <a:pt x="1851654" y="473664"/>
                  </a:lnTo>
                  <a:lnTo>
                    <a:pt x="1994089" y="947329"/>
                  </a:lnTo>
                  <a:lnTo>
                    <a:pt x="2136524" y="315776"/>
                  </a:lnTo>
                  <a:lnTo>
                    <a:pt x="2278959" y="0"/>
                  </a:lnTo>
                  <a:lnTo>
                    <a:pt x="2421394" y="157888"/>
                  </a:lnTo>
                  <a:lnTo>
                    <a:pt x="2563829" y="315776"/>
                  </a:lnTo>
                  <a:lnTo>
                    <a:pt x="2706264" y="0"/>
                  </a:lnTo>
                  <a:lnTo>
                    <a:pt x="2848699" y="0"/>
                  </a:lnTo>
                  <a:lnTo>
                    <a:pt x="2991134" y="473664"/>
                  </a:lnTo>
                  <a:lnTo>
                    <a:pt x="3133569" y="0"/>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8531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03790"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09158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5705"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466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466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4780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405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013739" y="4831778"/>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117" name="tx117"/>
            <p:cNvSpPr/>
            <p:nvPr/>
          </p:nvSpPr>
          <p:spPr>
            <a:xfrm>
              <a:off x="67451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0761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061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842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7622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951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4732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4846669" cy="149993"/>
            </a:xfrm>
            <a:prstGeom prst="rect">
              <a:avLst/>
            </a:prstGeom>
            <a:solidFill>
              <a:srgbClr val="1CABE2">
                <a:alpha val="80000"/>
              </a:srgbClr>
            </a:solidFill>
          </p:spPr>
          <p:txBody>
            <a:bodyPr/>
            <a:lstStyle/>
            <a:p/>
          </p:txBody>
        </p:sp>
        <p:sp>
          <p:nvSpPr>
            <p:cNvPr id="130" name="rc130"/>
            <p:cNvSpPr/>
            <p:nvPr/>
          </p:nvSpPr>
          <p:spPr>
            <a:xfrm>
              <a:off x="1317178" y="5637654"/>
              <a:ext cx="7321564" cy="149993"/>
            </a:xfrm>
            <a:prstGeom prst="rect">
              <a:avLst/>
            </a:prstGeom>
            <a:solidFill>
              <a:srgbClr val="1CABE2">
                <a:alpha val="80000"/>
              </a:srgbClr>
            </a:solidFill>
          </p:spPr>
          <p:txBody>
            <a:bodyPr/>
            <a:lstStyle/>
            <a:p/>
          </p:txBody>
        </p:sp>
        <p:sp>
          <p:nvSpPr>
            <p:cNvPr id="131" name="rc131"/>
            <p:cNvSpPr/>
            <p:nvPr/>
          </p:nvSpPr>
          <p:spPr>
            <a:xfrm>
              <a:off x="1317178" y="5450161"/>
              <a:ext cx="721844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66211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24012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Latvia (98%) was 9 percentage points higher than the global average (89%) and 1 percentage point higher than average across all non-programme countries (97%).
National DTP1 coverage was 1 percentage point lower than in 2019 (99%).
The number of zero-dose children increased (ie. worsened) compared to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Latvia ranked number 22 out of 41 countries for lowest DTP1 coverage (based on tied ranks).
Latvia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F26A21">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Latvia ranked number 31 out of 41 countries with &lt;1,000 zero-dose children.
In 2024, Latvia ranked number 34 out of 41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5339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0912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6485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2057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27630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88126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13698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39271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64844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90416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5" name="pl15"/>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187003"/>
              <a:ext cx="204851" cy="1438532"/>
            </a:xfrm>
            <a:prstGeom prst="rect">
              <a:avLst/>
            </a:prstGeom>
            <a:solidFill>
              <a:srgbClr val="80BD41">
                <a:alpha val="100000"/>
              </a:srgbClr>
            </a:solidFill>
          </p:spPr>
          <p:txBody>
            <a:bodyPr/>
            <a:lstStyle/>
            <a:p/>
          </p:txBody>
        </p:sp>
        <p:sp>
          <p:nvSpPr>
            <p:cNvPr id="29" name="rc29"/>
            <p:cNvSpPr/>
            <p:nvPr/>
          </p:nvSpPr>
          <p:spPr>
            <a:xfrm>
              <a:off x="1271992" y="3127089"/>
              <a:ext cx="204851" cy="14959"/>
            </a:xfrm>
            <a:prstGeom prst="rect">
              <a:avLst/>
            </a:prstGeom>
            <a:solidFill>
              <a:srgbClr val="0058AB">
                <a:alpha val="100000"/>
              </a:srgbClr>
            </a:solidFill>
          </p:spPr>
          <p:txBody>
            <a:bodyPr/>
            <a:lstStyle/>
            <a:p/>
          </p:txBody>
        </p:sp>
        <p:sp>
          <p:nvSpPr>
            <p:cNvPr id="30" name="rc30"/>
            <p:cNvSpPr/>
            <p:nvPr/>
          </p:nvSpPr>
          <p:spPr>
            <a:xfrm>
              <a:off x="1271992" y="3142049"/>
              <a:ext cx="204851" cy="44954"/>
            </a:xfrm>
            <a:prstGeom prst="rect">
              <a:avLst/>
            </a:prstGeom>
            <a:solidFill>
              <a:srgbClr val="1CABE2">
                <a:alpha val="100000"/>
              </a:srgbClr>
            </a:solidFill>
          </p:spPr>
          <p:txBody>
            <a:bodyPr/>
            <a:lstStyle/>
            <a:p/>
          </p:txBody>
        </p:sp>
        <p:sp>
          <p:nvSpPr>
            <p:cNvPr id="31" name="rc31"/>
            <p:cNvSpPr/>
            <p:nvPr/>
          </p:nvSpPr>
          <p:spPr>
            <a:xfrm>
              <a:off x="1499604" y="3208512"/>
              <a:ext cx="204851" cy="1417022"/>
            </a:xfrm>
            <a:prstGeom prst="rect">
              <a:avLst/>
            </a:prstGeom>
            <a:solidFill>
              <a:srgbClr val="80BD41">
                <a:alpha val="100000"/>
              </a:srgbClr>
            </a:solidFill>
          </p:spPr>
          <p:txBody>
            <a:bodyPr/>
            <a:lstStyle/>
            <a:p/>
          </p:txBody>
        </p:sp>
        <p:sp>
          <p:nvSpPr>
            <p:cNvPr id="32" name="rc32"/>
            <p:cNvSpPr/>
            <p:nvPr/>
          </p:nvSpPr>
          <p:spPr>
            <a:xfrm>
              <a:off x="1499604" y="3164675"/>
              <a:ext cx="204851" cy="14587"/>
            </a:xfrm>
            <a:prstGeom prst="rect">
              <a:avLst/>
            </a:prstGeom>
            <a:solidFill>
              <a:srgbClr val="0058AB">
                <a:alpha val="100000"/>
              </a:srgbClr>
            </a:solidFill>
          </p:spPr>
          <p:txBody>
            <a:bodyPr/>
            <a:lstStyle/>
            <a:p/>
          </p:txBody>
        </p:sp>
        <p:sp>
          <p:nvSpPr>
            <p:cNvPr id="33" name="rc33"/>
            <p:cNvSpPr/>
            <p:nvPr/>
          </p:nvSpPr>
          <p:spPr>
            <a:xfrm>
              <a:off x="1499604" y="3179263"/>
              <a:ext cx="204851" cy="29249"/>
            </a:xfrm>
            <a:prstGeom prst="rect">
              <a:avLst/>
            </a:prstGeom>
            <a:solidFill>
              <a:srgbClr val="1CABE2">
                <a:alpha val="100000"/>
              </a:srgbClr>
            </a:solidFill>
          </p:spPr>
          <p:txBody>
            <a:bodyPr/>
            <a:lstStyle/>
            <a:p/>
          </p:txBody>
        </p:sp>
        <p:sp>
          <p:nvSpPr>
            <p:cNvPr id="34" name="rc34"/>
            <p:cNvSpPr/>
            <p:nvPr/>
          </p:nvSpPr>
          <p:spPr>
            <a:xfrm>
              <a:off x="1727217" y="3179337"/>
              <a:ext cx="204851" cy="1446198"/>
            </a:xfrm>
            <a:prstGeom prst="rect">
              <a:avLst/>
            </a:prstGeom>
            <a:solidFill>
              <a:srgbClr val="80BD41">
                <a:alpha val="100000"/>
              </a:srgbClr>
            </a:solidFill>
          </p:spPr>
          <p:txBody>
            <a:bodyPr/>
            <a:lstStyle/>
            <a:p/>
          </p:txBody>
        </p:sp>
        <p:sp>
          <p:nvSpPr>
            <p:cNvPr id="35" name="rc35"/>
            <p:cNvSpPr/>
            <p:nvPr/>
          </p:nvSpPr>
          <p:spPr>
            <a:xfrm>
              <a:off x="1727217" y="3134606"/>
              <a:ext cx="204851" cy="14885"/>
            </a:xfrm>
            <a:prstGeom prst="rect">
              <a:avLst/>
            </a:prstGeom>
            <a:solidFill>
              <a:srgbClr val="0058AB">
                <a:alpha val="100000"/>
              </a:srgbClr>
            </a:solidFill>
          </p:spPr>
          <p:txBody>
            <a:bodyPr/>
            <a:lstStyle/>
            <a:p/>
          </p:txBody>
        </p:sp>
        <p:sp>
          <p:nvSpPr>
            <p:cNvPr id="36" name="rc36"/>
            <p:cNvSpPr/>
            <p:nvPr/>
          </p:nvSpPr>
          <p:spPr>
            <a:xfrm>
              <a:off x="1727217" y="3149492"/>
              <a:ext cx="204851" cy="29845"/>
            </a:xfrm>
            <a:prstGeom prst="rect">
              <a:avLst/>
            </a:prstGeom>
            <a:solidFill>
              <a:srgbClr val="1CABE2">
                <a:alpha val="100000"/>
              </a:srgbClr>
            </a:solidFill>
          </p:spPr>
          <p:txBody>
            <a:bodyPr/>
            <a:lstStyle/>
            <a:p/>
          </p:txBody>
        </p:sp>
        <p:sp>
          <p:nvSpPr>
            <p:cNvPr id="37" name="rc37"/>
            <p:cNvSpPr/>
            <p:nvPr/>
          </p:nvSpPr>
          <p:spPr>
            <a:xfrm>
              <a:off x="1954829" y="3091662"/>
              <a:ext cx="204851" cy="1533873"/>
            </a:xfrm>
            <a:prstGeom prst="rect">
              <a:avLst/>
            </a:prstGeom>
            <a:solidFill>
              <a:srgbClr val="80BD41">
                <a:alpha val="100000"/>
              </a:srgbClr>
            </a:solidFill>
          </p:spPr>
          <p:txBody>
            <a:bodyPr/>
            <a:lstStyle/>
            <a:p/>
          </p:txBody>
        </p:sp>
        <p:sp>
          <p:nvSpPr>
            <p:cNvPr id="38" name="rc38"/>
            <p:cNvSpPr/>
            <p:nvPr/>
          </p:nvSpPr>
          <p:spPr>
            <a:xfrm>
              <a:off x="1954829" y="3060328"/>
              <a:ext cx="204851" cy="31333"/>
            </a:xfrm>
            <a:prstGeom prst="rect">
              <a:avLst/>
            </a:prstGeom>
            <a:solidFill>
              <a:srgbClr val="0058AB">
                <a:alpha val="100000"/>
              </a:srgbClr>
            </a:solidFill>
          </p:spPr>
          <p:txBody>
            <a:bodyPr/>
            <a:lstStyle/>
            <a:p/>
          </p:txBody>
        </p:sp>
        <p:sp>
          <p:nvSpPr>
            <p:cNvPr id="39" name="rc39"/>
            <p:cNvSpPr/>
            <p:nvPr/>
          </p:nvSpPr>
          <p:spPr>
            <a:xfrm>
              <a:off x="1954829" y="3091662"/>
              <a:ext cx="204851" cy="0"/>
            </a:xfrm>
            <a:prstGeom prst="rect">
              <a:avLst/>
            </a:prstGeom>
            <a:solidFill>
              <a:srgbClr val="1CABE2">
                <a:alpha val="100000"/>
              </a:srgbClr>
            </a:solidFill>
          </p:spPr>
          <p:txBody>
            <a:bodyPr/>
            <a:lstStyle/>
            <a:p/>
          </p:txBody>
        </p:sp>
        <p:sp>
          <p:nvSpPr>
            <p:cNvPr id="40" name="rc40"/>
            <p:cNvSpPr/>
            <p:nvPr/>
          </p:nvSpPr>
          <p:spPr>
            <a:xfrm>
              <a:off x="2182442" y="3110343"/>
              <a:ext cx="204851" cy="1515192"/>
            </a:xfrm>
            <a:prstGeom prst="rect">
              <a:avLst/>
            </a:prstGeom>
            <a:solidFill>
              <a:srgbClr val="80BD41">
                <a:alpha val="100000"/>
              </a:srgbClr>
            </a:solidFill>
          </p:spPr>
          <p:txBody>
            <a:bodyPr/>
            <a:lstStyle/>
            <a:p/>
          </p:txBody>
        </p:sp>
        <p:sp>
          <p:nvSpPr>
            <p:cNvPr id="41" name="rc41"/>
            <p:cNvSpPr/>
            <p:nvPr/>
          </p:nvSpPr>
          <p:spPr>
            <a:xfrm>
              <a:off x="2182442" y="3095011"/>
              <a:ext cx="204851" cy="15332"/>
            </a:xfrm>
            <a:prstGeom prst="rect">
              <a:avLst/>
            </a:prstGeom>
            <a:solidFill>
              <a:srgbClr val="0058AB">
                <a:alpha val="100000"/>
              </a:srgbClr>
            </a:solidFill>
          </p:spPr>
          <p:txBody>
            <a:bodyPr/>
            <a:lstStyle/>
            <a:p/>
          </p:txBody>
        </p:sp>
        <p:sp>
          <p:nvSpPr>
            <p:cNvPr id="42" name="rc42"/>
            <p:cNvSpPr/>
            <p:nvPr/>
          </p:nvSpPr>
          <p:spPr>
            <a:xfrm>
              <a:off x="2182442" y="3110343"/>
              <a:ext cx="204851" cy="0"/>
            </a:xfrm>
            <a:prstGeom prst="rect">
              <a:avLst/>
            </a:prstGeom>
            <a:solidFill>
              <a:srgbClr val="1CABE2">
                <a:alpha val="100000"/>
              </a:srgbClr>
            </a:solidFill>
          </p:spPr>
          <p:txBody>
            <a:bodyPr/>
            <a:lstStyle/>
            <a:p/>
          </p:txBody>
        </p:sp>
        <p:sp>
          <p:nvSpPr>
            <p:cNvPr id="43" name="rc43"/>
            <p:cNvSpPr/>
            <p:nvPr/>
          </p:nvSpPr>
          <p:spPr>
            <a:xfrm>
              <a:off x="2410055" y="3012620"/>
              <a:ext cx="204851" cy="1612915"/>
            </a:xfrm>
            <a:prstGeom prst="rect">
              <a:avLst/>
            </a:prstGeom>
            <a:solidFill>
              <a:srgbClr val="80BD41">
                <a:alpha val="100000"/>
              </a:srgbClr>
            </a:solidFill>
          </p:spPr>
          <p:txBody>
            <a:bodyPr/>
            <a:lstStyle/>
            <a:p/>
          </p:txBody>
        </p:sp>
        <p:sp>
          <p:nvSpPr>
            <p:cNvPr id="44" name="rc44"/>
            <p:cNvSpPr/>
            <p:nvPr/>
          </p:nvSpPr>
          <p:spPr>
            <a:xfrm>
              <a:off x="2410055" y="2996320"/>
              <a:ext cx="204851" cy="16299"/>
            </a:xfrm>
            <a:prstGeom prst="rect">
              <a:avLst/>
            </a:prstGeom>
            <a:solidFill>
              <a:srgbClr val="0058AB">
                <a:alpha val="100000"/>
              </a:srgbClr>
            </a:solidFill>
          </p:spPr>
          <p:txBody>
            <a:bodyPr/>
            <a:lstStyle/>
            <a:p/>
          </p:txBody>
        </p:sp>
        <p:sp>
          <p:nvSpPr>
            <p:cNvPr id="45" name="rc45"/>
            <p:cNvSpPr/>
            <p:nvPr/>
          </p:nvSpPr>
          <p:spPr>
            <a:xfrm>
              <a:off x="2410055" y="3012620"/>
              <a:ext cx="204851" cy="0"/>
            </a:xfrm>
            <a:prstGeom prst="rect">
              <a:avLst/>
            </a:prstGeom>
            <a:solidFill>
              <a:srgbClr val="1CABE2">
                <a:alpha val="100000"/>
              </a:srgbClr>
            </a:solidFill>
          </p:spPr>
          <p:txBody>
            <a:bodyPr/>
            <a:lstStyle/>
            <a:p/>
          </p:txBody>
        </p:sp>
        <p:sp>
          <p:nvSpPr>
            <p:cNvPr id="46" name="rc46"/>
            <p:cNvSpPr/>
            <p:nvPr/>
          </p:nvSpPr>
          <p:spPr>
            <a:xfrm>
              <a:off x="2637667" y="2987984"/>
              <a:ext cx="204851" cy="1637550"/>
            </a:xfrm>
            <a:prstGeom prst="rect">
              <a:avLst/>
            </a:prstGeom>
            <a:solidFill>
              <a:srgbClr val="80BD41">
                <a:alpha val="100000"/>
              </a:srgbClr>
            </a:solidFill>
          </p:spPr>
          <p:txBody>
            <a:bodyPr/>
            <a:lstStyle/>
            <a:p/>
          </p:txBody>
        </p:sp>
        <p:sp>
          <p:nvSpPr>
            <p:cNvPr id="47" name="rc47"/>
            <p:cNvSpPr/>
            <p:nvPr/>
          </p:nvSpPr>
          <p:spPr>
            <a:xfrm>
              <a:off x="2637667" y="2919734"/>
              <a:ext cx="204851" cy="34087"/>
            </a:xfrm>
            <a:prstGeom prst="rect">
              <a:avLst/>
            </a:prstGeom>
            <a:solidFill>
              <a:srgbClr val="0058AB">
                <a:alpha val="100000"/>
              </a:srgbClr>
            </a:solidFill>
          </p:spPr>
          <p:txBody>
            <a:bodyPr/>
            <a:lstStyle/>
            <a:p/>
          </p:txBody>
        </p:sp>
        <p:sp>
          <p:nvSpPr>
            <p:cNvPr id="48" name="rc48"/>
            <p:cNvSpPr/>
            <p:nvPr/>
          </p:nvSpPr>
          <p:spPr>
            <a:xfrm>
              <a:off x="2637667" y="2953822"/>
              <a:ext cx="204851" cy="34162"/>
            </a:xfrm>
            <a:prstGeom prst="rect">
              <a:avLst/>
            </a:prstGeom>
            <a:solidFill>
              <a:srgbClr val="1CABE2">
                <a:alpha val="100000"/>
              </a:srgbClr>
            </a:solidFill>
          </p:spPr>
          <p:txBody>
            <a:bodyPr/>
            <a:lstStyle/>
            <a:p/>
          </p:txBody>
        </p:sp>
        <p:sp>
          <p:nvSpPr>
            <p:cNvPr id="49" name="rc49"/>
            <p:cNvSpPr/>
            <p:nvPr/>
          </p:nvSpPr>
          <p:spPr>
            <a:xfrm>
              <a:off x="2865280" y="2950324"/>
              <a:ext cx="204851" cy="1675211"/>
            </a:xfrm>
            <a:prstGeom prst="rect">
              <a:avLst/>
            </a:prstGeom>
            <a:solidFill>
              <a:srgbClr val="80BD41">
                <a:alpha val="100000"/>
              </a:srgbClr>
            </a:solidFill>
          </p:spPr>
          <p:txBody>
            <a:bodyPr/>
            <a:lstStyle/>
            <a:p/>
          </p:txBody>
        </p:sp>
        <p:sp>
          <p:nvSpPr>
            <p:cNvPr id="50" name="rc50"/>
            <p:cNvSpPr/>
            <p:nvPr/>
          </p:nvSpPr>
          <p:spPr>
            <a:xfrm>
              <a:off x="2865280" y="2843372"/>
              <a:ext cx="204851" cy="35650"/>
            </a:xfrm>
            <a:prstGeom prst="rect">
              <a:avLst/>
            </a:prstGeom>
            <a:solidFill>
              <a:srgbClr val="0058AB">
                <a:alpha val="100000"/>
              </a:srgbClr>
            </a:solidFill>
          </p:spPr>
          <p:txBody>
            <a:bodyPr/>
            <a:lstStyle/>
            <a:p/>
          </p:txBody>
        </p:sp>
        <p:sp>
          <p:nvSpPr>
            <p:cNvPr id="51" name="rc51"/>
            <p:cNvSpPr/>
            <p:nvPr/>
          </p:nvSpPr>
          <p:spPr>
            <a:xfrm>
              <a:off x="2865280" y="2879023"/>
              <a:ext cx="204851" cy="71301"/>
            </a:xfrm>
            <a:prstGeom prst="rect">
              <a:avLst/>
            </a:prstGeom>
            <a:solidFill>
              <a:srgbClr val="1CABE2">
                <a:alpha val="100000"/>
              </a:srgbClr>
            </a:solidFill>
          </p:spPr>
          <p:txBody>
            <a:bodyPr/>
            <a:lstStyle/>
            <a:p/>
          </p:txBody>
        </p:sp>
        <p:sp>
          <p:nvSpPr>
            <p:cNvPr id="52" name="rc52"/>
            <p:cNvSpPr/>
            <p:nvPr/>
          </p:nvSpPr>
          <p:spPr>
            <a:xfrm>
              <a:off x="3092892" y="2909314"/>
              <a:ext cx="204851" cy="1716220"/>
            </a:xfrm>
            <a:prstGeom prst="rect">
              <a:avLst/>
            </a:prstGeom>
            <a:solidFill>
              <a:srgbClr val="80BD41">
                <a:alpha val="100000"/>
              </a:srgbClr>
            </a:solidFill>
          </p:spPr>
          <p:txBody>
            <a:bodyPr/>
            <a:lstStyle/>
            <a:p/>
          </p:txBody>
        </p:sp>
        <p:sp>
          <p:nvSpPr>
            <p:cNvPr id="53" name="rc53"/>
            <p:cNvSpPr/>
            <p:nvPr/>
          </p:nvSpPr>
          <p:spPr>
            <a:xfrm>
              <a:off x="3092892" y="2799757"/>
              <a:ext cx="204851" cy="109557"/>
            </a:xfrm>
            <a:prstGeom prst="rect">
              <a:avLst/>
            </a:prstGeom>
            <a:solidFill>
              <a:srgbClr val="0058AB">
                <a:alpha val="100000"/>
              </a:srgbClr>
            </a:solidFill>
          </p:spPr>
          <p:txBody>
            <a:bodyPr/>
            <a:lstStyle/>
            <a:p/>
          </p:txBody>
        </p:sp>
        <p:sp>
          <p:nvSpPr>
            <p:cNvPr id="54" name="rc54"/>
            <p:cNvSpPr/>
            <p:nvPr/>
          </p:nvSpPr>
          <p:spPr>
            <a:xfrm>
              <a:off x="3092892" y="2909314"/>
              <a:ext cx="204851" cy="0"/>
            </a:xfrm>
            <a:prstGeom prst="rect">
              <a:avLst/>
            </a:prstGeom>
            <a:solidFill>
              <a:srgbClr val="1CABE2">
                <a:alpha val="100000"/>
              </a:srgbClr>
            </a:solidFill>
          </p:spPr>
          <p:txBody>
            <a:bodyPr/>
            <a:lstStyle/>
            <a:p/>
          </p:txBody>
        </p:sp>
        <p:sp>
          <p:nvSpPr>
            <p:cNvPr id="55" name="rc55"/>
            <p:cNvSpPr/>
            <p:nvPr/>
          </p:nvSpPr>
          <p:spPr>
            <a:xfrm>
              <a:off x="3320505" y="3061146"/>
              <a:ext cx="204851" cy="1564388"/>
            </a:xfrm>
            <a:prstGeom prst="rect">
              <a:avLst/>
            </a:prstGeom>
            <a:solidFill>
              <a:srgbClr val="80BD41">
                <a:alpha val="100000"/>
              </a:srgbClr>
            </a:solidFill>
          </p:spPr>
          <p:txBody>
            <a:bodyPr/>
            <a:lstStyle/>
            <a:p/>
          </p:txBody>
        </p:sp>
        <p:sp>
          <p:nvSpPr>
            <p:cNvPr id="56" name="rc56"/>
            <p:cNvSpPr/>
            <p:nvPr/>
          </p:nvSpPr>
          <p:spPr>
            <a:xfrm>
              <a:off x="3320505" y="2961265"/>
              <a:ext cx="204851" cy="33269"/>
            </a:xfrm>
            <a:prstGeom prst="rect">
              <a:avLst/>
            </a:prstGeom>
            <a:solidFill>
              <a:srgbClr val="0058AB">
                <a:alpha val="100000"/>
              </a:srgbClr>
            </a:solidFill>
          </p:spPr>
          <p:txBody>
            <a:bodyPr/>
            <a:lstStyle/>
            <a:p/>
          </p:txBody>
        </p:sp>
        <p:sp>
          <p:nvSpPr>
            <p:cNvPr id="57" name="rc57"/>
            <p:cNvSpPr/>
            <p:nvPr/>
          </p:nvSpPr>
          <p:spPr>
            <a:xfrm>
              <a:off x="3320505" y="2994534"/>
              <a:ext cx="204851" cy="66612"/>
            </a:xfrm>
            <a:prstGeom prst="rect">
              <a:avLst/>
            </a:prstGeom>
            <a:solidFill>
              <a:srgbClr val="1CABE2">
                <a:alpha val="100000"/>
              </a:srgbClr>
            </a:solidFill>
          </p:spPr>
          <p:txBody>
            <a:bodyPr/>
            <a:lstStyle/>
            <a:p/>
          </p:txBody>
        </p:sp>
        <p:sp>
          <p:nvSpPr>
            <p:cNvPr id="58" name="rc58"/>
            <p:cNvSpPr/>
            <p:nvPr/>
          </p:nvSpPr>
          <p:spPr>
            <a:xfrm>
              <a:off x="3548117" y="3245131"/>
              <a:ext cx="204851" cy="1380404"/>
            </a:xfrm>
            <a:prstGeom prst="rect">
              <a:avLst/>
            </a:prstGeom>
            <a:solidFill>
              <a:srgbClr val="80BD41">
                <a:alpha val="100000"/>
              </a:srgbClr>
            </a:solidFill>
          </p:spPr>
          <p:txBody>
            <a:bodyPr/>
            <a:lstStyle/>
            <a:p/>
          </p:txBody>
        </p:sp>
        <p:sp>
          <p:nvSpPr>
            <p:cNvPr id="59" name="rc59"/>
            <p:cNvSpPr/>
            <p:nvPr/>
          </p:nvSpPr>
          <p:spPr>
            <a:xfrm>
              <a:off x="3548117" y="3125079"/>
              <a:ext cx="204851" cy="15034"/>
            </a:xfrm>
            <a:prstGeom prst="rect">
              <a:avLst/>
            </a:prstGeom>
            <a:solidFill>
              <a:srgbClr val="0058AB">
                <a:alpha val="100000"/>
              </a:srgbClr>
            </a:solidFill>
          </p:spPr>
          <p:txBody>
            <a:bodyPr/>
            <a:lstStyle/>
            <a:p/>
          </p:txBody>
        </p:sp>
        <p:sp>
          <p:nvSpPr>
            <p:cNvPr id="60" name="rc60"/>
            <p:cNvSpPr/>
            <p:nvPr/>
          </p:nvSpPr>
          <p:spPr>
            <a:xfrm>
              <a:off x="3548117" y="3140114"/>
              <a:ext cx="204851" cy="105017"/>
            </a:xfrm>
            <a:prstGeom prst="rect">
              <a:avLst/>
            </a:prstGeom>
            <a:solidFill>
              <a:srgbClr val="1CABE2">
                <a:alpha val="100000"/>
              </a:srgbClr>
            </a:solidFill>
          </p:spPr>
          <p:txBody>
            <a:bodyPr/>
            <a:lstStyle/>
            <a:p/>
          </p:txBody>
        </p:sp>
        <p:sp>
          <p:nvSpPr>
            <p:cNvPr id="61" name="rc61"/>
            <p:cNvSpPr/>
            <p:nvPr/>
          </p:nvSpPr>
          <p:spPr>
            <a:xfrm>
              <a:off x="3775730" y="3320451"/>
              <a:ext cx="204851" cy="1305083"/>
            </a:xfrm>
            <a:prstGeom prst="rect">
              <a:avLst/>
            </a:prstGeom>
            <a:solidFill>
              <a:srgbClr val="80BD41">
                <a:alpha val="100000"/>
              </a:srgbClr>
            </a:solidFill>
          </p:spPr>
          <p:txBody>
            <a:bodyPr/>
            <a:lstStyle/>
            <a:p/>
          </p:txBody>
        </p:sp>
        <p:sp>
          <p:nvSpPr>
            <p:cNvPr id="62" name="rc62"/>
            <p:cNvSpPr/>
            <p:nvPr/>
          </p:nvSpPr>
          <p:spPr>
            <a:xfrm>
              <a:off x="3775730" y="3206949"/>
              <a:ext cx="204851" cy="70929"/>
            </a:xfrm>
            <a:prstGeom prst="rect">
              <a:avLst/>
            </a:prstGeom>
            <a:solidFill>
              <a:srgbClr val="0058AB">
                <a:alpha val="100000"/>
              </a:srgbClr>
            </a:solidFill>
          </p:spPr>
          <p:txBody>
            <a:bodyPr/>
            <a:lstStyle/>
            <a:p/>
          </p:txBody>
        </p:sp>
        <p:sp>
          <p:nvSpPr>
            <p:cNvPr id="63" name="rc63"/>
            <p:cNvSpPr/>
            <p:nvPr/>
          </p:nvSpPr>
          <p:spPr>
            <a:xfrm>
              <a:off x="3775730" y="3277879"/>
              <a:ext cx="204851" cy="42572"/>
            </a:xfrm>
            <a:prstGeom prst="rect">
              <a:avLst/>
            </a:prstGeom>
            <a:solidFill>
              <a:srgbClr val="1CABE2">
                <a:alpha val="100000"/>
              </a:srgbClr>
            </a:solidFill>
          </p:spPr>
          <p:txBody>
            <a:bodyPr/>
            <a:lstStyle/>
            <a:p/>
          </p:txBody>
        </p:sp>
        <p:sp>
          <p:nvSpPr>
            <p:cNvPr id="64" name="rc64"/>
            <p:cNvSpPr/>
            <p:nvPr/>
          </p:nvSpPr>
          <p:spPr>
            <a:xfrm>
              <a:off x="4003342" y="3272073"/>
              <a:ext cx="204851" cy="1353461"/>
            </a:xfrm>
            <a:prstGeom prst="rect">
              <a:avLst/>
            </a:prstGeom>
            <a:solidFill>
              <a:srgbClr val="80BD41">
                <a:alpha val="100000"/>
              </a:srgbClr>
            </a:solidFill>
          </p:spPr>
          <p:txBody>
            <a:bodyPr/>
            <a:lstStyle/>
            <a:p/>
          </p:txBody>
        </p:sp>
        <p:sp>
          <p:nvSpPr>
            <p:cNvPr id="65" name="rc65"/>
            <p:cNvSpPr/>
            <p:nvPr/>
          </p:nvSpPr>
          <p:spPr>
            <a:xfrm>
              <a:off x="4003342" y="3138179"/>
              <a:ext cx="204851" cy="119009"/>
            </a:xfrm>
            <a:prstGeom prst="rect">
              <a:avLst/>
            </a:prstGeom>
            <a:solidFill>
              <a:srgbClr val="0058AB">
                <a:alpha val="100000"/>
              </a:srgbClr>
            </a:solidFill>
          </p:spPr>
          <p:txBody>
            <a:bodyPr/>
            <a:lstStyle/>
            <a:p/>
          </p:txBody>
        </p:sp>
        <p:sp>
          <p:nvSpPr>
            <p:cNvPr id="66" name="rc66"/>
            <p:cNvSpPr/>
            <p:nvPr/>
          </p:nvSpPr>
          <p:spPr>
            <a:xfrm>
              <a:off x="4003342" y="3257188"/>
              <a:ext cx="204851" cy="14885"/>
            </a:xfrm>
            <a:prstGeom prst="rect">
              <a:avLst/>
            </a:prstGeom>
            <a:solidFill>
              <a:srgbClr val="1CABE2">
                <a:alpha val="100000"/>
              </a:srgbClr>
            </a:solidFill>
          </p:spPr>
          <p:txBody>
            <a:bodyPr/>
            <a:lstStyle/>
            <a:p/>
          </p:txBody>
        </p:sp>
        <p:sp>
          <p:nvSpPr>
            <p:cNvPr id="67" name="rc67"/>
            <p:cNvSpPr/>
            <p:nvPr/>
          </p:nvSpPr>
          <p:spPr>
            <a:xfrm>
              <a:off x="4230955" y="3171820"/>
              <a:ext cx="204851" cy="1453715"/>
            </a:xfrm>
            <a:prstGeom prst="rect">
              <a:avLst/>
            </a:prstGeom>
            <a:solidFill>
              <a:srgbClr val="80BD41">
                <a:alpha val="100000"/>
              </a:srgbClr>
            </a:solidFill>
          </p:spPr>
          <p:txBody>
            <a:bodyPr/>
            <a:lstStyle/>
            <a:p/>
          </p:txBody>
        </p:sp>
        <p:sp>
          <p:nvSpPr>
            <p:cNvPr id="68" name="rc68"/>
            <p:cNvSpPr/>
            <p:nvPr/>
          </p:nvSpPr>
          <p:spPr>
            <a:xfrm>
              <a:off x="4230955" y="3079009"/>
              <a:ext cx="204851" cy="61849"/>
            </a:xfrm>
            <a:prstGeom prst="rect">
              <a:avLst/>
            </a:prstGeom>
            <a:solidFill>
              <a:srgbClr val="0058AB">
                <a:alpha val="100000"/>
              </a:srgbClr>
            </a:solidFill>
          </p:spPr>
          <p:txBody>
            <a:bodyPr/>
            <a:lstStyle/>
            <a:p/>
          </p:txBody>
        </p:sp>
        <p:sp>
          <p:nvSpPr>
            <p:cNvPr id="69" name="rc69"/>
            <p:cNvSpPr/>
            <p:nvPr/>
          </p:nvSpPr>
          <p:spPr>
            <a:xfrm>
              <a:off x="4230955" y="3140858"/>
              <a:ext cx="204851" cy="30961"/>
            </a:xfrm>
            <a:prstGeom prst="rect">
              <a:avLst/>
            </a:prstGeom>
            <a:solidFill>
              <a:srgbClr val="1CABE2">
                <a:alpha val="100000"/>
              </a:srgbClr>
            </a:solidFill>
          </p:spPr>
          <p:txBody>
            <a:bodyPr/>
            <a:lstStyle/>
            <a:p/>
          </p:txBody>
        </p:sp>
        <p:sp>
          <p:nvSpPr>
            <p:cNvPr id="70" name="rc70"/>
            <p:cNvSpPr/>
            <p:nvPr/>
          </p:nvSpPr>
          <p:spPr>
            <a:xfrm>
              <a:off x="4458568" y="3129619"/>
              <a:ext cx="204851" cy="1495915"/>
            </a:xfrm>
            <a:prstGeom prst="rect">
              <a:avLst/>
            </a:prstGeom>
            <a:solidFill>
              <a:srgbClr val="80BD41">
                <a:alpha val="100000"/>
              </a:srgbClr>
            </a:solidFill>
          </p:spPr>
          <p:txBody>
            <a:bodyPr/>
            <a:lstStyle/>
            <a:p/>
          </p:txBody>
        </p:sp>
        <p:sp>
          <p:nvSpPr>
            <p:cNvPr id="71" name="rc71"/>
            <p:cNvSpPr/>
            <p:nvPr/>
          </p:nvSpPr>
          <p:spPr>
            <a:xfrm>
              <a:off x="4458568" y="2999520"/>
              <a:ext cx="204851" cy="113799"/>
            </a:xfrm>
            <a:prstGeom prst="rect">
              <a:avLst/>
            </a:prstGeom>
            <a:solidFill>
              <a:srgbClr val="0058AB">
                <a:alpha val="100000"/>
              </a:srgbClr>
            </a:solidFill>
          </p:spPr>
          <p:txBody>
            <a:bodyPr/>
            <a:lstStyle/>
            <a:p/>
          </p:txBody>
        </p:sp>
        <p:sp>
          <p:nvSpPr>
            <p:cNvPr id="72" name="rc72"/>
            <p:cNvSpPr/>
            <p:nvPr/>
          </p:nvSpPr>
          <p:spPr>
            <a:xfrm>
              <a:off x="4458568" y="3113320"/>
              <a:ext cx="204851" cy="16299"/>
            </a:xfrm>
            <a:prstGeom prst="rect">
              <a:avLst/>
            </a:prstGeom>
            <a:solidFill>
              <a:srgbClr val="1CABE2">
                <a:alpha val="100000"/>
              </a:srgbClr>
            </a:solidFill>
          </p:spPr>
          <p:txBody>
            <a:bodyPr/>
            <a:lstStyle/>
            <a:p/>
          </p:txBody>
        </p:sp>
        <p:sp>
          <p:nvSpPr>
            <p:cNvPr id="73" name="rc73"/>
            <p:cNvSpPr/>
            <p:nvPr/>
          </p:nvSpPr>
          <p:spPr>
            <a:xfrm>
              <a:off x="4686180" y="3077074"/>
              <a:ext cx="204851" cy="1548461"/>
            </a:xfrm>
            <a:prstGeom prst="rect">
              <a:avLst/>
            </a:prstGeom>
            <a:solidFill>
              <a:srgbClr val="80BD41">
                <a:alpha val="100000"/>
              </a:srgbClr>
            </a:solidFill>
          </p:spPr>
          <p:txBody>
            <a:bodyPr/>
            <a:lstStyle/>
            <a:p/>
          </p:txBody>
        </p:sp>
        <p:sp>
          <p:nvSpPr>
            <p:cNvPr id="74" name="rc74"/>
            <p:cNvSpPr/>
            <p:nvPr/>
          </p:nvSpPr>
          <p:spPr>
            <a:xfrm>
              <a:off x="4686180" y="2978234"/>
              <a:ext cx="204851" cy="49419"/>
            </a:xfrm>
            <a:prstGeom prst="rect">
              <a:avLst/>
            </a:prstGeom>
            <a:solidFill>
              <a:srgbClr val="0058AB">
                <a:alpha val="100000"/>
              </a:srgbClr>
            </a:solidFill>
          </p:spPr>
          <p:txBody>
            <a:bodyPr/>
            <a:lstStyle/>
            <a:p/>
          </p:txBody>
        </p:sp>
        <p:sp>
          <p:nvSpPr>
            <p:cNvPr id="75" name="rc75"/>
            <p:cNvSpPr/>
            <p:nvPr/>
          </p:nvSpPr>
          <p:spPr>
            <a:xfrm>
              <a:off x="4686180" y="3027654"/>
              <a:ext cx="204851" cy="49419"/>
            </a:xfrm>
            <a:prstGeom prst="rect">
              <a:avLst/>
            </a:prstGeom>
            <a:solidFill>
              <a:srgbClr val="1CABE2">
                <a:alpha val="100000"/>
              </a:srgbClr>
            </a:solidFill>
          </p:spPr>
          <p:txBody>
            <a:bodyPr/>
            <a:lstStyle/>
            <a:p/>
          </p:txBody>
        </p:sp>
        <p:sp>
          <p:nvSpPr>
            <p:cNvPr id="76" name="rc76"/>
            <p:cNvSpPr/>
            <p:nvPr/>
          </p:nvSpPr>
          <p:spPr>
            <a:xfrm>
              <a:off x="4913793" y="3016267"/>
              <a:ext cx="204851" cy="1609268"/>
            </a:xfrm>
            <a:prstGeom prst="rect">
              <a:avLst/>
            </a:prstGeom>
            <a:solidFill>
              <a:srgbClr val="80BD41">
                <a:alpha val="100000"/>
              </a:srgbClr>
            </a:solidFill>
          </p:spPr>
          <p:txBody>
            <a:bodyPr/>
            <a:lstStyle/>
            <a:p/>
          </p:txBody>
        </p:sp>
        <p:sp>
          <p:nvSpPr>
            <p:cNvPr id="77" name="rc77"/>
            <p:cNvSpPr/>
            <p:nvPr/>
          </p:nvSpPr>
          <p:spPr>
            <a:xfrm>
              <a:off x="4913793" y="2983444"/>
              <a:ext cx="204851" cy="16448"/>
            </a:xfrm>
            <a:prstGeom prst="rect">
              <a:avLst/>
            </a:prstGeom>
            <a:solidFill>
              <a:srgbClr val="0058AB">
                <a:alpha val="100000"/>
              </a:srgbClr>
            </a:solidFill>
          </p:spPr>
          <p:txBody>
            <a:bodyPr/>
            <a:lstStyle/>
            <a:p/>
          </p:txBody>
        </p:sp>
        <p:sp>
          <p:nvSpPr>
            <p:cNvPr id="78" name="rc78"/>
            <p:cNvSpPr/>
            <p:nvPr/>
          </p:nvSpPr>
          <p:spPr>
            <a:xfrm>
              <a:off x="4913793" y="2999893"/>
              <a:ext cx="204851" cy="16374"/>
            </a:xfrm>
            <a:prstGeom prst="rect">
              <a:avLst/>
            </a:prstGeom>
            <a:solidFill>
              <a:srgbClr val="1CABE2">
                <a:alpha val="100000"/>
              </a:srgbClr>
            </a:solidFill>
          </p:spPr>
          <p:txBody>
            <a:bodyPr/>
            <a:lstStyle/>
            <a:p/>
          </p:txBody>
        </p:sp>
        <p:sp>
          <p:nvSpPr>
            <p:cNvPr id="79" name="rc79"/>
            <p:cNvSpPr/>
            <p:nvPr/>
          </p:nvSpPr>
          <p:spPr>
            <a:xfrm>
              <a:off x="5141405" y="3097765"/>
              <a:ext cx="204851" cy="1527770"/>
            </a:xfrm>
            <a:prstGeom prst="rect">
              <a:avLst/>
            </a:prstGeom>
            <a:solidFill>
              <a:srgbClr val="80BD41">
                <a:alpha val="100000"/>
              </a:srgbClr>
            </a:solidFill>
          </p:spPr>
          <p:txBody>
            <a:bodyPr/>
            <a:lstStyle/>
            <a:p/>
          </p:txBody>
        </p:sp>
        <p:sp>
          <p:nvSpPr>
            <p:cNvPr id="80" name="rc80"/>
            <p:cNvSpPr/>
            <p:nvPr/>
          </p:nvSpPr>
          <p:spPr>
            <a:xfrm>
              <a:off x="5141405" y="3066579"/>
              <a:ext cx="204851" cy="31185"/>
            </a:xfrm>
            <a:prstGeom prst="rect">
              <a:avLst/>
            </a:prstGeom>
            <a:solidFill>
              <a:srgbClr val="0058AB">
                <a:alpha val="100000"/>
              </a:srgbClr>
            </a:solidFill>
          </p:spPr>
          <p:txBody>
            <a:bodyPr/>
            <a:lstStyle/>
            <a:p/>
          </p:txBody>
        </p:sp>
        <p:sp>
          <p:nvSpPr>
            <p:cNvPr id="81" name="rc81"/>
            <p:cNvSpPr/>
            <p:nvPr/>
          </p:nvSpPr>
          <p:spPr>
            <a:xfrm>
              <a:off x="5141405" y="3097765"/>
              <a:ext cx="204851" cy="0"/>
            </a:xfrm>
            <a:prstGeom prst="rect">
              <a:avLst/>
            </a:prstGeom>
            <a:solidFill>
              <a:srgbClr val="1CABE2">
                <a:alpha val="100000"/>
              </a:srgbClr>
            </a:solidFill>
          </p:spPr>
          <p:txBody>
            <a:bodyPr/>
            <a:lstStyle/>
            <a:p/>
          </p:txBody>
        </p:sp>
        <p:sp>
          <p:nvSpPr>
            <p:cNvPr id="82" name="rc82"/>
            <p:cNvSpPr/>
            <p:nvPr/>
          </p:nvSpPr>
          <p:spPr>
            <a:xfrm>
              <a:off x="5369018" y="3237986"/>
              <a:ext cx="204851" cy="1387549"/>
            </a:xfrm>
            <a:prstGeom prst="rect">
              <a:avLst/>
            </a:prstGeom>
            <a:solidFill>
              <a:srgbClr val="80BD41">
                <a:alpha val="100000"/>
              </a:srgbClr>
            </a:solidFill>
          </p:spPr>
          <p:txBody>
            <a:bodyPr/>
            <a:lstStyle/>
            <a:p/>
          </p:txBody>
        </p:sp>
        <p:sp>
          <p:nvSpPr>
            <p:cNvPr id="83" name="rc83"/>
            <p:cNvSpPr/>
            <p:nvPr/>
          </p:nvSpPr>
          <p:spPr>
            <a:xfrm>
              <a:off x="5369018" y="3180156"/>
              <a:ext cx="204851" cy="43391"/>
            </a:xfrm>
            <a:prstGeom prst="rect">
              <a:avLst/>
            </a:prstGeom>
            <a:solidFill>
              <a:srgbClr val="0058AB">
                <a:alpha val="100000"/>
              </a:srgbClr>
            </a:solidFill>
          </p:spPr>
          <p:txBody>
            <a:bodyPr/>
            <a:lstStyle/>
            <a:p/>
          </p:txBody>
        </p:sp>
        <p:sp>
          <p:nvSpPr>
            <p:cNvPr id="84" name="rc84"/>
            <p:cNvSpPr/>
            <p:nvPr/>
          </p:nvSpPr>
          <p:spPr>
            <a:xfrm>
              <a:off x="5369018" y="3223547"/>
              <a:ext cx="204851" cy="14438"/>
            </a:xfrm>
            <a:prstGeom prst="rect">
              <a:avLst/>
            </a:prstGeom>
            <a:solidFill>
              <a:srgbClr val="1CABE2">
                <a:alpha val="100000"/>
              </a:srgbClr>
            </a:solidFill>
          </p:spPr>
          <p:txBody>
            <a:bodyPr/>
            <a:lstStyle/>
            <a:p/>
          </p:txBody>
        </p:sp>
        <p:sp>
          <p:nvSpPr>
            <p:cNvPr id="85" name="rc85"/>
            <p:cNvSpPr/>
            <p:nvPr/>
          </p:nvSpPr>
          <p:spPr>
            <a:xfrm>
              <a:off x="5596630" y="3237911"/>
              <a:ext cx="204851" cy="1387623"/>
            </a:xfrm>
            <a:prstGeom prst="rect">
              <a:avLst/>
            </a:prstGeom>
            <a:solidFill>
              <a:srgbClr val="80BD41">
                <a:alpha val="100000"/>
              </a:srgbClr>
            </a:solidFill>
          </p:spPr>
          <p:txBody>
            <a:bodyPr/>
            <a:lstStyle/>
            <a:p/>
          </p:txBody>
        </p:sp>
        <p:sp>
          <p:nvSpPr>
            <p:cNvPr id="86" name="rc86"/>
            <p:cNvSpPr/>
            <p:nvPr/>
          </p:nvSpPr>
          <p:spPr>
            <a:xfrm>
              <a:off x="5596630" y="3223919"/>
              <a:ext cx="204851" cy="13992"/>
            </a:xfrm>
            <a:prstGeom prst="rect">
              <a:avLst/>
            </a:prstGeom>
            <a:solidFill>
              <a:srgbClr val="0058AB">
                <a:alpha val="100000"/>
              </a:srgbClr>
            </a:solidFill>
          </p:spPr>
          <p:txBody>
            <a:bodyPr/>
            <a:lstStyle/>
            <a:p/>
          </p:txBody>
        </p:sp>
        <p:sp>
          <p:nvSpPr>
            <p:cNvPr id="87" name="rc87"/>
            <p:cNvSpPr/>
            <p:nvPr/>
          </p:nvSpPr>
          <p:spPr>
            <a:xfrm>
              <a:off x="5596630" y="3237911"/>
              <a:ext cx="204851" cy="0"/>
            </a:xfrm>
            <a:prstGeom prst="rect">
              <a:avLst/>
            </a:prstGeom>
            <a:solidFill>
              <a:srgbClr val="1CABE2">
                <a:alpha val="100000"/>
              </a:srgbClr>
            </a:solidFill>
          </p:spPr>
          <p:txBody>
            <a:bodyPr/>
            <a:lstStyle/>
            <a:p/>
          </p:txBody>
        </p:sp>
        <p:sp>
          <p:nvSpPr>
            <p:cNvPr id="88" name="rc88"/>
            <p:cNvSpPr/>
            <p:nvPr/>
          </p:nvSpPr>
          <p:spPr>
            <a:xfrm>
              <a:off x="5824243" y="3330350"/>
              <a:ext cx="204851" cy="1295185"/>
            </a:xfrm>
            <a:prstGeom prst="rect">
              <a:avLst/>
            </a:prstGeom>
            <a:solidFill>
              <a:srgbClr val="80BD41">
                <a:alpha val="100000"/>
              </a:srgbClr>
            </a:solidFill>
          </p:spPr>
          <p:txBody>
            <a:bodyPr/>
            <a:lstStyle/>
            <a:p/>
          </p:txBody>
        </p:sp>
        <p:sp>
          <p:nvSpPr>
            <p:cNvPr id="89" name="rc89"/>
            <p:cNvSpPr/>
            <p:nvPr/>
          </p:nvSpPr>
          <p:spPr>
            <a:xfrm>
              <a:off x="5824243" y="3317251"/>
              <a:ext cx="204851" cy="13099"/>
            </a:xfrm>
            <a:prstGeom prst="rect">
              <a:avLst/>
            </a:prstGeom>
            <a:solidFill>
              <a:srgbClr val="0058AB">
                <a:alpha val="100000"/>
              </a:srgbClr>
            </a:solidFill>
          </p:spPr>
          <p:txBody>
            <a:bodyPr/>
            <a:lstStyle/>
            <a:p/>
          </p:txBody>
        </p:sp>
        <p:sp>
          <p:nvSpPr>
            <p:cNvPr id="90" name="rc90"/>
            <p:cNvSpPr/>
            <p:nvPr/>
          </p:nvSpPr>
          <p:spPr>
            <a:xfrm>
              <a:off x="5824243" y="3330350"/>
              <a:ext cx="204851" cy="0"/>
            </a:xfrm>
            <a:prstGeom prst="rect">
              <a:avLst/>
            </a:prstGeom>
            <a:solidFill>
              <a:srgbClr val="1CABE2">
                <a:alpha val="100000"/>
              </a:srgbClr>
            </a:solidFill>
          </p:spPr>
          <p:txBody>
            <a:bodyPr/>
            <a:lstStyle/>
            <a:p/>
          </p:txBody>
        </p:sp>
        <p:sp>
          <p:nvSpPr>
            <p:cNvPr id="91" name="rc91"/>
            <p:cNvSpPr/>
            <p:nvPr/>
          </p:nvSpPr>
          <p:spPr>
            <a:xfrm>
              <a:off x="6051856" y="3406043"/>
              <a:ext cx="204851" cy="1219492"/>
            </a:xfrm>
            <a:prstGeom prst="rect">
              <a:avLst/>
            </a:prstGeom>
            <a:solidFill>
              <a:srgbClr val="80BD41">
                <a:alpha val="100000"/>
              </a:srgbClr>
            </a:solidFill>
          </p:spPr>
          <p:txBody>
            <a:bodyPr/>
            <a:lstStyle/>
            <a:p/>
          </p:txBody>
        </p:sp>
        <p:sp>
          <p:nvSpPr>
            <p:cNvPr id="92" name="rc92"/>
            <p:cNvSpPr/>
            <p:nvPr/>
          </p:nvSpPr>
          <p:spPr>
            <a:xfrm>
              <a:off x="6051856" y="3328192"/>
              <a:ext cx="204851" cy="51875"/>
            </a:xfrm>
            <a:prstGeom prst="rect">
              <a:avLst/>
            </a:prstGeom>
            <a:solidFill>
              <a:srgbClr val="0058AB">
                <a:alpha val="100000"/>
              </a:srgbClr>
            </a:solidFill>
          </p:spPr>
          <p:txBody>
            <a:bodyPr/>
            <a:lstStyle/>
            <a:p/>
          </p:txBody>
        </p:sp>
        <p:sp>
          <p:nvSpPr>
            <p:cNvPr id="93" name="rc93"/>
            <p:cNvSpPr/>
            <p:nvPr/>
          </p:nvSpPr>
          <p:spPr>
            <a:xfrm>
              <a:off x="6051856" y="3380068"/>
              <a:ext cx="204851" cy="25975"/>
            </a:xfrm>
            <a:prstGeom prst="rect">
              <a:avLst/>
            </a:prstGeom>
            <a:solidFill>
              <a:srgbClr val="1CABE2">
                <a:alpha val="100000"/>
              </a:srgbClr>
            </a:solidFill>
          </p:spPr>
          <p:txBody>
            <a:bodyPr/>
            <a:lstStyle/>
            <a:p/>
          </p:txBody>
        </p:sp>
        <p:sp>
          <p:nvSpPr>
            <p:cNvPr id="94" name="rc94"/>
            <p:cNvSpPr/>
            <p:nvPr/>
          </p:nvSpPr>
          <p:spPr>
            <a:xfrm>
              <a:off x="6279468" y="3503989"/>
              <a:ext cx="204851" cy="1121545"/>
            </a:xfrm>
            <a:prstGeom prst="rect">
              <a:avLst/>
            </a:prstGeom>
            <a:solidFill>
              <a:srgbClr val="80BD41">
                <a:alpha val="100000"/>
              </a:srgbClr>
            </a:solidFill>
          </p:spPr>
          <p:txBody>
            <a:bodyPr/>
            <a:lstStyle/>
            <a:p/>
          </p:txBody>
        </p:sp>
        <p:sp>
          <p:nvSpPr>
            <p:cNvPr id="95" name="rc95"/>
            <p:cNvSpPr/>
            <p:nvPr/>
          </p:nvSpPr>
          <p:spPr>
            <a:xfrm>
              <a:off x="6279468" y="3444968"/>
              <a:ext cx="204851" cy="11833"/>
            </a:xfrm>
            <a:prstGeom prst="rect">
              <a:avLst/>
            </a:prstGeom>
            <a:solidFill>
              <a:srgbClr val="0058AB">
                <a:alpha val="100000"/>
              </a:srgbClr>
            </a:solidFill>
          </p:spPr>
          <p:txBody>
            <a:bodyPr/>
            <a:lstStyle/>
            <a:p/>
          </p:txBody>
        </p:sp>
        <p:sp>
          <p:nvSpPr>
            <p:cNvPr id="96" name="rc96"/>
            <p:cNvSpPr/>
            <p:nvPr/>
          </p:nvSpPr>
          <p:spPr>
            <a:xfrm>
              <a:off x="6279468" y="3456802"/>
              <a:ext cx="204851" cy="47186"/>
            </a:xfrm>
            <a:prstGeom prst="rect">
              <a:avLst/>
            </a:prstGeom>
            <a:solidFill>
              <a:srgbClr val="1CABE2">
                <a:alpha val="100000"/>
              </a:srgbClr>
            </a:solidFill>
          </p:spPr>
          <p:txBody>
            <a:bodyPr/>
            <a:lstStyle/>
            <a:p/>
          </p:txBody>
        </p:sp>
        <p:sp>
          <p:nvSpPr>
            <p:cNvPr id="97" name="rc97"/>
            <p:cNvSpPr/>
            <p:nvPr/>
          </p:nvSpPr>
          <p:spPr>
            <a:xfrm>
              <a:off x="6507081" y="3588687"/>
              <a:ext cx="204851" cy="1036847"/>
            </a:xfrm>
            <a:prstGeom prst="rect">
              <a:avLst/>
            </a:prstGeom>
            <a:solidFill>
              <a:srgbClr val="80BD41">
                <a:alpha val="100000"/>
              </a:srgbClr>
            </a:solidFill>
          </p:spPr>
          <p:txBody>
            <a:bodyPr/>
            <a:lstStyle/>
            <a:p/>
          </p:txBody>
        </p:sp>
        <p:sp>
          <p:nvSpPr>
            <p:cNvPr id="98" name="rc98"/>
            <p:cNvSpPr/>
            <p:nvPr/>
          </p:nvSpPr>
          <p:spPr>
            <a:xfrm>
              <a:off x="6507081" y="3567550"/>
              <a:ext cx="204851" cy="21137"/>
            </a:xfrm>
            <a:prstGeom prst="rect">
              <a:avLst/>
            </a:prstGeom>
            <a:solidFill>
              <a:srgbClr val="0058AB">
                <a:alpha val="100000"/>
              </a:srgbClr>
            </a:solidFill>
          </p:spPr>
          <p:txBody>
            <a:bodyPr/>
            <a:lstStyle/>
            <a:p/>
          </p:txBody>
        </p:sp>
        <p:sp>
          <p:nvSpPr>
            <p:cNvPr id="99" name="rc99"/>
            <p:cNvSpPr/>
            <p:nvPr/>
          </p:nvSpPr>
          <p:spPr>
            <a:xfrm>
              <a:off x="6507081" y="3588687"/>
              <a:ext cx="204851" cy="0"/>
            </a:xfrm>
            <a:prstGeom prst="rect">
              <a:avLst/>
            </a:prstGeom>
            <a:solidFill>
              <a:srgbClr val="1CABE2">
                <a:alpha val="100000"/>
              </a:srgbClr>
            </a:solidFill>
          </p:spPr>
          <p:txBody>
            <a:bodyPr/>
            <a:lstStyle/>
            <a:p/>
          </p:txBody>
        </p:sp>
        <p:sp>
          <p:nvSpPr>
            <p:cNvPr id="100" name="rc100"/>
            <p:cNvSpPr/>
            <p:nvPr/>
          </p:nvSpPr>
          <p:spPr>
            <a:xfrm>
              <a:off x="6734693" y="3616002"/>
              <a:ext cx="204851" cy="1009532"/>
            </a:xfrm>
            <a:prstGeom prst="rect">
              <a:avLst/>
            </a:prstGeom>
            <a:solidFill>
              <a:srgbClr val="80BD41">
                <a:alpha val="100000"/>
              </a:srgbClr>
            </a:solidFill>
          </p:spPr>
          <p:txBody>
            <a:bodyPr/>
            <a:lstStyle/>
            <a:p/>
          </p:txBody>
        </p:sp>
        <p:sp>
          <p:nvSpPr>
            <p:cNvPr id="101" name="rc101"/>
            <p:cNvSpPr/>
            <p:nvPr/>
          </p:nvSpPr>
          <p:spPr>
            <a:xfrm>
              <a:off x="6734693" y="3584743"/>
              <a:ext cx="204851" cy="20839"/>
            </a:xfrm>
            <a:prstGeom prst="rect">
              <a:avLst/>
            </a:prstGeom>
            <a:solidFill>
              <a:srgbClr val="0058AB">
                <a:alpha val="100000"/>
              </a:srgbClr>
            </a:solidFill>
          </p:spPr>
          <p:txBody>
            <a:bodyPr/>
            <a:lstStyle/>
            <a:p/>
          </p:txBody>
        </p:sp>
        <p:sp>
          <p:nvSpPr>
            <p:cNvPr id="102" name="rc102"/>
            <p:cNvSpPr/>
            <p:nvPr/>
          </p:nvSpPr>
          <p:spPr>
            <a:xfrm>
              <a:off x="6734693" y="3605582"/>
              <a:ext cx="204851" cy="10419"/>
            </a:xfrm>
            <a:prstGeom prst="rect">
              <a:avLst/>
            </a:prstGeom>
            <a:solidFill>
              <a:srgbClr val="1CABE2">
                <a:alpha val="100000"/>
              </a:srgbClr>
            </a:solidFill>
          </p:spPr>
          <p:txBody>
            <a:bodyPr/>
            <a:lstStyle/>
            <a:p/>
          </p:txBody>
        </p:sp>
        <p:sp>
          <p:nvSpPr>
            <p:cNvPr id="103" name="rc103"/>
            <p:cNvSpPr/>
            <p:nvPr/>
          </p:nvSpPr>
          <p:spPr>
            <a:xfrm>
              <a:off x="6962306" y="3607741"/>
              <a:ext cx="204851" cy="17373"/>
            </a:xfrm>
            <a:prstGeom prst="rect">
              <a:avLst/>
            </a:prstGeom>
            <a:solidFill>
              <a:srgbClr val="F26A21">
                <a:alpha val="100000"/>
              </a:srgbClr>
            </a:solidFill>
          </p:spPr>
          <p:txBody>
            <a:bodyPr/>
            <a:lstStyle/>
            <a:p/>
          </p:txBody>
        </p:sp>
        <p:sp>
          <p:nvSpPr>
            <p:cNvPr id="104" name="rc104"/>
            <p:cNvSpPr/>
            <p:nvPr/>
          </p:nvSpPr>
          <p:spPr>
            <a:xfrm>
              <a:off x="6962306" y="3625114"/>
              <a:ext cx="204851" cy="1000420"/>
            </a:xfrm>
            <a:prstGeom prst="rect">
              <a:avLst/>
            </a:prstGeom>
            <a:solidFill>
              <a:srgbClr val="FFC20E">
                <a:alpha val="100000"/>
              </a:srgbClr>
            </a:solidFill>
          </p:spPr>
          <p:txBody>
            <a:bodyPr/>
            <a:lstStyle/>
            <a:p/>
          </p:txBody>
        </p:sp>
        <p:sp>
          <p:nvSpPr>
            <p:cNvPr id="105" name="rc105"/>
            <p:cNvSpPr/>
            <p:nvPr/>
          </p:nvSpPr>
          <p:spPr>
            <a:xfrm>
              <a:off x="7189918" y="3635800"/>
              <a:ext cx="204851" cy="14483"/>
            </a:xfrm>
            <a:prstGeom prst="rect">
              <a:avLst/>
            </a:prstGeom>
            <a:solidFill>
              <a:srgbClr val="F26A21">
                <a:alpha val="100000"/>
              </a:srgbClr>
            </a:solidFill>
          </p:spPr>
          <p:txBody>
            <a:bodyPr/>
            <a:lstStyle/>
            <a:p/>
          </p:txBody>
        </p:sp>
        <p:sp>
          <p:nvSpPr>
            <p:cNvPr id="106" name="rc106"/>
            <p:cNvSpPr/>
            <p:nvPr/>
          </p:nvSpPr>
          <p:spPr>
            <a:xfrm>
              <a:off x="7189918" y="3650284"/>
              <a:ext cx="204851" cy="975251"/>
            </a:xfrm>
            <a:prstGeom prst="rect">
              <a:avLst/>
            </a:prstGeom>
            <a:solidFill>
              <a:srgbClr val="FFC20E">
                <a:alpha val="100000"/>
              </a:srgbClr>
            </a:solidFill>
          </p:spPr>
          <p:txBody>
            <a:bodyPr/>
            <a:lstStyle/>
            <a:p/>
          </p:txBody>
        </p:sp>
        <p:sp>
          <p:nvSpPr>
            <p:cNvPr id="107" name="rc107"/>
            <p:cNvSpPr/>
            <p:nvPr/>
          </p:nvSpPr>
          <p:spPr>
            <a:xfrm>
              <a:off x="7417531" y="3652174"/>
              <a:ext cx="204851" cy="12074"/>
            </a:xfrm>
            <a:prstGeom prst="rect">
              <a:avLst/>
            </a:prstGeom>
            <a:solidFill>
              <a:srgbClr val="F26A21">
                <a:alpha val="100000"/>
              </a:srgbClr>
            </a:solidFill>
          </p:spPr>
          <p:txBody>
            <a:bodyPr/>
            <a:lstStyle/>
            <a:p/>
          </p:txBody>
        </p:sp>
        <p:sp>
          <p:nvSpPr>
            <p:cNvPr id="108" name="rc108"/>
            <p:cNvSpPr/>
            <p:nvPr/>
          </p:nvSpPr>
          <p:spPr>
            <a:xfrm>
              <a:off x="7417531" y="3664249"/>
              <a:ext cx="204851" cy="961286"/>
            </a:xfrm>
            <a:prstGeom prst="rect">
              <a:avLst/>
            </a:prstGeom>
            <a:solidFill>
              <a:srgbClr val="FFC20E">
                <a:alpha val="100000"/>
              </a:srgbClr>
            </a:solidFill>
          </p:spPr>
          <p:txBody>
            <a:bodyPr/>
            <a:lstStyle/>
            <a:p/>
          </p:txBody>
        </p:sp>
        <p:sp>
          <p:nvSpPr>
            <p:cNvPr id="109" name="rc109"/>
            <p:cNvSpPr/>
            <p:nvPr/>
          </p:nvSpPr>
          <p:spPr>
            <a:xfrm>
              <a:off x="7645143" y="3668176"/>
              <a:ext cx="204851" cy="10066"/>
            </a:xfrm>
            <a:prstGeom prst="rect">
              <a:avLst/>
            </a:prstGeom>
            <a:solidFill>
              <a:srgbClr val="F26A21">
                <a:alpha val="100000"/>
              </a:srgbClr>
            </a:solidFill>
          </p:spPr>
          <p:txBody>
            <a:bodyPr/>
            <a:lstStyle/>
            <a:p/>
          </p:txBody>
        </p:sp>
        <p:sp>
          <p:nvSpPr>
            <p:cNvPr id="110" name="rc110"/>
            <p:cNvSpPr/>
            <p:nvPr/>
          </p:nvSpPr>
          <p:spPr>
            <a:xfrm>
              <a:off x="7645143" y="3678242"/>
              <a:ext cx="204851" cy="947292"/>
            </a:xfrm>
            <a:prstGeom prst="rect">
              <a:avLst/>
            </a:prstGeom>
            <a:solidFill>
              <a:srgbClr val="FFC20E">
                <a:alpha val="100000"/>
              </a:srgbClr>
            </a:solidFill>
          </p:spPr>
          <p:txBody>
            <a:bodyPr/>
            <a:lstStyle/>
            <a:p/>
          </p:txBody>
        </p:sp>
        <p:sp>
          <p:nvSpPr>
            <p:cNvPr id="111" name="rc111"/>
            <p:cNvSpPr/>
            <p:nvPr/>
          </p:nvSpPr>
          <p:spPr>
            <a:xfrm>
              <a:off x="7872756" y="3680977"/>
              <a:ext cx="204851" cy="8392"/>
            </a:xfrm>
            <a:prstGeom prst="rect">
              <a:avLst/>
            </a:prstGeom>
            <a:solidFill>
              <a:srgbClr val="F26A21">
                <a:alpha val="100000"/>
              </a:srgbClr>
            </a:solidFill>
          </p:spPr>
          <p:txBody>
            <a:bodyPr/>
            <a:lstStyle/>
            <a:p/>
          </p:txBody>
        </p:sp>
        <p:sp>
          <p:nvSpPr>
            <p:cNvPr id="112" name="rc112"/>
            <p:cNvSpPr/>
            <p:nvPr/>
          </p:nvSpPr>
          <p:spPr>
            <a:xfrm>
              <a:off x="7872756" y="3689369"/>
              <a:ext cx="204851" cy="936165"/>
            </a:xfrm>
            <a:prstGeom prst="rect">
              <a:avLst/>
            </a:prstGeom>
            <a:solidFill>
              <a:srgbClr val="FFC20E">
                <a:alpha val="100000"/>
              </a:srgbClr>
            </a:solidFill>
          </p:spPr>
          <p:txBody>
            <a:bodyPr/>
            <a:lstStyle/>
            <a:p/>
          </p:txBody>
        </p:sp>
        <p:sp>
          <p:nvSpPr>
            <p:cNvPr id="113" name="rc113"/>
            <p:cNvSpPr/>
            <p:nvPr/>
          </p:nvSpPr>
          <p:spPr>
            <a:xfrm>
              <a:off x="8100369" y="3689760"/>
              <a:ext cx="204851" cy="6996"/>
            </a:xfrm>
            <a:prstGeom prst="rect">
              <a:avLst/>
            </a:prstGeom>
            <a:solidFill>
              <a:srgbClr val="F26A21">
                <a:alpha val="100000"/>
              </a:srgbClr>
            </a:solidFill>
          </p:spPr>
          <p:txBody>
            <a:bodyPr/>
            <a:lstStyle/>
            <a:p/>
          </p:txBody>
        </p:sp>
        <p:sp>
          <p:nvSpPr>
            <p:cNvPr id="114" name="rc114"/>
            <p:cNvSpPr/>
            <p:nvPr/>
          </p:nvSpPr>
          <p:spPr>
            <a:xfrm>
              <a:off x="8100369" y="3696756"/>
              <a:ext cx="204851" cy="928779"/>
            </a:xfrm>
            <a:prstGeom prst="rect">
              <a:avLst/>
            </a:prstGeom>
            <a:solidFill>
              <a:srgbClr val="FFC20E">
                <a:alpha val="100000"/>
              </a:srgbClr>
            </a:solidFill>
          </p:spPr>
          <p:txBody>
            <a:bodyPr/>
            <a:lstStyle/>
            <a:p/>
          </p:txBody>
        </p:sp>
        <p:sp>
          <p:nvSpPr>
            <p:cNvPr id="115" name="pl115"/>
            <p:cNvSpPr/>
            <p:nvPr/>
          </p:nvSpPr>
          <p:spPr>
            <a:xfrm>
              <a:off x="1374417" y="1227418"/>
              <a:ext cx="5462701" cy="240270"/>
            </a:xfrm>
            <a:custGeom>
              <a:avLst/>
              <a:pathLst>
                <a:path w="5462701" h="240270">
                  <a:moveTo>
                    <a:pt x="0" y="0"/>
                  </a:moveTo>
                  <a:lnTo>
                    <a:pt x="227612" y="0"/>
                  </a:lnTo>
                  <a:lnTo>
                    <a:pt x="455225" y="0"/>
                  </a:lnTo>
                  <a:lnTo>
                    <a:pt x="682837" y="34324"/>
                  </a:lnTo>
                  <a:lnTo>
                    <a:pt x="910450" y="0"/>
                  </a:lnTo>
                  <a:lnTo>
                    <a:pt x="1138062" y="0"/>
                  </a:lnTo>
                  <a:lnTo>
                    <a:pt x="1365675" y="34324"/>
                  </a:lnTo>
                  <a:lnTo>
                    <a:pt x="1593287" y="34324"/>
                  </a:lnTo>
                  <a:lnTo>
                    <a:pt x="1820900" y="171622"/>
                  </a:lnTo>
                  <a:lnTo>
                    <a:pt x="2048513" y="34324"/>
                  </a:lnTo>
                  <a:lnTo>
                    <a:pt x="2276125" y="0"/>
                  </a:lnTo>
                  <a:lnTo>
                    <a:pt x="2503738" y="137297"/>
                  </a:lnTo>
                  <a:lnTo>
                    <a:pt x="2731350" y="240270"/>
                  </a:lnTo>
                  <a:lnTo>
                    <a:pt x="2958963" y="102973"/>
                  </a:lnTo>
                  <a:lnTo>
                    <a:pt x="3186575" y="205946"/>
                  </a:lnTo>
                  <a:lnTo>
                    <a:pt x="3414188" y="68648"/>
                  </a:lnTo>
                  <a:lnTo>
                    <a:pt x="3641800" y="0"/>
                  </a:lnTo>
                  <a:lnTo>
                    <a:pt x="3869413" y="34324"/>
                  </a:lnTo>
                  <a:lnTo>
                    <a:pt x="4097026" y="68648"/>
                  </a:lnTo>
                  <a:lnTo>
                    <a:pt x="4324638" y="0"/>
                  </a:lnTo>
                  <a:lnTo>
                    <a:pt x="4552251" y="0"/>
                  </a:lnTo>
                  <a:lnTo>
                    <a:pt x="4779863" y="102973"/>
                  </a:lnTo>
                  <a:lnTo>
                    <a:pt x="5007476" y="0"/>
                  </a:lnTo>
                  <a:lnTo>
                    <a:pt x="5235088" y="34324"/>
                  </a:lnTo>
                  <a:lnTo>
                    <a:pt x="5462701" y="34324"/>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1227418"/>
              <a:ext cx="5462701" cy="274595"/>
            </a:xfrm>
            <a:custGeom>
              <a:avLst/>
              <a:pathLst>
                <a:path w="5462701" h="274595">
                  <a:moveTo>
                    <a:pt x="0" y="102973"/>
                  </a:moveTo>
                  <a:lnTo>
                    <a:pt x="227612" y="68648"/>
                  </a:lnTo>
                  <a:lnTo>
                    <a:pt x="455225" y="68648"/>
                  </a:lnTo>
                  <a:lnTo>
                    <a:pt x="682837" y="34324"/>
                  </a:lnTo>
                  <a:lnTo>
                    <a:pt x="910450" y="0"/>
                  </a:lnTo>
                  <a:lnTo>
                    <a:pt x="1138062" y="0"/>
                  </a:lnTo>
                  <a:lnTo>
                    <a:pt x="1365675" y="102973"/>
                  </a:lnTo>
                  <a:lnTo>
                    <a:pt x="1593287" y="171622"/>
                  </a:lnTo>
                  <a:lnTo>
                    <a:pt x="1820900" y="171622"/>
                  </a:lnTo>
                  <a:lnTo>
                    <a:pt x="2048513" y="171622"/>
                  </a:lnTo>
                  <a:lnTo>
                    <a:pt x="2276125" y="240270"/>
                  </a:lnTo>
                  <a:lnTo>
                    <a:pt x="2503738" y="240270"/>
                  </a:lnTo>
                  <a:lnTo>
                    <a:pt x="2731350" y="274595"/>
                  </a:lnTo>
                  <a:lnTo>
                    <a:pt x="2958963" y="171622"/>
                  </a:lnTo>
                  <a:lnTo>
                    <a:pt x="3186575" y="240270"/>
                  </a:lnTo>
                  <a:lnTo>
                    <a:pt x="3414188" y="171622"/>
                  </a:lnTo>
                  <a:lnTo>
                    <a:pt x="3641800" y="34324"/>
                  </a:lnTo>
                  <a:lnTo>
                    <a:pt x="3869413" y="34324"/>
                  </a:lnTo>
                  <a:lnTo>
                    <a:pt x="4097026" y="102973"/>
                  </a:lnTo>
                  <a:lnTo>
                    <a:pt x="4324638" y="0"/>
                  </a:lnTo>
                  <a:lnTo>
                    <a:pt x="4552251" y="0"/>
                  </a:lnTo>
                  <a:lnTo>
                    <a:pt x="4779863" y="171622"/>
                  </a:lnTo>
                  <a:lnTo>
                    <a:pt x="5007476" y="137297"/>
                  </a:lnTo>
                  <a:lnTo>
                    <a:pt x="5235088" y="34324"/>
                  </a:lnTo>
                  <a:lnTo>
                    <a:pt x="5462701" y="68648"/>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2027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5834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08595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3135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4117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76879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306089"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244415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3582215"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4720277"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563072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85834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08595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31356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654117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76879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2383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9" name="tx139"/>
            <p:cNvSpPr/>
            <p:nvPr/>
          </p:nvSpPr>
          <p:spPr>
            <a:xfrm>
              <a:off x="508103" y="307955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0" name="tx140"/>
            <p:cNvSpPr/>
            <p:nvPr/>
          </p:nvSpPr>
          <p:spPr>
            <a:xfrm>
              <a:off x="508103" y="233528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1" name="tx141"/>
            <p:cNvSpPr/>
            <p:nvPr/>
          </p:nvSpPr>
          <p:spPr>
            <a:xfrm>
              <a:off x="508103" y="159101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2" name="tx142"/>
            <p:cNvSpPr/>
            <p:nvPr/>
          </p:nvSpPr>
          <p:spPr>
            <a:xfrm>
              <a:off x="508103" y="84673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04603"/>
              <a:ext cx="201455" cy="201456"/>
            </a:xfrm>
            <a:prstGeom prst="rect">
              <a:avLst/>
            </a:prstGeom>
            <a:solidFill>
              <a:srgbClr val="80BD41">
                <a:alpha val="100000"/>
              </a:srgbClr>
            </a:solidFill>
          </p:spPr>
          <p:txBody>
            <a:bodyPr/>
            <a:lstStyle/>
            <a:p/>
          </p:txBody>
        </p:sp>
        <p:sp>
          <p:nvSpPr>
            <p:cNvPr id="164" name="rc164"/>
            <p:cNvSpPr/>
            <p:nvPr/>
          </p:nvSpPr>
          <p:spPr>
            <a:xfrm>
              <a:off x="2585989" y="5504603"/>
              <a:ext cx="201456" cy="201456"/>
            </a:xfrm>
            <a:prstGeom prst="rect">
              <a:avLst/>
            </a:prstGeom>
            <a:solidFill>
              <a:srgbClr val="1CABE2">
                <a:alpha val="100000"/>
              </a:srgbClr>
            </a:solidFill>
          </p:spPr>
          <p:txBody>
            <a:bodyPr/>
            <a:lstStyle/>
            <a:p/>
          </p:txBody>
        </p:sp>
        <p:sp>
          <p:nvSpPr>
            <p:cNvPr id="165" name="rc165"/>
            <p:cNvSpPr/>
            <p:nvPr/>
          </p:nvSpPr>
          <p:spPr>
            <a:xfrm>
              <a:off x="3658812" y="5504603"/>
              <a:ext cx="201456" cy="201456"/>
            </a:xfrm>
            <a:prstGeom prst="rect">
              <a:avLst/>
            </a:prstGeom>
            <a:solidFill>
              <a:srgbClr val="0058AB">
                <a:alpha val="100000"/>
              </a:srgbClr>
            </a:solidFill>
          </p:spPr>
          <p:txBody>
            <a:bodyPr/>
            <a:lstStyle/>
            <a:p/>
          </p:txBody>
        </p:sp>
        <p:sp>
          <p:nvSpPr>
            <p:cNvPr id="166" name="rc166"/>
            <p:cNvSpPr/>
            <p:nvPr/>
          </p:nvSpPr>
          <p:spPr>
            <a:xfrm>
              <a:off x="4654145" y="5504603"/>
              <a:ext cx="201456" cy="201456"/>
            </a:xfrm>
            <a:prstGeom prst="rect">
              <a:avLst/>
            </a:prstGeom>
            <a:solidFill>
              <a:srgbClr val="FFC20E">
                <a:alpha val="100000"/>
              </a:srgbClr>
            </a:solidFill>
          </p:spPr>
          <p:txBody>
            <a:bodyPr/>
            <a:lstStyle/>
            <a:p/>
          </p:txBody>
        </p:sp>
        <p:sp>
          <p:nvSpPr>
            <p:cNvPr id="167" name="rc167"/>
            <p:cNvSpPr/>
            <p:nvPr/>
          </p:nvSpPr>
          <p:spPr>
            <a:xfrm>
              <a:off x="6558279" y="5504603"/>
              <a:ext cx="201455" cy="201456"/>
            </a:xfrm>
            <a:prstGeom prst="rect">
              <a:avLst/>
            </a:prstGeom>
            <a:solidFill>
              <a:srgbClr val="F26A21">
                <a:alpha val="100000"/>
              </a:srgbClr>
            </a:solidFill>
          </p:spPr>
          <p:txBody>
            <a:bodyPr/>
            <a:lstStyle/>
            <a:p/>
          </p:txBody>
        </p:sp>
        <p:sp>
          <p:nvSpPr>
            <p:cNvPr id="168" name="tx168"/>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20330" y="580629"/>
              <a:ext cx="411945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Latvia</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Latvia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4593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05627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76661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70110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41144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12178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4472317"/>
              <a:ext cx="217589" cy="518442"/>
            </a:xfrm>
            <a:prstGeom prst="rect">
              <a:avLst/>
            </a:prstGeom>
            <a:solidFill>
              <a:srgbClr val="0058AB">
                <a:alpha val="100000"/>
              </a:srgbClr>
            </a:solidFill>
          </p:spPr>
          <p:txBody>
            <a:bodyPr/>
            <a:lstStyle/>
            <a:p/>
          </p:txBody>
        </p:sp>
        <p:sp>
          <p:nvSpPr>
            <p:cNvPr id="39" name="rc39"/>
            <p:cNvSpPr/>
            <p:nvPr/>
          </p:nvSpPr>
          <p:spPr>
            <a:xfrm>
              <a:off x="1472058" y="4485214"/>
              <a:ext cx="217589" cy="505545"/>
            </a:xfrm>
            <a:prstGeom prst="rect">
              <a:avLst/>
            </a:prstGeom>
            <a:solidFill>
              <a:srgbClr val="0058AB">
                <a:alpha val="100000"/>
              </a:srgbClr>
            </a:solidFill>
          </p:spPr>
          <p:txBody>
            <a:bodyPr/>
            <a:lstStyle/>
            <a:p/>
          </p:txBody>
        </p:sp>
        <p:sp>
          <p:nvSpPr>
            <p:cNvPr id="40" name="rc40"/>
            <p:cNvSpPr/>
            <p:nvPr/>
          </p:nvSpPr>
          <p:spPr>
            <a:xfrm>
              <a:off x="1713825" y="4474896"/>
              <a:ext cx="217589" cy="515863"/>
            </a:xfrm>
            <a:prstGeom prst="rect">
              <a:avLst/>
            </a:prstGeom>
            <a:solidFill>
              <a:srgbClr val="0058AB">
                <a:alpha val="100000"/>
              </a:srgbClr>
            </a:solidFill>
          </p:spPr>
          <p:txBody>
            <a:bodyPr/>
            <a:lstStyle/>
            <a:p/>
          </p:txBody>
        </p:sp>
        <p:sp>
          <p:nvSpPr>
            <p:cNvPr id="41" name="rc41"/>
            <p:cNvSpPr/>
            <p:nvPr/>
          </p:nvSpPr>
          <p:spPr>
            <a:xfrm>
              <a:off x="1955592" y="3904868"/>
              <a:ext cx="217589" cy="1085891"/>
            </a:xfrm>
            <a:prstGeom prst="rect">
              <a:avLst/>
            </a:prstGeom>
            <a:solidFill>
              <a:srgbClr val="0058AB">
                <a:alpha val="100000"/>
              </a:srgbClr>
            </a:solidFill>
          </p:spPr>
          <p:txBody>
            <a:bodyPr/>
            <a:lstStyle/>
            <a:p/>
          </p:txBody>
        </p:sp>
        <p:sp>
          <p:nvSpPr>
            <p:cNvPr id="42" name="rc42"/>
            <p:cNvSpPr/>
            <p:nvPr/>
          </p:nvSpPr>
          <p:spPr>
            <a:xfrm>
              <a:off x="2197358" y="4459421"/>
              <a:ext cx="217589" cy="531339"/>
            </a:xfrm>
            <a:prstGeom prst="rect">
              <a:avLst/>
            </a:prstGeom>
            <a:solidFill>
              <a:srgbClr val="0058AB">
                <a:alpha val="100000"/>
              </a:srgbClr>
            </a:solidFill>
          </p:spPr>
          <p:txBody>
            <a:bodyPr/>
            <a:lstStyle/>
            <a:p/>
          </p:txBody>
        </p:sp>
        <p:sp>
          <p:nvSpPr>
            <p:cNvPr id="43" name="rc43"/>
            <p:cNvSpPr/>
            <p:nvPr/>
          </p:nvSpPr>
          <p:spPr>
            <a:xfrm>
              <a:off x="2439125" y="4425889"/>
              <a:ext cx="217589" cy="564870"/>
            </a:xfrm>
            <a:prstGeom prst="rect">
              <a:avLst/>
            </a:prstGeom>
            <a:solidFill>
              <a:srgbClr val="0058AB">
                <a:alpha val="100000"/>
              </a:srgbClr>
            </a:solidFill>
          </p:spPr>
          <p:txBody>
            <a:bodyPr/>
            <a:lstStyle/>
            <a:p/>
          </p:txBody>
        </p:sp>
        <p:sp>
          <p:nvSpPr>
            <p:cNvPr id="44" name="rc44"/>
            <p:cNvSpPr/>
            <p:nvPr/>
          </p:nvSpPr>
          <p:spPr>
            <a:xfrm>
              <a:off x="2680891" y="3809433"/>
              <a:ext cx="217589" cy="1181326"/>
            </a:xfrm>
            <a:prstGeom prst="rect">
              <a:avLst/>
            </a:prstGeom>
            <a:solidFill>
              <a:srgbClr val="0058AB">
                <a:alpha val="100000"/>
              </a:srgbClr>
            </a:solidFill>
          </p:spPr>
          <p:txBody>
            <a:bodyPr/>
            <a:lstStyle/>
            <a:p/>
          </p:txBody>
        </p:sp>
        <p:sp>
          <p:nvSpPr>
            <p:cNvPr id="45" name="rc45"/>
            <p:cNvSpPr/>
            <p:nvPr/>
          </p:nvSpPr>
          <p:spPr>
            <a:xfrm>
              <a:off x="2922658" y="3755267"/>
              <a:ext cx="217589" cy="1235492"/>
            </a:xfrm>
            <a:prstGeom prst="rect">
              <a:avLst/>
            </a:prstGeom>
            <a:solidFill>
              <a:srgbClr val="0058AB">
                <a:alpha val="100000"/>
              </a:srgbClr>
            </a:solidFill>
          </p:spPr>
          <p:txBody>
            <a:bodyPr/>
            <a:lstStyle/>
            <a:p/>
          </p:txBody>
        </p:sp>
        <p:sp>
          <p:nvSpPr>
            <p:cNvPr id="46" name="rc46"/>
            <p:cNvSpPr/>
            <p:nvPr/>
          </p:nvSpPr>
          <p:spPr>
            <a:xfrm>
              <a:off x="3164425" y="1194007"/>
              <a:ext cx="217589" cy="3796752"/>
            </a:xfrm>
            <a:prstGeom prst="rect">
              <a:avLst/>
            </a:prstGeom>
            <a:solidFill>
              <a:srgbClr val="0058AB">
                <a:alpha val="100000"/>
              </a:srgbClr>
            </a:solidFill>
          </p:spPr>
          <p:txBody>
            <a:bodyPr/>
            <a:lstStyle/>
            <a:p/>
          </p:txBody>
        </p:sp>
        <p:sp>
          <p:nvSpPr>
            <p:cNvPr id="47" name="rc47"/>
            <p:cNvSpPr/>
            <p:nvPr/>
          </p:nvSpPr>
          <p:spPr>
            <a:xfrm>
              <a:off x="3406191" y="3837805"/>
              <a:ext cx="217589" cy="1152954"/>
            </a:xfrm>
            <a:prstGeom prst="rect">
              <a:avLst/>
            </a:prstGeom>
            <a:solidFill>
              <a:srgbClr val="0058AB">
                <a:alpha val="100000"/>
              </a:srgbClr>
            </a:solidFill>
          </p:spPr>
          <p:txBody>
            <a:bodyPr/>
            <a:lstStyle/>
            <a:p/>
          </p:txBody>
        </p:sp>
        <p:sp>
          <p:nvSpPr>
            <p:cNvPr id="48" name="rc48"/>
            <p:cNvSpPr/>
            <p:nvPr/>
          </p:nvSpPr>
          <p:spPr>
            <a:xfrm>
              <a:off x="3647958" y="4469738"/>
              <a:ext cx="217589" cy="521021"/>
            </a:xfrm>
            <a:prstGeom prst="rect">
              <a:avLst/>
            </a:prstGeom>
            <a:solidFill>
              <a:srgbClr val="0058AB">
                <a:alpha val="100000"/>
              </a:srgbClr>
            </a:solidFill>
          </p:spPr>
          <p:txBody>
            <a:bodyPr/>
            <a:lstStyle/>
            <a:p/>
          </p:txBody>
        </p:sp>
        <p:sp>
          <p:nvSpPr>
            <p:cNvPr id="49" name="rc49"/>
            <p:cNvSpPr/>
            <p:nvPr/>
          </p:nvSpPr>
          <p:spPr>
            <a:xfrm>
              <a:off x="3889725" y="2532672"/>
              <a:ext cx="217589" cy="2458087"/>
            </a:xfrm>
            <a:prstGeom prst="rect">
              <a:avLst/>
            </a:prstGeom>
            <a:solidFill>
              <a:srgbClr val="0058AB">
                <a:alpha val="100000"/>
              </a:srgbClr>
            </a:solidFill>
          </p:spPr>
          <p:txBody>
            <a:bodyPr/>
            <a:lstStyle/>
            <a:p/>
          </p:txBody>
        </p:sp>
        <p:sp>
          <p:nvSpPr>
            <p:cNvPr id="50" name="rc50"/>
            <p:cNvSpPr/>
            <p:nvPr/>
          </p:nvSpPr>
          <p:spPr>
            <a:xfrm>
              <a:off x="4131491" y="866434"/>
              <a:ext cx="217589" cy="4124325"/>
            </a:xfrm>
            <a:prstGeom prst="rect">
              <a:avLst/>
            </a:prstGeom>
            <a:solidFill>
              <a:srgbClr val="0058AB">
                <a:alpha val="100000"/>
              </a:srgbClr>
            </a:solidFill>
          </p:spPr>
          <p:txBody>
            <a:bodyPr/>
            <a:lstStyle/>
            <a:p/>
          </p:txBody>
        </p:sp>
        <p:sp>
          <p:nvSpPr>
            <p:cNvPr id="51" name="rc51"/>
            <p:cNvSpPr/>
            <p:nvPr/>
          </p:nvSpPr>
          <p:spPr>
            <a:xfrm>
              <a:off x="4373258" y="2847348"/>
              <a:ext cx="217589" cy="2143411"/>
            </a:xfrm>
            <a:prstGeom prst="rect">
              <a:avLst/>
            </a:prstGeom>
            <a:solidFill>
              <a:srgbClr val="0058AB">
                <a:alpha val="100000"/>
              </a:srgbClr>
            </a:solidFill>
          </p:spPr>
          <p:txBody>
            <a:bodyPr/>
            <a:lstStyle/>
            <a:p/>
          </p:txBody>
        </p:sp>
        <p:sp>
          <p:nvSpPr>
            <p:cNvPr id="52" name="rc52"/>
            <p:cNvSpPr/>
            <p:nvPr/>
          </p:nvSpPr>
          <p:spPr>
            <a:xfrm>
              <a:off x="4615025" y="1046986"/>
              <a:ext cx="217589" cy="3943773"/>
            </a:xfrm>
            <a:prstGeom prst="rect">
              <a:avLst/>
            </a:prstGeom>
            <a:solidFill>
              <a:srgbClr val="0058AB">
                <a:alpha val="100000"/>
              </a:srgbClr>
            </a:solidFill>
          </p:spPr>
          <p:txBody>
            <a:bodyPr/>
            <a:lstStyle/>
            <a:p/>
          </p:txBody>
        </p:sp>
        <p:sp>
          <p:nvSpPr>
            <p:cNvPr id="53" name="rc53"/>
            <p:cNvSpPr/>
            <p:nvPr/>
          </p:nvSpPr>
          <p:spPr>
            <a:xfrm>
              <a:off x="4856791" y="3278094"/>
              <a:ext cx="217589" cy="1712665"/>
            </a:xfrm>
            <a:prstGeom prst="rect">
              <a:avLst/>
            </a:prstGeom>
            <a:solidFill>
              <a:srgbClr val="0058AB">
                <a:alpha val="100000"/>
              </a:srgbClr>
            </a:solidFill>
          </p:spPr>
          <p:txBody>
            <a:bodyPr/>
            <a:lstStyle/>
            <a:p/>
          </p:txBody>
        </p:sp>
        <p:sp>
          <p:nvSpPr>
            <p:cNvPr id="54" name="rc54"/>
            <p:cNvSpPr/>
            <p:nvPr/>
          </p:nvSpPr>
          <p:spPr>
            <a:xfrm>
              <a:off x="5098558" y="4420731"/>
              <a:ext cx="217589" cy="570028"/>
            </a:xfrm>
            <a:prstGeom prst="rect">
              <a:avLst/>
            </a:prstGeom>
            <a:solidFill>
              <a:srgbClr val="0058AB">
                <a:alpha val="100000"/>
              </a:srgbClr>
            </a:solidFill>
          </p:spPr>
          <p:txBody>
            <a:bodyPr/>
            <a:lstStyle/>
            <a:p/>
          </p:txBody>
        </p:sp>
        <p:sp>
          <p:nvSpPr>
            <p:cNvPr id="55" name="rc55"/>
            <p:cNvSpPr/>
            <p:nvPr/>
          </p:nvSpPr>
          <p:spPr>
            <a:xfrm>
              <a:off x="5340325" y="3910026"/>
              <a:ext cx="217589" cy="1080733"/>
            </a:xfrm>
            <a:prstGeom prst="rect">
              <a:avLst/>
            </a:prstGeom>
            <a:solidFill>
              <a:srgbClr val="0058AB">
                <a:alpha val="100000"/>
              </a:srgbClr>
            </a:solidFill>
          </p:spPr>
          <p:txBody>
            <a:bodyPr/>
            <a:lstStyle/>
            <a:p/>
          </p:txBody>
        </p:sp>
        <p:sp>
          <p:nvSpPr>
            <p:cNvPr id="56" name="rc56"/>
            <p:cNvSpPr/>
            <p:nvPr/>
          </p:nvSpPr>
          <p:spPr>
            <a:xfrm>
              <a:off x="5582091" y="3487019"/>
              <a:ext cx="217589" cy="1503741"/>
            </a:xfrm>
            <a:prstGeom prst="rect">
              <a:avLst/>
            </a:prstGeom>
            <a:solidFill>
              <a:srgbClr val="0058AB">
                <a:alpha val="100000"/>
              </a:srgbClr>
            </a:solidFill>
          </p:spPr>
          <p:txBody>
            <a:bodyPr/>
            <a:lstStyle/>
            <a:p/>
          </p:txBody>
        </p:sp>
        <p:sp>
          <p:nvSpPr>
            <p:cNvPr id="57" name="rc57"/>
            <p:cNvSpPr/>
            <p:nvPr/>
          </p:nvSpPr>
          <p:spPr>
            <a:xfrm>
              <a:off x="5823858" y="4505848"/>
              <a:ext cx="217589" cy="484911"/>
            </a:xfrm>
            <a:prstGeom prst="rect">
              <a:avLst/>
            </a:prstGeom>
            <a:solidFill>
              <a:srgbClr val="0058AB">
                <a:alpha val="100000"/>
              </a:srgbClr>
            </a:solidFill>
          </p:spPr>
          <p:txBody>
            <a:bodyPr/>
            <a:lstStyle/>
            <a:p/>
          </p:txBody>
        </p:sp>
        <p:sp>
          <p:nvSpPr>
            <p:cNvPr id="58" name="rc58"/>
            <p:cNvSpPr/>
            <p:nvPr/>
          </p:nvSpPr>
          <p:spPr>
            <a:xfrm>
              <a:off x="6065625" y="4536800"/>
              <a:ext cx="217589" cy="453959"/>
            </a:xfrm>
            <a:prstGeom prst="rect">
              <a:avLst/>
            </a:prstGeom>
            <a:solidFill>
              <a:srgbClr val="0058AB">
                <a:alpha val="100000"/>
              </a:srgbClr>
            </a:solidFill>
          </p:spPr>
          <p:txBody>
            <a:bodyPr/>
            <a:lstStyle/>
            <a:p/>
          </p:txBody>
        </p:sp>
        <p:sp>
          <p:nvSpPr>
            <p:cNvPr id="59" name="rc59"/>
            <p:cNvSpPr/>
            <p:nvPr/>
          </p:nvSpPr>
          <p:spPr>
            <a:xfrm>
              <a:off x="6307391" y="3192977"/>
              <a:ext cx="217589" cy="1797783"/>
            </a:xfrm>
            <a:prstGeom prst="rect">
              <a:avLst/>
            </a:prstGeom>
            <a:solidFill>
              <a:srgbClr val="0058AB">
                <a:alpha val="100000"/>
              </a:srgbClr>
            </a:solidFill>
          </p:spPr>
          <p:txBody>
            <a:bodyPr/>
            <a:lstStyle/>
            <a:p/>
          </p:txBody>
        </p:sp>
        <p:sp>
          <p:nvSpPr>
            <p:cNvPr id="60" name="rc60"/>
            <p:cNvSpPr/>
            <p:nvPr/>
          </p:nvSpPr>
          <p:spPr>
            <a:xfrm>
              <a:off x="6549158" y="4580648"/>
              <a:ext cx="217589" cy="410111"/>
            </a:xfrm>
            <a:prstGeom prst="rect">
              <a:avLst/>
            </a:prstGeom>
            <a:solidFill>
              <a:srgbClr val="0058AB">
                <a:alpha val="100000"/>
              </a:srgbClr>
            </a:solidFill>
          </p:spPr>
          <p:txBody>
            <a:bodyPr/>
            <a:lstStyle/>
            <a:p/>
          </p:txBody>
        </p:sp>
        <p:sp>
          <p:nvSpPr>
            <p:cNvPr id="61" name="rc61"/>
            <p:cNvSpPr/>
            <p:nvPr/>
          </p:nvSpPr>
          <p:spPr>
            <a:xfrm>
              <a:off x="6790924" y="4258234"/>
              <a:ext cx="217589" cy="732525"/>
            </a:xfrm>
            <a:prstGeom prst="rect">
              <a:avLst/>
            </a:prstGeom>
            <a:solidFill>
              <a:srgbClr val="0058AB">
                <a:alpha val="100000"/>
              </a:srgbClr>
            </a:solidFill>
          </p:spPr>
          <p:txBody>
            <a:bodyPr/>
            <a:lstStyle/>
            <a:p/>
          </p:txBody>
        </p:sp>
        <p:sp>
          <p:nvSpPr>
            <p:cNvPr id="62" name="rc62"/>
            <p:cNvSpPr/>
            <p:nvPr/>
          </p:nvSpPr>
          <p:spPr>
            <a:xfrm>
              <a:off x="7032691" y="4268551"/>
              <a:ext cx="217589" cy="722208"/>
            </a:xfrm>
            <a:prstGeom prst="rect">
              <a:avLst/>
            </a:prstGeom>
            <a:solidFill>
              <a:srgbClr val="0058AB">
                <a:alpha val="100000"/>
              </a:srgbClr>
            </a:solidFill>
          </p:spPr>
          <p:txBody>
            <a:bodyPr/>
            <a:lstStyle/>
            <a:p/>
          </p:txBody>
        </p:sp>
        <p:sp>
          <p:nvSpPr>
            <p:cNvPr id="63" name="rc63"/>
            <p:cNvSpPr/>
            <p:nvPr/>
          </p:nvSpPr>
          <p:spPr>
            <a:xfrm>
              <a:off x="8483291" y="4748304"/>
              <a:ext cx="217589" cy="242455"/>
            </a:xfrm>
            <a:prstGeom prst="rect">
              <a:avLst/>
            </a:prstGeom>
            <a:solidFill>
              <a:srgbClr val="69DBFF">
                <a:alpha val="100000"/>
              </a:srgbClr>
            </a:solidFill>
          </p:spPr>
          <p:txBody>
            <a:bodyPr/>
            <a:lstStyle/>
            <a:p/>
          </p:txBody>
        </p:sp>
        <p:sp>
          <p:nvSpPr>
            <p:cNvPr id="64" name="pl64"/>
            <p:cNvSpPr/>
            <p:nvPr/>
          </p:nvSpPr>
          <p:spPr>
            <a:xfrm>
              <a:off x="6174420" y="4505848"/>
              <a:ext cx="2417666" cy="242455"/>
            </a:xfrm>
            <a:custGeom>
              <a:avLst/>
              <a:pathLst>
                <a:path w="2417666" h="242455">
                  <a:moveTo>
                    <a:pt x="0" y="0"/>
                  </a:moveTo>
                  <a:lnTo>
                    <a:pt x="241766" y="24245"/>
                  </a:lnTo>
                  <a:lnTo>
                    <a:pt x="483533" y="48491"/>
                  </a:lnTo>
                  <a:lnTo>
                    <a:pt x="725299" y="72736"/>
                  </a:lnTo>
                  <a:lnTo>
                    <a:pt x="967066" y="96982"/>
                  </a:lnTo>
                  <a:lnTo>
                    <a:pt x="1208833" y="121227"/>
                  </a:lnTo>
                  <a:lnTo>
                    <a:pt x="1450599" y="145473"/>
                  </a:lnTo>
                  <a:lnTo>
                    <a:pt x="1692366" y="169718"/>
                  </a:lnTo>
                  <a:lnTo>
                    <a:pt x="1934133" y="193964"/>
                  </a:lnTo>
                  <a:lnTo>
                    <a:pt x="2175899" y="218210"/>
                  </a:lnTo>
                  <a:lnTo>
                    <a:pt x="2417666" y="242455"/>
                  </a:lnTo>
                </a:path>
              </a:pathLst>
            </a:custGeom>
            <a:ln w="13550" cap="flat">
              <a:solidFill>
                <a:srgbClr val="000000">
                  <a:alpha val="100000"/>
                </a:srgbClr>
              </a:solidFill>
              <a:prstDash val="solid"/>
              <a:round/>
            </a:ln>
          </p:spPr>
          <p:txBody>
            <a:bodyPr/>
            <a:lstStyle/>
            <a:p/>
          </p:txBody>
        </p:sp>
        <p:sp>
          <p:nvSpPr>
            <p:cNvPr id="65" name="pt65"/>
            <p:cNvSpPr/>
            <p:nvPr/>
          </p:nvSpPr>
          <p:spPr>
            <a:xfrm>
              <a:off x="6149594" y="44810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45052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45295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45537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45780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46022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46264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6507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674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6992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7234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603427" y="365846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78" name="tx78"/>
            <p:cNvSpPr/>
            <p:nvPr/>
          </p:nvSpPr>
          <p:spPr>
            <a:xfrm>
              <a:off x="508103" y="235401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9" name="tx79"/>
            <p:cNvSpPr/>
            <p:nvPr/>
          </p:nvSpPr>
          <p:spPr>
            <a:xfrm>
              <a:off x="508103" y="106435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39376" y="398022"/>
              <a:ext cx="58524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Latvia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86%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86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05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2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24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16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45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864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783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702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691441"/>
              <a:ext cx="249522" cy="1411255"/>
            </a:xfrm>
            <a:prstGeom prst="rect">
              <a:avLst/>
            </a:prstGeom>
            <a:solidFill>
              <a:srgbClr val="80BD41">
                <a:alpha val="100000"/>
              </a:srgbClr>
            </a:solidFill>
          </p:spPr>
          <p:txBody>
            <a:bodyPr/>
            <a:lstStyle/>
            <a:p/>
          </p:txBody>
        </p:sp>
        <p:sp>
          <p:nvSpPr>
            <p:cNvPr id="26" name="rc26"/>
            <p:cNvSpPr/>
            <p:nvPr/>
          </p:nvSpPr>
          <p:spPr>
            <a:xfrm>
              <a:off x="1296273" y="2677279"/>
              <a:ext cx="249522" cy="14162"/>
            </a:xfrm>
            <a:prstGeom prst="rect">
              <a:avLst/>
            </a:prstGeom>
            <a:solidFill>
              <a:srgbClr val="1CABE2">
                <a:alpha val="100000"/>
              </a:srgbClr>
            </a:solidFill>
          </p:spPr>
          <p:txBody>
            <a:bodyPr/>
            <a:lstStyle/>
            <a:p/>
          </p:txBody>
        </p:sp>
        <p:sp>
          <p:nvSpPr>
            <p:cNvPr id="27" name="rc27"/>
            <p:cNvSpPr/>
            <p:nvPr/>
          </p:nvSpPr>
          <p:spPr>
            <a:xfrm>
              <a:off x="1573521" y="2726846"/>
              <a:ext cx="249522" cy="1375850"/>
            </a:xfrm>
            <a:prstGeom prst="rect">
              <a:avLst/>
            </a:prstGeom>
            <a:solidFill>
              <a:srgbClr val="80BD41">
                <a:alpha val="100000"/>
              </a:srgbClr>
            </a:solidFill>
          </p:spPr>
          <p:txBody>
            <a:bodyPr/>
            <a:lstStyle/>
            <a:p/>
          </p:txBody>
        </p:sp>
        <p:sp>
          <p:nvSpPr>
            <p:cNvPr id="28" name="rc28"/>
            <p:cNvSpPr/>
            <p:nvPr/>
          </p:nvSpPr>
          <p:spPr>
            <a:xfrm>
              <a:off x="1573521" y="2712684"/>
              <a:ext cx="249522" cy="14162"/>
            </a:xfrm>
            <a:prstGeom prst="rect">
              <a:avLst/>
            </a:prstGeom>
            <a:solidFill>
              <a:srgbClr val="1CABE2">
                <a:alpha val="100000"/>
              </a:srgbClr>
            </a:solidFill>
          </p:spPr>
          <p:txBody>
            <a:bodyPr/>
            <a:lstStyle/>
            <a:p/>
          </p:txBody>
        </p:sp>
        <p:sp>
          <p:nvSpPr>
            <p:cNvPr id="29" name="rc29"/>
            <p:cNvSpPr/>
            <p:nvPr/>
          </p:nvSpPr>
          <p:spPr>
            <a:xfrm>
              <a:off x="1850769" y="2698522"/>
              <a:ext cx="249522" cy="1404174"/>
            </a:xfrm>
            <a:prstGeom prst="rect">
              <a:avLst/>
            </a:prstGeom>
            <a:solidFill>
              <a:srgbClr val="80BD41">
                <a:alpha val="100000"/>
              </a:srgbClr>
            </a:solidFill>
          </p:spPr>
          <p:txBody>
            <a:bodyPr/>
            <a:lstStyle/>
            <a:p/>
          </p:txBody>
        </p:sp>
        <p:sp>
          <p:nvSpPr>
            <p:cNvPr id="30" name="rc30"/>
            <p:cNvSpPr/>
            <p:nvPr/>
          </p:nvSpPr>
          <p:spPr>
            <a:xfrm>
              <a:off x="1850769" y="2684360"/>
              <a:ext cx="249522" cy="14162"/>
            </a:xfrm>
            <a:prstGeom prst="rect">
              <a:avLst/>
            </a:prstGeom>
            <a:solidFill>
              <a:srgbClr val="1CABE2">
                <a:alpha val="100000"/>
              </a:srgbClr>
            </a:solidFill>
          </p:spPr>
          <p:txBody>
            <a:bodyPr/>
            <a:lstStyle/>
            <a:p/>
          </p:txBody>
        </p:sp>
        <p:sp>
          <p:nvSpPr>
            <p:cNvPr id="31" name="rc31"/>
            <p:cNvSpPr/>
            <p:nvPr/>
          </p:nvSpPr>
          <p:spPr>
            <a:xfrm>
              <a:off x="2128016" y="2643290"/>
              <a:ext cx="249522" cy="1459406"/>
            </a:xfrm>
            <a:prstGeom prst="rect">
              <a:avLst/>
            </a:prstGeom>
            <a:solidFill>
              <a:srgbClr val="80BD41">
                <a:alpha val="100000"/>
              </a:srgbClr>
            </a:solidFill>
          </p:spPr>
          <p:txBody>
            <a:bodyPr/>
            <a:lstStyle/>
            <a:p/>
          </p:txBody>
        </p:sp>
        <p:sp>
          <p:nvSpPr>
            <p:cNvPr id="32" name="rc32"/>
            <p:cNvSpPr/>
            <p:nvPr/>
          </p:nvSpPr>
          <p:spPr>
            <a:xfrm>
              <a:off x="2128016" y="2613549"/>
              <a:ext cx="249522" cy="29740"/>
            </a:xfrm>
            <a:prstGeom prst="rect">
              <a:avLst/>
            </a:prstGeom>
            <a:solidFill>
              <a:srgbClr val="1CABE2">
                <a:alpha val="100000"/>
              </a:srgbClr>
            </a:solidFill>
          </p:spPr>
          <p:txBody>
            <a:bodyPr/>
            <a:lstStyle/>
            <a:p/>
          </p:txBody>
        </p:sp>
        <p:sp>
          <p:nvSpPr>
            <p:cNvPr id="33" name="rc33"/>
            <p:cNvSpPr/>
            <p:nvPr/>
          </p:nvSpPr>
          <p:spPr>
            <a:xfrm>
              <a:off x="2405264" y="2660993"/>
              <a:ext cx="249522" cy="1441704"/>
            </a:xfrm>
            <a:prstGeom prst="rect">
              <a:avLst/>
            </a:prstGeom>
            <a:solidFill>
              <a:srgbClr val="80BD41">
                <a:alpha val="100000"/>
              </a:srgbClr>
            </a:solidFill>
          </p:spPr>
          <p:txBody>
            <a:bodyPr/>
            <a:lstStyle/>
            <a:p/>
          </p:txBody>
        </p:sp>
        <p:sp>
          <p:nvSpPr>
            <p:cNvPr id="34" name="rc34"/>
            <p:cNvSpPr/>
            <p:nvPr/>
          </p:nvSpPr>
          <p:spPr>
            <a:xfrm>
              <a:off x="2405264" y="2646122"/>
              <a:ext cx="249522" cy="14870"/>
            </a:xfrm>
            <a:prstGeom prst="rect">
              <a:avLst/>
            </a:prstGeom>
            <a:solidFill>
              <a:srgbClr val="1CABE2">
                <a:alpha val="100000"/>
              </a:srgbClr>
            </a:solidFill>
          </p:spPr>
          <p:txBody>
            <a:bodyPr/>
            <a:lstStyle/>
            <a:p/>
          </p:txBody>
        </p:sp>
        <p:sp>
          <p:nvSpPr>
            <p:cNvPr id="35" name="rc35"/>
            <p:cNvSpPr/>
            <p:nvPr/>
          </p:nvSpPr>
          <p:spPr>
            <a:xfrm>
              <a:off x="2682512" y="2568231"/>
              <a:ext cx="249522" cy="1534466"/>
            </a:xfrm>
            <a:prstGeom prst="rect">
              <a:avLst/>
            </a:prstGeom>
            <a:solidFill>
              <a:srgbClr val="80BD41">
                <a:alpha val="100000"/>
              </a:srgbClr>
            </a:solidFill>
          </p:spPr>
          <p:txBody>
            <a:bodyPr/>
            <a:lstStyle/>
            <a:p/>
          </p:txBody>
        </p:sp>
        <p:sp>
          <p:nvSpPr>
            <p:cNvPr id="36" name="rc36"/>
            <p:cNvSpPr/>
            <p:nvPr/>
          </p:nvSpPr>
          <p:spPr>
            <a:xfrm>
              <a:off x="2682512" y="2552652"/>
              <a:ext cx="249522" cy="15578"/>
            </a:xfrm>
            <a:prstGeom prst="rect">
              <a:avLst/>
            </a:prstGeom>
            <a:solidFill>
              <a:srgbClr val="1CABE2">
                <a:alpha val="100000"/>
              </a:srgbClr>
            </a:solidFill>
          </p:spPr>
          <p:txBody>
            <a:bodyPr/>
            <a:lstStyle/>
            <a:p/>
          </p:txBody>
        </p:sp>
        <p:sp>
          <p:nvSpPr>
            <p:cNvPr id="37" name="rc37"/>
            <p:cNvSpPr/>
            <p:nvPr/>
          </p:nvSpPr>
          <p:spPr>
            <a:xfrm>
              <a:off x="2959759" y="2512290"/>
              <a:ext cx="249522" cy="1590406"/>
            </a:xfrm>
            <a:prstGeom prst="rect">
              <a:avLst/>
            </a:prstGeom>
            <a:solidFill>
              <a:srgbClr val="80BD41">
                <a:alpha val="100000"/>
              </a:srgbClr>
            </a:solidFill>
          </p:spPr>
          <p:txBody>
            <a:bodyPr/>
            <a:lstStyle/>
            <a:p/>
          </p:txBody>
        </p:sp>
        <p:sp>
          <p:nvSpPr>
            <p:cNvPr id="38" name="rc38"/>
            <p:cNvSpPr/>
            <p:nvPr/>
          </p:nvSpPr>
          <p:spPr>
            <a:xfrm>
              <a:off x="2959759" y="2479717"/>
              <a:ext cx="249522" cy="32572"/>
            </a:xfrm>
            <a:prstGeom prst="rect">
              <a:avLst/>
            </a:prstGeom>
            <a:solidFill>
              <a:srgbClr val="1CABE2">
                <a:alpha val="100000"/>
              </a:srgbClr>
            </a:solidFill>
          </p:spPr>
          <p:txBody>
            <a:bodyPr/>
            <a:lstStyle/>
            <a:p/>
          </p:txBody>
        </p:sp>
        <p:sp>
          <p:nvSpPr>
            <p:cNvPr id="39" name="rc39"/>
            <p:cNvSpPr/>
            <p:nvPr/>
          </p:nvSpPr>
          <p:spPr>
            <a:xfrm>
              <a:off x="3237007" y="2440772"/>
              <a:ext cx="249522" cy="1661925"/>
            </a:xfrm>
            <a:prstGeom prst="rect">
              <a:avLst/>
            </a:prstGeom>
            <a:solidFill>
              <a:srgbClr val="80BD41">
                <a:alpha val="100000"/>
              </a:srgbClr>
            </a:solidFill>
          </p:spPr>
          <p:txBody>
            <a:bodyPr/>
            <a:lstStyle/>
            <a:p/>
          </p:txBody>
        </p:sp>
        <p:sp>
          <p:nvSpPr>
            <p:cNvPr id="40" name="rc40"/>
            <p:cNvSpPr/>
            <p:nvPr/>
          </p:nvSpPr>
          <p:spPr>
            <a:xfrm>
              <a:off x="3237007" y="2406782"/>
              <a:ext cx="249522" cy="33989"/>
            </a:xfrm>
            <a:prstGeom prst="rect">
              <a:avLst/>
            </a:prstGeom>
            <a:solidFill>
              <a:srgbClr val="1CABE2">
                <a:alpha val="100000"/>
              </a:srgbClr>
            </a:solidFill>
          </p:spPr>
          <p:txBody>
            <a:bodyPr/>
            <a:lstStyle/>
            <a:p/>
          </p:txBody>
        </p:sp>
        <p:sp>
          <p:nvSpPr>
            <p:cNvPr id="41" name="rc41"/>
            <p:cNvSpPr/>
            <p:nvPr/>
          </p:nvSpPr>
          <p:spPr>
            <a:xfrm>
              <a:off x="3514255" y="2469804"/>
              <a:ext cx="249522" cy="1632892"/>
            </a:xfrm>
            <a:prstGeom prst="rect">
              <a:avLst/>
            </a:prstGeom>
            <a:solidFill>
              <a:srgbClr val="80BD41">
                <a:alpha val="100000"/>
              </a:srgbClr>
            </a:solidFill>
          </p:spPr>
          <p:txBody>
            <a:bodyPr/>
            <a:lstStyle/>
            <a:p/>
          </p:txBody>
        </p:sp>
        <p:sp>
          <p:nvSpPr>
            <p:cNvPr id="42" name="rc42"/>
            <p:cNvSpPr/>
            <p:nvPr/>
          </p:nvSpPr>
          <p:spPr>
            <a:xfrm>
              <a:off x="3514255" y="2365712"/>
              <a:ext cx="249522" cy="104091"/>
            </a:xfrm>
            <a:prstGeom prst="rect">
              <a:avLst/>
            </a:prstGeom>
            <a:solidFill>
              <a:srgbClr val="1CABE2">
                <a:alpha val="100000"/>
              </a:srgbClr>
            </a:solidFill>
          </p:spPr>
          <p:txBody>
            <a:bodyPr/>
            <a:lstStyle/>
            <a:p/>
          </p:txBody>
        </p:sp>
        <p:sp>
          <p:nvSpPr>
            <p:cNvPr id="43" name="rc43"/>
            <p:cNvSpPr/>
            <p:nvPr/>
          </p:nvSpPr>
          <p:spPr>
            <a:xfrm>
              <a:off x="3791502" y="2551236"/>
              <a:ext cx="249522" cy="1551460"/>
            </a:xfrm>
            <a:prstGeom prst="rect">
              <a:avLst/>
            </a:prstGeom>
            <a:solidFill>
              <a:srgbClr val="80BD41">
                <a:alpha val="100000"/>
              </a:srgbClr>
            </a:solidFill>
          </p:spPr>
          <p:txBody>
            <a:bodyPr/>
            <a:lstStyle/>
            <a:p/>
          </p:txBody>
        </p:sp>
        <p:sp>
          <p:nvSpPr>
            <p:cNvPr id="44" name="rc44"/>
            <p:cNvSpPr/>
            <p:nvPr/>
          </p:nvSpPr>
          <p:spPr>
            <a:xfrm>
              <a:off x="3791502" y="2519371"/>
              <a:ext cx="249522" cy="31864"/>
            </a:xfrm>
            <a:prstGeom prst="rect">
              <a:avLst/>
            </a:prstGeom>
            <a:solidFill>
              <a:srgbClr val="1CABE2">
                <a:alpha val="100000"/>
              </a:srgbClr>
            </a:solidFill>
          </p:spPr>
          <p:txBody>
            <a:bodyPr/>
            <a:lstStyle/>
            <a:p/>
          </p:txBody>
        </p:sp>
        <p:sp>
          <p:nvSpPr>
            <p:cNvPr id="45" name="rc45"/>
            <p:cNvSpPr/>
            <p:nvPr/>
          </p:nvSpPr>
          <p:spPr>
            <a:xfrm>
              <a:off x="4068750" y="2689317"/>
              <a:ext cx="249522" cy="1413379"/>
            </a:xfrm>
            <a:prstGeom prst="rect">
              <a:avLst/>
            </a:prstGeom>
            <a:solidFill>
              <a:srgbClr val="80BD41">
                <a:alpha val="100000"/>
              </a:srgbClr>
            </a:solidFill>
          </p:spPr>
          <p:txBody>
            <a:bodyPr/>
            <a:lstStyle/>
            <a:p/>
          </p:txBody>
        </p:sp>
        <p:sp>
          <p:nvSpPr>
            <p:cNvPr id="46" name="rc46"/>
            <p:cNvSpPr/>
            <p:nvPr/>
          </p:nvSpPr>
          <p:spPr>
            <a:xfrm>
              <a:off x="4068750" y="2675155"/>
              <a:ext cx="249522" cy="14162"/>
            </a:xfrm>
            <a:prstGeom prst="rect">
              <a:avLst/>
            </a:prstGeom>
            <a:solidFill>
              <a:srgbClr val="1CABE2">
                <a:alpha val="100000"/>
              </a:srgbClr>
            </a:solidFill>
          </p:spPr>
          <p:txBody>
            <a:bodyPr/>
            <a:lstStyle/>
            <a:p/>
          </p:txBody>
        </p:sp>
        <p:sp>
          <p:nvSpPr>
            <p:cNvPr id="47" name="rc47"/>
            <p:cNvSpPr/>
            <p:nvPr/>
          </p:nvSpPr>
          <p:spPr>
            <a:xfrm>
              <a:off x="4345998" y="2820316"/>
              <a:ext cx="249522" cy="1282380"/>
            </a:xfrm>
            <a:prstGeom prst="rect">
              <a:avLst/>
            </a:prstGeom>
            <a:solidFill>
              <a:srgbClr val="80BD41">
                <a:alpha val="100000"/>
              </a:srgbClr>
            </a:solidFill>
          </p:spPr>
          <p:txBody>
            <a:bodyPr/>
            <a:lstStyle/>
            <a:p/>
          </p:txBody>
        </p:sp>
        <p:sp>
          <p:nvSpPr>
            <p:cNvPr id="48" name="rc48"/>
            <p:cNvSpPr/>
            <p:nvPr/>
          </p:nvSpPr>
          <p:spPr>
            <a:xfrm>
              <a:off x="4345998" y="2753046"/>
              <a:ext cx="249522" cy="67270"/>
            </a:xfrm>
            <a:prstGeom prst="rect">
              <a:avLst/>
            </a:prstGeom>
            <a:solidFill>
              <a:srgbClr val="1CABE2">
                <a:alpha val="100000"/>
              </a:srgbClr>
            </a:solidFill>
          </p:spPr>
          <p:txBody>
            <a:bodyPr/>
            <a:lstStyle/>
            <a:p/>
          </p:txBody>
        </p:sp>
        <p:sp>
          <p:nvSpPr>
            <p:cNvPr id="49" name="rc49"/>
            <p:cNvSpPr/>
            <p:nvPr/>
          </p:nvSpPr>
          <p:spPr>
            <a:xfrm>
              <a:off x="4623245" y="2800489"/>
              <a:ext cx="249522" cy="1302207"/>
            </a:xfrm>
            <a:prstGeom prst="rect">
              <a:avLst/>
            </a:prstGeom>
            <a:solidFill>
              <a:srgbClr val="80BD41">
                <a:alpha val="100000"/>
              </a:srgbClr>
            </a:solidFill>
          </p:spPr>
          <p:txBody>
            <a:bodyPr/>
            <a:lstStyle/>
            <a:p/>
          </p:txBody>
        </p:sp>
        <p:sp>
          <p:nvSpPr>
            <p:cNvPr id="50" name="rc50"/>
            <p:cNvSpPr/>
            <p:nvPr/>
          </p:nvSpPr>
          <p:spPr>
            <a:xfrm>
              <a:off x="4623245" y="2687193"/>
              <a:ext cx="249522" cy="113296"/>
            </a:xfrm>
            <a:prstGeom prst="rect">
              <a:avLst/>
            </a:prstGeom>
            <a:solidFill>
              <a:srgbClr val="1CABE2">
                <a:alpha val="100000"/>
              </a:srgbClr>
            </a:solidFill>
          </p:spPr>
          <p:txBody>
            <a:bodyPr/>
            <a:lstStyle/>
            <a:p/>
          </p:txBody>
        </p:sp>
        <p:sp>
          <p:nvSpPr>
            <p:cNvPr id="51" name="rc51"/>
            <p:cNvSpPr/>
            <p:nvPr/>
          </p:nvSpPr>
          <p:spPr>
            <a:xfrm>
              <a:off x="4900493" y="2690025"/>
              <a:ext cx="249522" cy="1412671"/>
            </a:xfrm>
            <a:prstGeom prst="rect">
              <a:avLst/>
            </a:prstGeom>
            <a:solidFill>
              <a:srgbClr val="80BD41">
                <a:alpha val="100000"/>
              </a:srgbClr>
            </a:solidFill>
          </p:spPr>
          <p:txBody>
            <a:bodyPr/>
            <a:lstStyle/>
            <a:p/>
          </p:txBody>
        </p:sp>
        <p:sp>
          <p:nvSpPr>
            <p:cNvPr id="52" name="rc52"/>
            <p:cNvSpPr/>
            <p:nvPr/>
          </p:nvSpPr>
          <p:spPr>
            <a:xfrm>
              <a:off x="4900493" y="2631252"/>
              <a:ext cx="249522" cy="58772"/>
            </a:xfrm>
            <a:prstGeom prst="rect">
              <a:avLst/>
            </a:prstGeom>
            <a:solidFill>
              <a:srgbClr val="1CABE2">
                <a:alpha val="100000"/>
              </a:srgbClr>
            </a:solidFill>
          </p:spPr>
          <p:txBody>
            <a:bodyPr/>
            <a:lstStyle/>
            <a:p/>
          </p:txBody>
        </p:sp>
        <p:sp>
          <p:nvSpPr>
            <p:cNvPr id="53" name="rc53"/>
            <p:cNvSpPr/>
            <p:nvPr/>
          </p:nvSpPr>
          <p:spPr>
            <a:xfrm>
              <a:off x="5177741" y="2663825"/>
              <a:ext cx="249522" cy="1438871"/>
            </a:xfrm>
            <a:prstGeom prst="rect">
              <a:avLst/>
            </a:prstGeom>
            <a:solidFill>
              <a:srgbClr val="80BD41">
                <a:alpha val="100000"/>
              </a:srgbClr>
            </a:solidFill>
          </p:spPr>
          <p:txBody>
            <a:bodyPr/>
            <a:lstStyle/>
            <a:p/>
          </p:txBody>
        </p:sp>
        <p:sp>
          <p:nvSpPr>
            <p:cNvPr id="54" name="rc54"/>
            <p:cNvSpPr/>
            <p:nvPr/>
          </p:nvSpPr>
          <p:spPr>
            <a:xfrm>
              <a:off x="5177741" y="2555485"/>
              <a:ext cx="249522" cy="108340"/>
            </a:xfrm>
            <a:prstGeom prst="rect">
              <a:avLst/>
            </a:prstGeom>
            <a:solidFill>
              <a:srgbClr val="1CABE2">
                <a:alpha val="100000"/>
              </a:srgbClr>
            </a:solidFill>
          </p:spPr>
          <p:txBody>
            <a:bodyPr/>
            <a:lstStyle/>
            <a:p/>
          </p:txBody>
        </p:sp>
        <p:sp>
          <p:nvSpPr>
            <p:cNvPr id="55" name="rc55"/>
            <p:cNvSpPr/>
            <p:nvPr/>
          </p:nvSpPr>
          <p:spPr>
            <a:xfrm>
              <a:off x="5454988" y="2582393"/>
              <a:ext cx="249522" cy="1520304"/>
            </a:xfrm>
            <a:prstGeom prst="rect">
              <a:avLst/>
            </a:prstGeom>
            <a:solidFill>
              <a:srgbClr val="80BD41">
                <a:alpha val="100000"/>
              </a:srgbClr>
            </a:solidFill>
          </p:spPr>
          <p:txBody>
            <a:bodyPr/>
            <a:lstStyle/>
            <a:p/>
          </p:txBody>
        </p:sp>
        <p:sp>
          <p:nvSpPr>
            <p:cNvPr id="56" name="rc56"/>
            <p:cNvSpPr/>
            <p:nvPr/>
          </p:nvSpPr>
          <p:spPr>
            <a:xfrm>
              <a:off x="5454988" y="2535658"/>
              <a:ext cx="249522" cy="46735"/>
            </a:xfrm>
            <a:prstGeom prst="rect">
              <a:avLst/>
            </a:prstGeom>
            <a:solidFill>
              <a:srgbClr val="1CABE2">
                <a:alpha val="100000"/>
              </a:srgbClr>
            </a:solidFill>
          </p:spPr>
          <p:txBody>
            <a:bodyPr/>
            <a:lstStyle/>
            <a:p/>
          </p:txBody>
        </p:sp>
        <p:sp>
          <p:nvSpPr>
            <p:cNvPr id="57" name="rc57"/>
            <p:cNvSpPr/>
            <p:nvPr/>
          </p:nvSpPr>
          <p:spPr>
            <a:xfrm>
              <a:off x="5732236" y="2556193"/>
              <a:ext cx="249522" cy="1546503"/>
            </a:xfrm>
            <a:prstGeom prst="rect">
              <a:avLst/>
            </a:prstGeom>
            <a:solidFill>
              <a:srgbClr val="80BD41">
                <a:alpha val="100000"/>
              </a:srgbClr>
            </a:solidFill>
          </p:spPr>
          <p:txBody>
            <a:bodyPr/>
            <a:lstStyle/>
            <a:p/>
          </p:txBody>
        </p:sp>
        <p:sp>
          <p:nvSpPr>
            <p:cNvPr id="58" name="rc58"/>
            <p:cNvSpPr/>
            <p:nvPr/>
          </p:nvSpPr>
          <p:spPr>
            <a:xfrm>
              <a:off x="5732236" y="2540615"/>
              <a:ext cx="249522" cy="15578"/>
            </a:xfrm>
            <a:prstGeom prst="rect">
              <a:avLst/>
            </a:prstGeom>
            <a:solidFill>
              <a:srgbClr val="1CABE2">
                <a:alpha val="100000"/>
              </a:srgbClr>
            </a:solidFill>
          </p:spPr>
          <p:txBody>
            <a:bodyPr/>
            <a:lstStyle/>
            <a:p/>
          </p:txBody>
        </p:sp>
        <p:sp>
          <p:nvSpPr>
            <p:cNvPr id="59" name="rc59"/>
            <p:cNvSpPr/>
            <p:nvPr/>
          </p:nvSpPr>
          <p:spPr>
            <a:xfrm>
              <a:off x="6009484" y="2648955"/>
              <a:ext cx="249522" cy="1453742"/>
            </a:xfrm>
            <a:prstGeom prst="rect">
              <a:avLst/>
            </a:prstGeom>
            <a:solidFill>
              <a:srgbClr val="80BD41">
                <a:alpha val="100000"/>
              </a:srgbClr>
            </a:solidFill>
          </p:spPr>
          <p:txBody>
            <a:bodyPr/>
            <a:lstStyle/>
            <a:p/>
          </p:txBody>
        </p:sp>
        <p:sp>
          <p:nvSpPr>
            <p:cNvPr id="60" name="rc60"/>
            <p:cNvSpPr/>
            <p:nvPr/>
          </p:nvSpPr>
          <p:spPr>
            <a:xfrm>
              <a:off x="6009484" y="2619214"/>
              <a:ext cx="249522" cy="29740"/>
            </a:xfrm>
            <a:prstGeom prst="rect">
              <a:avLst/>
            </a:prstGeom>
            <a:solidFill>
              <a:srgbClr val="1CABE2">
                <a:alpha val="100000"/>
              </a:srgbClr>
            </a:solidFill>
          </p:spPr>
          <p:txBody>
            <a:bodyPr/>
            <a:lstStyle/>
            <a:p/>
          </p:txBody>
        </p:sp>
        <p:sp>
          <p:nvSpPr>
            <p:cNvPr id="61" name="rc61"/>
            <p:cNvSpPr/>
            <p:nvPr/>
          </p:nvSpPr>
          <p:spPr>
            <a:xfrm>
              <a:off x="6286731" y="2768625"/>
              <a:ext cx="249522" cy="1334072"/>
            </a:xfrm>
            <a:prstGeom prst="rect">
              <a:avLst/>
            </a:prstGeom>
            <a:solidFill>
              <a:srgbClr val="80BD41">
                <a:alpha val="100000"/>
              </a:srgbClr>
            </a:solidFill>
          </p:spPr>
          <p:txBody>
            <a:bodyPr/>
            <a:lstStyle/>
            <a:p/>
          </p:txBody>
        </p:sp>
        <p:sp>
          <p:nvSpPr>
            <p:cNvPr id="62" name="rc62"/>
            <p:cNvSpPr/>
            <p:nvPr/>
          </p:nvSpPr>
          <p:spPr>
            <a:xfrm>
              <a:off x="6286731" y="2727555"/>
              <a:ext cx="249522" cy="41070"/>
            </a:xfrm>
            <a:prstGeom prst="rect">
              <a:avLst/>
            </a:prstGeom>
            <a:solidFill>
              <a:srgbClr val="1CABE2">
                <a:alpha val="100000"/>
              </a:srgbClr>
            </a:solidFill>
          </p:spPr>
          <p:txBody>
            <a:bodyPr/>
            <a:lstStyle/>
            <a:p/>
          </p:txBody>
        </p:sp>
        <p:sp>
          <p:nvSpPr>
            <p:cNvPr id="63" name="rc63"/>
            <p:cNvSpPr/>
            <p:nvPr/>
          </p:nvSpPr>
          <p:spPr>
            <a:xfrm>
              <a:off x="6563979" y="2782787"/>
              <a:ext cx="249522" cy="1319909"/>
            </a:xfrm>
            <a:prstGeom prst="rect">
              <a:avLst/>
            </a:prstGeom>
            <a:solidFill>
              <a:srgbClr val="80BD41">
                <a:alpha val="100000"/>
              </a:srgbClr>
            </a:solidFill>
          </p:spPr>
          <p:txBody>
            <a:bodyPr/>
            <a:lstStyle/>
            <a:p/>
          </p:txBody>
        </p:sp>
        <p:sp>
          <p:nvSpPr>
            <p:cNvPr id="64" name="rc64"/>
            <p:cNvSpPr/>
            <p:nvPr/>
          </p:nvSpPr>
          <p:spPr>
            <a:xfrm>
              <a:off x="6563979" y="2769333"/>
              <a:ext cx="249522" cy="13454"/>
            </a:xfrm>
            <a:prstGeom prst="rect">
              <a:avLst/>
            </a:prstGeom>
            <a:solidFill>
              <a:srgbClr val="1CABE2">
                <a:alpha val="100000"/>
              </a:srgbClr>
            </a:solidFill>
          </p:spPr>
          <p:txBody>
            <a:bodyPr/>
            <a:lstStyle/>
            <a:p/>
          </p:txBody>
        </p:sp>
        <p:sp>
          <p:nvSpPr>
            <p:cNvPr id="65" name="rc65"/>
            <p:cNvSpPr/>
            <p:nvPr/>
          </p:nvSpPr>
          <p:spPr>
            <a:xfrm>
              <a:off x="6841227" y="2870592"/>
              <a:ext cx="249522" cy="1232104"/>
            </a:xfrm>
            <a:prstGeom prst="rect">
              <a:avLst/>
            </a:prstGeom>
            <a:solidFill>
              <a:srgbClr val="80BD41">
                <a:alpha val="100000"/>
              </a:srgbClr>
            </a:solidFill>
          </p:spPr>
          <p:txBody>
            <a:bodyPr/>
            <a:lstStyle/>
            <a:p/>
          </p:txBody>
        </p:sp>
        <p:sp>
          <p:nvSpPr>
            <p:cNvPr id="66" name="rc66"/>
            <p:cNvSpPr/>
            <p:nvPr/>
          </p:nvSpPr>
          <p:spPr>
            <a:xfrm>
              <a:off x="6841227" y="2857846"/>
              <a:ext cx="249522" cy="12745"/>
            </a:xfrm>
            <a:prstGeom prst="rect">
              <a:avLst/>
            </a:prstGeom>
            <a:solidFill>
              <a:srgbClr val="1CABE2">
                <a:alpha val="100000"/>
              </a:srgbClr>
            </a:solidFill>
          </p:spPr>
          <p:txBody>
            <a:bodyPr/>
            <a:lstStyle/>
            <a:p/>
          </p:txBody>
        </p:sp>
        <p:sp>
          <p:nvSpPr>
            <p:cNvPr id="67" name="rc67"/>
            <p:cNvSpPr/>
            <p:nvPr/>
          </p:nvSpPr>
          <p:spPr>
            <a:xfrm>
              <a:off x="7118474" y="2918035"/>
              <a:ext cx="249522" cy="1184661"/>
            </a:xfrm>
            <a:prstGeom prst="rect">
              <a:avLst/>
            </a:prstGeom>
            <a:solidFill>
              <a:srgbClr val="80BD41">
                <a:alpha val="100000"/>
              </a:srgbClr>
            </a:solidFill>
          </p:spPr>
          <p:txBody>
            <a:bodyPr/>
            <a:lstStyle/>
            <a:p/>
          </p:txBody>
        </p:sp>
        <p:sp>
          <p:nvSpPr>
            <p:cNvPr id="68" name="rc68"/>
            <p:cNvSpPr/>
            <p:nvPr/>
          </p:nvSpPr>
          <p:spPr>
            <a:xfrm>
              <a:off x="7118474" y="2868468"/>
              <a:ext cx="249522" cy="49567"/>
            </a:xfrm>
            <a:prstGeom prst="rect">
              <a:avLst/>
            </a:prstGeom>
            <a:solidFill>
              <a:srgbClr val="1CABE2">
                <a:alpha val="100000"/>
              </a:srgbClr>
            </a:solidFill>
          </p:spPr>
          <p:txBody>
            <a:bodyPr/>
            <a:lstStyle/>
            <a:p/>
          </p:txBody>
        </p:sp>
        <p:sp>
          <p:nvSpPr>
            <p:cNvPr id="69" name="rc69"/>
            <p:cNvSpPr/>
            <p:nvPr/>
          </p:nvSpPr>
          <p:spPr>
            <a:xfrm>
              <a:off x="7395722" y="2990970"/>
              <a:ext cx="249522" cy="1111726"/>
            </a:xfrm>
            <a:prstGeom prst="rect">
              <a:avLst/>
            </a:prstGeom>
            <a:solidFill>
              <a:srgbClr val="80BD41">
                <a:alpha val="100000"/>
              </a:srgbClr>
            </a:solidFill>
          </p:spPr>
          <p:txBody>
            <a:bodyPr/>
            <a:lstStyle/>
            <a:p/>
          </p:txBody>
        </p:sp>
        <p:sp>
          <p:nvSpPr>
            <p:cNvPr id="70" name="rc70"/>
            <p:cNvSpPr/>
            <p:nvPr/>
          </p:nvSpPr>
          <p:spPr>
            <a:xfrm>
              <a:off x="7395722" y="2979640"/>
              <a:ext cx="249522" cy="11329"/>
            </a:xfrm>
            <a:prstGeom prst="rect">
              <a:avLst/>
            </a:prstGeom>
            <a:solidFill>
              <a:srgbClr val="1CABE2">
                <a:alpha val="100000"/>
              </a:srgbClr>
            </a:solidFill>
          </p:spPr>
          <p:txBody>
            <a:bodyPr/>
            <a:lstStyle/>
            <a:p/>
          </p:txBody>
        </p:sp>
        <p:sp>
          <p:nvSpPr>
            <p:cNvPr id="71" name="rc71"/>
            <p:cNvSpPr/>
            <p:nvPr/>
          </p:nvSpPr>
          <p:spPr>
            <a:xfrm>
              <a:off x="7672970" y="3116305"/>
              <a:ext cx="249522" cy="986391"/>
            </a:xfrm>
            <a:prstGeom prst="rect">
              <a:avLst/>
            </a:prstGeom>
            <a:solidFill>
              <a:srgbClr val="80BD41">
                <a:alpha val="100000"/>
              </a:srgbClr>
            </a:solidFill>
          </p:spPr>
          <p:txBody>
            <a:bodyPr/>
            <a:lstStyle/>
            <a:p/>
          </p:txBody>
        </p:sp>
        <p:sp>
          <p:nvSpPr>
            <p:cNvPr id="72" name="rc72"/>
            <p:cNvSpPr/>
            <p:nvPr/>
          </p:nvSpPr>
          <p:spPr>
            <a:xfrm>
              <a:off x="7672970" y="3096478"/>
              <a:ext cx="249522" cy="19826"/>
            </a:xfrm>
            <a:prstGeom prst="rect">
              <a:avLst/>
            </a:prstGeom>
            <a:solidFill>
              <a:srgbClr val="1CABE2">
                <a:alpha val="100000"/>
              </a:srgbClr>
            </a:solidFill>
          </p:spPr>
          <p:txBody>
            <a:bodyPr/>
            <a:lstStyle/>
            <a:p/>
          </p:txBody>
        </p:sp>
        <p:sp>
          <p:nvSpPr>
            <p:cNvPr id="73" name="rc73"/>
            <p:cNvSpPr/>
            <p:nvPr/>
          </p:nvSpPr>
          <p:spPr>
            <a:xfrm>
              <a:off x="7950217" y="3132591"/>
              <a:ext cx="249522" cy="970105"/>
            </a:xfrm>
            <a:prstGeom prst="rect">
              <a:avLst/>
            </a:prstGeom>
            <a:solidFill>
              <a:srgbClr val="80BD41">
                <a:alpha val="100000"/>
              </a:srgbClr>
            </a:solidFill>
          </p:spPr>
          <p:txBody>
            <a:bodyPr/>
            <a:lstStyle/>
            <a:p/>
          </p:txBody>
        </p:sp>
        <p:sp>
          <p:nvSpPr>
            <p:cNvPr id="74" name="rc74"/>
            <p:cNvSpPr/>
            <p:nvPr/>
          </p:nvSpPr>
          <p:spPr>
            <a:xfrm>
              <a:off x="7950217" y="3112764"/>
              <a:ext cx="249522" cy="19826"/>
            </a:xfrm>
            <a:prstGeom prst="rect">
              <a:avLst/>
            </a:prstGeom>
            <a:solidFill>
              <a:srgbClr val="1CABE2">
                <a:alpha val="100000"/>
              </a:srgbClr>
            </a:solidFill>
          </p:spPr>
          <p:txBody>
            <a:bodyPr/>
            <a:lstStyle/>
            <a:p/>
          </p:txBody>
        </p:sp>
        <p:sp>
          <p:nvSpPr>
            <p:cNvPr id="75" name="pl75"/>
            <p:cNvSpPr/>
            <p:nvPr/>
          </p:nvSpPr>
          <p:spPr>
            <a:xfrm>
              <a:off x="1421035" y="1236556"/>
              <a:ext cx="6653943" cy="202656"/>
            </a:xfrm>
            <a:custGeom>
              <a:avLst/>
              <a:pathLst>
                <a:path w="6653943" h="202656">
                  <a:moveTo>
                    <a:pt x="0" y="0"/>
                  </a:moveTo>
                  <a:lnTo>
                    <a:pt x="277247" y="0"/>
                  </a:lnTo>
                  <a:lnTo>
                    <a:pt x="554495" y="0"/>
                  </a:lnTo>
                  <a:lnTo>
                    <a:pt x="831742" y="28950"/>
                  </a:lnTo>
                  <a:lnTo>
                    <a:pt x="1108990" y="0"/>
                  </a:lnTo>
                  <a:lnTo>
                    <a:pt x="1386238" y="0"/>
                  </a:lnTo>
                  <a:lnTo>
                    <a:pt x="1663485" y="28950"/>
                  </a:lnTo>
                  <a:lnTo>
                    <a:pt x="1940733" y="28950"/>
                  </a:lnTo>
                  <a:lnTo>
                    <a:pt x="2217981" y="144754"/>
                  </a:lnTo>
                  <a:lnTo>
                    <a:pt x="2495228" y="28950"/>
                  </a:lnTo>
                  <a:lnTo>
                    <a:pt x="2772476" y="0"/>
                  </a:lnTo>
                  <a:lnTo>
                    <a:pt x="3049724" y="115803"/>
                  </a:lnTo>
                  <a:lnTo>
                    <a:pt x="3326971" y="202656"/>
                  </a:lnTo>
                  <a:lnTo>
                    <a:pt x="3604219" y="86852"/>
                  </a:lnTo>
                  <a:lnTo>
                    <a:pt x="3881467" y="173705"/>
                  </a:lnTo>
                  <a:lnTo>
                    <a:pt x="4158714" y="57901"/>
                  </a:lnTo>
                  <a:lnTo>
                    <a:pt x="4435962" y="0"/>
                  </a:lnTo>
                  <a:lnTo>
                    <a:pt x="4713210" y="28950"/>
                  </a:lnTo>
                  <a:lnTo>
                    <a:pt x="4990457" y="57901"/>
                  </a:lnTo>
                  <a:lnTo>
                    <a:pt x="5267705" y="0"/>
                  </a:lnTo>
                  <a:lnTo>
                    <a:pt x="5544953" y="0"/>
                  </a:lnTo>
                  <a:lnTo>
                    <a:pt x="5822200" y="86852"/>
                  </a:lnTo>
                  <a:lnTo>
                    <a:pt x="6099448" y="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29607" y="25413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87" name="tx87"/>
            <p:cNvSpPr/>
            <p:nvPr/>
          </p:nvSpPr>
          <p:spPr>
            <a:xfrm>
              <a:off x="2715845" y="2416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a:t>
              </a:r>
            </a:p>
          </p:txBody>
        </p:sp>
        <p:sp>
          <p:nvSpPr>
            <p:cNvPr id="88" name="tx88"/>
            <p:cNvSpPr/>
            <p:nvPr/>
          </p:nvSpPr>
          <p:spPr>
            <a:xfrm>
              <a:off x="4102084" y="25392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89" name="tx89"/>
            <p:cNvSpPr/>
            <p:nvPr/>
          </p:nvSpPr>
          <p:spPr>
            <a:xfrm>
              <a:off x="5488322" y="24008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0" name="tx90"/>
            <p:cNvSpPr/>
            <p:nvPr/>
          </p:nvSpPr>
          <p:spPr>
            <a:xfrm>
              <a:off x="6597312" y="2633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a:t>
              </a:r>
            </a:p>
          </p:txBody>
        </p:sp>
        <p:sp>
          <p:nvSpPr>
            <p:cNvPr id="91" name="tx91"/>
            <p:cNvSpPr/>
            <p:nvPr/>
          </p:nvSpPr>
          <p:spPr>
            <a:xfrm>
              <a:off x="6874560" y="2721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17.6</a:t>
              </a:r>
            </a:p>
          </p:txBody>
        </p:sp>
        <p:sp>
          <p:nvSpPr>
            <p:cNvPr id="92" name="tx92"/>
            <p:cNvSpPr/>
            <p:nvPr/>
          </p:nvSpPr>
          <p:spPr>
            <a:xfrm>
              <a:off x="7151808" y="27336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93" name="tx93"/>
            <p:cNvSpPr/>
            <p:nvPr/>
          </p:nvSpPr>
          <p:spPr>
            <a:xfrm>
              <a:off x="7429055" y="2843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4" name="tx94"/>
            <p:cNvSpPr/>
            <p:nvPr/>
          </p:nvSpPr>
          <p:spPr>
            <a:xfrm>
              <a:off x="7706303" y="29616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5" name="tx95"/>
            <p:cNvSpPr/>
            <p:nvPr/>
          </p:nvSpPr>
          <p:spPr>
            <a:xfrm>
              <a:off x="8022728" y="297798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pl96"/>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3620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07" name="tx107"/>
            <p:cNvSpPr/>
            <p:nvPr/>
          </p:nvSpPr>
          <p:spPr>
            <a:xfrm>
              <a:off x="1367476" y="26504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2715845" y="33015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09" name="tx109"/>
            <p:cNvSpPr/>
            <p:nvPr/>
          </p:nvSpPr>
          <p:spPr>
            <a:xfrm>
              <a:off x="2753715" y="25265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4141260" y="336095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11" name="tx111"/>
            <p:cNvSpPr/>
            <p:nvPr/>
          </p:nvSpPr>
          <p:spPr>
            <a:xfrm>
              <a:off x="4139953" y="26483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5488322" y="33074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13" name="tx113"/>
            <p:cNvSpPr/>
            <p:nvPr/>
          </p:nvSpPr>
          <p:spPr>
            <a:xfrm>
              <a:off x="5526191" y="25251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597312" y="34076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5" name="tx115"/>
            <p:cNvSpPr/>
            <p:nvPr/>
          </p:nvSpPr>
          <p:spPr>
            <a:xfrm>
              <a:off x="6635182" y="27421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874560" y="345274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7" name="tx117"/>
            <p:cNvSpPr/>
            <p:nvPr/>
          </p:nvSpPr>
          <p:spPr>
            <a:xfrm>
              <a:off x="6912430" y="28303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151808" y="3475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9" name="tx119"/>
            <p:cNvSpPr/>
            <p:nvPr/>
          </p:nvSpPr>
          <p:spPr>
            <a:xfrm>
              <a:off x="7189677" y="28593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429055" y="3511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21" name="tx121"/>
            <p:cNvSpPr/>
            <p:nvPr/>
          </p:nvSpPr>
          <p:spPr>
            <a:xfrm>
              <a:off x="7466925" y="29514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706303" y="35744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23" name="tx123"/>
            <p:cNvSpPr/>
            <p:nvPr/>
          </p:nvSpPr>
          <p:spPr>
            <a:xfrm>
              <a:off x="7744173" y="30724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983551" y="35825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5" name="tx125"/>
            <p:cNvSpPr/>
            <p:nvPr/>
          </p:nvSpPr>
          <p:spPr>
            <a:xfrm>
              <a:off x="8021420" y="30887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733081" y="33424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8" name="tx128"/>
            <p:cNvSpPr/>
            <p:nvPr/>
          </p:nvSpPr>
          <p:spPr>
            <a:xfrm>
              <a:off x="733081" y="26343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9" name="tx129"/>
            <p:cNvSpPr/>
            <p:nvPr/>
          </p:nvSpPr>
          <p:spPr>
            <a:xfrm>
              <a:off x="733081" y="19261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0" name="tx130"/>
            <p:cNvSpPr/>
            <p:nvPr/>
          </p:nvSpPr>
          <p:spPr>
            <a:xfrm>
              <a:off x="733081" y="12181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61760"/>
              <a:ext cx="13421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Latvia, 2000-2024</a:t>
              </a:r>
            </a:p>
          </p:txBody>
        </p:sp>
        <p:sp>
          <p:nvSpPr>
            <p:cNvPr id="156" name="pl156"/>
            <p:cNvSpPr/>
            <p:nvPr/>
          </p:nvSpPr>
          <p:spPr>
            <a:xfrm>
              <a:off x="216918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91499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6608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4066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0420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78789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5337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27952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508389" cy="167191"/>
            </a:xfrm>
            <a:prstGeom prst="rect">
              <a:avLst/>
            </a:prstGeom>
            <a:solidFill>
              <a:srgbClr val="80BD41">
                <a:alpha val="100000"/>
              </a:srgbClr>
            </a:solidFill>
          </p:spPr>
          <p:txBody>
            <a:bodyPr/>
            <a:lstStyle/>
            <a:p/>
          </p:txBody>
        </p:sp>
        <p:sp>
          <p:nvSpPr>
            <p:cNvPr id="169" name="rc169"/>
            <p:cNvSpPr/>
            <p:nvPr/>
          </p:nvSpPr>
          <p:spPr>
            <a:xfrm>
              <a:off x="7804663" y="5889059"/>
              <a:ext cx="66340" cy="167191"/>
            </a:xfrm>
            <a:prstGeom prst="rect">
              <a:avLst/>
            </a:prstGeom>
            <a:solidFill>
              <a:srgbClr val="1CABE2">
                <a:alpha val="100000"/>
              </a:srgbClr>
            </a:solidFill>
          </p:spPr>
          <p:txBody>
            <a:bodyPr/>
            <a:lstStyle/>
            <a:p/>
          </p:txBody>
        </p:sp>
        <p:sp>
          <p:nvSpPr>
            <p:cNvPr id="170" name="rc170"/>
            <p:cNvSpPr/>
            <p:nvPr/>
          </p:nvSpPr>
          <p:spPr>
            <a:xfrm>
              <a:off x="1296273" y="5680069"/>
              <a:ext cx="4863833" cy="167191"/>
            </a:xfrm>
            <a:prstGeom prst="rect">
              <a:avLst/>
            </a:prstGeom>
            <a:solidFill>
              <a:srgbClr val="80BD41">
                <a:alpha val="100000"/>
              </a:srgbClr>
            </a:solidFill>
          </p:spPr>
          <p:txBody>
            <a:bodyPr/>
            <a:lstStyle/>
            <a:p/>
          </p:txBody>
        </p:sp>
        <p:sp>
          <p:nvSpPr>
            <p:cNvPr id="171" name="rc171"/>
            <p:cNvSpPr/>
            <p:nvPr/>
          </p:nvSpPr>
          <p:spPr>
            <a:xfrm>
              <a:off x="6160107" y="5680069"/>
              <a:ext cx="97765" cy="167191"/>
            </a:xfrm>
            <a:prstGeom prst="rect">
              <a:avLst/>
            </a:prstGeom>
            <a:solidFill>
              <a:srgbClr val="1CABE2">
                <a:alpha val="100000"/>
              </a:srgbClr>
            </a:solidFill>
          </p:spPr>
          <p:txBody>
            <a:bodyPr/>
            <a:lstStyle/>
            <a:p/>
          </p:txBody>
        </p:sp>
        <p:sp>
          <p:nvSpPr>
            <p:cNvPr id="172" name="rc172"/>
            <p:cNvSpPr/>
            <p:nvPr/>
          </p:nvSpPr>
          <p:spPr>
            <a:xfrm>
              <a:off x="1296273" y="5471080"/>
              <a:ext cx="4783526" cy="167191"/>
            </a:xfrm>
            <a:prstGeom prst="rect">
              <a:avLst/>
            </a:prstGeom>
            <a:solidFill>
              <a:srgbClr val="80BD41">
                <a:alpha val="100000"/>
              </a:srgbClr>
            </a:solidFill>
          </p:spPr>
          <p:txBody>
            <a:bodyPr/>
            <a:lstStyle/>
            <a:p/>
          </p:txBody>
        </p:sp>
        <p:sp>
          <p:nvSpPr>
            <p:cNvPr id="173" name="rc173"/>
            <p:cNvSpPr/>
            <p:nvPr/>
          </p:nvSpPr>
          <p:spPr>
            <a:xfrm>
              <a:off x="6079800" y="5471080"/>
              <a:ext cx="97765" cy="167191"/>
            </a:xfrm>
            <a:prstGeom prst="rect">
              <a:avLst/>
            </a:prstGeom>
            <a:solidFill>
              <a:srgbClr val="1CABE2">
                <a:alpha val="100000"/>
              </a:srgbClr>
            </a:solidFill>
          </p:spPr>
          <p:txBody>
            <a:bodyPr/>
            <a:lstStyle/>
            <a:p/>
          </p:txBody>
        </p:sp>
        <p:sp>
          <p:nvSpPr>
            <p:cNvPr id="174" name="tx174"/>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18.8</a:t>
              </a:r>
            </a:p>
          </p:txBody>
        </p:sp>
        <p:sp>
          <p:nvSpPr>
            <p:cNvPr id="175" name="tx175"/>
            <p:cNvSpPr/>
            <p:nvPr/>
          </p:nvSpPr>
          <p:spPr>
            <a:xfrm>
              <a:off x="6393426"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76" name="tx176"/>
            <p:cNvSpPr/>
            <p:nvPr/>
          </p:nvSpPr>
          <p:spPr>
            <a:xfrm>
              <a:off x="6357321" y="5512951"/>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7" name="tx177"/>
            <p:cNvSpPr/>
            <p:nvPr/>
          </p:nvSpPr>
          <p:spPr>
            <a:xfrm>
              <a:off x="444497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78" name="tx178"/>
            <p:cNvSpPr/>
            <p:nvPr/>
          </p:nvSpPr>
          <p:spPr>
            <a:xfrm>
              <a:off x="777603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622697"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80" name="tx180"/>
            <p:cNvSpPr/>
            <p:nvPr/>
          </p:nvSpPr>
          <p:spPr>
            <a:xfrm>
              <a:off x="614719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358254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82" name="tx182"/>
            <p:cNvSpPr/>
            <p:nvPr/>
          </p:nvSpPr>
          <p:spPr>
            <a:xfrm>
              <a:off x="6066884"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003239"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8" name="tx188"/>
            <p:cNvSpPr/>
            <p:nvPr/>
          </p:nvSpPr>
          <p:spPr>
            <a:xfrm>
              <a:off x="471020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645601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0" name="tx190"/>
            <p:cNvSpPr/>
            <p:nvPr/>
          </p:nvSpPr>
          <p:spPr>
            <a:xfrm>
              <a:off x="820182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decreased 26% compared to in 2019.
The number of surviving infants decreased approximately 26%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Latvia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28562"/>
            </a:xfrm>
            <a:custGeom>
              <a:avLst/>
              <a:pathLst>
                <a:path w="3397293" h="228562">
                  <a:moveTo>
                    <a:pt x="0" y="85710"/>
                  </a:moveTo>
                  <a:lnTo>
                    <a:pt x="141553" y="57140"/>
                  </a:lnTo>
                  <a:lnTo>
                    <a:pt x="283107" y="57140"/>
                  </a:lnTo>
                  <a:lnTo>
                    <a:pt x="424661" y="28570"/>
                  </a:lnTo>
                  <a:lnTo>
                    <a:pt x="566215" y="0"/>
                  </a:lnTo>
                  <a:lnTo>
                    <a:pt x="707769" y="0"/>
                  </a:lnTo>
                  <a:lnTo>
                    <a:pt x="849323" y="85710"/>
                  </a:lnTo>
                  <a:lnTo>
                    <a:pt x="990877" y="142851"/>
                  </a:lnTo>
                  <a:lnTo>
                    <a:pt x="1132431" y="142851"/>
                  </a:lnTo>
                  <a:lnTo>
                    <a:pt x="1273984" y="142851"/>
                  </a:lnTo>
                  <a:lnTo>
                    <a:pt x="1415538" y="199991"/>
                  </a:lnTo>
                  <a:lnTo>
                    <a:pt x="1557092" y="199991"/>
                  </a:lnTo>
                  <a:lnTo>
                    <a:pt x="1698646" y="228562"/>
                  </a:lnTo>
                  <a:lnTo>
                    <a:pt x="1840200" y="142851"/>
                  </a:lnTo>
                  <a:lnTo>
                    <a:pt x="1981754" y="199991"/>
                  </a:lnTo>
                  <a:lnTo>
                    <a:pt x="2123308" y="142851"/>
                  </a:lnTo>
                  <a:lnTo>
                    <a:pt x="2264862" y="28570"/>
                  </a:lnTo>
                  <a:lnTo>
                    <a:pt x="2406416" y="28570"/>
                  </a:lnTo>
                  <a:lnTo>
                    <a:pt x="2547969" y="85710"/>
                  </a:lnTo>
                  <a:lnTo>
                    <a:pt x="2689523" y="0"/>
                  </a:lnTo>
                  <a:lnTo>
                    <a:pt x="2831077" y="0"/>
                  </a:lnTo>
                  <a:lnTo>
                    <a:pt x="2972631" y="142851"/>
                  </a:lnTo>
                  <a:lnTo>
                    <a:pt x="3114185" y="114281"/>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28562"/>
            </a:xfrm>
            <a:custGeom>
              <a:avLst/>
              <a:pathLst>
                <a:path w="3397293" h="228562">
                  <a:moveTo>
                    <a:pt x="0" y="85710"/>
                  </a:moveTo>
                  <a:lnTo>
                    <a:pt x="141553" y="57140"/>
                  </a:lnTo>
                  <a:lnTo>
                    <a:pt x="283107" y="57140"/>
                  </a:lnTo>
                  <a:lnTo>
                    <a:pt x="424661" y="28570"/>
                  </a:lnTo>
                  <a:lnTo>
                    <a:pt x="566215" y="0"/>
                  </a:lnTo>
                  <a:lnTo>
                    <a:pt x="707769" y="0"/>
                  </a:lnTo>
                  <a:lnTo>
                    <a:pt x="849323" y="85710"/>
                  </a:lnTo>
                  <a:lnTo>
                    <a:pt x="990877" y="142851"/>
                  </a:lnTo>
                  <a:lnTo>
                    <a:pt x="1132431" y="142851"/>
                  </a:lnTo>
                  <a:lnTo>
                    <a:pt x="1273984" y="142851"/>
                  </a:lnTo>
                  <a:lnTo>
                    <a:pt x="1415538" y="199991"/>
                  </a:lnTo>
                  <a:lnTo>
                    <a:pt x="1557092" y="199991"/>
                  </a:lnTo>
                  <a:lnTo>
                    <a:pt x="1698646" y="228562"/>
                  </a:lnTo>
                  <a:lnTo>
                    <a:pt x="1840200" y="142851"/>
                  </a:lnTo>
                  <a:lnTo>
                    <a:pt x="1981754" y="199991"/>
                  </a:lnTo>
                  <a:lnTo>
                    <a:pt x="2123308" y="142851"/>
                  </a:lnTo>
                  <a:lnTo>
                    <a:pt x="2264862" y="28570"/>
                  </a:lnTo>
                  <a:lnTo>
                    <a:pt x="2406416" y="28570"/>
                  </a:lnTo>
                  <a:lnTo>
                    <a:pt x="2547969" y="85710"/>
                  </a:lnTo>
                  <a:lnTo>
                    <a:pt x="2689523" y="0"/>
                  </a:lnTo>
                  <a:lnTo>
                    <a:pt x="2831077" y="0"/>
                  </a:lnTo>
                  <a:lnTo>
                    <a:pt x="2972631" y="142851"/>
                  </a:lnTo>
                  <a:lnTo>
                    <a:pt x="3114185" y="114281"/>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28562"/>
            </a:xfrm>
            <a:custGeom>
              <a:avLst/>
              <a:pathLst>
                <a:path w="3397293" h="228562">
                  <a:moveTo>
                    <a:pt x="0" y="85710"/>
                  </a:moveTo>
                  <a:lnTo>
                    <a:pt x="141553" y="57140"/>
                  </a:lnTo>
                  <a:lnTo>
                    <a:pt x="283107" y="57140"/>
                  </a:lnTo>
                  <a:lnTo>
                    <a:pt x="424661" y="28570"/>
                  </a:lnTo>
                  <a:lnTo>
                    <a:pt x="566215" y="0"/>
                  </a:lnTo>
                  <a:lnTo>
                    <a:pt x="707769" y="0"/>
                  </a:lnTo>
                  <a:lnTo>
                    <a:pt x="849323" y="85710"/>
                  </a:lnTo>
                  <a:lnTo>
                    <a:pt x="990877" y="142851"/>
                  </a:lnTo>
                  <a:lnTo>
                    <a:pt x="1132431" y="142851"/>
                  </a:lnTo>
                  <a:lnTo>
                    <a:pt x="1273984" y="142851"/>
                  </a:lnTo>
                  <a:lnTo>
                    <a:pt x="1415538" y="199991"/>
                  </a:lnTo>
                  <a:lnTo>
                    <a:pt x="1557092" y="199991"/>
                  </a:lnTo>
                  <a:lnTo>
                    <a:pt x="1698646" y="228562"/>
                  </a:lnTo>
                  <a:lnTo>
                    <a:pt x="1840200" y="142851"/>
                  </a:lnTo>
                  <a:lnTo>
                    <a:pt x="1981754" y="199991"/>
                  </a:lnTo>
                  <a:lnTo>
                    <a:pt x="2123308" y="142851"/>
                  </a:lnTo>
                  <a:lnTo>
                    <a:pt x="2264862" y="28570"/>
                  </a:lnTo>
                  <a:lnTo>
                    <a:pt x="2406416" y="28570"/>
                  </a:lnTo>
                  <a:lnTo>
                    <a:pt x="2547969" y="85710"/>
                  </a:lnTo>
                  <a:lnTo>
                    <a:pt x="2689523" y="0"/>
                  </a:lnTo>
                  <a:lnTo>
                    <a:pt x="2831077" y="0"/>
                  </a:lnTo>
                  <a:lnTo>
                    <a:pt x="2972631" y="142851"/>
                  </a:lnTo>
                  <a:lnTo>
                    <a:pt x="3114185" y="114281"/>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5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5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298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54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671" y="4831778"/>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60" name="tx60"/>
            <p:cNvSpPr/>
            <p:nvPr/>
          </p:nvSpPr>
          <p:spPr>
            <a:xfrm>
              <a:off x="24400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254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7767" y="472419"/>
              <a:ext cx="23636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Latvia,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959960"/>
            </a:xfrm>
            <a:custGeom>
              <a:avLst/>
              <a:pathLst>
                <a:path w="3397293" h="959960">
                  <a:moveTo>
                    <a:pt x="0" y="359985"/>
                  </a:moveTo>
                  <a:lnTo>
                    <a:pt x="141553" y="239990"/>
                  </a:lnTo>
                  <a:lnTo>
                    <a:pt x="283107" y="239990"/>
                  </a:lnTo>
                  <a:lnTo>
                    <a:pt x="424661" y="119995"/>
                  </a:lnTo>
                  <a:lnTo>
                    <a:pt x="566215" y="0"/>
                  </a:lnTo>
                  <a:lnTo>
                    <a:pt x="707769" y="0"/>
                  </a:lnTo>
                  <a:lnTo>
                    <a:pt x="849323" y="359985"/>
                  </a:lnTo>
                  <a:lnTo>
                    <a:pt x="990877" y="599975"/>
                  </a:lnTo>
                  <a:lnTo>
                    <a:pt x="1132431" y="599975"/>
                  </a:lnTo>
                  <a:lnTo>
                    <a:pt x="1273984" y="599975"/>
                  </a:lnTo>
                  <a:lnTo>
                    <a:pt x="1415538" y="839965"/>
                  </a:lnTo>
                  <a:lnTo>
                    <a:pt x="1557092" y="839965"/>
                  </a:lnTo>
                  <a:lnTo>
                    <a:pt x="1698646" y="959960"/>
                  </a:lnTo>
                  <a:lnTo>
                    <a:pt x="1840200" y="599975"/>
                  </a:lnTo>
                  <a:lnTo>
                    <a:pt x="1981754" y="839965"/>
                  </a:lnTo>
                  <a:lnTo>
                    <a:pt x="2123308" y="599975"/>
                  </a:lnTo>
                  <a:lnTo>
                    <a:pt x="2264862" y="119995"/>
                  </a:lnTo>
                  <a:lnTo>
                    <a:pt x="2406416" y="119995"/>
                  </a:lnTo>
                  <a:lnTo>
                    <a:pt x="2547969" y="359985"/>
                  </a:lnTo>
                  <a:lnTo>
                    <a:pt x="2689523" y="0"/>
                  </a:lnTo>
                  <a:lnTo>
                    <a:pt x="2831077" y="0"/>
                  </a:lnTo>
                  <a:lnTo>
                    <a:pt x="2972631" y="599975"/>
                  </a:lnTo>
                  <a:lnTo>
                    <a:pt x="3114185" y="479980"/>
                  </a:lnTo>
                  <a:lnTo>
                    <a:pt x="3255739" y="119995"/>
                  </a:lnTo>
                  <a:lnTo>
                    <a:pt x="3397293" y="23999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959960"/>
            </a:xfrm>
            <a:custGeom>
              <a:avLst/>
              <a:pathLst>
                <a:path w="3397293" h="959960">
                  <a:moveTo>
                    <a:pt x="0" y="359985"/>
                  </a:moveTo>
                  <a:lnTo>
                    <a:pt x="141553" y="239990"/>
                  </a:lnTo>
                  <a:lnTo>
                    <a:pt x="283107" y="239990"/>
                  </a:lnTo>
                  <a:lnTo>
                    <a:pt x="424661" y="119995"/>
                  </a:lnTo>
                  <a:lnTo>
                    <a:pt x="566215" y="0"/>
                  </a:lnTo>
                  <a:lnTo>
                    <a:pt x="707769" y="0"/>
                  </a:lnTo>
                  <a:lnTo>
                    <a:pt x="849323" y="359985"/>
                  </a:lnTo>
                  <a:lnTo>
                    <a:pt x="990877" y="599975"/>
                  </a:lnTo>
                  <a:lnTo>
                    <a:pt x="1132431" y="599975"/>
                  </a:lnTo>
                  <a:lnTo>
                    <a:pt x="1273984" y="599975"/>
                  </a:lnTo>
                  <a:lnTo>
                    <a:pt x="1415538" y="839965"/>
                  </a:lnTo>
                  <a:lnTo>
                    <a:pt x="1557092" y="839965"/>
                  </a:lnTo>
                  <a:lnTo>
                    <a:pt x="1698646" y="959960"/>
                  </a:lnTo>
                  <a:lnTo>
                    <a:pt x="1840200" y="599975"/>
                  </a:lnTo>
                  <a:lnTo>
                    <a:pt x="1981754" y="839965"/>
                  </a:lnTo>
                  <a:lnTo>
                    <a:pt x="2123308" y="599975"/>
                  </a:lnTo>
                  <a:lnTo>
                    <a:pt x="2264862" y="119995"/>
                  </a:lnTo>
                  <a:lnTo>
                    <a:pt x="2406416" y="119995"/>
                  </a:lnTo>
                  <a:lnTo>
                    <a:pt x="2547969" y="359985"/>
                  </a:lnTo>
                  <a:lnTo>
                    <a:pt x="2689523" y="0"/>
                  </a:lnTo>
                  <a:lnTo>
                    <a:pt x="2831077" y="0"/>
                  </a:lnTo>
                  <a:lnTo>
                    <a:pt x="2972631" y="599975"/>
                  </a:lnTo>
                  <a:lnTo>
                    <a:pt x="3114185" y="479980"/>
                  </a:lnTo>
                  <a:lnTo>
                    <a:pt x="3255739" y="119995"/>
                  </a:lnTo>
                  <a:lnTo>
                    <a:pt x="3397293" y="23999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93637"/>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993637"/>
              <a:ext cx="0" cy="1031957"/>
            </a:xfrm>
            <a:custGeom>
              <a:avLst/>
              <a:pathLst>
                <a:path w="0" h="1031957">
                  <a:moveTo>
                    <a:pt x="0" y="103195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993637"/>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99363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9363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85630"/>
              <a:ext cx="3397293" cy="959960"/>
            </a:xfrm>
            <a:custGeom>
              <a:avLst/>
              <a:pathLst>
                <a:path w="3397293" h="959960">
                  <a:moveTo>
                    <a:pt x="0" y="359985"/>
                  </a:moveTo>
                  <a:lnTo>
                    <a:pt x="141553" y="239990"/>
                  </a:lnTo>
                  <a:lnTo>
                    <a:pt x="283107" y="239990"/>
                  </a:lnTo>
                  <a:lnTo>
                    <a:pt x="424661" y="119995"/>
                  </a:lnTo>
                  <a:lnTo>
                    <a:pt x="566215" y="0"/>
                  </a:lnTo>
                  <a:lnTo>
                    <a:pt x="707769" y="0"/>
                  </a:lnTo>
                  <a:lnTo>
                    <a:pt x="849323" y="359985"/>
                  </a:lnTo>
                  <a:lnTo>
                    <a:pt x="990877" y="599975"/>
                  </a:lnTo>
                  <a:lnTo>
                    <a:pt x="1132431" y="599975"/>
                  </a:lnTo>
                  <a:lnTo>
                    <a:pt x="1273984" y="599975"/>
                  </a:lnTo>
                  <a:lnTo>
                    <a:pt x="1415538" y="839965"/>
                  </a:lnTo>
                  <a:lnTo>
                    <a:pt x="1557092" y="839965"/>
                  </a:lnTo>
                  <a:lnTo>
                    <a:pt x="1698646" y="959960"/>
                  </a:lnTo>
                  <a:lnTo>
                    <a:pt x="1840200" y="599975"/>
                  </a:lnTo>
                  <a:lnTo>
                    <a:pt x="1981754" y="839965"/>
                  </a:lnTo>
                  <a:lnTo>
                    <a:pt x="2123308" y="599975"/>
                  </a:lnTo>
                  <a:lnTo>
                    <a:pt x="2264862" y="119995"/>
                  </a:lnTo>
                  <a:lnTo>
                    <a:pt x="2406416" y="119995"/>
                  </a:lnTo>
                  <a:lnTo>
                    <a:pt x="2547969" y="359985"/>
                  </a:lnTo>
                  <a:lnTo>
                    <a:pt x="2689523" y="0"/>
                  </a:lnTo>
                  <a:lnTo>
                    <a:pt x="2831077" y="0"/>
                  </a:lnTo>
                  <a:lnTo>
                    <a:pt x="2972631" y="599975"/>
                  </a:lnTo>
                  <a:lnTo>
                    <a:pt x="3114185" y="479980"/>
                  </a:lnTo>
                  <a:lnTo>
                    <a:pt x="3255739" y="119995"/>
                  </a:lnTo>
                  <a:lnTo>
                    <a:pt x="3397293" y="23999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90514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11528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05008" y="190784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512777" y="190657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09704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582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582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8968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521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25370" y="4831778"/>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122" name="tx122"/>
            <p:cNvSpPr/>
            <p:nvPr/>
          </p:nvSpPr>
          <p:spPr>
            <a:xfrm>
              <a:off x="67567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1924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887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320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752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184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604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036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468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2900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3277271" cy="149993"/>
            </a:xfrm>
            <a:prstGeom prst="rect">
              <a:avLst/>
            </a:prstGeom>
            <a:solidFill>
              <a:srgbClr val="1CABE2">
                <a:alpha val="80000"/>
              </a:srgbClr>
            </a:solidFill>
          </p:spPr>
          <p:txBody>
            <a:bodyPr/>
            <a:lstStyle/>
            <a:p/>
          </p:txBody>
        </p:sp>
        <p:sp>
          <p:nvSpPr>
            <p:cNvPr id="138" name="rc138"/>
            <p:cNvSpPr/>
            <p:nvPr/>
          </p:nvSpPr>
          <p:spPr>
            <a:xfrm>
              <a:off x="1317178" y="5637654"/>
              <a:ext cx="4950772" cy="149993"/>
            </a:xfrm>
            <a:prstGeom prst="rect">
              <a:avLst/>
            </a:prstGeom>
            <a:solidFill>
              <a:srgbClr val="1CABE2">
                <a:alpha val="80000"/>
              </a:srgbClr>
            </a:solidFill>
          </p:spPr>
          <p:txBody>
            <a:bodyPr/>
            <a:lstStyle/>
            <a:p/>
          </p:txBody>
        </p:sp>
        <p:sp>
          <p:nvSpPr>
            <p:cNvPr id="139" name="rc139"/>
            <p:cNvSpPr/>
            <p:nvPr/>
          </p:nvSpPr>
          <p:spPr>
            <a:xfrm>
              <a:off x="1317178" y="5450161"/>
              <a:ext cx="7321564"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2732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457055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6313784"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7" name="tx147"/>
            <p:cNvSpPr/>
            <p:nvPr/>
          </p:nvSpPr>
          <p:spPr>
            <a:xfrm>
              <a:off x="805701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Latvia (97%) was 12 percentage points higher than the global average (85%) and 3 percentage points higher than the average across all non-programme countries (94%).
National DTP3 coverage was 2 percentage points lower than in 2019 (99%).
The number of un- and undervaccinated children increased (ie. worsened) compared to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Latvia ranked number 28 out of 41 countries for lowest DTP3 coverage (based on tied ranks).
Latvia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32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64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896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028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160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19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330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462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594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679089"/>
              <a:ext cx="249522" cy="1327596"/>
            </a:xfrm>
            <a:prstGeom prst="rect">
              <a:avLst/>
            </a:prstGeom>
            <a:solidFill>
              <a:srgbClr val="80BD41">
                <a:alpha val="100000"/>
              </a:srgbClr>
            </a:solidFill>
          </p:spPr>
          <p:txBody>
            <a:bodyPr/>
            <a:lstStyle/>
            <a:p/>
          </p:txBody>
        </p:sp>
        <p:sp>
          <p:nvSpPr>
            <p:cNvPr id="26" name="rc26"/>
            <p:cNvSpPr/>
            <p:nvPr/>
          </p:nvSpPr>
          <p:spPr>
            <a:xfrm>
              <a:off x="1296273" y="2624144"/>
              <a:ext cx="249522" cy="54944"/>
            </a:xfrm>
            <a:prstGeom prst="rect">
              <a:avLst/>
            </a:prstGeom>
            <a:solidFill>
              <a:srgbClr val="1CABE2">
                <a:alpha val="100000"/>
              </a:srgbClr>
            </a:solidFill>
          </p:spPr>
          <p:txBody>
            <a:bodyPr/>
            <a:lstStyle/>
            <a:p/>
          </p:txBody>
        </p:sp>
        <p:sp>
          <p:nvSpPr>
            <p:cNvPr id="27" name="rc27"/>
            <p:cNvSpPr/>
            <p:nvPr/>
          </p:nvSpPr>
          <p:spPr>
            <a:xfrm>
              <a:off x="1573521" y="2699006"/>
              <a:ext cx="249522" cy="1307678"/>
            </a:xfrm>
            <a:prstGeom prst="rect">
              <a:avLst/>
            </a:prstGeom>
            <a:solidFill>
              <a:srgbClr val="80BD41">
                <a:alpha val="100000"/>
              </a:srgbClr>
            </a:solidFill>
          </p:spPr>
          <p:txBody>
            <a:bodyPr/>
            <a:lstStyle/>
            <a:p/>
          </p:txBody>
        </p:sp>
        <p:sp>
          <p:nvSpPr>
            <p:cNvPr id="28" name="rc28"/>
            <p:cNvSpPr/>
            <p:nvPr/>
          </p:nvSpPr>
          <p:spPr>
            <a:xfrm>
              <a:off x="1573521" y="2658485"/>
              <a:ext cx="249522" cy="40521"/>
            </a:xfrm>
            <a:prstGeom prst="rect">
              <a:avLst/>
            </a:prstGeom>
            <a:solidFill>
              <a:srgbClr val="1CABE2">
                <a:alpha val="100000"/>
              </a:srgbClr>
            </a:solidFill>
          </p:spPr>
          <p:txBody>
            <a:bodyPr/>
            <a:lstStyle/>
            <a:p/>
          </p:txBody>
        </p:sp>
        <p:sp>
          <p:nvSpPr>
            <p:cNvPr id="29" name="rc29"/>
            <p:cNvSpPr/>
            <p:nvPr/>
          </p:nvSpPr>
          <p:spPr>
            <a:xfrm>
              <a:off x="1850769" y="2672221"/>
              <a:ext cx="249522" cy="1334464"/>
            </a:xfrm>
            <a:prstGeom prst="rect">
              <a:avLst/>
            </a:prstGeom>
            <a:solidFill>
              <a:srgbClr val="80BD41">
                <a:alpha val="100000"/>
              </a:srgbClr>
            </a:solidFill>
          </p:spPr>
          <p:txBody>
            <a:bodyPr/>
            <a:lstStyle/>
            <a:p/>
          </p:txBody>
        </p:sp>
        <p:sp>
          <p:nvSpPr>
            <p:cNvPr id="30" name="rc30"/>
            <p:cNvSpPr/>
            <p:nvPr/>
          </p:nvSpPr>
          <p:spPr>
            <a:xfrm>
              <a:off x="1850769" y="2631012"/>
              <a:ext cx="249522" cy="41208"/>
            </a:xfrm>
            <a:prstGeom prst="rect">
              <a:avLst/>
            </a:prstGeom>
            <a:solidFill>
              <a:srgbClr val="1CABE2">
                <a:alpha val="100000"/>
              </a:srgbClr>
            </a:solidFill>
          </p:spPr>
          <p:txBody>
            <a:bodyPr/>
            <a:lstStyle/>
            <a:p/>
          </p:txBody>
        </p:sp>
        <p:sp>
          <p:nvSpPr>
            <p:cNvPr id="31" name="rc31"/>
            <p:cNvSpPr/>
            <p:nvPr/>
          </p:nvSpPr>
          <p:spPr>
            <a:xfrm>
              <a:off x="2128016" y="2591178"/>
              <a:ext cx="249522" cy="1415507"/>
            </a:xfrm>
            <a:prstGeom prst="rect">
              <a:avLst/>
            </a:prstGeom>
            <a:solidFill>
              <a:srgbClr val="80BD41">
                <a:alpha val="100000"/>
              </a:srgbClr>
            </a:solidFill>
          </p:spPr>
          <p:txBody>
            <a:bodyPr/>
            <a:lstStyle/>
            <a:p/>
          </p:txBody>
        </p:sp>
        <p:sp>
          <p:nvSpPr>
            <p:cNvPr id="32" name="rc32"/>
            <p:cNvSpPr/>
            <p:nvPr/>
          </p:nvSpPr>
          <p:spPr>
            <a:xfrm>
              <a:off x="2128016" y="2562332"/>
              <a:ext cx="249522" cy="28845"/>
            </a:xfrm>
            <a:prstGeom prst="rect">
              <a:avLst/>
            </a:prstGeom>
            <a:solidFill>
              <a:srgbClr val="1CABE2">
                <a:alpha val="100000"/>
              </a:srgbClr>
            </a:solidFill>
          </p:spPr>
          <p:txBody>
            <a:bodyPr/>
            <a:lstStyle/>
            <a:p/>
          </p:txBody>
        </p:sp>
        <p:sp>
          <p:nvSpPr>
            <p:cNvPr id="33" name="rc33"/>
            <p:cNvSpPr/>
            <p:nvPr/>
          </p:nvSpPr>
          <p:spPr>
            <a:xfrm>
              <a:off x="2405264" y="2608348"/>
              <a:ext cx="249522" cy="1398337"/>
            </a:xfrm>
            <a:prstGeom prst="rect">
              <a:avLst/>
            </a:prstGeom>
            <a:solidFill>
              <a:srgbClr val="80BD41">
                <a:alpha val="100000"/>
              </a:srgbClr>
            </a:solidFill>
          </p:spPr>
          <p:txBody>
            <a:bodyPr/>
            <a:lstStyle/>
            <a:p/>
          </p:txBody>
        </p:sp>
        <p:sp>
          <p:nvSpPr>
            <p:cNvPr id="34" name="rc34"/>
            <p:cNvSpPr/>
            <p:nvPr/>
          </p:nvSpPr>
          <p:spPr>
            <a:xfrm>
              <a:off x="2405264" y="2593925"/>
              <a:ext cx="249522" cy="14422"/>
            </a:xfrm>
            <a:prstGeom prst="rect">
              <a:avLst/>
            </a:prstGeom>
            <a:solidFill>
              <a:srgbClr val="1CABE2">
                <a:alpha val="100000"/>
              </a:srgbClr>
            </a:solidFill>
          </p:spPr>
          <p:txBody>
            <a:bodyPr/>
            <a:lstStyle/>
            <a:p/>
          </p:txBody>
        </p:sp>
        <p:sp>
          <p:nvSpPr>
            <p:cNvPr id="35" name="rc35"/>
            <p:cNvSpPr/>
            <p:nvPr/>
          </p:nvSpPr>
          <p:spPr>
            <a:xfrm>
              <a:off x="2682512" y="2518376"/>
              <a:ext cx="249522" cy="1488308"/>
            </a:xfrm>
            <a:prstGeom prst="rect">
              <a:avLst/>
            </a:prstGeom>
            <a:solidFill>
              <a:srgbClr val="80BD41">
                <a:alpha val="100000"/>
              </a:srgbClr>
            </a:solidFill>
          </p:spPr>
          <p:txBody>
            <a:bodyPr/>
            <a:lstStyle/>
            <a:p/>
          </p:txBody>
        </p:sp>
        <p:sp>
          <p:nvSpPr>
            <p:cNvPr id="36" name="rc36"/>
            <p:cNvSpPr/>
            <p:nvPr/>
          </p:nvSpPr>
          <p:spPr>
            <a:xfrm>
              <a:off x="2682512" y="2503266"/>
              <a:ext cx="249522" cy="15109"/>
            </a:xfrm>
            <a:prstGeom prst="rect">
              <a:avLst/>
            </a:prstGeom>
            <a:solidFill>
              <a:srgbClr val="1CABE2">
                <a:alpha val="100000"/>
              </a:srgbClr>
            </a:solidFill>
          </p:spPr>
          <p:txBody>
            <a:bodyPr/>
            <a:lstStyle/>
            <a:p/>
          </p:txBody>
        </p:sp>
        <p:sp>
          <p:nvSpPr>
            <p:cNvPr id="37" name="rc37"/>
            <p:cNvSpPr/>
            <p:nvPr/>
          </p:nvSpPr>
          <p:spPr>
            <a:xfrm>
              <a:off x="2959759" y="2495712"/>
              <a:ext cx="249522" cy="1510973"/>
            </a:xfrm>
            <a:prstGeom prst="rect">
              <a:avLst/>
            </a:prstGeom>
            <a:solidFill>
              <a:srgbClr val="80BD41">
                <a:alpha val="100000"/>
              </a:srgbClr>
            </a:solidFill>
          </p:spPr>
          <p:txBody>
            <a:bodyPr/>
            <a:lstStyle/>
            <a:p/>
          </p:txBody>
        </p:sp>
        <p:sp>
          <p:nvSpPr>
            <p:cNvPr id="38" name="rc38"/>
            <p:cNvSpPr/>
            <p:nvPr/>
          </p:nvSpPr>
          <p:spPr>
            <a:xfrm>
              <a:off x="2959759" y="2432525"/>
              <a:ext cx="249522" cy="63186"/>
            </a:xfrm>
            <a:prstGeom prst="rect">
              <a:avLst/>
            </a:prstGeom>
            <a:solidFill>
              <a:srgbClr val="1CABE2">
                <a:alpha val="100000"/>
              </a:srgbClr>
            </a:solidFill>
          </p:spPr>
          <p:txBody>
            <a:bodyPr/>
            <a:lstStyle/>
            <a:p/>
          </p:txBody>
        </p:sp>
        <p:sp>
          <p:nvSpPr>
            <p:cNvPr id="39" name="rc39"/>
            <p:cNvSpPr/>
            <p:nvPr/>
          </p:nvSpPr>
          <p:spPr>
            <a:xfrm>
              <a:off x="3237007" y="2460684"/>
              <a:ext cx="249522" cy="1546000"/>
            </a:xfrm>
            <a:prstGeom prst="rect">
              <a:avLst/>
            </a:prstGeom>
            <a:solidFill>
              <a:srgbClr val="80BD41">
                <a:alpha val="100000"/>
              </a:srgbClr>
            </a:solidFill>
          </p:spPr>
          <p:txBody>
            <a:bodyPr/>
            <a:lstStyle/>
            <a:p/>
          </p:txBody>
        </p:sp>
        <p:sp>
          <p:nvSpPr>
            <p:cNvPr id="40" name="rc40"/>
            <p:cNvSpPr/>
            <p:nvPr/>
          </p:nvSpPr>
          <p:spPr>
            <a:xfrm>
              <a:off x="3237007" y="2361784"/>
              <a:ext cx="249522" cy="98900"/>
            </a:xfrm>
            <a:prstGeom prst="rect">
              <a:avLst/>
            </a:prstGeom>
            <a:solidFill>
              <a:srgbClr val="1CABE2">
                <a:alpha val="100000"/>
              </a:srgbClr>
            </a:solidFill>
          </p:spPr>
          <p:txBody>
            <a:bodyPr/>
            <a:lstStyle/>
            <a:p/>
          </p:txBody>
        </p:sp>
        <p:sp>
          <p:nvSpPr>
            <p:cNvPr id="41" name="rc41"/>
            <p:cNvSpPr/>
            <p:nvPr/>
          </p:nvSpPr>
          <p:spPr>
            <a:xfrm>
              <a:off x="3514255" y="2422910"/>
              <a:ext cx="249522" cy="1583774"/>
            </a:xfrm>
            <a:prstGeom prst="rect">
              <a:avLst/>
            </a:prstGeom>
            <a:solidFill>
              <a:srgbClr val="80BD41">
                <a:alpha val="100000"/>
              </a:srgbClr>
            </a:solidFill>
          </p:spPr>
          <p:txBody>
            <a:bodyPr/>
            <a:lstStyle/>
            <a:p/>
          </p:txBody>
        </p:sp>
        <p:sp>
          <p:nvSpPr>
            <p:cNvPr id="42" name="rc42"/>
            <p:cNvSpPr/>
            <p:nvPr/>
          </p:nvSpPr>
          <p:spPr>
            <a:xfrm>
              <a:off x="3514255" y="2321950"/>
              <a:ext cx="249522" cy="100960"/>
            </a:xfrm>
            <a:prstGeom prst="rect">
              <a:avLst/>
            </a:prstGeom>
            <a:solidFill>
              <a:srgbClr val="1CABE2">
                <a:alpha val="100000"/>
              </a:srgbClr>
            </a:solidFill>
          </p:spPr>
          <p:txBody>
            <a:bodyPr/>
            <a:lstStyle/>
            <a:p/>
          </p:txBody>
        </p:sp>
        <p:sp>
          <p:nvSpPr>
            <p:cNvPr id="43" name="rc43"/>
            <p:cNvSpPr/>
            <p:nvPr/>
          </p:nvSpPr>
          <p:spPr>
            <a:xfrm>
              <a:off x="3791502" y="2563019"/>
              <a:ext cx="249522" cy="1443666"/>
            </a:xfrm>
            <a:prstGeom prst="rect">
              <a:avLst/>
            </a:prstGeom>
            <a:solidFill>
              <a:srgbClr val="80BD41">
                <a:alpha val="100000"/>
              </a:srgbClr>
            </a:solidFill>
          </p:spPr>
          <p:txBody>
            <a:bodyPr/>
            <a:lstStyle/>
            <a:p/>
          </p:txBody>
        </p:sp>
        <p:sp>
          <p:nvSpPr>
            <p:cNvPr id="44" name="rc44"/>
            <p:cNvSpPr/>
            <p:nvPr/>
          </p:nvSpPr>
          <p:spPr>
            <a:xfrm>
              <a:off x="3791502" y="2470986"/>
              <a:ext cx="249522" cy="92032"/>
            </a:xfrm>
            <a:prstGeom prst="rect">
              <a:avLst/>
            </a:prstGeom>
            <a:solidFill>
              <a:srgbClr val="1CABE2">
                <a:alpha val="100000"/>
              </a:srgbClr>
            </a:solidFill>
          </p:spPr>
          <p:txBody>
            <a:bodyPr/>
            <a:lstStyle/>
            <a:p/>
          </p:txBody>
        </p:sp>
        <p:sp>
          <p:nvSpPr>
            <p:cNvPr id="45" name="rc45"/>
            <p:cNvSpPr/>
            <p:nvPr/>
          </p:nvSpPr>
          <p:spPr>
            <a:xfrm>
              <a:off x="4068750" y="2732660"/>
              <a:ext cx="249522" cy="1274025"/>
            </a:xfrm>
            <a:prstGeom prst="rect">
              <a:avLst/>
            </a:prstGeom>
            <a:solidFill>
              <a:srgbClr val="80BD41">
                <a:alpha val="100000"/>
              </a:srgbClr>
            </a:solidFill>
          </p:spPr>
          <p:txBody>
            <a:bodyPr/>
            <a:lstStyle/>
            <a:p/>
          </p:txBody>
        </p:sp>
        <p:sp>
          <p:nvSpPr>
            <p:cNvPr id="46" name="rc46"/>
            <p:cNvSpPr/>
            <p:nvPr/>
          </p:nvSpPr>
          <p:spPr>
            <a:xfrm>
              <a:off x="4068750" y="2622084"/>
              <a:ext cx="249522" cy="110575"/>
            </a:xfrm>
            <a:prstGeom prst="rect">
              <a:avLst/>
            </a:prstGeom>
            <a:solidFill>
              <a:srgbClr val="1CABE2">
                <a:alpha val="100000"/>
              </a:srgbClr>
            </a:solidFill>
          </p:spPr>
          <p:txBody>
            <a:bodyPr/>
            <a:lstStyle/>
            <a:p/>
          </p:txBody>
        </p:sp>
        <p:sp>
          <p:nvSpPr>
            <p:cNvPr id="47" name="rc47"/>
            <p:cNvSpPr/>
            <p:nvPr/>
          </p:nvSpPr>
          <p:spPr>
            <a:xfrm>
              <a:off x="4345998" y="2802027"/>
              <a:ext cx="249522" cy="1204657"/>
            </a:xfrm>
            <a:prstGeom prst="rect">
              <a:avLst/>
            </a:prstGeom>
            <a:solidFill>
              <a:srgbClr val="80BD41">
                <a:alpha val="100000"/>
              </a:srgbClr>
            </a:solidFill>
          </p:spPr>
          <p:txBody>
            <a:bodyPr/>
            <a:lstStyle/>
            <a:p/>
          </p:txBody>
        </p:sp>
        <p:sp>
          <p:nvSpPr>
            <p:cNvPr id="48" name="rc48"/>
            <p:cNvSpPr/>
            <p:nvPr/>
          </p:nvSpPr>
          <p:spPr>
            <a:xfrm>
              <a:off x="4345998" y="2697632"/>
              <a:ext cx="249522" cy="104394"/>
            </a:xfrm>
            <a:prstGeom prst="rect">
              <a:avLst/>
            </a:prstGeom>
            <a:solidFill>
              <a:srgbClr val="1CABE2">
                <a:alpha val="100000"/>
              </a:srgbClr>
            </a:solidFill>
          </p:spPr>
          <p:txBody>
            <a:bodyPr/>
            <a:lstStyle/>
            <a:p/>
          </p:txBody>
        </p:sp>
        <p:sp>
          <p:nvSpPr>
            <p:cNvPr id="49" name="rc49"/>
            <p:cNvSpPr/>
            <p:nvPr/>
          </p:nvSpPr>
          <p:spPr>
            <a:xfrm>
              <a:off x="4623245" y="2758071"/>
              <a:ext cx="249522" cy="1248613"/>
            </a:xfrm>
            <a:prstGeom prst="rect">
              <a:avLst/>
            </a:prstGeom>
            <a:solidFill>
              <a:srgbClr val="80BD41">
                <a:alpha val="100000"/>
              </a:srgbClr>
            </a:solidFill>
          </p:spPr>
          <p:txBody>
            <a:bodyPr/>
            <a:lstStyle/>
            <a:p/>
          </p:txBody>
        </p:sp>
        <p:sp>
          <p:nvSpPr>
            <p:cNvPr id="50" name="rc50"/>
            <p:cNvSpPr/>
            <p:nvPr/>
          </p:nvSpPr>
          <p:spPr>
            <a:xfrm>
              <a:off x="4623245" y="2634446"/>
              <a:ext cx="249522" cy="123625"/>
            </a:xfrm>
            <a:prstGeom prst="rect">
              <a:avLst/>
            </a:prstGeom>
            <a:solidFill>
              <a:srgbClr val="1CABE2">
                <a:alpha val="100000"/>
              </a:srgbClr>
            </a:solidFill>
          </p:spPr>
          <p:txBody>
            <a:bodyPr/>
            <a:lstStyle/>
            <a:p/>
          </p:txBody>
        </p:sp>
        <p:sp>
          <p:nvSpPr>
            <p:cNvPr id="51" name="rc51"/>
            <p:cNvSpPr/>
            <p:nvPr/>
          </p:nvSpPr>
          <p:spPr>
            <a:xfrm>
              <a:off x="4900493" y="2665353"/>
              <a:ext cx="249522" cy="1341332"/>
            </a:xfrm>
            <a:prstGeom prst="rect">
              <a:avLst/>
            </a:prstGeom>
            <a:solidFill>
              <a:srgbClr val="80BD41">
                <a:alpha val="100000"/>
              </a:srgbClr>
            </a:solidFill>
          </p:spPr>
          <p:txBody>
            <a:bodyPr/>
            <a:lstStyle/>
            <a:p/>
          </p:txBody>
        </p:sp>
        <p:sp>
          <p:nvSpPr>
            <p:cNvPr id="52" name="rc52"/>
            <p:cNvSpPr/>
            <p:nvPr/>
          </p:nvSpPr>
          <p:spPr>
            <a:xfrm>
              <a:off x="4900493" y="2579502"/>
              <a:ext cx="249522" cy="85850"/>
            </a:xfrm>
            <a:prstGeom prst="rect">
              <a:avLst/>
            </a:prstGeom>
            <a:solidFill>
              <a:srgbClr val="1CABE2">
                <a:alpha val="100000"/>
              </a:srgbClr>
            </a:solidFill>
          </p:spPr>
          <p:txBody>
            <a:bodyPr/>
            <a:lstStyle/>
            <a:p/>
          </p:txBody>
        </p:sp>
        <p:sp>
          <p:nvSpPr>
            <p:cNvPr id="53" name="rc53"/>
            <p:cNvSpPr/>
            <p:nvPr/>
          </p:nvSpPr>
          <p:spPr>
            <a:xfrm>
              <a:off x="5177741" y="2626205"/>
              <a:ext cx="249522" cy="1380480"/>
            </a:xfrm>
            <a:prstGeom prst="rect">
              <a:avLst/>
            </a:prstGeom>
            <a:solidFill>
              <a:srgbClr val="80BD41">
                <a:alpha val="100000"/>
              </a:srgbClr>
            </a:solidFill>
          </p:spPr>
          <p:txBody>
            <a:bodyPr/>
            <a:lstStyle/>
            <a:p/>
          </p:txBody>
        </p:sp>
        <p:sp>
          <p:nvSpPr>
            <p:cNvPr id="54" name="rc54"/>
            <p:cNvSpPr/>
            <p:nvPr/>
          </p:nvSpPr>
          <p:spPr>
            <a:xfrm>
              <a:off x="5177741" y="2506014"/>
              <a:ext cx="249522" cy="120191"/>
            </a:xfrm>
            <a:prstGeom prst="rect">
              <a:avLst/>
            </a:prstGeom>
            <a:solidFill>
              <a:srgbClr val="1CABE2">
                <a:alpha val="100000"/>
              </a:srgbClr>
            </a:solidFill>
          </p:spPr>
          <p:txBody>
            <a:bodyPr/>
            <a:lstStyle/>
            <a:p/>
          </p:txBody>
        </p:sp>
        <p:sp>
          <p:nvSpPr>
            <p:cNvPr id="55" name="rc55"/>
            <p:cNvSpPr/>
            <p:nvPr/>
          </p:nvSpPr>
          <p:spPr>
            <a:xfrm>
              <a:off x="5454988" y="2578128"/>
              <a:ext cx="249522" cy="1428556"/>
            </a:xfrm>
            <a:prstGeom prst="rect">
              <a:avLst/>
            </a:prstGeom>
            <a:solidFill>
              <a:srgbClr val="80BD41">
                <a:alpha val="100000"/>
              </a:srgbClr>
            </a:solidFill>
          </p:spPr>
          <p:txBody>
            <a:bodyPr/>
            <a:lstStyle/>
            <a:p/>
          </p:txBody>
        </p:sp>
        <p:sp>
          <p:nvSpPr>
            <p:cNvPr id="56" name="rc56"/>
            <p:cNvSpPr/>
            <p:nvPr/>
          </p:nvSpPr>
          <p:spPr>
            <a:xfrm>
              <a:off x="5454988" y="2486783"/>
              <a:ext cx="249522" cy="91345"/>
            </a:xfrm>
            <a:prstGeom prst="rect">
              <a:avLst/>
            </a:prstGeom>
            <a:solidFill>
              <a:srgbClr val="1CABE2">
                <a:alpha val="100000"/>
              </a:srgbClr>
            </a:solidFill>
          </p:spPr>
          <p:txBody>
            <a:bodyPr/>
            <a:lstStyle/>
            <a:p/>
          </p:txBody>
        </p:sp>
        <p:sp>
          <p:nvSpPr>
            <p:cNvPr id="57" name="rc57"/>
            <p:cNvSpPr/>
            <p:nvPr/>
          </p:nvSpPr>
          <p:spPr>
            <a:xfrm>
              <a:off x="5732236" y="2521810"/>
              <a:ext cx="249522" cy="1484874"/>
            </a:xfrm>
            <a:prstGeom prst="rect">
              <a:avLst/>
            </a:prstGeom>
            <a:solidFill>
              <a:srgbClr val="80BD41">
                <a:alpha val="100000"/>
              </a:srgbClr>
            </a:solidFill>
          </p:spPr>
          <p:txBody>
            <a:bodyPr/>
            <a:lstStyle/>
            <a:p/>
          </p:txBody>
        </p:sp>
        <p:sp>
          <p:nvSpPr>
            <p:cNvPr id="58" name="rc58"/>
            <p:cNvSpPr/>
            <p:nvPr/>
          </p:nvSpPr>
          <p:spPr>
            <a:xfrm>
              <a:off x="5732236" y="2491591"/>
              <a:ext cx="249522" cy="30219"/>
            </a:xfrm>
            <a:prstGeom prst="rect">
              <a:avLst/>
            </a:prstGeom>
            <a:solidFill>
              <a:srgbClr val="1CABE2">
                <a:alpha val="100000"/>
              </a:srgbClr>
            </a:solidFill>
          </p:spPr>
          <p:txBody>
            <a:bodyPr/>
            <a:lstStyle/>
            <a:p/>
          </p:txBody>
        </p:sp>
        <p:sp>
          <p:nvSpPr>
            <p:cNvPr id="59" name="rc59"/>
            <p:cNvSpPr/>
            <p:nvPr/>
          </p:nvSpPr>
          <p:spPr>
            <a:xfrm>
              <a:off x="6009484" y="2596672"/>
              <a:ext cx="249522" cy="1410012"/>
            </a:xfrm>
            <a:prstGeom prst="rect">
              <a:avLst/>
            </a:prstGeom>
            <a:solidFill>
              <a:srgbClr val="80BD41">
                <a:alpha val="100000"/>
              </a:srgbClr>
            </a:solidFill>
          </p:spPr>
          <p:txBody>
            <a:bodyPr/>
            <a:lstStyle/>
            <a:p/>
          </p:txBody>
        </p:sp>
        <p:sp>
          <p:nvSpPr>
            <p:cNvPr id="60" name="rc60"/>
            <p:cNvSpPr/>
            <p:nvPr/>
          </p:nvSpPr>
          <p:spPr>
            <a:xfrm>
              <a:off x="6009484" y="2567826"/>
              <a:ext cx="249522" cy="28845"/>
            </a:xfrm>
            <a:prstGeom prst="rect">
              <a:avLst/>
            </a:prstGeom>
            <a:solidFill>
              <a:srgbClr val="1CABE2">
                <a:alpha val="100000"/>
              </a:srgbClr>
            </a:solidFill>
          </p:spPr>
          <p:txBody>
            <a:bodyPr/>
            <a:lstStyle/>
            <a:p/>
          </p:txBody>
        </p:sp>
        <p:sp>
          <p:nvSpPr>
            <p:cNvPr id="61" name="rc61"/>
            <p:cNvSpPr/>
            <p:nvPr/>
          </p:nvSpPr>
          <p:spPr>
            <a:xfrm>
              <a:off x="6286731" y="2726478"/>
              <a:ext cx="249522" cy="1280206"/>
            </a:xfrm>
            <a:prstGeom prst="rect">
              <a:avLst/>
            </a:prstGeom>
            <a:solidFill>
              <a:srgbClr val="80BD41">
                <a:alpha val="100000"/>
              </a:srgbClr>
            </a:solidFill>
          </p:spPr>
          <p:txBody>
            <a:bodyPr/>
            <a:lstStyle/>
            <a:p/>
          </p:txBody>
        </p:sp>
        <p:sp>
          <p:nvSpPr>
            <p:cNvPr id="62" name="rc62"/>
            <p:cNvSpPr/>
            <p:nvPr/>
          </p:nvSpPr>
          <p:spPr>
            <a:xfrm>
              <a:off x="6286731" y="2672907"/>
              <a:ext cx="249522" cy="53570"/>
            </a:xfrm>
            <a:prstGeom prst="rect">
              <a:avLst/>
            </a:prstGeom>
            <a:solidFill>
              <a:srgbClr val="1CABE2">
                <a:alpha val="100000"/>
              </a:srgbClr>
            </a:solidFill>
          </p:spPr>
          <p:txBody>
            <a:bodyPr/>
            <a:lstStyle/>
            <a:p/>
          </p:txBody>
        </p:sp>
        <p:sp>
          <p:nvSpPr>
            <p:cNvPr id="63" name="rc63"/>
            <p:cNvSpPr/>
            <p:nvPr/>
          </p:nvSpPr>
          <p:spPr>
            <a:xfrm>
              <a:off x="6563979" y="2726478"/>
              <a:ext cx="249522" cy="1280206"/>
            </a:xfrm>
            <a:prstGeom prst="rect">
              <a:avLst/>
            </a:prstGeom>
            <a:solidFill>
              <a:srgbClr val="80BD41">
                <a:alpha val="100000"/>
              </a:srgbClr>
            </a:solidFill>
          </p:spPr>
          <p:txBody>
            <a:bodyPr/>
            <a:lstStyle/>
            <a:p/>
          </p:txBody>
        </p:sp>
        <p:sp>
          <p:nvSpPr>
            <p:cNvPr id="64" name="rc64"/>
            <p:cNvSpPr/>
            <p:nvPr/>
          </p:nvSpPr>
          <p:spPr>
            <a:xfrm>
              <a:off x="6563979" y="2713429"/>
              <a:ext cx="249522" cy="13049"/>
            </a:xfrm>
            <a:prstGeom prst="rect">
              <a:avLst/>
            </a:prstGeom>
            <a:solidFill>
              <a:srgbClr val="1CABE2">
                <a:alpha val="100000"/>
              </a:srgbClr>
            </a:solidFill>
          </p:spPr>
          <p:txBody>
            <a:bodyPr/>
            <a:lstStyle/>
            <a:p/>
          </p:txBody>
        </p:sp>
        <p:sp>
          <p:nvSpPr>
            <p:cNvPr id="65" name="rc65"/>
            <p:cNvSpPr/>
            <p:nvPr/>
          </p:nvSpPr>
          <p:spPr>
            <a:xfrm>
              <a:off x="6841227" y="2811642"/>
              <a:ext cx="249522" cy="1195042"/>
            </a:xfrm>
            <a:prstGeom prst="rect">
              <a:avLst/>
            </a:prstGeom>
            <a:solidFill>
              <a:srgbClr val="80BD41">
                <a:alpha val="100000"/>
              </a:srgbClr>
            </a:solidFill>
          </p:spPr>
          <p:txBody>
            <a:bodyPr/>
            <a:lstStyle/>
            <a:p/>
          </p:txBody>
        </p:sp>
        <p:sp>
          <p:nvSpPr>
            <p:cNvPr id="66" name="rc66"/>
            <p:cNvSpPr/>
            <p:nvPr/>
          </p:nvSpPr>
          <p:spPr>
            <a:xfrm>
              <a:off x="6841227" y="2799280"/>
              <a:ext cx="249522" cy="12362"/>
            </a:xfrm>
            <a:prstGeom prst="rect">
              <a:avLst/>
            </a:prstGeom>
            <a:solidFill>
              <a:srgbClr val="1CABE2">
                <a:alpha val="100000"/>
              </a:srgbClr>
            </a:solidFill>
          </p:spPr>
          <p:txBody>
            <a:bodyPr/>
            <a:lstStyle/>
            <a:p/>
          </p:txBody>
        </p:sp>
        <p:sp>
          <p:nvSpPr>
            <p:cNvPr id="67" name="rc67"/>
            <p:cNvSpPr/>
            <p:nvPr/>
          </p:nvSpPr>
          <p:spPr>
            <a:xfrm>
              <a:off x="7118474" y="2881010"/>
              <a:ext cx="249522" cy="1125675"/>
            </a:xfrm>
            <a:prstGeom prst="rect">
              <a:avLst/>
            </a:prstGeom>
            <a:solidFill>
              <a:srgbClr val="80BD41">
                <a:alpha val="100000"/>
              </a:srgbClr>
            </a:solidFill>
          </p:spPr>
          <p:txBody>
            <a:bodyPr/>
            <a:lstStyle/>
            <a:p/>
          </p:txBody>
        </p:sp>
        <p:sp>
          <p:nvSpPr>
            <p:cNvPr id="68" name="rc68"/>
            <p:cNvSpPr/>
            <p:nvPr/>
          </p:nvSpPr>
          <p:spPr>
            <a:xfrm>
              <a:off x="7118474" y="2808895"/>
              <a:ext cx="249522" cy="72114"/>
            </a:xfrm>
            <a:prstGeom prst="rect">
              <a:avLst/>
            </a:prstGeom>
            <a:solidFill>
              <a:srgbClr val="1CABE2">
                <a:alpha val="100000"/>
              </a:srgbClr>
            </a:solidFill>
          </p:spPr>
          <p:txBody>
            <a:bodyPr/>
            <a:lstStyle/>
            <a:p/>
          </p:txBody>
        </p:sp>
        <p:sp>
          <p:nvSpPr>
            <p:cNvPr id="69" name="rc69"/>
            <p:cNvSpPr/>
            <p:nvPr/>
          </p:nvSpPr>
          <p:spPr>
            <a:xfrm>
              <a:off x="7395722" y="2971668"/>
              <a:ext cx="249522" cy="1035016"/>
            </a:xfrm>
            <a:prstGeom prst="rect">
              <a:avLst/>
            </a:prstGeom>
            <a:solidFill>
              <a:srgbClr val="80BD41">
                <a:alpha val="100000"/>
              </a:srgbClr>
            </a:solidFill>
          </p:spPr>
          <p:txBody>
            <a:bodyPr/>
            <a:lstStyle/>
            <a:p/>
          </p:txBody>
        </p:sp>
        <p:sp>
          <p:nvSpPr>
            <p:cNvPr id="70" name="rc70"/>
            <p:cNvSpPr/>
            <p:nvPr/>
          </p:nvSpPr>
          <p:spPr>
            <a:xfrm>
              <a:off x="7395722" y="2917410"/>
              <a:ext cx="249522" cy="54257"/>
            </a:xfrm>
            <a:prstGeom prst="rect">
              <a:avLst/>
            </a:prstGeom>
            <a:solidFill>
              <a:srgbClr val="1CABE2">
                <a:alpha val="100000"/>
              </a:srgbClr>
            </a:solidFill>
          </p:spPr>
          <p:txBody>
            <a:bodyPr/>
            <a:lstStyle/>
            <a:p/>
          </p:txBody>
        </p:sp>
        <p:sp>
          <p:nvSpPr>
            <p:cNvPr id="71" name="rc71"/>
            <p:cNvSpPr/>
            <p:nvPr/>
          </p:nvSpPr>
          <p:spPr>
            <a:xfrm>
              <a:off x="7672970" y="3049964"/>
              <a:ext cx="249522" cy="956720"/>
            </a:xfrm>
            <a:prstGeom prst="rect">
              <a:avLst/>
            </a:prstGeom>
            <a:solidFill>
              <a:srgbClr val="80BD41">
                <a:alpha val="100000"/>
              </a:srgbClr>
            </a:solidFill>
          </p:spPr>
          <p:txBody>
            <a:bodyPr/>
            <a:lstStyle/>
            <a:p/>
          </p:txBody>
        </p:sp>
        <p:sp>
          <p:nvSpPr>
            <p:cNvPr id="72" name="rc72"/>
            <p:cNvSpPr/>
            <p:nvPr/>
          </p:nvSpPr>
          <p:spPr>
            <a:xfrm>
              <a:off x="7672970" y="3030733"/>
              <a:ext cx="249522" cy="19230"/>
            </a:xfrm>
            <a:prstGeom prst="rect">
              <a:avLst/>
            </a:prstGeom>
            <a:solidFill>
              <a:srgbClr val="1CABE2">
                <a:alpha val="100000"/>
              </a:srgbClr>
            </a:solidFill>
          </p:spPr>
          <p:txBody>
            <a:bodyPr/>
            <a:lstStyle/>
            <a:p/>
          </p:txBody>
        </p:sp>
        <p:sp>
          <p:nvSpPr>
            <p:cNvPr id="73" name="rc73"/>
            <p:cNvSpPr/>
            <p:nvPr/>
          </p:nvSpPr>
          <p:spPr>
            <a:xfrm>
              <a:off x="7950217" y="3075376"/>
              <a:ext cx="249522" cy="931308"/>
            </a:xfrm>
            <a:prstGeom prst="rect">
              <a:avLst/>
            </a:prstGeom>
            <a:solidFill>
              <a:srgbClr val="80BD41">
                <a:alpha val="100000"/>
              </a:srgbClr>
            </a:solidFill>
          </p:spPr>
          <p:txBody>
            <a:bodyPr/>
            <a:lstStyle/>
            <a:p/>
          </p:txBody>
        </p:sp>
        <p:sp>
          <p:nvSpPr>
            <p:cNvPr id="74" name="rc74"/>
            <p:cNvSpPr/>
            <p:nvPr/>
          </p:nvSpPr>
          <p:spPr>
            <a:xfrm>
              <a:off x="7950217" y="3046530"/>
              <a:ext cx="249522" cy="28845"/>
            </a:xfrm>
            <a:prstGeom prst="rect">
              <a:avLst/>
            </a:prstGeom>
            <a:solidFill>
              <a:srgbClr val="1CABE2">
                <a:alpha val="100000"/>
              </a:srgbClr>
            </a:solidFill>
          </p:spPr>
          <p:txBody>
            <a:bodyPr/>
            <a:lstStyle/>
            <a:p/>
          </p:txBody>
        </p:sp>
        <p:sp>
          <p:nvSpPr>
            <p:cNvPr id="75" name="pl75"/>
            <p:cNvSpPr/>
            <p:nvPr/>
          </p:nvSpPr>
          <p:spPr>
            <a:xfrm>
              <a:off x="1421035" y="1226758"/>
              <a:ext cx="6653943" cy="224640"/>
            </a:xfrm>
            <a:custGeom>
              <a:avLst/>
              <a:pathLst>
                <a:path w="6653943" h="224640">
                  <a:moveTo>
                    <a:pt x="0" y="84240"/>
                  </a:moveTo>
                  <a:lnTo>
                    <a:pt x="277247" y="56160"/>
                  </a:lnTo>
                  <a:lnTo>
                    <a:pt x="554495" y="56160"/>
                  </a:lnTo>
                  <a:lnTo>
                    <a:pt x="831742" y="28080"/>
                  </a:lnTo>
                  <a:lnTo>
                    <a:pt x="1108990" y="0"/>
                  </a:lnTo>
                  <a:lnTo>
                    <a:pt x="1386238" y="0"/>
                  </a:lnTo>
                  <a:lnTo>
                    <a:pt x="1663485" y="84240"/>
                  </a:lnTo>
                  <a:lnTo>
                    <a:pt x="1940733" y="140400"/>
                  </a:lnTo>
                  <a:lnTo>
                    <a:pt x="2217981" y="140400"/>
                  </a:lnTo>
                  <a:lnTo>
                    <a:pt x="2495228" y="140400"/>
                  </a:lnTo>
                  <a:lnTo>
                    <a:pt x="2772476" y="196560"/>
                  </a:lnTo>
                  <a:lnTo>
                    <a:pt x="3049724" y="196560"/>
                  </a:lnTo>
                  <a:lnTo>
                    <a:pt x="3326971" y="224640"/>
                  </a:lnTo>
                  <a:lnTo>
                    <a:pt x="3604219" y="140400"/>
                  </a:lnTo>
                  <a:lnTo>
                    <a:pt x="3881467" y="196560"/>
                  </a:lnTo>
                  <a:lnTo>
                    <a:pt x="4158714" y="140400"/>
                  </a:lnTo>
                  <a:lnTo>
                    <a:pt x="4435962" y="28080"/>
                  </a:lnTo>
                  <a:lnTo>
                    <a:pt x="4713210" y="28080"/>
                  </a:lnTo>
                  <a:lnTo>
                    <a:pt x="4990457" y="84240"/>
                  </a:lnTo>
                  <a:lnTo>
                    <a:pt x="5267705" y="0"/>
                  </a:lnTo>
                  <a:lnTo>
                    <a:pt x="5544953" y="0"/>
                  </a:lnTo>
                  <a:lnTo>
                    <a:pt x="5822200" y="140400"/>
                  </a:lnTo>
                  <a:lnTo>
                    <a:pt x="6099448" y="11232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29607" y="24882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87" name="tx87"/>
            <p:cNvSpPr/>
            <p:nvPr/>
          </p:nvSpPr>
          <p:spPr>
            <a:xfrm>
              <a:off x="2715845" y="23673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a:t>
              </a:r>
            </a:p>
          </p:txBody>
        </p:sp>
        <p:sp>
          <p:nvSpPr>
            <p:cNvPr id="88" name="tx88"/>
            <p:cNvSpPr/>
            <p:nvPr/>
          </p:nvSpPr>
          <p:spPr>
            <a:xfrm>
              <a:off x="4102084" y="24861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89" name="tx89"/>
            <p:cNvSpPr/>
            <p:nvPr/>
          </p:nvSpPr>
          <p:spPr>
            <a:xfrm>
              <a:off x="5488322" y="23520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0" name="tx90"/>
            <p:cNvSpPr/>
            <p:nvPr/>
          </p:nvSpPr>
          <p:spPr>
            <a:xfrm>
              <a:off x="6597312" y="25775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a:t>
              </a:r>
            </a:p>
          </p:txBody>
        </p:sp>
        <p:sp>
          <p:nvSpPr>
            <p:cNvPr id="91" name="tx91"/>
            <p:cNvSpPr/>
            <p:nvPr/>
          </p:nvSpPr>
          <p:spPr>
            <a:xfrm>
              <a:off x="6874560" y="26633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17.6</a:t>
              </a:r>
            </a:p>
          </p:txBody>
        </p:sp>
        <p:sp>
          <p:nvSpPr>
            <p:cNvPr id="92" name="tx92"/>
            <p:cNvSpPr/>
            <p:nvPr/>
          </p:nvSpPr>
          <p:spPr>
            <a:xfrm>
              <a:off x="7151808" y="26748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93" name="tx93"/>
            <p:cNvSpPr/>
            <p:nvPr/>
          </p:nvSpPr>
          <p:spPr>
            <a:xfrm>
              <a:off x="7429055" y="2781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4" name="tx94"/>
            <p:cNvSpPr/>
            <p:nvPr/>
          </p:nvSpPr>
          <p:spPr>
            <a:xfrm>
              <a:off x="7706303" y="28959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5" name="tx95"/>
            <p:cNvSpPr/>
            <p:nvPr/>
          </p:nvSpPr>
          <p:spPr>
            <a:xfrm>
              <a:off x="8022728" y="291175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pl96"/>
            <p:cNvSpPr/>
            <p:nvPr/>
          </p:nvSpPr>
          <p:spPr>
            <a:xfrm>
              <a:off x="1421035"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3077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07" name="tx107"/>
            <p:cNvSpPr/>
            <p:nvPr/>
          </p:nvSpPr>
          <p:spPr>
            <a:xfrm>
              <a:off x="1367476" y="26177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2715845" y="32286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09" name="tx109"/>
            <p:cNvSpPr/>
            <p:nvPr/>
          </p:nvSpPr>
          <p:spPr>
            <a:xfrm>
              <a:off x="2753715" y="24769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4102084" y="33346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1" name="tx111"/>
            <p:cNvSpPr/>
            <p:nvPr/>
          </p:nvSpPr>
          <p:spPr>
            <a:xfrm>
              <a:off x="4128209" y="26423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2" name="tx112"/>
            <p:cNvSpPr/>
            <p:nvPr/>
          </p:nvSpPr>
          <p:spPr>
            <a:xfrm>
              <a:off x="5488322" y="3257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3" name="tx113"/>
            <p:cNvSpPr/>
            <p:nvPr/>
          </p:nvSpPr>
          <p:spPr>
            <a:xfrm>
              <a:off x="5514447" y="24973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4" name="tx114"/>
            <p:cNvSpPr/>
            <p:nvPr/>
          </p:nvSpPr>
          <p:spPr>
            <a:xfrm>
              <a:off x="6597312" y="3331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5" name="tx115"/>
            <p:cNvSpPr/>
            <p:nvPr/>
          </p:nvSpPr>
          <p:spPr>
            <a:xfrm>
              <a:off x="6635182" y="26860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874560" y="33752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7" name="tx117"/>
            <p:cNvSpPr/>
            <p:nvPr/>
          </p:nvSpPr>
          <p:spPr>
            <a:xfrm>
              <a:off x="6912430" y="27715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151808" y="34087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9" name="tx119"/>
            <p:cNvSpPr/>
            <p:nvPr/>
          </p:nvSpPr>
          <p:spPr>
            <a:xfrm>
              <a:off x="7217110" y="281105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0" name="tx120"/>
            <p:cNvSpPr/>
            <p:nvPr/>
          </p:nvSpPr>
          <p:spPr>
            <a:xfrm>
              <a:off x="7429055" y="3454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21" name="tx121"/>
            <p:cNvSpPr/>
            <p:nvPr/>
          </p:nvSpPr>
          <p:spPr>
            <a:xfrm>
              <a:off x="7466925" y="29106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706303" y="34932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23" name="tx123"/>
            <p:cNvSpPr/>
            <p:nvPr/>
          </p:nvSpPr>
          <p:spPr>
            <a:xfrm>
              <a:off x="7744173" y="30064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983551" y="35059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5" name="tx125"/>
            <p:cNvSpPr/>
            <p:nvPr/>
          </p:nvSpPr>
          <p:spPr>
            <a:xfrm>
              <a:off x="8021420" y="30270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733081" y="32677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8" name="tx128"/>
            <p:cNvSpPr/>
            <p:nvPr/>
          </p:nvSpPr>
          <p:spPr>
            <a:xfrm>
              <a:off x="733081" y="25809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9" name="tx129"/>
            <p:cNvSpPr/>
            <p:nvPr/>
          </p:nvSpPr>
          <p:spPr>
            <a:xfrm>
              <a:off x="733081" y="189408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0" name="tx130"/>
            <p:cNvSpPr/>
            <p:nvPr/>
          </p:nvSpPr>
          <p:spPr>
            <a:xfrm>
              <a:off x="733081" y="1207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61760"/>
              <a:ext cx="13421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Latvia, 2000-2024</a:t>
              </a:r>
            </a:p>
          </p:txBody>
        </p:sp>
        <p:sp>
          <p:nvSpPr>
            <p:cNvPr id="156" name="pl156"/>
            <p:cNvSpPr/>
            <p:nvPr/>
          </p:nvSpPr>
          <p:spPr>
            <a:xfrm>
              <a:off x="21691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9149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6608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4066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0420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78789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53371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2795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6508389" cy="162162"/>
            </a:xfrm>
            <a:prstGeom prst="rect">
              <a:avLst/>
            </a:prstGeom>
            <a:solidFill>
              <a:srgbClr val="80BD41">
                <a:alpha val="100000"/>
              </a:srgbClr>
            </a:solidFill>
          </p:spPr>
          <p:txBody>
            <a:bodyPr/>
            <a:lstStyle/>
            <a:p/>
          </p:txBody>
        </p:sp>
        <p:sp>
          <p:nvSpPr>
            <p:cNvPr id="169" name="rc169"/>
            <p:cNvSpPr/>
            <p:nvPr/>
          </p:nvSpPr>
          <p:spPr>
            <a:xfrm>
              <a:off x="7804663" y="5774644"/>
              <a:ext cx="66340" cy="162162"/>
            </a:xfrm>
            <a:prstGeom prst="rect">
              <a:avLst/>
            </a:prstGeom>
            <a:solidFill>
              <a:srgbClr val="1CABE2">
                <a:alpha val="100000"/>
              </a:srgbClr>
            </a:solidFill>
          </p:spPr>
          <p:txBody>
            <a:bodyPr/>
            <a:lstStyle/>
            <a:p/>
          </p:txBody>
        </p:sp>
        <p:sp>
          <p:nvSpPr>
            <p:cNvPr id="170" name="rc170"/>
            <p:cNvSpPr/>
            <p:nvPr/>
          </p:nvSpPr>
          <p:spPr>
            <a:xfrm>
              <a:off x="1296273" y="5571941"/>
              <a:ext cx="4863833" cy="162162"/>
            </a:xfrm>
            <a:prstGeom prst="rect">
              <a:avLst/>
            </a:prstGeom>
            <a:solidFill>
              <a:srgbClr val="80BD41">
                <a:alpha val="100000"/>
              </a:srgbClr>
            </a:solidFill>
          </p:spPr>
          <p:txBody>
            <a:bodyPr/>
            <a:lstStyle/>
            <a:p/>
          </p:txBody>
        </p:sp>
        <p:sp>
          <p:nvSpPr>
            <p:cNvPr id="171" name="rc171"/>
            <p:cNvSpPr/>
            <p:nvPr/>
          </p:nvSpPr>
          <p:spPr>
            <a:xfrm>
              <a:off x="6160107" y="5571941"/>
              <a:ext cx="97765" cy="162162"/>
            </a:xfrm>
            <a:prstGeom prst="rect">
              <a:avLst/>
            </a:prstGeom>
            <a:solidFill>
              <a:srgbClr val="1CABE2">
                <a:alpha val="100000"/>
              </a:srgbClr>
            </a:solidFill>
          </p:spPr>
          <p:txBody>
            <a:bodyPr/>
            <a:lstStyle/>
            <a:p/>
          </p:txBody>
        </p:sp>
        <p:sp>
          <p:nvSpPr>
            <p:cNvPr id="172" name="rc172"/>
            <p:cNvSpPr/>
            <p:nvPr/>
          </p:nvSpPr>
          <p:spPr>
            <a:xfrm>
              <a:off x="1296273" y="5369238"/>
              <a:ext cx="4734643" cy="162162"/>
            </a:xfrm>
            <a:prstGeom prst="rect">
              <a:avLst/>
            </a:prstGeom>
            <a:solidFill>
              <a:srgbClr val="80BD41">
                <a:alpha val="100000"/>
              </a:srgbClr>
            </a:solidFill>
          </p:spPr>
          <p:txBody>
            <a:bodyPr/>
            <a:lstStyle/>
            <a:p/>
          </p:txBody>
        </p:sp>
        <p:sp>
          <p:nvSpPr>
            <p:cNvPr id="173" name="rc173"/>
            <p:cNvSpPr/>
            <p:nvPr/>
          </p:nvSpPr>
          <p:spPr>
            <a:xfrm>
              <a:off x="6030917" y="5369238"/>
              <a:ext cx="146648" cy="162162"/>
            </a:xfrm>
            <a:prstGeom prst="rect">
              <a:avLst/>
            </a:prstGeom>
            <a:solidFill>
              <a:srgbClr val="1CABE2">
                <a:alpha val="100000"/>
              </a:srgbClr>
            </a:solidFill>
          </p:spPr>
          <p:txBody>
            <a:bodyPr/>
            <a:lstStyle/>
            <a:p/>
          </p:txBody>
        </p:sp>
        <p:sp>
          <p:nvSpPr>
            <p:cNvPr id="174" name="tx174"/>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18.8</a:t>
              </a:r>
            </a:p>
          </p:txBody>
        </p:sp>
        <p:sp>
          <p:nvSpPr>
            <p:cNvPr id="175" name="tx175"/>
            <p:cNvSpPr/>
            <p:nvPr/>
          </p:nvSpPr>
          <p:spPr>
            <a:xfrm>
              <a:off x="6393426"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76" name="tx176"/>
            <p:cNvSpPr/>
            <p:nvPr/>
          </p:nvSpPr>
          <p:spPr>
            <a:xfrm>
              <a:off x="6357321"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7" name="tx177"/>
            <p:cNvSpPr/>
            <p:nvPr/>
          </p:nvSpPr>
          <p:spPr>
            <a:xfrm>
              <a:off x="444497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78" name="tx178"/>
            <p:cNvSpPr/>
            <p:nvPr/>
          </p:nvSpPr>
          <p:spPr>
            <a:xfrm>
              <a:off x="7776035"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622697"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80" name="tx180"/>
            <p:cNvSpPr/>
            <p:nvPr/>
          </p:nvSpPr>
          <p:spPr>
            <a:xfrm>
              <a:off x="6147192"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3558102"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82" name="tx182"/>
            <p:cNvSpPr/>
            <p:nvPr/>
          </p:nvSpPr>
          <p:spPr>
            <a:xfrm>
              <a:off x="6042443"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003239"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8" name="tx188"/>
            <p:cNvSpPr/>
            <p:nvPr/>
          </p:nvSpPr>
          <p:spPr>
            <a:xfrm>
              <a:off x="471020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645601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0" name="tx190"/>
            <p:cNvSpPr/>
            <p:nvPr/>
          </p:nvSpPr>
          <p:spPr>
            <a:xfrm>
              <a:off x="820182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lower than in 2019 (99%).
The number of children vaccinated with DTP3 decreased 27% compared to in 2019.
The number of surviving infants decreased approximately 26%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85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22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65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0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940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687681"/>
              <a:ext cx="249522" cy="319003"/>
            </a:xfrm>
            <a:prstGeom prst="rect">
              <a:avLst/>
            </a:prstGeom>
            <a:solidFill>
              <a:srgbClr val="E2231A">
                <a:alpha val="100000"/>
              </a:srgbClr>
            </a:solidFill>
          </p:spPr>
          <p:txBody>
            <a:bodyPr/>
            <a:lstStyle/>
            <a:p/>
          </p:txBody>
        </p:sp>
        <p:sp>
          <p:nvSpPr>
            <p:cNvPr id="22" name="rc22"/>
            <p:cNvSpPr/>
            <p:nvPr/>
          </p:nvSpPr>
          <p:spPr>
            <a:xfrm>
              <a:off x="1573521" y="3799121"/>
              <a:ext cx="249522" cy="207563"/>
            </a:xfrm>
            <a:prstGeom prst="rect">
              <a:avLst/>
            </a:prstGeom>
            <a:solidFill>
              <a:srgbClr val="E2231A">
                <a:alpha val="100000"/>
              </a:srgbClr>
            </a:solidFill>
          </p:spPr>
          <p:txBody>
            <a:bodyPr/>
            <a:lstStyle/>
            <a:p/>
          </p:txBody>
        </p:sp>
        <p:sp>
          <p:nvSpPr>
            <p:cNvPr id="23" name="rc23"/>
            <p:cNvSpPr/>
            <p:nvPr/>
          </p:nvSpPr>
          <p:spPr>
            <a:xfrm>
              <a:off x="1850769" y="3794896"/>
              <a:ext cx="249522" cy="211788"/>
            </a:xfrm>
            <a:prstGeom prst="rect">
              <a:avLst/>
            </a:prstGeom>
            <a:solidFill>
              <a:srgbClr val="E2231A">
                <a:alpha val="100000"/>
              </a:srgbClr>
            </a:solidFill>
          </p:spPr>
          <p:txBody>
            <a:bodyPr/>
            <a:lstStyle/>
            <a:p/>
          </p:txBody>
        </p:sp>
        <p:sp>
          <p:nvSpPr>
            <p:cNvPr id="24" name="rc24"/>
            <p:cNvSpPr/>
            <p:nvPr/>
          </p:nvSpPr>
          <p:spPr>
            <a:xfrm>
              <a:off x="2128016" y="3784333"/>
              <a:ext cx="249522" cy="222351"/>
            </a:xfrm>
            <a:prstGeom prst="rect">
              <a:avLst/>
            </a:prstGeom>
            <a:solidFill>
              <a:srgbClr val="E2231A">
                <a:alpha val="100000"/>
              </a:srgbClr>
            </a:solidFill>
          </p:spPr>
          <p:txBody>
            <a:bodyPr/>
            <a:lstStyle/>
            <a:p/>
          </p:txBody>
        </p:sp>
        <p:sp>
          <p:nvSpPr>
            <p:cNvPr id="25" name="rc25"/>
            <p:cNvSpPr/>
            <p:nvPr/>
          </p:nvSpPr>
          <p:spPr>
            <a:xfrm>
              <a:off x="2405264" y="3789614"/>
              <a:ext cx="249522" cy="217070"/>
            </a:xfrm>
            <a:prstGeom prst="rect">
              <a:avLst/>
            </a:prstGeom>
            <a:solidFill>
              <a:srgbClr val="E2231A">
                <a:alpha val="100000"/>
              </a:srgbClr>
            </a:solidFill>
          </p:spPr>
          <p:txBody>
            <a:bodyPr/>
            <a:lstStyle/>
            <a:p/>
          </p:txBody>
        </p:sp>
        <p:sp>
          <p:nvSpPr>
            <p:cNvPr id="26" name="rc26"/>
            <p:cNvSpPr/>
            <p:nvPr/>
          </p:nvSpPr>
          <p:spPr>
            <a:xfrm>
              <a:off x="2682512" y="3775354"/>
              <a:ext cx="249522" cy="231330"/>
            </a:xfrm>
            <a:prstGeom prst="rect">
              <a:avLst/>
            </a:prstGeom>
            <a:solidFill>
              <a:srgbClr val="E2231A">
                <a:alpha val="100000"/>
              </a:srgbClr>
            </a:solidFill>
          </p:spPr>
          <p:txBody>
            <a:bodyPr/>
            <a:lstStyle/>
            <a:p/>
          </p:txBody>
        </p:sp>
        <p:sp>
          <p:nvSpPr>
            <p:cNvPr id="27" name="rc27"/>
            <p:cNvSpPr/>
            <p:nvPr/>
          </p:nvSpPr>
          <p:spPr>
            <a:xfrm>
              <a:off x="2959759" y="3764791"/>
              <a:ext cx="249522" cy="241893"/>
            </a:xfrm>
            <a:prstGeom prst="rect">
              <a:avLst/>
            </a:prstGeom>
            <a:solidFill>
              <a:srgbClr val="E2231A">
                <a:alpha val="100000"/>
              </a:srgbClr>
            </a:solidFill>
          </p:spPr>
          <p:txBody>
            <a:bodyPr/>
            <a:lstStyle/>
            <a:p/>
          </p:txBody>
        </p:sp>
        <p:sp>
          <p:nvSpPr>
            <p:cNvPr id="28" name="rc28"/>
            <p:cNvSpPr/>
            <p:nvPr/>
          </p:nvSpPr>
          <p:spPr>
            <a:xfrm>
              <a:off x="3237007" y="3374487"/>
              <a:ext cx="249522" cy="632197"/>
            </a:xfrm>
            <a:prstGeom prst="rect">
              <a:avLst/>
            </a:prstGeom>
            <a:solidFill>
              <a:srgbClr val="E2231A">
                <a:alpha val="100000"/>
              </a:srgbClr>
            </a:solidFill>
          </p:spPr>
          <p:txBody>
            <a:bodyPr/>
            <a:lstStyle/>
            <a:p/>
          </p:txBody>
        </p:sp>
        <p:sp>
          <p:nvSpPr>
            <p:cNvPr id="29" name="rc29"/>
            <p:cNvSpPr/>
            <p:nvPr/>
          </p:nvSpPr>
          <p:spPr>
            <a:xfrm>
              <a:off x="3514255" y="3488568"/>
              <a:ext cx="249522" cy="518116"/>
            </a:xfrm>
            <a:prstGeom prst="rect">
              <a:avLst/>
            </a:prstGeom>
            <a:solidFill>
              <a:srgbClr val="E2231A">
                <a:alpha val="100000"/>
              </a:srgbClr>
            </a:solidFill>
          </p:spPr>
          <p:txBody>
            <a:bodyPr/>
            <a:lstStyle/>
            <a:p/>
          </p:txBody>
        </p:sp>
        <p:sp>
          <p:nvSpPr>
            <p:cNvPr id="30" name="rc30"/>
            <p:cNvSpPr/>
            <p:nvPr/>
          </p:nvSpPr>
          <p:spPr>
            <a:xfrm>
              <a:off x="3791502" y="3061821"/>
              <a:ext cx="249522" cy="944863"/>
            </a:xfrm>
            <a:prstGeom prst="rect">
              <a:avLst/>
            </a:prstGeom>
            <a:solidFill>
              <a:srgbClr val="E2231A">
                <a:alpha val="100000"/>
              </a:srgbClr>
            </a:solidFill>
          </p:spPr>
          <p:txBody>
            <a:bodyPr/>
            <a:lstStyle/>
            <a:p/>
          </p:txBody>
        </p:sp>
        <p:sp>
          <p:nvSpPr>
            <p:cNvPr id="31" name="rc31"/>
            <p:cNvSpPr/>
            <p:nvPr/>
          </p:nvSpPr>
          <p:spPr>
            <a:xfrm>
              <a:off x="4068750" y="3474308"/>
              <a:ext cx="249522" cy="532376"/>
            </a:xfrm>
            <a:prstGeom prst="rect">
              <a:avLst/>
            </a:prstGeom>
            <a:solidFill>
              <a:srgbClr val="E2231A">
                <a:alpha val="100000"/>
              </a:srgbClr>
            </a:solidFill>
          </p:spPr>
          <p:txBody>
            <a:bodyPr/>
            <a:lstStyle/>
            <a:p/>
          </p:txBody>
        </p:sp>
        <p:sp>
          <p:nvSpPr>
            <p:cNvPr id="32" name="rc32"/>
            <p:cNvSpPr/>
            <p:nvPr/>
          </p:nvSpPr>
          <p:spPr>
            <a:xfrm>
              <a:off x="4345998" y="3201253"/>
              <a:ext cx="249522" cy="805431"/>
            </a:xfrm>
            <a:prstGeom prst="rect">
              <a:avLst/>
            </a:prstGeom>
            <a:solidFill>
              <a:srgbClr val="E2231A">
                <a:alpha val="100000"/>
              </a:srgbClr>
            </a:solidFill>
          </p:spPr>
          <p:txBody>
            <a:bodyPr/>
            <a:lstStyle/>
            <a:p/>
          </p:txBody>
        </p:sp>
        <p:sp>
          <p:nvSpPr>
            <p:cNvPr id="33" name="rc33"/>
            <p:cNvSpPr/>
            <p:nvPr/>
          </p:nvSpPr>
          <p:spPr>
            <a:xfrm>
              <a:off x="4623245" y="2951438"/>
              <a:ext cx="249522" cy="1055247"/>
            </a:xfrm>
            <a:prstGeom prst="rect">
              <a:avLst/>
            </a:prstGeom>
            <a:solidFill>
              <a:srgbClr val="E2231A">
                <a:alpha val="100000"/>
              </a:srgbClr>
            </a:solidFill>
          </p:spPr>
          <p:txBody>
            <a:bodyPr/>
            <a:lstStyle/>
            <a:p/>
          </p:txBody>
        </p:sp>
        <p:sp>
          <p:nvSpPr>
            <p:cNvPr id="34" name="rc34"/>
            <p:cNvSpPr/>
            <p:nvPr/>
          </p:nvSpPr>
          <p:spPr>
            <a:xfrm>
              <a:off x="4900493" y="3567791"/>
              <a:ext cx="249522" cy="438894"/>
            </a:xfrm>
            <a:prstGeom prst="rect">
              <a:avLst/>
            </a:prstGeom>
            <a:solidFill>
              <a:srgbClr val="E2231A">
                <a:alpha val="100000"/>
              </a:srgbClr>
            </a:solidFill>
          </p:spPr>
          <p:txBody>
            <a:bodyPr/>
            <a:lstStyle/>
            <a:p/>
          </p:txBody>
        </p:sp>
        <p:sp>
          <p:nvSpPr>
            <p:cNvPr id="35" name="rc35"/>
            <p:cNvSpPr/>
            <p:nvPr/>
          </p:nvSpPr>
          <p:spPr>
            <a:xfrm>
              <a:off x="5177741" y="3429943"/>
              <a:ext cx="249522" cy="576741"/>
            </a:xfrm>
            <a:prstGeom prst="rect">
              <a:avLst/>
            </a:prstGeom>
            <a:solidFill>
              <a:srgbClr val="E2231A">
                <a:alpha val="100000"/>
              </a:srgbClr>
            </a:solidFill>
          </p:spPr>
          <p:txBody>
            <a:bodyPr/>
            <a:lstStyle/>
            <a:p/>
          </p:txBody>
        </p:sp>
        <p:sp>
          <p:nvSpPr>
            <p:cNvPr id="36" name="rc36"/>
            <p:cNvSpPr/>
            <p:nvPr/>
          </p:nvSpPr>
          <p:spPr>
            <a:xfrm>
              <a:off x="5454988" y="3539271"/>
              <a:ext cx="249522" cy="467414"/>
            </a:xfrm>
            <a:prstGeom prst="rect">
              <a:avLst/>
            </a:prstGeom>
            <a:solidFill>
              <a:srgbClr val="E2231A">
                <a:alpha val="100000"/>
              </a:srgbClr>
            </a:solidFill>
          </p:spPr>
          <p:txBody>
            <a:bodyPr/>
            <a:lstStyle/>
            <a:p/>
          </p:txBody>
        </p:sp>
        <p:sp>
          <p:nvSpPr>
            <p:cNvPr id="37" name="rc37"/>
            <p:cNvSpPr/>
            <p:nvPr/>
          </p:nvSpPr>
          <p:spPr>
            <a:xfrm>
              <a:off x="5732236" y="3191219"/>
              <a:ext cx="249522" cy="815466"/>
            </a:xfrm>
            <a:prstGeom prst="rect">
              <a:avLst/>
            </a:prstGeom>
            <a:solidFill>
              <a:srgbClr val="E2231A">
                <a:alpha val="100000"/>
              </a:srgbClr>
            </a:solidFill>
          </p:spPr>
          <p:txBody>
            <a:bodyPr/>
            <a:lstStyle/>
            <a:p/>
          </p:txBody>
        </p:sp>
        <p:sp>
          <p:nvSpPr>
            <p:cNvPr id="38" name="rc38"/>
            <p:cNvSpPr/>
            <p:nvPr/>
          </p:nvSpPr>
          <p:spPr>
            <a:xfrm>
              <a:off x="6009484" y="3564094"/>
              <a:ext cx="249522" cy="442591"/>
            </a:xfrm>
            <a:prstGeom prst="rect">
              <a:avLst/>
            </a:prstGeom>
            <a:solidFill>
              <a:srgbClr val="E2231A">
                <a:alpha val="100000"/>
              </a:srgbClr>
            </a:solidFill>
          </p:spPr>
          <p:txBody>
            <a:bodyPr/>
            <a:lstStyle/>
            <a:p/>
          </p:txBody>
        </p:sp>
        <p:sp>
          <p:nvSpPr>
            <p:cNvPr id="39" name="rc39"/>
            <p:cNvSpPr/>
            <p:nvPr/>
          </p:nvSpPr>
          <p:spPr>
            <a:xfrm>
              <a:off x="6286731" y="3801762"/>
              <a:ext cx="249522" cy="204922"/>
            </a:xfrm>
            <a:prstGeom prst="rect">
              <a:avLst/>
            </a:prstGeom>
            <a:solidFill>
              <a:srgbClr val="E2231A">
                <a:alpha val="100000"/>
              </a:srgbClr>
            </a:solidFill>
          </p:spPr>
          <p:txBody>
            <a:bodyPr/>
            <a:lstStyle/>
            <a:p/>
          </p:txBody>
        </p:sp>
        <p:sp>
          <p:nvSpPr>
            <p:cNvPr id="40" name="rc40"/>
            <p:cNvSpPr/>
            <p:nvPr/>
          </p:nvSpPr>
          <p:spPr>
            <a:xfrm>
              <a:off x="6563979" y="3907392"/>
              <a:ext cx="249522" cy="99292"/>
            </a:xfrm>
            <a:prstGeom prst="rect">
              <a:avLst/>
            </a:prstGeom>
            <a:solidFill>
              <a:srgbClr val="E2231A">
                <a:alpha val="100000"/>
              </a:srgbClr>
            </a:solidFill>
          </p:spPr>
          <p:txBody>
            <a:bodyPr/>
            <a:lstStyle/>
            <a:p/>
          </p:txBody>
        </p:sp>
        <p:sp>
          <p:nvSpPr>
            <p:cNvPr id="41" name="rc41"/>
            <p:cNvSpPr/>
            <p:nvPr/>
          </p:nvSpPr>
          <p:spPr>
            <a:xfrm>
              <a:off x="6841227" y="3913730"/>
              <a:ext cx="249522" cy="92954"/>
            </a:xfrm>
            <a:prstGeom prst="rect">
              <a:avLst/>
            </a:prstGeom>
            <a:solidFill>
              <a:srgbClr val="E2231A">
                <a:alpha val="100000"/>
              </a:srgbClr>
            </a:solidFill>
          </p:spPr>
          <p:txBody>
            <a:bodyPr/>
            <a:lstStyle/>
            <a:p/>
          </p:txBody>
        </p:sp>
        <p:sp>
          <p:nvSpPr>
            <p:cNvPr id="42" name="rc42"/>
            <p:cNvSpPr/>
            <p:nvPr/>
          </p:nvSpPr>
          <p:spPr>
            <a:xfrm>
              <a:off x="7118474" y="3730461"/>
              <a:ext cx="249522" cy="276223"/>
            </a:xfrm>
            <a:prstGeom prst="rect">
              <a:avLst/>
            </a:prstGeom>
            <a:solidFill>
              <a:srgbClr val="E2231A">
                <a:alpha val="100000"/>
              </a:srgbClr>
            </a:solidFill>
          </p:spPr>
          <p:txBody>
            <a:bodyPr/>
            <a:lstStyle/>
            <a:p/>
          </p:txBody>
        </p:sp>
        <p:sp>
          <p:nvSpPr>
            <p:cNvPr id="43" name="rc43"/>
            <p:cNvSpPr/>
            <p:nvPr/>
          </p:nvSpPr>
          <p:spPr>
            <a:xfrm>
              <a:off x="7395722" y="3671837"/>
              <a:ext cx="249522" cy="334848"/>
            </a:xfrm>
            <a:prstGeom prst="rect">
              <a:avLst/>
            </a:prstGeom>
            <a:solidFill>
              <a:srgbClr val="E2231A">
                <a:alpha val="100000"/>
              </a:srgbClr>
            </a:solidFill>
          </p:spPr>
          <p:txBody>
            <a:bodyPr/>
            <a:lstStyle/>
            <a:p/>
          </p:txBody>
        </p:sp>
        <p:sp>
          <p:nvSpPr>
            <p:cNvPr id="44" name="rc44"/>
            <p:cNvSpPr/>
            <p:nvPr/>
          </p:nvSpPr>
          <p:spPr>
            <a:xfrm>
              <a:off x="7672970" y="3781692"/>
              <a:ext cx="249522" cy="224992"/>
            </a:xfrm>
            <a:prstGeom prst="rect">
              <a:avLst/>
            </a:prstGeom>
            <a:solidFill>
              <a:srgbClr val="E2231A">
                <a:alpha val="100000"/>
              </a:srgbClr>
            </a:solidFill>
          </p:spPr>
          <p:txBody>
            <a:bodyPr/>
            <a:lstStyle/>
            <a:p/>
          </p:txBody>
        </p:sp>
        <p:sp>
          <p:nvSpPr>
            <p:cNvPr id="45" name="rc45"/>
            <p:cNvSpPr/>
            <p:nvPr/>
          </p:nvSpPr>
          <p:spPr>
            <a:xfrm>
              <a:off x="7950217" y="3858802"/>
              <a:ext cx="249522" cy="147882"/>
            </a:xfrm>
            <a:prstGeom prst="rect">
              <a:avLst/>
            </a:prstGeom>
            <a:solidFill>
              <a:srgbClr val="E2231A">
                <a:alpha val="100000"/>
              </a:srgbClr>
            </a:solidFill>
          </p:spPr>
          <p:txBody>
            <a:bodyPr/>
            <a:lstStyle/>
            <a:p/>
          </p:txBody>
        </p:sp>
        <p:sp>
          <p:nvSpPr>
            <p:cNvPr id="46" name="rc46"/>
            <p:cNvSpPr/>
            <p:nvPr/>
          </p:nvSpPr>
          <p:spPr>
            <a:xfrm>
              <a:off x="1296273" y="2538423"/>
              <a:ext cx="249522" cy="1149258"/>
            </a:xfrm>
            <a:prstGeom prst="rect">
              <a:avLst/>
            </a:prstGeom>
            <a:solidFill>
              <a:srgbClr val="B3B3B3">
                <a:alpha val="100000"/>
              </a:srgbClr>
            </a:solidFill>
          </p:spPr>
          <p:txBody>
            <a:bodyPr/>
            <a:lstStyle/>
            <a:p/>
          </p:txBody>
        </p:sp>
        <p:sp>
          <p:nvSpPr>
            <p:cNvPr id="47" name="rc47"/>
            <p:cNvSpPr/>
            <p:nvPr/>
          </p:nvSpPr>
          <p:spPr>
            <a:xfrm>
              <a:off x="1573521" y="3371846"/>
              <a:ext cx="249522" cy="427274"/>
            </a:xfrm>
            <a:prstGeom prst="rect">
              <a:avLst/>
            </a:prstGeom>
            <a:solidFill>
              <a:srgbClr val="B3B3B3">
                <a:alpha val="100000"/>
              </a:srgbClr>
            </a:solidFill>
          </p:spPr>
          <p:txBody>
            <a:bodyPr/>
            <a:lstStyle/>
            <a:p/>
          </p:txBody>
        </p:sp>
        <p:sp>
          <p:nvSpPr>
            <p:cNvPr id="48" name="rc48"/>
            <p:cNvSpPr/>
            <p:nvPr/>
          </p:nvSpPr>
          <p:spPr>
            <a:xfrm>
              <a:off x="1850769" y="3546137"/>
              <a:ext cx="249522" cy="248759"/>
            </a:xfrm>
            <a:prstGeom prst="rect">
              <a:avLst/>
            </a:prstGeom>
            <a:solidFill>
              <a:srgbClr val="B3B3B3">
                <a:alpha val="100000"/>
              </a:srgbClr>
            </a:solidFill>
          </p:spPr>
          <p:txBody>
            <a:bodyPr/>
            <a:lstStyle/>
            <a:p/>
          </p:txBody>
        </p:sp>
        <p:sp>
          <p:nvSpPr>
            <p:cNvPr id="49" name="rc49"/>
            <p:cNvSpPr/>
            <p:nvPr/>
          </p:nvSpPr>
          <p:spPr>
            <a:xfrm>
              <a:off x="2128016" y="3690850"/>
              <a:ext cx="249522" cy="93482"/>
            </a:xfrm>
            <a:prstGeom prst="rect">
              <a:avLst/>
            </a:prstGeom>
            <a:solidFill>
              <a:srgbClr val="B3B3B3">
                <a:alpha val="100000"/>
              </a:srgbClr>
            </a:solidFill>
          </p:spPr>
          <p:txBody>
            <a:bodyPr/>
            <a:lstStyle/>
            <a:p/>
          </p:txBody>
        </p:sp>
        <p:sp>
          <p:nvSpPr>
            <p:cNvPr id="50" name="rc50"/>
            <p:cNvSpPr/>
            <p:nvPr/>
          </p:nvSpPr>
          <p:spPr>
            <a:xfrm>
              <a:off x="3514255" y="3396670"/>
              <a:ext cx="249522" cy="91898"/>
            </a:xfrm>
            <a:prstGeom prst="rect">
              <a:avLst/>
            </a:prstGeom>
            <a:solidFill>
              <a:srgbClr val="B3B3B3">
                <a:alpha val="100000"/>
              </a:srgbClr>
            </a:solidFill>
          </p:spPr>
          <p:txBody>
            <a:bodyPr/>
            <a:lstStyle/>
            <a:p/>
          </p:txBody>
        </p:sp>
        <p:sp>
          <p:nvSpPr>
            <p:cNvPr id="51" name="rc51"/>
            <p:cNvSpPr/>
            <p:nvPr/>
          </p:nvSpPr>
          <p:spPr>
            <a:xfrm>
              <a:off x="4068750" y="3286814"/>
              <a:ext cx="249522" cy="187493"/>
            </a:xfrm>
            <a:prstGeom prst="rect">
              <a:avLst/>
            </a:prstGeom>
            <a:solidFill>
              <a:srgbClr val="B3B3B3">
                <a:alpha val="100000"/>
              </a:srgbClr>
            </a:solidFill>
          </p:spPr>
          <p:txBody>
            <a:bodyPr/>
            <a:lstStyle/>
            <a:p/>
          </p:txBody>
        </p:sp>
        <p:sp>
          <p:nvSpPr>
            <p:cNvPr id="52" name="rc52"/>
            <p:cNvSpPr/>
            <p:nvPr/>
          </p:nvSpPr>
          <p:spPr>
            <a:xfrm>
              <a:off x="4345998" y="3184881"/>
              <a:ext cx="249522" cy="16372"/>
            </a:xfrm>
            <a:prstGeom prst="rect">
              <a:avLst/>
            </a:prstGeom>
            <a:solidFill>
              <a:srgbClr val="B3B3B3">
                <a:alpha val="100000"/>
              </a:srgbClr>
            </a:solidFill>
          </p:spPr>
          <p:txBody>
            <a:bodyPr/>
            <a:lstStyle/>
            <a:p/>
          </p:txBody>
        </p:sp>
        <p:sp>
          <p:nvSpPr>
            <p:cNvPr id="53" name="rc53"/>
            <p:cNvSpPr/>
            <p:nvPr/>
          </p:nvSpPr>
          <p:spPr>
            <a:xfrm>
              <a:off x="4900493" y="3144213"/>
              <a:ext cx="249522" cy="423577"/>
            </a:xfrm>
            <a:prstGeom prst="rect">
              <a:avLst/>
            </a:prstGeom>
            <a:solidFill>
              <a:srgbClr val="B3B3B3">
                <a:alpha val="100000"/>
              </a:srgbClr>
            </a:solidFill>
          </p:spPr>
          <p:txBody>
            <a:bodyPr/>
            <a:lstStyle/>
            <a:p/>
          </p:txBody>
        </p:sp>
        <p:sp>
          <p:nvSpPr>
            <p:cNvPr id="54" name="rc54"/>
            <p:cNvSpPr/>
            <p:nvPr/>
          </p:nvSpPr>
          <p:spPr>
            <a:xfrm>
              <a:off x="5177741" y="2774507"/>
              <a:ext cx="249522" cy="655436"/>
            </a:xfrm>
            <a:prstGeom prst="rect">
              <a:avLst/>
            </a:prstGeom>
            <a:solidFill>
              <a:srgbClr val="B3B3B3">
                <a:alpha val="100000"/>
              </a:srgbClr>
            </a:solidFill>
          </p:spPr>
          <p:txBody>
            <a:bodyPr/>
            <a:lstStyle/>
            <a:p/>
          </p:txBody>
        </p:sp>
        <p:sp>
          <p:nvSpPr>
            <p:cNvPr id="55" name="rc55"/>
            <p:cNvSpPr/>
            <p:nvPr/>
          </p:nvSpPr>
          <p:spPr>
            <a:xfrm>
              <a:off x="5454988" y="3078722"/>
              <a:ext cx="249522" cy="460548"/>
            </a:xfrm>
            <a:prstGeom prst="rect">
              <a:avLst/>
            </a:prstGeom>
            <a:solidFill>
              <a:srgbClr val="B3B3B3">
                <a:alpha val="100000"/>
              </a:srgbClr>
            </a:solidFill>
          </p:spPr>
          <p:txBody>
            <a:bodyPr/>
            <a:lstStyle/>
            <a:p/>
          </p:txBody>
        </p:sp>
        <p:sp>
          <p:nvSpPr>
            <p:cNvPr id="56" name="rc56"/>
            <p:cNvSpPr/>
            <p:nvPr/>
          </p:nvSpPr>
          <p:spPr>
            <a:xfrm>
              <a:off x="5732236" y="2764472"/>
              <a:ext cx="249522" cy="426746"/>
            </a:xfrm>
            <a:prstGeom prst="rect">
              <a:avLst/>
            </a:prstGeom>
            <a:solidFill>
              <a:srgbClr val="B3B3B3">
                <a:alpha val="100000"/>
              </a:srgbClr>
            </a:solidFill>
          </p:spPr>
          <p:txBody>
            <a:bodyPr/>
            <a:lstStyle/>
            <a:p/>
          </p:txBody>
        </p:sp>
        <p:sp>
          <p:nvSpPr>
            <p:cNvPr id="57" name="rc57"/>
            <p:cNvSpPr/>
            <p:nvPr/>
          </p:nvSpPr>
          <p:spPr>
            <a:xfrm>
              <a:off x="6009484" y="2865349"/>
              <a:ext cx="249522" cy="698744"/>
            </a:xfrm>
            <a:prstGeom prst="rect">
              <a:avLst/>
            </a:prstGeom>
            <a:solidFill>
              <a:srgbClr val="B3B3B3">
                <a:alpha val="100000"/>
              </a:srgbClr>
            </a:solidFill>
          </p:spPr>
          <p:txBody>
            <a:bodyPr/>
            <a:lstStyle/>
            <a:p/>
          </p:txBody>
        </p:sp>
        <p:sp>
          <p:nvSpPr>
            <p:cNvPr id="58" name="rc58"/>
            <p:cNvSpPr/>
            <p:nvPr/>
          </p:nvSpPr>
          <p:spPr>
            <a:xfrm>
              <a:off x="6286731" y="3415155"/>
              <a:ext cx="249522" cy="386607"/>
            </a:xfrm>
            <a:prstGeom prst="rect">
              <a:avLst/>
            </a:prstGeom>
            <a:solidFill>
              <a:srgbClr val="B3B3B3">
                <a:alpha val="100000"/>
              </a:srgbClr>
            </a:solidFill>
          </p:spPr>
          <p:txBody>
            <a:bodyPr/>
            <a:lstStyle/>
            <a:p/>
          </p:txBody>
        </p:sp>
        <p:sp>
          <p:nvSpPr>
            <p:cNvPr id="59" name="rc59"/>
            <p:cNvSpPr/>
            <p:nvPr/>
          </p:nvSpPr>
          <p:spPr>
            <a:xfrm>
              <a:off x="6563979" y="3601064"/>
              <a:ext cx="249522" cy="306327"/>
            </a:xfrm>
            <a:prstGeom prst="rect">
              <a:avLst/>
            </a:prstGeom>
            <a:solidFill>
              <a:srgbClr val="B3B3B3">
                <a:alpha val="100000"/>
              </a:srgbClr>
            </a:solidFill>
          </p:spPr>
          <p:txBody>
            <a:bodyPr/>
            <a:lstStyle/>
            <a:p/>
          </p:txBody>
        </p:sp>
        <p:sp>
          <p:nvSpPr>
            <p:cNvPr id="60" name="rc60"/>
            <p:cNvSpPr/>
            <p:nvPr/>
          </p:nvSpPr>
          <p:spPr>
            <a:xfrm>
              <a:off x="6841227" y="3364980"/>
              <a:ext cx="249522" cy="548749"/>
            </a:xfrm>
            <a:prstGeom prst="rect">
              <a:avLst/>
            </a:prstGeom>
            <a:solidFill>
              <a:srgbClr val="B3B3B3">
                <a:alpha val="100000"/>
              </a:srgbClr>
            </a:solidFill>
          </p:spPr>
          <p:txBody>
            <a:bodyPr/>
            <a:lstStyle/>
            <a:p/>
          </p:txBody>
        </p:sp>
        <p:sp>
          <p:nvSpPr>
            <p:cNvPr id="61" name="rc61"/>
            <p:cNvSpPr/>
            <p:nvPr/>
          </p:nvSpPr>
          <p:spPr>
            <a:xfrm>
              <a:off x="7118474" y="2321881"/>
              <a:ext cx="249522" cy="1408580"/>
            </a:xfrm>
            <a:prstGeom prst="rect">
              <a:avLst/>
            </a:prstGeom>
            <a:solidFill>
              <a:srgbClr val="B3B3B3">
                <a:alpha val="100000"/>
              </a:srgbClr>
            </a:solidFill>
          </p:spPr>
          <p:txBody>
            <a:bodyPr/>
            <a:lstStyle/>
            <a:p/>
          </p:txBody>
        </p:sp>
        <p:sp>
          <p:nvSpPr>
            <p:cNvPr id="62" name="rc62"/>
            <p:cNvSpPr/>
            <p:nvPr/>
          </p:nvSpPr>
          <p:spPr>
            <a:xfrm>
              <a:off x="7395722" y="2369943"/>
              <a:ext cx="249522" cy="1301893"/>
            </a:xfrm>
            <a:prstGeom prst="rect">
              <a:avLst/>
            </a:prstGeom>
            <a:solidFill>
              <a:srgbClr val="B3B3B3">
                <a:alpha val="100000"/>
              </a:srgbClr>
            </a:solidFill>
          </p:spPr>
          <p:txBody>
            <a:bodyPr/>
            <a:lstStyle/>
            <a:p/>
          </p:txBody>
        </p:sp>
        <p:sp>
          <p:nvSpPr>
            <p:cNvPr id="63" name="rc63"/>
            <p:cNvSpPr/>
            <p:nvPr/>
          </p:nvSpPr>
          <p:spPr>
            <a:xfrm>
              <a:off x="7672970" y="3060765"/>
              <a:ext cx="249522" cy="720927"/>
            </a:xfrm>
            <a:prstGeom prst="rect">
              <a:avLst/>
            </a:prstGeom>
            <a:solidFill>
              <a:srgbClr val="B3B3B3">
                <a:alpha val="100000"/>
              </a:srgbClr>
            </a:solidFill>
          </p:spPr>
          <p:txBody>
            <a:bodyPr/>
            <a:lstStyle/>
            <a:p/>
          </p:txBody>
        </p:sp>
        <p:sp>
          <p:nvSpPr>
            <p:cNvPr id="64" name="rc64"/>
            <p:cNvSpPr/>
            <p:nvPr/>
          </p:nvSpPr>
          <p:spPr>
            <a:xfrm>
              <a:off x="7950217" y="2626624"/>
              <a:ext cx="249522" cy="1232177"/>
            </a:xfrm>
            <a:prstGeom prst="rect">
              <a:avLst/>
            </a:prstGeom>
            <a:solidFill>
              <a:srgbClr val="B3B3B3">
                <a:alpha val="100000"/>
              </a:srgbClr>
            </a:solidFill>
          </p:spPr>
          <p:txBody>
            <a:bodyPr/>
            <a:lstStyle/>
            <a:p/>
          </p:txBody>
        </p:sp>
        <p:sp>
          <p:nvSpPr>
            <p:cNvPr id="65" name="pl65"/>
            <p:cNvSpPr/>
            <p:nvPr/>
          </p:nvSpPr>
          <p:spPr>
            <a:xfrm>
              <a:off x="1421035" y="1226758"/>
              <a:ext cx="6653943" cy="252720"/>
            </a:xfrm>
            <a:custGeom>
              <a:avLst/>
              <a:pathLst>
                <a:path w="6653943" h="252720">
                  <a:moveTo>
                    <a:pt x="0" y="56160"/>
                  </a:moveTo>
                  <a:lnTo>
                    <a:pt x="277247" y="28080"/>
                  </a:lnTo>
                  <a:lnTo>
                    <a:pt x="554495" y="28080"/>
                  </a:lnTo>
                  <a:lnTo>
                    <a:pt x="831742" y="28080"/>
                  </a:lnTo>
                  <a:lnTo>
                    <a:pt x="1108990" y="28080"/>
                  </a:lnTo>
                  <a:lnTo>
                    <a:pt x="1386238" y="28080"/>
                  </a:lnTo>
                  <a:lnTo>
                    <a:pt x="1663485" y="28080"/>
                  </a:lnTo>
                  <a:lnTo>
                    <a:pt x="1940733" y="112320"/>
                  </a:lnTo>
                  <a:lnTo>
                    <a:pt x="2217981" y="84240"/>
                  </a:lnTo>
                  <a:lnTo>
                    <a:pt x="2495228" y="196560"/>
                  </a:lnTo>
                  <a:lnTo>
                    <a:pt x="2772476" y="112320"/>
                  </a:lnTo>
                  <a:lnTo>
                    <a:pt x="3049724" y="196560"/>
                  </a:lnTo>
                  <a:lnTo>
                    <a:pt x="3326971" y="252720"/>
                  </a:lnTo>
                  <a:lnTo>
                    <a:pt x="3604219" y="84240"/>
                  </a:lnTo>
                  <a:lnTo>
                    <a:pt x="3881467" y="112320"/>
                  </a:lnTo>
                  <a:lnTo>
                    <a:pt x="4158714" y="84240"/>
                  </a:lnTo>
                  <a:lnTo>
                    <a:pt x="4435962" y="168480"/>
                  </a:lnTo>
                  <a:lnTo>
                    <a:pt x="4713210" y="84240"/>
                  </a:lnTo>
                  <a:lnTo>
                    <a:pt x="4990457" y="28080"/>
                  </a:lnTo>
                  <a:lnTo>
                    <a:pt x="5267705" y="0"/>
                  </a:lnTo>
                  <a:lnTo>
                    <a:pt x="5544953" y="0"/>
                  </a:lnTo>
                  <a:lnTo>
                    <a:pt x="5822200" y="56160"/>
                  </a:lnTo>
                  <a:lnTo>
                    <a:pt x="6099448" y="84240"/>
                  </a:lnTo>
                  <a:lnTo>
                    <a:pt x="6376696" y="56160"/>
                  </a:lnTo>
                  <a:lnTo>
                    <a:pt x="6653943" y="28080"/>
                  </a:lnTo>
                </a:path>
              </a:pathLst>
            </a:custGeom>
            <a:ln w="27101" cap="flat">
              <a:solidFill>
                <a:srgbClr val="0058AB">
                  <a:alpha val="100000"/>
                </a:srgbClr>
              </a:solidFill>
              <a:prstDash val="solid"/>
              <a:round/>
            </a:ln>
          </p:spPr>
          <p:txBody>
            <a:bodyPr/>
            <a:lstStyle/>
            <a:p/>
          </p:txBody>
        </p:sp>
        <p:sp>
          <p:nvSpPr>
            <p:cNvPr id="66" name="pl66"/>
            <p:cNvSpPr/>
            <p:nvPr/>
          </p:nvSpPr>
          <p:spPr>
            <a:xfrm>
              <a:off x="1421035" y="1226758"/>
              <a:ext cx="6653943" cy="393120"/>
            </a:xfrm>
            <a:custGeom>
              <a:avLst/>
              <a:pathLst>
                <a:path w="6653943" h="393120">
                  <a:moveTo>
                    <a:pt x="0" y="252720"/>
                  </a:moveTo>
                  <a:lnTo>
                    <a:pt x="277247" y="112320"/>
                  </a:lnTo>
                  <a:lnTo>
                    <a:pt x="554495" y="84240"/>
                  </a:lnTo>
                  <a:lnTo>
                    <a:pt x="831742" y="56160"/>
                  </a:lnTo>
                  <a:lnTo>
                    <a:pt x="1108990" y="28080"/>
                  </a:lnTo>
                  <a:lnTo>
                    <a:pt x="1386238" y="0"/>
                  </a:lnTo>
                  <a:lnTo>
                    <a:pt x="1663485" y="0"/>
                  </a:lnTo>
                  <a:lnTo>
                    <a:pt x="1940733" y="28080"/>
                  </a:lnTo>
                  <a:lnTo>
                    <a:pt x="2217981" y="140400"/>
                  </a:lnTo>
                  <a:lnTo>
                    <a:pt x="2495228" y="196560"/>
                  </a:lnTo>
                  <a:lnTo>
                    <a:pt x="2772476" y="168480"/>
                  </a:lnTo>
                  <a:lnTo>
                    <a:pt x="3049724" y="196560"/>
                  </a:lnTo>
                  <a:lnTo>
                    <a:pt x="3326971" y="196560"/>
                  </a:lnTo>
                  <a:lnTo>
                    <a:pt x="3604219" y="196560"/>
                  </a:lnTo>
                  <a:lnTo>
                    <a:pt x="3881467" y="280800"/>
                  </a:lnTo>
                  <a:lnTo>
                    <a:pt x="4158714" y="196560"/>
                  </a:lnTo>
                  <a:lnTo>
                    <a:pt x="4435962" y="280800"/>
                  </a:lnTo>
                  <a:lnTo>
                    <a:pt x="4713210" y="280800"/>
                  </a:lnTo>
                  <a:lnTo>
                    <a:pt x="4990457" y="140400"/>
                  </a:lnTo>
                  <a:lnTo>
                    <a:pt x="5267705" y="84240"/>
                  </a:lnTo>
                  <a:lnTo>
                    <a:pt x="5544953" y="140400"/>
                  </a:lnTo>
                  <a:lnTo>
                    <a:pt x="5822200" y="393120"/>
                  </a:lnTo>
                  <a:lnTo>
                    <a:pt x="6099448" y="365040"/>
                  </a:lnTo>
                  <a:lnTo>
                    <a:pt x="6376696" y="196560"/>
                  </a:lnTo>
                  <a:lnTo>
                    <a:pt x="6653943" y="308880"/>
                  </a:lnTo>
                </a:path>
              </a:pathLst>
            </a:custGeom>
            <a:ln w="27101" cap="flat">
              <a:solidFill>
                <a:srgbClr val="333333">
                  <a:alpha val="100000"/>
                </a:srgbClr>
              </a:solidFill>
              <a:prstDash val="solid"/>
              <a:round/>
            </a:ln>
          </p:spPr>
          <p:txBody>
            <a:bodyPr/>
            <a:lstStyle/>
            <a:p/>
          </p:txBody>
        </p:sp>
        <p:sp>
          <p:nvSpPr>
            <p:cNvPr id="67" name="tx67"/>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9" name="tx69"/>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0" name="tx70"/>
            <p:cNvSpPr/>
            <p:nvPr/>
          </p:nvSpPr>
          <p:spPr>
            <a:xfrm>
              <a:off x="7450145"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1" name="tx71"/>
            <p:cNvSpPr/>
            <p:nvPr/>
          </p:nvSpPr>
          <p:spPr>
            <a:xfrm>
              <a:off x="7727393"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2" name="tx72"/>
            <p:cNvSpPr/>
            <p:nvPr/>
          </p:nvSpPr>
          <p:spPr>
            <a:xfrm>
              <a:off x="8004641"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3" name="tx73"/>
            <p:cNvSpPr/>
            <p:nvPr/>
          </p:nvSpPr>
          <p:spPr>
            <a:xfrm>
              <a:off x="6618402"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4" name="tx74"/>
            <p:cNvSpPr/>
            <p:nvPr/>
          </p:nvSpPr>
          <p:spPr>
            <a:xfrm>
              <a:off x="6895650"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5" name="tx75"/>
            <p:cNvSpPr/>
            <p:nvPr/>
          </p:nvSpPr>
          <p:spPr>
            <a:xfrm>
              <a:off x="7172898"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6" name="tx76"/>
            <p:cNvSpPr/>
            <p:nvPr/>
          </p:nvSpPr>
          <p:spPr>
            <a:xfrm>
              <a:off x="7450145"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7" name="tx77"/>
            <p:cNvSpPr/>
            <p:nvPr/>
          </p:nvSpPr>
          <p:spPr>
            <a:xfrm>
              <a:off x="7727393"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8" name="tx78"/>
            <p:cNvSpPr/>
            <p:nvPr/>
          </p:nvSpPr>
          <p:spPr>
            <a:xfrm>
              <a:off x="8004641"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79" name="tx79"/>
            <p:cNvSpPr/>
            <p:nvPr/>
          </p:nvSpPr>
          <p:spPr>
            <a:xfrm>
              <a:off x="4163367" y="37013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0" name="tx80"/>
            <p:cNvSpPr/>
            <p:nvPr/>
          </p:nvSpPr>
          <p:spPr>
            <a:xfrm>
              <a:off x="1345686" y="33929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1" name="tx81"/>
            <p:cNvSpPr/>
            <p:nvPr/>
          </p:nvSpPr>
          <p:spPr>
            <a:xfrm>
              <a:off x="6935843" y="369319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2" name="tx82"/>
            <p:cNvSpPr/>
            <p:nvPr/>
          </p:nvSpPr>
          <p:spPr>
            <a:xfrm>
              <a:off x="7167887" y="32632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3" name="tx83"/>
            <p:cNvSpPr/>
            <p:nvPr/>
          </p:nvSpPr>
          <p:spPr>
            <a:xfrm>
              <a:off x="7445134" y="33152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4" name="tx84"/>
            <p:cNvSpPr/>
            <p:nvPr/>
          </p:nvSpPr>
          <p:spPr>
            <a:xfrm>
              <a:off x="7722382" y="360710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5" name="tx85"/>
            <p:cNvSpPr/>
            <p:nvPr/>
          </p:nvSpPr>
          <p:spPr>
            <a:xfrm>
              <a:off x="7999630" y="33501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6" name="tx86"/>
            <p:cNvSpPr/>
            <p:nvPr/>
          </p:nvSpPr>
          <p:spPr>
            <a:xfrm>
              <a:off x="1353221" y="243218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87" name="tx87"/>
            <p:cNvSpPr/>
            <p:nvPr/>
          </p:nvSpPr>
          <p:spPr>
            <a:xfrm>
              <a:off x="4125697" y="318177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88" name="tx88"/>
            <p:cNvSpPr/>
            <p:nvPr/>
          </p:nvSpPr>
          <p:spPr>
            <a:xfrm>
              <a:off x="5511936" y="297248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89" name="tx89"/>
            <p:cNvSpPr/>
            <p:nvPr/>
          </p:nvSpPr>
          <p:spPr>
            <a:xfrm>
              <a:off x="6633122" y="349602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0" name="tx90"/>
            <p:cNvSpPr/>
            <p:nvPr/>
          </p:nvSpPr>
          <p:spPr>
            <a:xfrm>
              <a:off x="6898174" y="325993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1" name="tx91"/>
            <p:cNvSpPr/>
            <p:nvPr/>
          </p:nvSpPr>
          <p:spPr>
            <a:xfrm>
              <a:off x="7175422" y="221559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92" name="tx92"/>
            <p:cNvSpPr/>
            <p:nvPr/>
          </p:nvSpPr>
          <p:spPr>
            <a:xfrm>
              <a:off x="7452669" y="226366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93" name="tx93"/>
            <p:cNvSpPr/>
            <p:nvPr/>
          </p:nvSpPr>
          <p:spPr>
            <a:xfrm>
              <a:off x="7729917" y="295453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94" name="tx94"/>
            <p:cNvSpPr/>
            <p:nvPr/>
          </p:nvSpPr>
          <p:spPr>
            <a:xfrm>
              <a:off x="8007165" y="25203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95" name="tx9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717597" y="289997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7" name="tx97"/>
            <p:cNvSpPr/>
            <p:nvPr/>
          </p:nvSpPr>
          <p:spPr>
            <a:xfrm>
              <a:off x="717597" y="1844078"/>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8" name="tx9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7" name="tx11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78790" y="4909475"/>
              <a:ext cx="201456" cy="201456"/>
            </a:xfrm>
            <a:prstGeom prst="rect">
              <a:avLst/>
            </a:prstGeom>
            <a:solidFill>
              <a:srgbClr val="E2231A">
                <a:alpha val="100000"/>
              </a:srgbClr>
            </a:solidFill>
          </p:spPr>
          <p:txBody>
            <a:bodyPr/>
            <a:lstStyle/>
            <a:p/>
          </p:txBody>
        </p:sp>
        <p:sp>
          <p:nvSpPr>
            <p:cNvPr id="120" name="rc120"/>
            <p:cNvSpPr/>
            <p:nvPr/>
          </p:nvSpPr>
          <p:spPr>
            <a:xfrm>
              <a:off x="5642950" y="4909475"/>
              <a:ext cx="201456" cy="201456"/>
            </a:xfrm>
            <a:prstGeom prst="rect">
              <a:avLst/>
            </a:prstGeom>
            <a:solidFill>
              <a:srgbClr val="B3B3B3">
                <a:alpha val="100000"/>
              </a:srgbClr>
            </a:solidFill>
          </p:spPr>
          <p:txBody>
            <a:bodyPr/>
            <a:lstStyle/>
            <a:p/>
          </p:txBody>
        </p:sp>
        <p:sp>
          <p:nvSpPr>
            <p:cNvPr id="121" name="tx12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951100" y="661760"/>
              <a:ext cx="13421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Latvia, 2000-2024</a:t>
              </a:r>
            </a:p>
          </p:txBody>
        </p:sp>
        <p:sp>
          <p:nvSpPr>
            <p:cNvPr id="125" name="pl125"/>
            <p:cNvSpPr/>
            <p:nvPr/>
          </p:nvSpPr>
          <p:spPr>
            <a:xfrm>
              <a:off x="26172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2592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9011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93824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5802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296273" y="5774644"/>
              <a:ext cx="496690" cy="162162"/>
            </a:xfrm>
            <a:prstGeom prst="rect">
              <a:avLst/>
            </a:prstGeom>
            <a:solidFill>
              <a:srgbClr val="E2231A">
                <a:alpha val="100000"/>
              </a:srgbClr>
            </a:solidFill>
          </p:spPr>
          <p:txBody>
            <a:bodyPr/>
            <a:lstStyle/>
            <a:p/>
          </p:txBody>
        </p:sp>
        <p:sp>
          <p:nvSpPr>
            <p:cNvPr id="135" name="rc135"/>
            <p:cNvSpPr/>
            <p:nvPr/>
          </p:nvSpPr>
          <p:spPr>
            <a:xfrm>
              <a:off x="1296273" y="5571941"/>
              <a:ext cx="1125479" cy="162162"/>
            </a:xfrm>
            <a:prstGeom prst="rect">
              <a:avLst/>
            </a:prstGeom>
            <a:solidFill>
              <a:srgbClr val="E2231A">
                <a:alpha val="100000"/>
              </a:srgbClr>
            </a:solidFill>
          </p:spPr>
          <p:txBody>
            <a:bodyPr/>
            <a:lstStyle/>
            <a:p/>
          </p:txBody>
        </p:sp>
        <p:sp>
          <p:nvSpPr>
            <p:cNvPr id="136" name="rc136"/>
            <p:cNvSpPr/>
            <p:nvPr/>
          </p:nvSpPr>
          <p:spPr>
            <a:xfrm>
              <a:off x="1296273" y="5369238"/>
              <a:ext cx="739751" cy="162162"/>
            </a:xfrm>
            <a:prstGeom prst="rect">
              <a:avLst/>
            </a:prstGeom>
            <a:solidFill>
              <a:srgbClr val="E2231A">
                <a:alpha val="100000"/>
              </a:srgbClr>
            </a:solidFill>
          </p:spPr>
          <p:txBody>
            <a:bodyPr/>
            <a:lstStyle/>
            <a:p/>
          </p:txBody>
        </p:sp>
        <p:sp>
          <p:nvSpPr>
            <p:cNvPr id="137" name="rc137"/>
            <p:cNvSpPr/>
            <p:nvPr/>
          </p:nvSpPr>
          <p:spPr>
            <a:xfrm>
              <a:off x="1792964" y="5774644"/>
              <a:ext cx="1532342" cy="162162"/>
            </a:xfrm>
            <a:prstGeom prst="rect">
              <a:avLst/>
            </a:prstGeom>
            <a:solidFill>
              <a:srgbClr val="B3B3B3">
                <a:alpha val="100000"/>
              </a:srgbClr>
            </a:solidFill>
          </p:spPr>
          <p:txBody>
            <a:bodyPr/>
            <a:lstStyle/>
            <a:p/>
          </p:txBody>
        </p:sp>
        <p:sp>
          <p:nvSpPr>
            <p:cNvPr id="138" name="rc138"/>
            <p:cNvSpPr/>
            <p:nvPr/>
          </p:nvSpPr>
          <p:spPr>
            <a:xfrm>
              <a:off x="2421752" y="5571941"/>
              <a:ext cx="3606288" cy="162162"/>
            </a:xfrm>
            <a:prstGeom prst="rect">
              <a:avLst/>
            </a:prstGeom>
            <a:solidFill>
              <a:srgbClr val="B3B3B3">
                <a:alpha val="100000"/>
              </a:srgbClr>
            </a:solidFill>
          </p:spPr>
          <p:txBody>
            <a:bodyPr/>
            <a:lstStyle/>
            <a:p/>
          </p:txBody>
        </p:sp>
        <p:sp>
          <p:nvSpPr>
            <p:cNvPr id="139" name="rc139"/>
            <p:cNvSpPr/>
            <p:nvPr/>
          </p:nvSpPr>
          <p:spPr>
            <a:xfrm>
              <a:off x="2036025" y="5369238"/>
              <a:ext cx="6163715" cy="162162"/>
            </a:xfrm>
            <a:prstGeom prst="rect">
              <a:avLst/>
            </a:prstGeom>
            <a:solidFill>
              <a:srgbClr val="B3B3B3">
                <a:alpha val="100000"/>
              </a:srgbClr>
            </a:solidFill>
          </p:spPr>
          <p:txBody>
            <a:bodyPr/>
            <a:lstStyle/>
            <a:p/>
          </p:txBody>
        </p:sp>
        <p:sp>
          <p:nvSpPr>
            <p:cNvPr id="140" name="tx140"/>
            <p:cNvSpPr/>
            <p:nvPr/>
          </p:nvSpPr>
          <p:spPr>
            <a:xfrm>
              <a:off x="3391224"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41" name="tx141"/>
            <p:cNvSpPr/>
            <p:nvPr/>
          </p:nvSpPr>
          <p:spPr>
            <a:xfrm>
              <a:off x="6108413"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42" name="tx142"/>
            <p:cNvSpPr/>
            <p:nvPr/>
          </p:nvSpPr>
          <p:spPr>
            <a:xfrm>
              <a:off x="828011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a:t>
              </a:r>
            </a:p>
          </p:txBody>
        </p:sp>
        <p:sp>
          <p:nvSpPr>
            <p:cNvPr id="143" name="tx143"/>
            <p:cNvSpPr/>
            <p:nvPr/>
          </p:nvSpPr>
          <p:spPr>
            <a:xfrm>
              <a:off x="1430483"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4" name="tx144"/>
            <p:cNvSpPr/>
            <p:nvPr/>
          </p:nvSpPr>
          <p:spPr>
            <a:xfrm>
              <a:off x="1744877"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5" name="tx145"/>
            <p:cNvSpPr/>
            <p:nvPr/>
          </p:nvSpPr>
          <p:spPr>
            <a:xfrm>
              <a:off x="1552013"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6" name="tx146"/>
            <p:cNvSpPr/>
            <p:nvPr/>
          </p:nvSpPr>
          <p:spPr>
            <a:xfrm>
              <a:off x="2493217"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7" name="tx147"/>
            <p:cNvSpPr/>
            <p:nvPr/>
          </p:nvSpPr>
          <p:spPr>
            <a:xfrm>
              <a:off x="4144525"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48" name="tx148"/>
            <p:cNvSpPr/>
            <p:nvPr/>
          </p:nvSpPr>
          <p:spPr>
            <a:xfrm>
              <a:off x="5037510"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49" name="tx14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852806"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54" name="tx154"/>
            <p:cNvSpPr/>
            <p:nvPr/>
          </p:nvSpPr>
          <p:spPr>
            <a:xfrm>
              <a:off x="6494776"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5" name="tx155"/>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similar to in 2019, where coverage was 99%.
&lt;500 children missed their routine first dose of measles vaccine.
MCV2 is typically administered to children between 18 months and five years old. MCV2 coverage declined at 88%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57140"/>
                  </a:moveTo>
                  <a:lnTo>
                    <a:pt x="141553" y="28570"/>
                  </a:lnTo>
                  <a:lnTo>
                    <a:pt x="283107" y="28570"/>
                  </a:lnTo>
                  <a:lnTo>
                    <a:pt x="424661" y="28570"/>
                  </a:lnTo>
                  <a:lnTo>
                    <a:pt x="566215" y="28570"/>
                  </a:lnTo>
                  <a:lnTo>
                    <a:pt x="707769" y="28570"/>
                  </a:lnTo>
                  <a:lnTo>
                    <a:pt x="849323" y="28570"/>
                  </a:lnTo>
                  <a:lnTo>
                    <a:pt x="990877" y="114281"/>
                  </a:lnTo>
                  <a:lnTo>
                    <a:pt x="1132431" y="85710"/>
                  </a:lnTo>
                  <a:lnTo>
                    <a:pt x="1273984" y="199991"/>
                  </a:lnTo>
                  <a:lnTo>
                    <a:pt x="1415538" y="114281"/>
                  </a:lnTo>
                  <a:lnTo>
                    <a:pt x="1557092" y="199991"/>
                  </a:lnTo>
                  <a:lnTo>
                    <a:pt x="1698646" y="257132"/>
                  </a:lnTo>
                  <a:lnTo>
                    <a:pt x="1840200" y="85710"/>
                  </a:lnTo>
                  <a:lnTo>
                    <a:pt x="1981754" y="114281"/>
                  </a:lnTo>
                  <a:lnTo>
                    <a:pt x="2123308" y="85710"/>
                  </a:lnTo>
                  <a:lnTo>
                    <a:pt x="2264862" y="171421"/>
                  </a:lnTo>
                  <a:lnTo>
                    <a:pt x="2406416" y="85710"/>
                  </a:lnTo>
                  <a:lnTo>
                    <a:pt x="2547969" y="28570"/>
                  </a:lnTo>
                  <a:lnTo>
                    <a:pt x="2689523" y="0"/>
                  </a:lnTo>
                  <a:lnTo>
                    <a:pt x="2831077" y="0"/>
                  </a:lnTo>
                  <a:lnTo>
                    <a:pt x="2972631" y="57140"/>
                  </a:lnTo>
                  <a:lnTo>
                    <a:pt x="3114185" y="8571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57140"/>
                  </a:moveTo>
                  <a:lnTo>
                    <a:pt x="141553" y="28570"/>
                  </a:lnTo>
                  <a:lnTo>
                    <a:pt x="283107" y="28570"/>
                  </a:lnTo>
                  <a:lnTo>
                    <a:pt x="424661" y="28570"/>
                  </a:lnTo>
                  <a:lnTo>
                    <a:pt x="566215" y="28570"/>
                  </a:lnTo>
                  <a:lnTo>
                    <a:pt x="707769" y="28570"/>
                  </a:lnTo>
                  <a:lnTo>
                    <a:pt x="849323" y="28570"/>
                  </a:lnTo>
                  <a:lnTo>
                    <a:pt x="990877" y="114281"/>
                  </a:lnTo>
                  <a:lnTo>
                    <a:pt x="1132431" y="85710"/>
                  </a:lnTo>
                  <a:lnTo>
                    <a:pt x="1273984" y="199991"/>
                  </a:lnTo>
                  <a:lnTo>
                    <a:pt x="1415538" y="114281"/>
                  </a:lnTo>
                  <a:lnTo>
                    <a:pt x="1557092" y="199991"/>
                  </a:lnTo>
                  <a:lnTo>
                    <a:pt x="1698646" y="257132"/>
                  </a:lnTo>
                  <a:lnTo>
                    <a:pt x="1840200" y="85710"/>
                  </a:lnTo>
                  <a:lnTo>
                    <a:pt x="1981754" y="114281"/>
                  </a:lnTo>
                  <a:lnTo>
                    <a:pt x="2123308" y="85710"/>
                  </a:lnTo>
                  <a:lnTo>
                    <a:pt x="2264862" y="171421"/>
                  </a:lnTo>
                  <a:lnTo>
                    <a:pt x="2406416" y="85710"/>
                  </a:lnTo>
                  <a:lnTo>
                    <a:pt x="2547969" y="28570"/>
                  </a:lnTo>
                  <a:lnTo>
                    <a:pt x="2689523" y="0"/>
                  </a:lnTo>
                  <a:lnTo>
                    <a:pt x="2831077" y="0"/>
                  </a:lnTo>
                  <a:lnTo>
                    <a:pt x="2972631" y="57140"/>
                  </a:lnTo>
                  <a:lnTo>
                    <a:pt x="3114185" y="85710"/>
                  </a:lnTo>
                  <a:lnTo>
                    <a:pt x="3255739" y="5714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57140"/>
                  </a:moveTo>
                  <a:lnTo>
                    <a:pt x="141553" y="28570"/>
                  </a:lnTo>
                  <a:lnTo>
                    <a:pt x="283107" y="28570"/>
                  </a:lnTo>
                  <a:lnTo>
                    <a:pt x="424661" y="28570"/>
                  </a:lnTo>
                  <a:lnTo>
                    <a:pt x="566215" y="28570"/>
                  </a:lnTo>
                  <a:lnTo>
                    <a:pt x="707769" y="28570"/>
                  </a:lnTo>
                  <a:lnTo>
                    <a:pt x="849323" y="28570"/>
                  </a:lnTo>
                  <a:lnTo>
                    <a:pt x="990877" y="114281"/>
                  </a:lnTo>
                  <a:lnTo>
                    <a:pt x="1132431" y="85710"/>
                  </a:lnTo>
                  <a:lnTo>
                    <a:pt x="1273984" y="199991"/>
                  </a:lnTo>
                  <a:lnTo>
                    <a:pt x="1415538" y="114281"/>
                  </a:lnTo>
                  <a:lnTo>
                    <a:pt x="1557092" y="199991"/>
                  </a:lnTo>
                  <a:lnTo>
                    <a:pt x="1698646" y="257132"/>
                  </a:lnTo>
                  <a:lnTo>
                    <a:pt x="1840200" y="85710"/>
                  </a:lnTo>
                  <a:lnTo>
                    <a:pt x="1981754" y="114281"/>
                  </a:lnTo>
                  <a:lnTo>
                    <a:pt x="2123308" y="85710"/>
                  </a:lnTo>
                  <a:lnTo>
                    <a:pt x="2264862" y="171421"/>
                  </a:lnTo>
                  <a:lnTo>
                    <a:pt x="2406416" y="85710"/>
                  </a:lnTo>
                  <a:lnTo>
                    <a:pt x="2547969" y="28570"/>
                  </a:lnTo>
                  <a:lnTo>
                    <a:pt x="2689523" y="0"/>
                  </a:lnTo>
                  <a:lnTo>
                    <a:pt x="2831077" y="0"/>
                  </a:lnTo>
                  <a:lnTo>
                    <a:pt x="2972631" y="57140"/>
                  </a:lnTo>
                  <a:lnTo>
                    <a:pt x="3114185" y="8571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5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5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298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54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671" y="4831778"/>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60" name="tx60"/>
            <p:cNvSpPr/>
            <p:nvPr/>
          </p:nvSpPr>
          <p:spPr>
            <a:xfrm>
              <a:off x="24400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254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20838" y="471005"/>
              <a:ext cx="23975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Latvia,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079955"/>
            </a:xfrm>
            <a:custGeom>
              <a:avLst/>
              <a:pathLst>
                <a:path w="3397293" h="1079955">
                  <a:moveTo>
                    <a:pt x="0" y="239990"/>
                  </a:moveTo>
                  <a:lnTo>
                    <a:pt x="141553" y="119995"/>
                  </a:lnTo>
                  <a:lnTo>
                    <a:pt x="283107" y="119995"/>
                  </a:lnTo>
                  <a:lnTo>
                    <a:pt x="424661" y="119995"/>
                  </a:lnTo>
                  <a:lnTo>
                    <a:pt x="566215" y="119995"/>
                  </a:lnTo>
                  <a:lnTo>
                    <a:pt x="707769" y="119995"/>
                  </a:lnTo>
                  <a:lnTo>
                    <a:pt x="849323" y="119995"/>
                  </a:lnTo>
                  <a:lnTo>
                    <a:pt x="990877" y="479980"/>
                  </a:lnTo>
                  <a:lnTo>
                    <a:pt x="1132431" y="359985"/>
                  </a:lnTo>
                  <a:lnTo>
                    <a:pt x="1273984" y="839965"/>
                  </a:lnTo>
                  <a:lnTo>
                    <a:pt x="1415538" y="479980"/>
                  </a:lnTo>
                  <a:lnTo>
                    <a:pt x="1557092" y="839965"/>
                  </a:lnTo>
                  <a:lnTo>
                    <a:pt x="1698646" y="1079955"/>
                  </a:lnTo>
                  <a:lnTo>
                    <a:pt x="1840200" y="359985"/>
                  </a:lnTo>
                  <a:lnTo>
                    <a:pt x="1981754" y="479980"/>
                  </a:lnTo>
                  <a:lnTo>
                    <a:pt x="2123308" y="359985"/>
                  </a:lnTo>
                  <a:lnTo>
                    <a:pt x="2264862" y="719970"/>
                  </a:lnTo>
                  <a:lnTo>
                    <a:pt x="2406416" y="359985"/>
                  </a:lnTo>
                  <a:lnTo>
                    <a:pt x="2547969" y="119995"/>
                  </a:lnTo>
                  <a:lnTo>
                    <a:pt x="2689523" y="0"/>
                  </a:lnTo>
                  <a:lnTo>
                    <a:pt x="2831077" y="0"/>
                  </a:lnTo>
                  <a:lnTo>
                    <a:pt x="2972631" y="239990"/>
                  </a:lnTo>
                  <a:lnTo>
                    <a:pt x="3114185" y="359985"/>
                  </a:lnTo>
                  <a:lnTo>
                    <a:pt x="3255739" y="239990"/>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239990"/>
                  </a:lnTo>
                  <a:lnTo>
                    <a:pt x="424661" y="119995"/>
                  </a:lnTo>
                  <a:lnTo>
                    <a:pt x="566215" y="119995"/>
                  </a:lnTo>
                  <a:lnTo>
                    <a:pt x="707769" y="119995"/>
                  </a:lnTo>
                  <a:lnTo>
                    <a:pt x="849323" y="0"/>
                  </a:lnTo>
                  <a:lnTo>
                    <a:pt x="990877" y="119995"/>
                  </a:lnTo>
                  <a:lnTo>
                    <a:pt x="1132431" y="0"/>
                  </a:lnTo>
                  <a:lnTo>
                    <a:pt x="1273984" y="11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079955"/>
            </a:xfrm>
            <a:custGeom>
              <a:avLst/>
              <a:pathLst>
                <a:path w="3397293" h="1079955">
                  <a:moveTo>
                    <a:pt x="0" y="239990"/>
                  </a:moveTo>
                  <a:lnTo>
                    <a:pt x="141553" y="119995"/>
                  </a:lnTo>
                  <a:lnTo>
                    <a:pt x="283107" y="119995"/>
                  </a:lnTo>
                  <a:lnTo>
                    <a:pt x="424661" y="119995"/>
                  </a:lnTo>
                  <a:lnTo>
                    <a:pt x="566215" y="119995"/>
                  </a:lnTo>
                  <a:lnTo>
                    <a:pt x="707769" y="119995"/>
                  </a:lnTo>
                  <a:lnTo>
                    <a:pt x="849323" y="119995"/>
                  </a:lnTo>
                  <a:lnTo>
                    <a:pt x="990877" y="479980"/>
                  </a:lnTo>
                  <a:lnTo>
                    <a:pt x="1132431" y="359985"/>
                  </a:lnTo>
                  <a:lnTo>
                    <a:pt x="1273984" y="839965"/>
                  </a:lnTo>
                  <a:lnTo>
                    <a:pt x="1415538" y="479980"/>
                  </a:lnTo>
                  <a:lnTo>
                    <a:pt x="1557092" y="839965"/>
                  </a:lnTo>
                  <a:lnTo>
                    <a:pt x="1698646" y="1079955"/>
                  </a:lnTo>
                  <a:lnTo>
                    <a:pt x="1840200" y="359985"/>
                  </a:lnTo>
                  <a:lnTo>
                    <a:pt x="1981754" y="479980"/>
                  </a:lnTo>
                  <a:lnTo>
                    <a:pt x="2123308" y="359985"/>
                  </a:lnTo>
                  <a:lnTo>
                    <a:pt x="2264862" y="719970"/>
                  </a:lnTo>
                  <a:lnTo>
                    <a:pt x="2406416" y="359985"/>
                  </a:lnTo>
                  <a:lnTo>
                    <a:pt x="2547969" y="119995"/>
                  </a:lnTo>
                  <a:lnTo>
                    <a:pt x="2689523" y="0"/>
                  </a:lnTo>
                  <a:lnTo>
                    <a:pt x="2831077" y="0"/>
                  </a:lnTo>
                  <a:lnTo>
                    <a:pt x="2972631" y="239990"/>
                  </a:lnTo>
                  <a:lnTo>
                    <a:pt x="3114185" y="359985"/>
                  </a:lnTo>
                  <a:lnTo>
                    <a:pt x="3255739" y="239990"/>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079955"/>
            </a:xfrm>
            <a:custGeom>
              <a:avLst/>
              <a:pathLst>
                <a:path w="3397293" h="1079955">
                  <a:moveTo>
                    <a:pt x="0" y="239990"/>
                  </a:moveTo>
                  <a:lnTo>
                    <a:pt x="141553" y="119995"/>
                  </a:lnTo>
                  <a:lnTo>
                    <a:pt x="283107" y="119995"/>
                  </a:lnTo>
                  <a:lnTo>
                    <a:pt x="424661" y="119995"/>
                  </a:lnTo>
                  <a:lnTo>
                    <a:pt x="566215" y="119995"/>
                  </a:lnTo>
                  <a:lnTo>
                    <a:pt x="707769" y="119995"/>
                  </a:lnTo>
                  <a:lnTo>
                    <a:pt x="849323" y="119995"/>
                  </a:lnTo>
                  <a:lnTo>
                    <a:pt x="990877" y="479980"/>
                  </a:lnTo>
                  <a:lnTo>
                    <a:pt x="1132431" y="359985"/>
                  </a:lnTo>
                  <a:lnTo>
                    <a:pt x="1273984" y="839965"/>
                  </a:lnTo>
                  <a:lnTo>
                    <a:pt x="1415538" y="479980"/>
                  </a:lnTo>
                  <a:lnTo>
                    <a:pt x="1557092" y="839965"/>
                  </a:lnTo>
                  <a:lnTo>
                    <a:pt x="1698646" y="1079955"/>
                  </a:lnTo>
                  <a:lnTo>
                    <a:pt x="1840200" y="359985"/>
                  </a:lnTo>
                  <a:lnTo>
                    <a:pt x="1981754" y="479980"/>
                  </a:lnTo>
                  <a:lnTo>
                    <a:pt x="2123308" y="359985"/>
                  </a:lnTo>
                  <a:lnTo>
                    <a:pt x="2264862" y="719970"/>
                  </a:lnTo>
                  <a:lnTo>
                    <a:pt x="2406416" y="359985"/>
                  </a:lnTo>
                  <a:lnTo>
                    <a:pt x="2547969" y="119995"/>
                  </a:lnTo>
                  <a:lnTo>
                    <a:pt x="2689523" y="0"/>
                  </a:lnTo>
                  <a:lnTo>
                    <a:pt x="2831077" y="0"/>
                  </a:lnTo>
                  <a:lnTo>
                    <a:pt x="2972631" y="239990"/>
                  </a:lnTo>
                  <a:lnTo>
                    <a:pt x="3114185" y="359985"/>
                  </a:lnTo>
                  <a:lnTo>
                    <a:pt x="3255739" y="239990"/>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09723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05008" y="17868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12777" y="17851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582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582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8968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521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25370" y="4831778"/>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122" name="tx122"/>
            <p:cNvSpPr/>
            <p:nvPr/>
          </p:nvSpPr>
          <p:spPr>
            <a:xfrm>
              <a:off x="67567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1924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765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8951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138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332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358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545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4732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1918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3231113" cy="149993"/>
            </a:xfrm>
            <a:prstGeom prst="rect">
              <a:avLst/>
            </a:prstGeom>
            <a:solidFill>
              <a:srgbClr val="E2231A">
                <a:alpha val="80000"/>
              </a:srgbClr>
            </a:solidFill>
          </p:spPr>
          <p:txBody>
            <a:bodyPr/>
            <a:lstStyle/>
            <a:p/>
          </p:txBody>
        </p:sp>
        <p:sp>
          <p:nvSpPr>
            <p:cNvPr id="138" name="rc138"/>
            <p:cNvSpPr/>
            <p:nvPr/>
          </p:nvSpPr>
          <p:spPr>
            <a:xfrm>
              <a:off x="1317178" y="5637654"/>
              <a:ext cx="7321564" cy="149993"/>
            </a:xfrm>
            <a:prstGeom prst="rect">
              <a:avLst/>
            </a:prstGeom>
            <a:solidFill>
              <a:srgbClr val="E2231A">
                <a:alpha val="80000"/>
              </a:srgbClr>
            </a:solidFill>
          </p:spPr>
          <p:txBody>
            <a:bodyPr/>
            <a:lstStyle/>
            <a:p/>
          </p:txBody>
        </p:sp>
        <p:sp>
          <p:nvSpPr>
            <p:cNvPr id="139" name="rc139"/>
            <p:cNvSpPr/>
            <p:nvPr/>
          </p:nvSpPr>
          <p:spPr>
            <a:xfrm>
              <a:off x="1317178" y="5450161"/>
              <a:ext cx="4812296" cy="149993"/>
            </a:xfrm>
            <a:prstGeom prst="rect">
              <a:avLst/>
            </a:prstGeom>
            <a:solidFill>
              <a:srgbClr val="E2231A">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0277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452144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6240126"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7" name="tx147"/>
            <p:cNvSpPr/>
            <p:nvPr/>
          </p:nvSpPr>
          <p:spPr>
            <a:xfrm>
              <a:off x="795880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8" name="tx14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Latvia (98%) was 14 percentage points higher than the global average (84%) and 4 percentage points higher than the average across all non-programme countries (94%).
National MCV1 coverage was 1 percentage point lower than in 2019 (99%).
The number of unvaccinated children increased (ie. worsened) compared to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Latvia ranked number 34 out of 41 countries for lowest MCV1 coverage (based on tied ranks).
Latvia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86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05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2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24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16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45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864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783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702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719765"/>
              <a:ext cx="249522" cy="1382931"/>
            </a:xfrm>
            <a:prstGeom prst="rect">
              <a:avLst/>
            </a:prstGeom>
            <a:solidFill>
              <a:srgbClr val="80BD41">
                <a:alpha val="100000"/>
              </a:srgbClr>
            </a:solidFill>
          </p:spPr>
          <p:txBody>
            <a:bodyPr/>
            <a:lstStyle/>
            <a:p/>
          </p:txBody>
        </p:sp>
        <p:sp>
          <p:nvSpPr>
            <p:cNvPr id="26" name="rc26"/>
            <p:cNvSpPr/>
            <p:nvPr/>
          </p:nvSpPr>
          <p:spPr>
            <a:xfrm>
              <a:off x="1296273" y="2677279"/>
              <a:ext cx="249522" cy="42486"/>
            </a:xfrm>
            <a:prstGeom prst="rect">
              <a:avLst/>
            </a:prstGeom>
            <a:solidFill>
              <a:srgbClr val="E2231A">
                <a:alpha val="100000"/>
              </a:srgbClr>
            </a:solidFill>
          </p:spPr>
          <p:txBody>
            <a:bodyPr/>
            <a:lstStyle/>
            <a:p/>
          </p:txBody>
        </p:sp>
        <p:sp>
          <p:nvSpPr>
            <p:cNvPr id="27" name="rc27"/>
            <p:cNvSpPr/>
            <p:nvPr/>
          </p:nvSpPr>
          <p:spPr>
            <a:xfrm>
              <a:off x="1573521" y="2740300"/>
              <a:ext cx="249522" cy="1362396"/>
            </a:xfrm>
            <a:prstGeom prst="rect">
              <a:avLst/>
            </a:prstGeom>
            <a:solidFill>
              <a:srgbClr val="80BD41">
                <a:alpha val="100000"/>
              </a:srgbClr>
            </a:solidFill>
          </p:spPr>
          <p:txBody>
            <a:bodyPr/>
            <a:lstStyle/>
            <a:p/>
          </p:txBody>
        </p:sp>
        <p:sp>
          <p:nvSpPr>
            <p:cNvPr id="28" name="rc28"/>
            <p:cNvSpPr/>
            <p:nvPr/>
          </p:nvSpPr>
          <p:spPr>
            <a:xfrm>
              <a:off x="1573521" y="2712684"/>
              <a:ext cx="249522" cy="27616"/>
            </a:xfrm>
            <a:prstGeom prst="rect">
              <a:avLst/>
            </a:prstGeom>
            <a:solidFill>
              <a:srgbClr val="E2231A">
                <a:alpha val="100000"/>
              </a:srgbClr>
            </a:solidFill>
          </p:spPr>
          <p:txBody>
            <a:bodyPr/>
            <a:lstStyle/>
            <a:p/>
          </p:txBody>
        </p:sp>
        <p:sp>
          <p:nvSpPr>
            <p:cNvPr id="29" name="rc29"/>
            <p:cNvSpPr/>
            <p:nvPr/>
          </p:nvSpPr>
          <p:spPr>
            <a:xfrm>
              <a:off x="1850769" y="2712684"/>
              <a:ext cx="249522" cy="1390012"/>
            </a:xfrm>
            <a:prstGeom prst="rect">
              <a:avLst/>
            </a:prstGeom>
            <a:solidFill>
              <a:srgbClr val="80BD41">
                <a:alpha val="100000"/>
              </a:srgbClr>
            </a:solidFill>
          </p:spPr>
          <p:txBody>
            <a:bodyPr/>
            <a:lstStyle/>
            <a:p/>
          </p:txBody>
        </p:sp>
        <p:sp>
          <p:nvSpPr>
            <p:cNvPr id="30" name="rc30"/>
            <p:cNvSpPr/>
            <p:nvPr/>
          </p:nvSpPr>
          <p:spPr>
            <a:xfrm>
              <a:off x="1850769" y="2684360"/>
              <a:ext cx="249522" cy="28324"/>
            </a:xfrm>
            <a:prstGeom prst="rect">
              <a:avLst/>
            </a:prstGeom>
            <a:solidFill>
              <a:srgbClr val="E2231A">
                <a:alpha val="100000"/>
              </a:srgbClr>
            </a:solidFill>
          </p:spPr>
          <p:txBody>
            <a:bodyPr/>
            <a:lstStyle/>
            <a:p/>
          </p:txBody>
        </p:sp>
        <p:sp>
          <p:nvSpPr>
            <p:cNvPr id="31" name="rc31"/>
            <p:cNvSpPr/>
            <p:nvPr/>
          </p:nvSpPr>
          <p:spPr>
            <a:xfrm>
              <a:off x="2128016" y="2643290"/>
              <a:ext cx="249522" cy="1459406"/>
            </a:xfrm>
            <a:prstGeom prst="rect">
              <a:avLst/>
            </a:prstGeom>
            <a:solidFill>
              <a:srgbClr val="80BD41">
                <a:alpha val="100000"/>
              </a:srgbClr>
            </a:solidFill>
          </p:spPr>
          <p:txBody>
            <a:bodyPr/>
            <a:lstStyle/>
            <a:p/>
          </p:txBody>
        </p:sp>
        <p:sp>
          <p:nvSpPr>
            <p:cNvPr id="32" name="rc32"/>
            <p:cNvSpPr/>
            <p:nvPr/>
          </p:nvSpPr>
          <p:spPr>
            <a:xfrm>
              <a:off x="2128016" y="2613549"/>
              <a:ext cx="249522" cy="29740"/>
            </a:xfrm>
            <a:prstGeom prst="rect">
              <a:avLst/>
            </a:prstGeom>
            <a:solidFill>
              <a:srgbClr val="E2231A">
                <a:alpha val="100000"/>
              </a:srgbClr>
            </a:solidFill>
          </p:spPr>
          <p:txBody>
            <a:bodyPr/>
            <a:lstStyle/>
            <a:p/>
          </p:txBody>
        </p:sp>
        <p:sp>
          <p:nvSpPr>
            <p:cNvPr id="33" name="rc33"/>
            <p:cNvSpPr/>
            <p:nvPr/>
          </p:nvSpPr>
          <p:spPr>
            <a:xfrm>
              <a:off x="2405264" y="2675863"/>
              <a:ext cx="249522" cy="1426833"/>
            </a:xfrm>
            <a:prstGeom prst="rect">
              <a:avLst/>
            </a:prstGeom>
            <a:solidFill>
              <a:srgbClr val="80BD41">
                <a:alpha val="100000"/>
              </a:srgbClr>
            </a:solidFill>
          </p:spPr>
          <p:txBody>
            <a:bodyPr/>
            <a:lstStyle/>
            <a:p/>
          </p:txBody>
        </p:sp>
        <p:sp>
          <p:nvSpPr>
            <p:cNvPr id="34" name="rc34"/>
            <p:cNvSpPr/>
            <p:nvPr/>
          </p:nvSpPr>
          <p:spPr>
            <a:xfrm>
              <a:off x="2405264" y="2646830"/>
              <a:ext cx="249522" cy="29032"/>
            </a:xfrm>
            <a:prstGeom prst="rect">
              <a:avLst/>
            </a:prstGeom>
            <a:solidFill>
              <a:srgbClr val="E2231A">
                <a:alpha val="100000"/>
              </a:srgbClr>
            </a:solidFill>
          </p:spPr>
          <p:txBody>
            <a:bodyPr/>
            <a:lstStyle/>
            <a:p/>
          </p:txBody>
        </p:sp>
        <p:sp>
          <p:nvSpPr>
            <p:cNvPr id="35" name="rc35"/>
            <p:cNvSpPr/>
            <p:nvPr/>
          </p:nvSpPr>
          <p:spPr>
            <a:xfrm>
              <a:off x="2682512" y="2583809"/>
              <a:ext cx="249522" cy="1518887"/>
            </a:xfrm>
            <a:prstGeom prst="rect">
              <a:avLst/>
            </a:prstGeom>
            <a:solidFill>
              <a:srgbClr val="80BD41">
                <a:alpha val="100000"/>
              </a:srgbClr>
            </a:solidFill>
          </p:spPr>
          <p:txBody>
            <a:bodyPr/>
            <a:lstStyle/>
            <a:p/>
          </p:txBody>
        </p:sp>
        <p:sp>
          <p:nvSpPr>
            <p:cNvPr id="36" name="rc36"/>
            <p:cNvSpPr/>
            <p:nvPr/>
          </p:nvSpPr>
          <p:spPr>
            <a:xfrm>
              <a:off x="2682512" y="2552652"/>
              <a:ext cx="249522" cy="31156"/>
            </a:xfrm>
            <a:prstGeom prst="rect">
              <a:avLst/>
            </a:prstGeom>
            <a:solidFill>
              <a:srgbClr val="E2231A">
                <a:alpha val="100000"/>
              </a:srgbClr>
            </a:solidFill>
          </p:spPr>
          <p:txBody>
            <a:bodyPr/>
            <a:lstStyle/>
            <a:p/>
          </p:txBody>
        </p:sp>
        <p:sp>
          <p:nvSpPr>
            <p:cNvPr id="37" name="rc37"/>
            <p:cNvSpPr/>
            <p:nvPr/>
          </p:nvSpPr>
          <p:spPr>
            <a:xfrm>
              <a:off x="2959759" y="2512290"/>
              <a:ext cx="249522" cy="1590406"/>
            </a:xfrm>
            <a:prstGeom prst="rect">
              <a:avLst/>
            </a:prstGeom>
            <a:solidFill>
              <a:srgbClr val="80BD41">
                <a:alpha val="100000"/>
              </a:srgbClr>
            </a:solidFill>
          </p:spPr>
          <p:txBody>
            <a:bodyPr/>
            <a:lstStyle/>
            <a:p/>
          </p:txBody>
        </p:sp>
        <p:sp>
          <p:nvSpPr>
            <p:cNvPr id="38" name="rc38"/>
            <p:cNvSpPr/>
            <p:nvPr/>
          </p:nvSpPr>
          <p:spPr>
            <a:xfrm>
              <a:off x="2959759" y="2479717"/>
              <a:ext cx="249522" cy="32572"/>
            </a:xfrm>
            <a:prstGeom prst="rect">
              <a:avLst/>
            </a:prstGeom>
            <a:solidFill>
              <a:srgbClr val="E2231A">
                <a:alpha val="100000"/>
              </a:srgbClr>
            </a:solidFill>
          </p:spPr>
          <p:txBody>
            <a:bodyPr/>
            <a:lstStyle/>
            <a:p/>
          </p:txBody>
        </p:sp>
        <p:sp>
          <p:nvSpPr>
            <p:cNvPr id="39" name="rc39"/>
            <p:cNvSpPr/>
            <p:nvPr/>
          </p:nvSpPr>
          <p:spPr>
            <a:xfrm>
              <a:off x="3237007" y="2491755"/>
              <a:ext cx="249522" cy="1610941"/>
            </a:xfrm>
            <a:prstGeom prst="rect">
              <a:avLst/>
            </a:prstGeom>
            <a:solidFill>
              <a:srgbClr val="80BD41">
                <a:alpha val="100000"/>
              </a:srgbClr>
            </a:solidFill>
          </p:spPr>
          <p:txBody>
            <a:bodyPr/>
            <a:lstStyle/>
            <a:p/>
          </p:txBody>
        </p:sp>
        <p:sp>
          <p:nvSpPr>
            <p:cNvPr id="40" name="rc40"/>
            <p:cNvSpPr/>
            <p:nvPr/>
          </p:nvSpPr>
          <p:spPr>
            <a:xfrm>
              <a:off x="3237007" y="2406782"/>
              <a:ext cx="249522" cy="84972"/>
            </a:xfrm>
            <a:prstGeom prst="rect">
              <a:avLst/>
            </a:prstGeom>
            <a:solidFill>
              <a:srgbClr val="E2231A">
                <a:alpha val="100000"/>
              </a:srgbClr>
            </a:solidFill>
          </p:spPr>
          <p:txBody>
            <a:bodyPr/>
            <a:lstStyle/>
            <a:p/>
          </p:txBody>
        </p:sp>
        <p:sp>
          <p:nvSpPr>
            <p:cNvPr id="41" name="rc41"/>
            <p:cNvSpPr/>
            <p:nvPr/>
          </p:nvSpPr>
          <p:spPr>
            <a:xfrm>
              <a:off x="3514255" y="2435107"/>
              <a:ext cx="249522" cy="1667590"/>
            </a:xfrm>
            <a:prstGeom prst="rect">
              <a:avLst/>
            </a:prstGeom>
            <a:solidFill>
              <a:srgbClr val="80BD41">
                <a:alpha val="100000"/>
              </a:srgbClr>
            </a:solidFill>
          </p:spPr>
          <p:txBody>
            <a:bodyPr/>
            <a:lstStyle/>
            <a:p/>
          </p:txBody>
        </p:sp>
        <p:sp>
          <p:nvSpPr>
            <p:cNvPr id="42" name="rc42"/>
            <p:cNvSpPr/>
            <p:nvPr/>
          </p:nvSpPr>
          <p:spPr>
            <a:xfrm>
              <a:off x="3514255" y="2365712"/>
              <a:ext cx="249522" cy="69394"/>
            </a:xfrm>
            <a:prstGeom prst="rect">
              <a:avLst/>
            </a:prstGeom>
            <a:solidFill>
              <a:srgbClr val="E2231A">
                <a:alpha val="100000"/>
              </a:srgbClr>
            </a:solidFill>
          </p:spPr>
          <p:txBody>
            <a:bodyPr/>
            <a:lstStyle/>
            <a:p/>
          </p:txBody>
        </p:sp>
        <p:sp>
          <p:nvSpPr>
            <p:cNvPr id="43" name="rc43"/>
            <p:cNvSpPr/>
            <p:nvPr/>
          </p:nvSpPr>
          <p:spPr>
            <a:xfrm>
              <a:off x="3791502" y="2646122"/>
              <a:ext cx="249522" cy="1456574"/>
            </a:xfrm>
            <a:prstGeom prst="rect">
              <a:avLst/>
            </a:prstGeom>
            <a:solidFill>
              <a:srgbClr val="80BD41">
                <a:alpha val="100000"/>
              </a:srgbClr>
            </a:solidFill>
          </p:spPr>
          <p:txBody>
            <a:bodyPr/>
            <a:lstStyle/>
            <a:p/>
          </p:txBody>
        </p:sp>
        <p:sp>
          <p:nvSpPr>
            <p:cNvPr id="44" name="rc44"/>
            <p:cNvSpPr/>
            <p:nvPr/>
          </p:nvSpPr>
          <p:spPr>
            <a:xfrm>
              <a:off x="3791502" y="2519371"/>
              <a:ext cx="249522" cy="126751"/>
            </a:xfrm>
            <a:prstGeom prst="rect">
              <a:avLst/>
            </a:prstGeom>
            <a:solidFill>
              <a:srgbClr val="E2231A">
                <a:alpha val="100000"/>
              </a:srgbClr>
            </a:solidFill>
          </p:spPr>
          <p:txBody>
            <a:bodyPr/>
            <a:lstStyle/>
            <a:p/>
          </p:txBody>
        </p:sp>
        <p:sp>
          <p:nvSpPr>
            <p:cNvPr id="45" name="rc45"/>
            <p:cNvSpPr/>
            <p:nvPr/>
          </p:nvSpPr>
          <p:spPr>
            <a:xfrm>
              <a:off x="4068750" y="2746673"/>
              <a:ext cx="249522" cy="1356023"/>
            </a:xfrm>
            <a:prstGeom prst="rect">
              <a:avLst/>
            </a:prstGeom>
            <a:solidFill>
              <a:srgbClr val="80BD41">
                <a:alpha val="100000"/>
              </a:srgbClr>
            </a:solidFill>
          </p:spPr>
          <p:txBody>
            <a:bodyPr/>
            <a:lstStyle/>
            <a:p/>
          </p:txBody>
        </p:sp>
        <p:sp>
          <p:nvSpPr>
            <p:cNvPr id="46" name="rc46"/>
            <p:cNvSpPr/>
            <p:nvPr/>
          </p:nvSpPr>
          <p:spPr>
            <a:xfrm>
              <a:off x="4068750" y="2675155"/>
              <a:ext cx="249522" cy="71518"/>
            </a:xfrm>
            <a:prstGeom prst="rect">
              <a:avLst/>
            </a:prstGeom>
            <a:solidFill>
              <a:srgbClr val="E2231A">
                <a:alpha val="100000"/>
              </a:srgbClr>
            </a:solidFill>
          </p:spPr>
          <p:txBody>
            <a:bodyPr/>
            <a:lstStyle/>
            <a:p/>
          </p:txBody>
        </p:sp>
        <p:sp>
          <p:nvSpPr>
            <p:cNvPr id="47" name="rc47"/>
            <p:cNvSpPr/>
            <p:nvPr/>
          </p:nvSpPr>
          <p:spPr>
            <a:xfrm>
              <a:off x="4345998" y="2860679"/>
              <a:ext cx="249522" cy="1242018"/>
            </a:xfrm>
            <a:prstGeom prst="rect">
              <a:avLst/>
            </a:prstGeom>
            <a:solidFill>
              <a:srgbClr val="80BD41">
                <a:alpha val="100000"/>
              </a:srgbClr>
            </a:solidFill>
          </p:spPr>
          <p:txBody>
            <a:bodyPr/>
            <a:lstStyle/>
            <a:p/>
          </p:txBody>
        </p:sp>
        <p:sp>
          <p:nvSpPr>
            <p:cNvPr id="48" name="rc48"/>
            <p:cNvSpPr/>
            <p:nvPr/>
          </p:nvSpPr>
          <p:spPr>
            <a:xfrm>
              <a:off x="4345998" y="2753046"/>
              <a:ext cx="249522" cy="107632"/>
            </a:xfrm>
            <a:prstGeom prst="rect">
              <a:avLst/>
            </a:prstGeom>
            <a:solidFill>
              <a:srgbClr val="E2231A">
                <a:alpha val="100000"/>
              </a:srgbClr>
            </a:solidFill>
          </p:spPr>
          <p:txBody>
            <a:bodyPr/>
            <a:lstStyle/>
            <a:p/>
          </p:txBody>
        </p:sp>
        <p:sp>
          <p:nvSpPr>
            <p:cNvPr id="49" name="rc49"/>
            <p:cNvSpPr/>
            <p:nvPr/>
          </p:nvSpPr>
          <p:spPr>
            <a:xfrm>
              <a:off x="4623245" y="2828814"/>
              <a:ext cx="249522" cy="1273883"/>
            </a:xfrm>
            <a:prstGeom prst="rect">
              <a:avLst/>
            </a:prstGeom>
            <a:solidFill>
              <a:srgbClr val="80BD41">
                <a:alpha val="100000"/>
              </a:srgbClr>
            </a:solidFill>
          </p:spPr>
          <p:txBody>
            <a:bodyPr/>
            <a:lstStyle/>
            <a:p/>
          </p:txBody>
        </p:sp>
        <p:sp>
          <p:nvSpPr>
            <p:cNvPr id="50" name="rc50"/>
            <p:cNvSpPr/>
            <p:nvPr/>
          </p:nvSpPr>
          <p:spPr>
            <a:xfrm>
              <a:off x="4623245" y="2687193"/>
              <a:ext cx="249522" cy="141621"/>
            </a:xfrm>
            <a:prstGeom prst="rect">
              <a:avLst/>
            </a:prstGeom>
            <a:solidFill>
              <a:srgbClr val="E2231A">
                <a:alpha val="100000"/>
              </a:srgbClr>
            </a:solidFill>
          </p:spPr>
          <p:txBody>
            <a:bodyPr/>
            <a:lstStyle/>
            <a:p/>
          </p:txBody>
        </p:sp>
        <p:sp>
          <p:nvSpPr>
            <p:cNvPr id="51" name="rc51"/>
            <p:cNvSpPr/>
            <p:nvPr/>
          </p:nvSpPr>
          <p:spPr>
            <a:xfrm>
              <a:off x="4900493" y="2690025"/>
              <a:ext cx="249522" cy="1412671"/>
            </a:xfrm>
            <a:prstGeom prst="rect">
              <a:avLst/>
            </a:prstGeom>
            <a:solidFill>
              <a:srgbClr val="80BD41">
                <a:alpha val="100000"/>
              </a:srgbClr>
            </a:solidFill>
          </p:spPr>
          <p:txBody>
            <a:bodyPr/>
            <a:lstStyle/>
            <a:p/>
          </p:txBody>
        </p:sp>
        <p:sp>
          <p:nvSpPr>
            <p:cNvPr id="52" name="rc52"/>
            <p:cNvSpPr/>
            <p:nvPr/>
          </p:nvSpPr>
          <p:spPr>
            <a:xfrm>
              <a:off x="4900493" y="2631252"/>
              <a:ext cx="249522" cy="58772"/>
            </a:xfrm>
            <a:prstGeom prst="rect">
              <a:avLst/>
            </a:prstGeom>
            <a:solidFill>
              <a:srgbClr val="E2231A">
                <a:alpha val="100000"/>
              </a:srgbClr>
            </a:solidFill>
          </p:spPr>
          <p:txBody>
            <a:bodyPr/>
            <a:lstStyle/>
            <a:p/>
          </p:txBody>
        </p:sp>
        <p:sp>
          <p:nvSpPr>
            <p:cNvPr id="53" name="rc53"/>
            <p:cNvSpPr/>
            <p:nvPr/>
          </p:nvSpPr>
          <p:spPr>
            <a:xfrm>
              <a:off x="5177741" y="2633376"/>
              <a:ext cx="249522" cy="1469320"/>
            </a:xfrm>
            <a:prstGeom prst="rect">
              <a:avLst/>
            </a:prstGeom>
            <a:solidFill>
              <a:srgbClr val="80BD41">
                <a:alpha val="100000"/>
              </a:srgbClr>
            </a:solidFill>
          </p:spPr>
          <p:txBody>
            <a:bodyPr/>
            <a:lstStyle/>
            <a:p/>
          </p:txBody>
        </p:sp>
        <p:sp>
          <p:nvSpPr>
            <p:cNvPr id="54" name="rc54"/>
            <p:cNvSpPr/>
            <p:nvPr/>
          </p:nvSpPr>
          <p:spPr>
            <a:xfrm>
              <a:off x="5177741" y="2556193"/>
              <a:ext cx="249522" cy="77183"/>
            </a:xfrm>
            <a:prstGeom prst="rect">
              <a:avLst/>
            </a:prstGeom>
            <a:solidFill>
              <a:srgbClr val="E2231A">
                <a:alpha val="100000"/>
              </a:srgbClr>
            </a:solidFill>
          </p:spPr>
          <p:txBody>
            <a:bodyPr/>
            <a:lstStyle/>
            <a:p/>
          </p:txBody>
        </p:sp>
        <p:sp>
          <p:nvSpPr>
            <p:cNvPr id="55" name="rc55"/>
            <p:cNvSpPr/>
            <p:nvPr/>
          </p:nvSpPr>
          <p:spPr>
            <a:xfrm>
              <a:off x="5454988" y="2597971"/>
              <a:ext cx="249522" cy="1504725"/>
            </a:xfrm>
            <a:prstGeom prst="rect">
              <a:avLst/>
            </a:prstGeom>
            <a:solidFill>
              <a:srgbClr val="80BD41">
                <a:alpha val="100000"/>
              </a:srgbClr>
            </a:solidFill>
          </p:spPr>
          <p:txBody>
            <a:bodyPr/>
            <a:lstStyle/>
            <a:p/>
          </p:txBody>
        </p:sp>
        <p:sp>
          <p:nvSpPr>
            <p:cNvPr id="56" name="rc56"/>
            <p:cNvSpPr/>
            <p:nvPr/>
          </p:nvSpPr>
          <p:spPr>
            <a:xfrm>
              <a:off x="5454988" y="2535658"/>
              <a:ext cx="249522" cy="62313"/>
            </a:xfrm>
            <a:prstGeom prst="rect">
              <a:avLst/>
            </a:prstGeom>
            <a:solidFill>
              <a:srgbClr val="E2231A">
                <a:alpha val="100000"/>
              </a:srgbClr>
            </a:solidFill>
          </p:spPr>
          <p:txBody>
            <a:bodyPr/>
            <a:lstStyle/>
            <a:p/>
          </p:txBody>
        </p:sp>
        <p:sp>
          <p:nvSpPr>
            <p:cNvPr id="57" name="rc57"/>
            <p:cNvSpPr/>
            <p:nvPr/>
          </p:nvSpPr>
          <p:spPr>
            <a:xfrm>
              <a:off x="5732236" y="2649663"/>
              <a:ext cx="249522" cy="1453033"/>
            </a:xfrm>
            <a:prstGeom prst="rect">
              <a:avLst/>
            </a:prstGeom>
            <a:solidFill>
              <a:srgbClr val="80BD41">
                <a:alpha val="100000"/>
              </a:srgbClr>
            </a:solidFill>
          </p:spPr>
          <p:txBody>
            <a:bodyPr/>
            <a:lstStyle/>
            <a:p/>
          </p:txBody>
        </p:sp>
        <p:sp>
          <p:nvSpPr>
            <p:cNvPr id="58" name="rc58"/>
            <p:cNvSpPr/>
            <p:nvPr/>
          </p:nvSpPr>
          <p:spPr>
            <a:xfrm>
              <a:off x="5732236" y="2540615"/>
              <a:ext cx="249522" cy="109048"/>
            </a:xfrm>
            <a:prstGeom prst="rect">
              <a:avLst/>
            </a:prstGeom>
            <a:solidFill>
              <a:srgbClr val="E2231A">
                <a:alpha val="100000"/>
              </a:srgbClr>
            </a:solidFill>
          </p:spPr>
          <p:txBody>
            <a:bodyPr/>
            <a:lstStyle/>
            <a:p/>
          </p:txBody>
        </p:sp>
        <p:sp>
          <p:nvSpPr>
            <p:cNvPr id="59" name="rc59"/>
            <p:cNvSpPr/>
            <p:nvPr/>
          </p:nvSpPr>
          <p:spPr>
            <a:xfrm>
              <a:off x="6009484" y="2678695"/>
              <a:ext cx="249522" cy="1424001"/>
            </a:xfrm>
            <a:prstGeom prst="rect">
              <a:avLst/>
            </a:prstGeom>
            <a:solidFill>
              <a:srgbClr val="80BD41">
                <a:alpha val="100000"/>
              </a:srgbClr>
            </a:solidFill>
          </p:spPr>
          <p:txBody>
            <a:bodyPr/>
            <a:lstStyle/>
            <a:p/>
          </p:txBody>
        </p:sp>
        <p:sp>
          <p:nvSpPr>
            <p:cNvPr id="60" name="rc60"/>
            <p:cNvSpPr/>
            <p:nvPr/>
          </p:nvSpPr>
          <p:spPr>
            <a:xfrm>
              <a:off x="6009484" y="2619214"/>
              <a:ext cx="249522" cy="59480"/>
            </a:xfrm>
            <a:prstGeom prst="rect">
              <a:avLst/>
            </a:prstGeom>
            <a:solidFill>
              <a:srgbClr val="E2231A">
                <a:alpha val="100000"/>
              </a:srgbClr>
            </a:solidFill>
          </p:spPr>
          <p:txBody>
            <a:bodyPr/>
            <a:lstStyle/>
            <a:p/>
          </p:txBody>
        </p:sp>
        <p:sp>
          <p:nvSpPr>
            <p:cNvPr id="61" name="rc61"/>
            <p:cNvSpPr/>
            <p:nvPr/>
          </p:nvSpPr>
          <p:spPr>
            <a:xfrm>
              <a:off x="6286731" y="2755171"/>
              <a:ext cx="249522" cy="1347526"/>
            </a:xfrm>
            <a:prstGeom prst="rect">
              <a:avLst/>
            </a:prstGeom>
            <a:solidFill>
              <a:srgbClr val="80BD41">
                <a:alpha val="100000"/>
              </a:srgbClr>
            </a:solidFill>
          </p:spPr>
          <p:txBody>
            <a:bodyPr/>
            <a:lstStyle/>
            <a:p/>
          </p:txBody>
        </p:sp>
        <p:sp>
          <p:nvSpPr>
            <p:cNvPr id="62" name="rc62"/>
            <p:cNvSpPr/>
            <p:nvPr/>
          </p:nvSpPr>
          <p:spPr>
            <a:xfrm>
              <a:off x="6286731" y="2727555"/>
              <a:ext cx="249522" cy="27616"/>
            </a:xfrm>
            <a:prstGeom prst="rect">
              <a:avLst/>
            </a:prstGeom>
            <a:solidFill>
              <a:srgbClr val="E2231A">
                <a:alpha val="100000"/>
              </a:srgbClr>
            </a:solidFill>
          </p:spPr>
          <p:txBody>
            <a:bodyPr/>
            <a:lstStyle/>
            <a:p/>
          </p:txBody>
        </p:sp>
        <p:sp>
          <p:nvSpPr>
            <p:cNvPr id="63" name="rc63"/>
            <p:cNvSpPr/>
            <p:nvPr/>
          </p:nvSpPr>
          <p:spPr>
            <a:xfrm>
              <a:off x="6563979" y="2782787"/>
              <a:ext cx="249522" cy="1319909"/>
            </a:xfrm>
            <a:prstGeom prst="rect">
              <a:avLst/>
            </a:prstGeom>
            <a:solidFill>
              <a:srgbClr val="80BD41">
                <a:alpha val="100000"/>
              </a:srgbClr>
            </a:solidFill>
          </p:spPr>
          <p:txBody>
            <a:bodyPr/>
            <a:lstStyle/>
            <a:p/>
          </p:txBody>
        </p:sp>
        <p:sp>
          <p:nvSpPr>
            <p:cNvPr id="64" name="rc64"/>
            <p:cNvSpPr/>
            <p:nvPr/>
          </p:nvSpPr>
          <p:spPr>
            <a:xfrm>
              <a:off x="6563979" y="2769333"/>
              <a:ext cx="249522" cy="13454"/>
            </a:xfrm>
            <a:prstGeom prst="rect">
              <a:avLst/>
            </a:prstGeom>
            <a:solidFill>
              <a:srgbClr val="E2231A">
                <a:alpha val="100000"/>
              </a:srgbClr>
            </a:solidFill>
          </p:spPr>
          <p:txBody>
            <a:bodyPr/>
            <a:lstStyle/>
            <a:p/>
          </p:txBody>
        </p:sp>
        <p:sp>
          <p:nvSpPr>
            <p:cNvPr id="65" name="rc65"/>
            <p:cNvSpPr/>
            <p:nvPr/>
          </p:nvSpPr>
          <p:spPr>
            <a:xfrm>
              <a:off x="6841227" y="2870592"/>
              <a:ext cx="249522" cy="1232104"/>
            </a:xfrm>
            <a:prstGeom prst="rect">
              <a:avLst/>
            </a:prstGeom>
            <a:solidFill>
              <a:srgbClr val="80BD41">
                <a:alpha val="100000"/>
              </a:srgbClr>
            </a:solidFill>
          </p:spPr>
          <p:txBody>
            <a:bodyPr/>
            <a:lstStyle/>
            <a:p/>
          </p:txBody>
        </p:sp>
        <p:sp>
          <p:nvSpPr>
            <p:cNvPr id="66" name="rc66"/>
            <p:cNvSpPr/>
            <p:nvPr/>
          </p:nvSpPr>
          <p:spPr>
            <a:xfrm>
              <a:off x="6841227" y="2857846"/>
              <a:ext cx="249522" cy="12745"/>
            </a:xfrm>
            <a:prstGeom prst="rect">
              <a:avLst/>
            </a:prstGeom>
            <a:solidFill>
              <a:srgbClr val="E2231A">
                <a:alpha val="100000"/>
              </a:srgbClr>
            </a:solidFill>
          </p:spPr>
          <p:txBody>
            <a:bodyPr/>
            <a:lstStyle/>
            <a:p/>
          </p:txBody>
        </p:sp>
        <p:sp>
          <p:nvSpPr>
            <p:cNvPr id="67" name="rc67"/>
            <p:cNvSpPr/>
            <p:nvPr/>
          </p:nvSpPr>
          <p:spPr>
            <a:xfrm>
              <a:off x="7118474" y="2905289"/>
              <a:ext cx="249522" cy="1197407"/>
            </a:xfrm>
            <a:prstGeom prst="rect">
              <a:avLst/>
            </a:prstGeom>
            <a:solidFill>
              <a:srgbClr val="80BD41">
                <a:alpha val="100000"/>
              </a:srgbClr>
            </a:solidFill>
          </p:spPr>
          <p:txBody>
            <a:bodyPr/>
            <a:lstStyle/>
            <a:p/>
          </p:txBody>
        </p:sp>
        <p:sp>
          <p:nvSpPr>
            <p:cNvPr id="68" name="rc68"/>
            <p:cNvSpPr/>
            <p:nvPr/>
          </p:nvSpPr>
          <p:spPr>
            <a:xfrm>
              <a:off x="7118474" y="2868468"/>
              <a:ext cx="249522" cy="36821"/>
            </a:xfrm>
            <a:prstGeom prst="rect">
              <a:avLst/>
            </a:prstGeom>
            <a:solidFill>
              <a:srgbClr val="E2231A">
                <a:alpha val="100000"/>
              </a:srgbClr>
            </a:solidFill>
          </p:spPr>
          <p:txBody>
            <a:bodyPr/>
            <a:lstStyle/>
            <a:p/>
          </p:txBody>
        </p:sp>
        <p:sp>
          <p:nvSpPr>
            <p:cNvPr id="69" name="rc69"/>
            <p:cNvSpPr/>
            <p:nvPr/>
          </p:nvSpPr>
          <p:spPr>
            <a:xfrm>
              <a:off x="7395722" y="3024251"/>
              <a:ext cx="249522" cy="1078445"/>
            </a:xfrm>
            <a:prstGeom prst="rect">
              <a:avLst/>
            </a:prstGeom>
            <a:solidFill>
              <a:srgbClr val="80BD41">
                <a:alpha val="100000"/>
              </a:srgbClr>
            </a:solidFill>
          </p:spPr>
          <p:txBody>
            <a:bodyPr/>
            <a:lstStyle/>
            <a:p/>
          </p:txBody>
        </p:sp>
        <p:sp>
          <p:nvSpPr>
            <p:cNvPr id="70" name="rc70"/>
            <p:cNvSpPr/>
            <p:nvPr/>
          </p:nvSpPr>
          <p:spPr>
            <a:xfrm>
              <a:off x="7395722" y="2979640"/>
              <a:ext cx="249522" cy="44610"/>
            </a:xfrm>
            <a:prstGeom prst="rect">
              <a:avLst/>
            </a:prstGeom>
            <a:solidFill>
              <a:srgbClr val="E2231A">
                <a:alpha val="100000"/>
              </a:srgbClr>
            </a:solidFill>
          </p:spPr>
          <p:txBody>
            <a:bodyPr/>
            <a:lstStyle/>
            <a:p/>
          </p:txBody>
        </p:sp>
        <p:sp>
          <p:nvSpPr>
            <p:cNvPr id="71" name="rc71"/>
            <p:cNvSpPr/>
            <p:nvPr/>
          </p:nvSpPr>
          <p:spPr>
            <a:xfrm>
              <a:off x="7672970" y="3126218"/>
              <a:ext cx="249522" cy="976478"/>
            </a:xfrm>
            <a:prstGeom prst="rect">
              <a:avLst/>
            </a:prstGeom>
            <a:solidFill>
              <a:srgbClr val="80BD41">
                <a:alpha val="100000"/>
              </a:srgbClr>
            </a:solidFill>
          </p:spPr>
          <p:txBody>
            <a:bodyPr/>
            <a:lstStyle/>
            <a:p/>
          </p:txBody>
        </p:sp>
        <p:sp>
          <p:nvSpPr>
            <p:cNvPr id="72" name="rc72"/>
            <p:cNvSpPr/>
            <p:nvPr/>
          </p:nvSpPr>
          <p:spPr>
            <a:xfrm>
              <a:off x="7672970" y="3095770"/>
              <a:ext cx="249522" cy="30448"/>
            </a:xfrm>
            <a:prstGeom prst="rect">
              <a:avLst/>
            </a:prstGeom>
            <a:solidFill>
              <a:srgbClr val="E2231A">
                <a:alpha val="100000"/>
              </a:srgbClr>
            </a:solidFill>
          </p:spPr>
          <p:txBody>
            <a:bodyPr/>
            <a:lstStyle/>
            <a:p/>
          </p:txBody>
        </p:sp>
        <p:sp>
          <p:nvSpPr>
            <p:cNvPr id="73" name="rc73"/>
            <p:cNvSpPr/>
            <p:nvPr/>
          </p:nvSpPr>
          <p:spPr>
            <a:xfrm>
              <a:off x="7950217" y="3132591"/>
              <a:ext cx="249522" cy="970105"/>
            </a:xfrm>
            <a:prstGeom prst="rect">
              <a:avLst/>
            </a:prstGeom>
            <a:solidFill>
              <a:srgbClr val="80BD41">
                <a:alpha val="100000"/>
              </a:srgbClr>
            </a:solidFill>
          </p:spPr>
          <p:txBody>
            <a:bodyPr/>
            <a:lstStyle/>
            <a:p/>
          </p:txBody>
        </p:sp>
        <p:sp>
          <p:nvSpPr>
            <p:cNvPr id="74" name="rc74"/>
            <p:cNvSpPr/>
            <p:nvPr/>
          </p:nvSpPr>
          <p:spPr>
            <a:xfrm>
              <a:off x="7950217" y="3112764"/>
              <a:ext cx="249522" cy="19826"/>
            </a:xfrm>
            <a:prstGeom prst="rect">
              <a:avLst/>
            </a:prstGeom>
            <a:solidFill>
              <a:srgbClr val="E2231A">
                <a:alpha val="100000"/>
              </a:srgbClr>
            </a:solidFill>
          </p:spPr>
          <p:txBody>
            <a:bodyPr/>
            <a:lstStyle/>
            <a:p/>
          </p:txBody>
        </p:sp>
        <p:sp>
          <p:nvSpPr>
            <p:cNvPr id="75" name="pl75"/>
            <p:cNvSpPr/>
            <p:nvPr/>
          </p:nvSpPr>
          <p:spPr>
            <a:xfrm>
              <a:off x="1421035" y="1236556"/>
              <a:ext cx="6653943" cy="260558"/>
            </a:xfrm>
            <a:custGeom>
              <a:avLst/>
              <a:pathLst>
                <a:path w="6653943" h="260558">
                  <a:moveTo>
                    <a:pt x="0" y="57901"/>
                  </a:moveTo>
                  <a:lnTo>
                    <a:pt x="277247" y="28950"/>
                  </a:lnTo>
                  <a:lnTo>
                    <a:pt x="554495" y="28950"/>
                  </a:lnTo>
                  <a:lnTo>
                    <a:pt x="831742" y="28950"/>
                  </a:lnTo>
                  <a:lnTo>
                    <a:pt x="1108990" y="28950"/>
                  </a:lnTo>
                  <a:lnTo>
                    <a:pt x="1386238" y="28950"/>
                  </a:lnTo>
                  <a:lnTo>
                    <a:pt x="1663485" y="28950"/>
                  </a:lnTo>
                  <a:lnTo>
                    <a:pt x="1940733" y="115803"/>
                  </a:lnTo>
                  <a:lnTo>
                    <a:pt x="2217981" y="86852"/>
                  </a:lnTo>
                  <a:lnTo>
                    <a:pt x="2495228" y="202656"/>
                  </a:lnTo>
                  <a:lnTo>
                    <a:pt x="2772476" y="115803"/>
                  </a:lnTo>
                  <a:lnTo>
                    <a:pt x="3049724" y="202656"/>
                  </a:lnTo>
                  <a:lnTo>
                    <a:pt x="3326971" y="260558"/>
                  </a:lnTo>
                  <a:lnTo>
                    <a:pt x="3604219" y="86852"/>
                  </a:lnTo>
                  <a:lnTo>
                    <a:pt x="3881467" y="115803"/>
                  </a:lnTo>
                  <a:lnTo>
                    <a:pt x="4158714" y="86852"/>
                  </a:lnTo>
                  <a:lnTo>
                    <a:pt x="4435962" y="173705"/>
                  </a:lnTo>
                  <a:lnTo>
                    <a:pt x="4713210" y="86852"/>
                  </a:lnTo>
                  <a:lnTo>
                    <a:pt x="4990457" y="28950"/>
                  </a:lnTo>
                  <a:lnTo>
                    <a:pt x="5267705" y="0"/>
                  </a:lnTo>
                  <a:lnTo>
                    <a:pt x="5544953" y="0"/>
                  </a:lnTo>
                  <a:lnTo>
                    <a:pt x="5822200" y="57901"/>
                  </a:lnTo>
                  <a:lnTo>
                    <a:pt x="6099448" y="86852"/>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29607" y="25413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87" name="tx87"/>
            <p:cNvSpPr/>
            <p:nvPr/>
          </p:nvSpPr>
          <p:spPr>
            <a:xfrm>
              <a:off x="2715845" y="2416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a:t>
              </a:r>
            </a:p>
          </p:txBody>
        </p:sp>
        <p:sp>
          <p:nvSpPr>
            <p:cNvPr id="88" name="tx88"/>
            <p:cNvSpPr/>
            <p:nvPr/>
          </p:nvSpPr>
          <p:spPr>
            <a:xfrm>
              <a:off x="4102084" y="25392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89" name="tx89"/>
            <p:cNvSpPr/>
            <p:nvPr/>
          </p:nvSpPr>
          <p:spPr>
            <a:xfrm>
              <a:off x="5488322" y="24008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0" name="tx90"/>
            <p:cNvSpPr/>
            <p:nvPr/>
          </p:nvSpPr>
          <p:spPr>
            <a:xfrm>
              <a:off x="6597312" y="2633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a:t>
              </a:r>
            </a:p>
          </p:txBody>
        </p:sp>
        <p:sp>
          <p:nvSpPr>
            <p:cNvPr id="91" name="tx91"/>
            <p:cNvSpPr/>
            <p:nvPr/>
          </p:nvSpPr>
          <p:spPr>
            <a:xfrm>
              <a:off x="6874560" y="2721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17.6</a:t>
              </a:r>
            </a:p>
          </p:txBody>
        </p:sp>
        <p:sp>
          <p:nvSpPr>
            <p:cNvPr id="92" name="tx92"/>
            <p:cNvSpPr/>
            <p:nvPr/>
          </p:nvSpPr>
          <p:spPr>
            <a:xfrm>
              <a:off x="7151808" y="27336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93" name="tx93"/>
            <p:cNvSpPr/>
            <p:nvPr/>
          </p:nvSpPr>
          <p:spPr>
            <a:xfrm>
              <a:off x="7429055" y="2843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4" name="tx94"/>
            <p:cNvSpPr/>
            <p:nvPr/>
          </p:nvSpPr>
          <p:spPr>
            <a:xfrm>
              <a:off x="7706303" y="29616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5" name="tx95"/>
            <p:cNvSpPr/>
            <p:nvPr/>
          </p:nvSpPr>
          <p:spPr>
            <a:xfrm>
              <a:off x="8022728" y="297798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pl96"/>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3761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07" name="tx107"/>
            <p:cNvSpPr/>
            <p:nvPr/>
          </p:nvSpPr>
          <p:spPr>
            <a:xfrm>
              <a:off x="1367476" y="26646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2715845" y="33093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09" name="tx109"/>
            <p:cNvSpPr/>
            <p:nvPr/>
          </p:nvSpPr>
          <p:spPr>
            <a:xfrm>
              <a:off x="2753715" y="25343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4102084" y="3389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1" name="tx111"/>
            <p:cNvSpPr/>
            <p:nvPr/>
          </p:nvSpPr>
          <p:spPr>
            <a:xfrm>
              <a:off x="4167386" y="267701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2" name="tx112"/>
            <p:cNvSpPr/>
            <p:nvPr/>
          </p:nvSpPr>
          <p:spPr>
            <a:xfrm>
              <a:off x="5488322" y="33164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3" name="tx113"/>
            <p:cNvSpPr/>
            <p:nvPr/>
          </p:nvSpPr>
          <p:spPr>
            <a:xfrm>
              <a:off x="5526191" y="25329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597312" y="34076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5" name="tx115"/>
            <p:cNvSpPr/>
            <p:nvPr/>
          </p:nvSpPr>
          <p:spPr>
            <a:xfrm>
              <a:off x="6635182" y="27421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874560" y="345274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7" name="tx117"/>
            <p:cNvSpPr/>
            <p:nvPr/>
          </p:nvSpPr>
          <p:spPr>
            <a:xfrm>
              <a:off x="6912430" y="28303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151808" y="3468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19" name="tx119"/>
            <p:cNvSpPr/>
            <p:nvPr/>
          </p:nvSpPr>
          <p:spPr>
            <a:xfrm>
              <a:off x="7189677" y="28529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429055" y="3528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21" name="tx121"/>
            <p:cNvSpPr/>
            <p:nvPr/>
          </p:nvSpPr>
          <p:spPr>
            <a:xfrm>
              <a:off x="7466925" y="29680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706303" y="35793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3" name="tx123"/>
            <p:cNvSpPr/>
            <p:nvPr/>
          </p:nvSpPr>
          <p:spPr>
            <a:xfrm>
              <a:off x="7744173" y="30770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983551" y="35825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5" name="tx125"/>
            <p:cNvSpPr/>
            <p:nvPr/>
          </p:nvSpPr>
          <p:spPr>
            <a:xfrm>
              <a:off x="8021420" y="30887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733081" y="33424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8" name="tx128"/>
            <p:cNvSpPr/>
            <p:nvPr/>
          </p:nvSpPr>
          <p:spPr>
            <a:xfrm>
              <a:off x="733081" y="26343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9" name="tx129"/>
            <p:cNvSpPr/>
            <p:nvPr/>
          </p:nvSpPr>
          <p:spPr>
            <a:xfrm>
              <a:off x="733081" y="19261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0" name="tx130"/>
            <p:cNvSpPr/>
            <p:nvPr/>
          </p:nvSpPr>
          <p:spPr>
            <a:xfrm>
              <a:off x="733081" y="12181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61760"/>
              <a:ext cx="13421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Latvia, 2000-2024</a:t>
              </a:r>
            </a:p>
          </p:txBody>
        </p:sp>
        <p:sp>
          <p:nvSpPr>
            <p:cNvPr id="156" name="pl156"/>
            <p:cNvSpPr/>
            <p:nvPr/>
          </p:nvSpPr>
          <p:spPr>
            <a:xfrm>
              <a:off x="216918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91499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6608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4066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0420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78789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5337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27952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508389" cy="167191"/>
            </a:xfrm>
            <a:prstGeom prst="rect">
              <a:avLst/>
            </a:prstGeom>
            <a:solidFill>
              <a:srgbClr val="80BD41">
                <a:alpha val="100000"/>
              </a:srgbClr>
            </a:solidFill>
          </p:spPr>
          <p:txBody>
            <a:bodyPr/>
            <a:lstStyle/>
            <a:p/>
          </p:txBody>
        </p:sp>
        <p:sp>
          <p:nvSpPr>
            <p:cNvPr id="169" name="rc169"/>
            <p:cNvSpPr/>
            <p:nvPr/>
          </p:nvSpPr>
          <p:spPr>
            <a:xfrm>
              <a:off x="7804663" y="5889059"/>
              <a:ext cx="66340" cy="167191"/>
            </a:xfrm>
            <a:prstGeom prst="rect">
              <a:avLst/>
            </a:prstGeom>
            <a:solidFill>
              <a:srgbClr val="E2231A">
                <a:alpha val="100000"/>
              </a:srgbClr>
            </a:solidFill>
          </p:spPr>
          <p:txBody>
            <a:bodyPr/>
            <a:lstStyle/>
            <a:p/>
          </p:txBody>
        </p:sp>
        <p:sp>
          <p:nvSpPr>
            <p:cNvPr id="170" name="rc170"/>
            <p:cNvSpPr/>
            <p:nvPr/>
          </p:nvSpPr>
          <p:spPr>
            <a:xfrm>
              <a:off x="1296273" y="5680069"/>
              <a:ext cx="4814951" cy="167191"/>
            </a:xfrm>
            <a:prstGeom prst="rect">
              <a:avLst/>
            </a:prstGeom>
            <a:solidFill>
              <a:srgbClr val="80BD41">
                <a:alpha val="100000"/>
              </a:srgbClr>
            </a:solidFill>
          </p:spPr>
          <p:txBody>
            <a:bodyPr/>
            <a:lstStyle/>
            <a:p/>
          </p:txBody>
        </p:sp>
        <p:sp>
          <p:nvSpPr>
            <p:cNvPr id="171" name="rc171"/>
            <p:cNvSpPr/>
            <p:nvPr/>
          </p:nvSpPr>
          <p:spPr>
            <a:xfrm>
              <a:off x="6111225" y="5680069"/>
              <a:ext cx="150139" cy="167191"/>
            </a:xfrm>
            <a:prstGeom prst="rect">
              <a:avLst/>
            </a:prstGeom>
            <a:solidFill>
              <a:srgbClr val="E2231A">
                <a:alpha val="100000"/>
              </a:srgbClr>
            </a:solidFill>
          </p:spPr>
          <p:txBody>
            <a:bodyPr/>
            <a:lstStyle/>
            <a:p/>
          </p:txBody>
        </p:sp>
        <p:sp>
          <p:nvSpPr>
            <p:cNvPr id="172" name="rc172"/>
            <p:cNvSpPr/>
            <p:nvPr/>
          </p:nvSpPr>
          <p:spPr>
            <a:xfrm>
              <a:off x="1296273" y="5471080"/>
              <a:ext cx="4783526" cy="167191"/>
            </a:xfrm>
            <a:prstGeom prst="rect">
              <a:avLst/>
            </a:prstGeom>
            <a:solidFill>
              <a:srgbClr val="80BD41">
                <a:alpha val="100000"/>
              </a:srgbClr>
            </a:solidFill>
          </p:spPr>
          <p:txBody>
            <a:bodyPr/>
            <a:lstStyle/>
            <a:p/>
          </p:txBody>
        </p:sp>
        <p:sp>
          <p:nvSpPr>
            <p:cNvPr id="173" name="rc173"/>
            <p:cNvSpPr/>
            <p:nvPr/>
          </p:nvSpPr>
          <p:spPr>
            <a:xfrm>
              <a:off x="6079800" y="5471080"/>
              <a:ext cx="97765" cy="167191"/>
            </a:xfrm>
            <a:prstGeom prst="rect">
              <a:avLst/>
            </a:prstGeom>
            <a:solidFill>
              <a:srgbClr val="E2231A">
                <a:alpha val="100000"/>
              </a:srgbClr>
            </a:solidFill>
          </p:spPr>
          <p:txBody>
            <a:bodyPr/>
            <a:lstStyle/>
            <a:p/>
          </p:txBody>
        </p:sp>
        <p:sp>
          <p:nvSpPr>
            <p:cNvPr id="174" name="tx174"/>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18.8</a:t>
              </a:r>
            </a:p>
          </p:txBody>
        </p:sp>
        <p:sp>
          <p:nvSpPr>
            <p:cNvPr id="175" name="tx175"/>
            <p:cNvSpPr/>
            <p:nvPr/>
          </p:nvSpPr>
          <p:spPr>
            <a:xfrm>
              <a:off x="6393426"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76" name="tx176"/>
            <p:cNvSpPr/>
            <p:nvPr/>
          </p:nvSpPr>
          <p:spPr>
            <a:xfrm>
              <a:off x="6357321" y="5512951"/>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7" name="tx177"/>
            <p:cNvSpPr/>
            <p:nvPr/>
          </p:nvSpPr>
          <p:spPr>
            <a:xfrm>
              <a:off x="444497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78" name="tx178"/>
            <p:cNvSpPr/>
            <p:nvPr/>
          </p:nvSpPr>
          <p:spPr>
            <a:xfrm>
              <a:off x="777603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59825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80" name="tx180"/>
            <p:cNvSpPr/>
            <p:nvPr/>
          </p:nvSpPr>
          <p:spPr>
            <a:xfrm>
              <a:off x="6124496"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358254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82" name="tx182"/>
            <p:cNvSpPr/>
            <p:nvPr/>
          </p:nvSpPr>
          <p:spPr>
            <a:xfrm>
              <a:off x="6066884"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003239"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8" name="tx188"/>
            <p:cNvSpPr/>
            <p:nvPr/>
          </p:nvSpPr>
          <p:spPr>
            <a:xfrm>
              <a:off x="471020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645601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0" name="tx190"/>
            <p:cNvSpPr/>
            <p:nvPr/>
          </p:nvSpPr>
          <p:spPr>
            <a:xfrm>
              <a:off x="820182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relatively constant within 1% compared to 2019 (99%).
The number of children vaccinated with MCV1 decreased 26% compared to in 2019.
The number of surviving infants decreased approximately 26%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4850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19016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73183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37767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1933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46100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00266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5268298"/>
              <a:ext cx="494248" cy="109375"/>
            </a:xfrm>
            <a:prstGeom prst="rect">
              <a:avLst/>
            </a:prstGeom>
            <a:solidFill>
              <a:srgbClr val="1CABE2">
                <a:alpha val="100000"/>
              </a:srgbClr>
            </a:solidFill>
          </p:spPr>
          <p:txBody>
            <a:bodyPr/>
            <a:lstStyle/>
            <a:p/>
          </p:txBody>
        </p:sp>
        <p:sp>
          <p:nvSpPr>
            <p:cNvPr id="25" name="rc25"/>
            <p:cNvSpPr/>
            <p:nvPr/>
          </p:nvSpPr>
          <p:spPr>
            <a:xfrm>
              <a:off x="1414167" y="5377673"/>
              <a:ext cx="494248" cy="0"/>
            </a:xfrm>
            <a:prstGeom prst="rect">
              <a:avLst/>
            </a:prstGeom>
            <a:solidFill>
              <a:srgbClr val="1CABE2">
                <a:alpha val="100000"/>
              </a:srgbClr>
            </a:solidFill>
          </p:spPr>
          <p:txBody>
            <a:bodyPr/>
            <a:lstStyle/>
            <a:p/>
          </p:txBody>
        </p:sp>
        <p:sp>
          <p:nvSpPr>
            <p:cNvPr id="26" name="rc26"/>
            <p:cNvSpPr/>
            <p:nvPr/>
          </p:nvSpPr>
          <p:spPr>
            <a:xfrm>
              <a:off x="1963333" y="4065170"/>
              <a:ext cx="494248" cy="1312502"/>
            </a:xfrm>
            <a:prstGeom prst="rect">
              <a:avLst/>
            </a:prstGeom>
            <a:solidFill>
              <a:srgbClr val="1CABE2">
                <a:alpha val="100000"/>
              </a:srgbClr>
            </a:solidFill>
          </p:spPr>
          <p:txBody>
            <a:bodyPr/>
            <a:lstStyle/>
            <a:p/>
          </p:txBody>
        </p:sp>
        <p:sp>
          <p:nvSpPr>
            <p:cNvPr id="27" name="rc27"/>
            <p:cNvSpPr/>
            <p:nvPr/>
          </p:nvSpPr>
          <p:spPr>
            <a:xfrm>
              <a:off x="2512498" y="5377673"/>
              <a:ext cx="494248" cy="0"/>
            </a:xfrm>
            <a:prstGeom prst="rect">
              <a:avLst/>
            </a:prstGeom>
            <a:solidFill>
              <a:srgbClr val="1CABE2">
                <a:alpha val="100000"/>
              </a:srgbClr>
            </a:solidFill>
          </p:spPr>
          <p:txBody>
            <a:bodyPr/>
            <a:lstStyle/>
            <a:p/>
          </p:txBody>
        </p:sp>
        <p:sp>
          <p:nvSpPr>
            <p:cNvPr id="28" name="rc28"/>
            <p:cNvSpPr/>
            <p:nvPr/>
          </p:nvSpPr>
          <p:spPr>
            <a:xfrm>
              <a:off x="3061663" y="5377673"/>
              <a:ext cx="494248" cy="0"/>
            </a:xfrm>
            <a:prstGeom prst="rect">
              <a:avLst/>
            </a:prstGeom>
            <a:solidFill>
              <a:srgbClr val="1CABE2">
                <a:alpha val="100000"/>
              </a:srgbClr>
            </a:solidFill>
          </p:spPr>
          <p:txBody>
            <a:bodyPr/>
            <a:lstStyle/>
            <a:p/>
          </p:txBody>
        </p:sp>
        <p:sp>
          <p:nvSpPr>
            <p:cNvPr id="29" name="rc29"/>
            <p:cNvSpPr/>
            <p:nvPr/>
          </p:nvSpPr>
          <p:spPr>
            <a:xfrm>
              <a:off x="3610829" y="5195381"/>
              <a:ext cx="494248" cy="182292"/>
            </a:xfrm>
            <a:prstGeom prst="rect">
              <a:avLst/>
            </a:prstGeom>
            <a:solidFill>
              <a:srgbClr val="1CABE2">
                <a:alpha val="100000"/>
              </a:srgbClr>
            </a:solidFill>
          </p:spPr>
          <p:txBody>
            <a:bodyPr/>
            <a:lstStyle/>
            <a:p/>
          </p:txBody>
        </p:sp>
        <p:sp>
          <p:nvSpPr>
            <p:cNvPr id="30" name="rc30"/>
            <p:cNvSpPr/>
            <p:nvPr/>
          </p:nvSpPr>
          <p:spPr>
            <a:xfrm>
              <a:off x="4159994" y="4612046"/>
              <a:ext cx="494248" cy="765626"/>
            </a:xfrm>
            <a:prstGeom prst="rect">
              <a:avLst/>
            </a:prstGeom>
            <a:solidFill>
              <a:srgbClr val="1CABE2">
                <a:alpha val="100000"/>
              </a:srgbClr>
            </a:solidFill>
          </p:spPr>
          <p:txBody>
            <a:bodyPr/>
            <a:lstStyle/>
            <a:p/>
          </p:txBody>
        </p:sp>
        <p:sp>
          <p:nvSpPr>
            <p:cNvPr id="31" name="rc31"/>
            <p:cNvSpPr/>
            <p:nvPr/>
          </p:nvSpPr>
          <p:spPr>
            <a:xfrm>
              <a:off x="4709160" y="5304756"/>
              <a:ext cx="494248" cy="72916"/>
            </a:xfrm>
            <a:prstGeom prst="rect">
              <a:avLst/>
            </a:prstGeom>
            <a:solidFill>
              <a:srgbClr val="1CABE2">
                <a:alpha val="100000"/>
              </a:srgbClr>
            </a:solidFill>
          </p:spPr>
          <p:txBody>
            <a:bodyPr/>
            <a:lstStyle/>
            <a:p/>
          </p:txBody>
        </p:sp>
        <p:sp>
          <p:nvSpPr>
            <p:cNvPr id="32" name="rc32"/>
            <p:cNvSpPr/>
            <p:nvPr/>
          </p:nvSpPr>
          <p:spPr>
            <a:xfrm>
              <a:off x="5258325" y="5377673"/>
              <a:ext cx="494248" cy="0"/>
            </a:xfrm>
            <a:prstGeom prst="rect">
              <a:avLst/>
            </a:prstGeom>
            <a:solidFill>
              <a:srgbClr val="1CABE2">
                <a:alpha val="100000"/>
              </a:srgbClr>
            </a:solidFill>
          </p:spPr>
          <p:txBody>
            <a:bodyPr/>
            <a:lstStyle/>
            <a:p/>
          </p:txBody>
        </p:sp>
        <p:sp>
          <p:nvSpPr>
            <p:cNvPr id="33" name="rc33"/>
            <p:cNvSpPr/>
            <p:nvPr/>
          </p:nvSpPr>
          <p:spPr>
            <a:xfrm>
              <a:off x="6356656" y="5377673"/>
              <a:ext cx="494248" cy="0"/>
            </a:xfrm>
            <a:prstGeom prst="rect">
              <a:avLst/>
            </a:prstGeom>
            <a:solidFill>
              <a:srgbClr val="1CABE2">
                <a:alpha val="100000"/>
              </a:srgbClr>
            </a:solidFill>
          </p:spPr>
          <p:txBody>
            <a:bodyPr/>
            <a:lstStyle/>
            <a:p/>
          </p:txBody>
        </p:sp>
        <p:sp>
          <p:nvSpPr>
            <p:cNvPr id="34" name="rc34"/>
            <p:cNvSpPr/>
            <p:nvPr/>
          </p:nvSpPr>
          <p:spPr>
            <a:xfrm>
              <a:off x="6905821" y="5341215"/>
              <a:ext cx="494248" cy="36458"/>
            </a:xfrm>
            <a:prstGeom prst="rect">
              <a:avLst/>
            </a:prstGeom>
            <a:solidFill>
              <a:srgbClr val="1CABE2">
                <a:alpha val="100000"/>
              </a:srgbClr>
            </a:solidFill>
          </p:spPr>
          <p:txBody>
            <a:bodyPr/>
            <a:lstStyle/>
            <a:p/>
          </p:txBody>
        </p:sp>
        <p:sp>
          <p:nvSpPr>
            <p:cNvPr id="35" name="rc35"/>
            <p:cNvSpPr/>
            <p:nvPr/>
          </p:nvSpPr>
          <p:spPr>
            <a:xfrm>
              <a:off x="7454986" y="5377673"/>
              <a:ext cx="494248" cy="0"/>
            </a:xfrm>
            <a:prstGeom prst="rect">
              <a:avLst/>
            </a:prstGeom>
            <a:solidFill>
              <a:srgbClr val="1CABE2">
                <a:alpha val="100000"/>
              </a:srgbClr>
            </a:solidFill>
          </p:spPr>
          <p:txBody>
            <a:bodyPr/>
            <a:lstStyle/>
            <a:p/>
          </p:txBody>
        </p:sp>
        <p:sp>
          <p:nvSpPr>
            <p:cNvPr id="36" name="pl36"/>
            <p:cNvSpPr/>
            <p:nvPr/>
          </p:nvSpPr>
          <p:spPr>
            <a:xfrm>
              <a:off x="1112126" y="1046414"/>
              <a:ext cx="6589984" cy="393750"/>
            </a:xfrm>
            <a:custGeom>
              <a:avLst/>
              <a:pathLst>
                <a:path w="6589984" h="393750">
                  <a:moveTo>
                    <a:pt x="0" y="393750"/>
                  </a:moveTo>
                  <a:lnTo>
                    <a:pt x="549165" y="131250"/>
                  </a:lnTo>
                  <a:lnTo>
                    <a:pt x="1098330" y="175000"/>
                  </a:lnTo>
                  <a:lnTo>
                    <a:pt x="1647496" y="131250"/>
                  </a:lnTo>
                  <a:lnTo>
                    <a:pt x="2196661" y="262500"/>
                  </a:lnTo>
                  <a:lnTo>
                    <a:pt x="2745826" y="131250"/>
                  </a:lnTo>
                  <a:lnTo>
                    <a:pt x="3294992" y="43750"/>
                  </a:lnTo>
                  <a:lnTo>
                    <a:pt x="3844157" y="0"/>
                  </a:lnTo>
                  <a:lnTo>
                    <a:pt x="4393322" y="0"/>
                  </a:lnTo>
                  <a:lnTo>
                    <a:pt x="4942488" y="87500"/>
                  </a:lnTo>
                  <a:lnTo>
                    <a:pt x="5491653" y="131250"/>
                  </a:lnTo>
                  <a:lnTo>
                    <a:pt x="6040819" y="87500"/>
                  </a:lnTo>
                  <a:lnTo>
                    <a:pt x="6589984" y="43750"/>
                  </a:lnTo>
                </a:path>
              </a:pathLst>
            </a:custGeom>
            <a:ln w="27101" cap="flat">
              <a:solidFill>
                <a:srgbClr val="00833D">
                  <a:alpha val="100000"/>
                </a:srgbClr>
              </a:solidFill>
              <a:prstDash val="solid"/>
              <a:round/>
            </a:ln>
          </p:spPr>
          <p:txBody>
            <a:bodyPr/>
            <a:lstStyle/>
            <a:p/>
          </p:txBody>
        </p:sp>
        <p:sp>
          <p:nvSpPr>
            <p:cNvPr id="37" name="pl37"/>
            <p:cNvSpPr/>
            <p:nvPr/>
          </p:nvSpPr>
          <p:spPr>
            <a:xfrm>
              <a:off x="1112126" y="1177665"/>
              <a:ext cx="6589984" cy="481250"/>
            </a:xfrm>
            <a:custGeom>
              <a:avLst/>
              <a:pathLst>
                <a:path w="6589984" h="481250">
                  <a:moveTo>
                    <a:pt x="0" y="175000"/>
                  </a:moveTo>
                  <a:lnTo>
                    <a:pt x="549165" y="175000"/>
                  </a:lnTo>
                  <a:lnTo>
                    <a:pt x="1098330" y="306250"/>
                  </a:lnTo>
                  <a:lnTo>
                    <a:pt x="1647496" y="175000"/>
                  </a:lnTo>
                  <a:lnTo>
                    <a:pt x="2196661" y="306250"/>
                  </a:lnTo>
                  <a:lnTo>
                    <a:pt x="2745826" y="306250"/>
                  </a:lnTo>
                  <a:lnTo>
                    <a:pt x="3294992" y="87500"/>
                  </a:lnTo>
                  <a:lnTo>
                    <a:pt x="3844157" y="0"/>
                  </a:lnTo>
                  <a:lnTo>
                    <a:pt x="4393322" y="87500"/>
                  </a:lnTo>
                  <a:lnTo>
                    <a:pt x="4942488" y="481250"/>
                  </a:lnTo>
                  <a:lnTo>
                    <a:pt x="5491653" y="437500"/>
                  </a:lnTo>
                  <a:lnTo>
                    <a:pt x="6040819" y="175000"/>
                  </a:lnTo>
                  <a:lnTo>
                    <a:pt x="6589984" y="350000"/>
                  </a:lnTo>
                </a:path>
              </a:pathLst>
            </a:custGeom>
            <a:ln w="27101" cap="flat">
              <a:solidFill>
                <a:srgbClr val="002759">
                  <a:alpha val="100000"/>
                </a:srgbClr>
              </a:solidFill>
              <a:prstDash val="solid"/>
              <a:round/>
            </a:ln>
          </p:spPr>
          <p:txBody>
            <a:bodyPr/>
            <a:lstStyle/>
            <a:p/>
          </p:txBody>
        </p:sp>
        <p:sp>
          <p:nvSpPr>
            <p:cNvPr id="38" name="pt38"/>
            <p:cNvSpPr/>
            <p:nvPr/>
          </p:nvSpPr>
          <p:spPr>
            <a:xfrm>
              <a:off x="1080525" y="1408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629690"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178856"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728021"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77187" y="127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26352"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75517" y="10585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2468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73848"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23013"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72179"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21344"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70510" y="10585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080525" y="132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629690" y="132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78856" y="1452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728021" y="132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77187" y="1452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26352" y="1452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75517" y="123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24683" y="11460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73848" y="123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23013" y="162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72179" y="158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21344" y="132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70510" y="1496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78967" y="5138397"/>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5" name="tx65"/>
            <p:cNvSpPr/>
            <p:nvPr/>
          </p:nvSpPr>
          <p:spPr>
            <a:xfrm>
              <a:off x="1628132"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2144138" y="393527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67" name="tx67"/>
            <p:cNvSpPr/>
            <p:nvPr/>
          </p:nvSpPr>
          <p:spPr>
            <a:xfrm>
              <a:off x="2726463"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327562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824794" y="5067052"/>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0" name="tx70"/>
            <p:cNvSpPr/>
            <p:nvPr/>
          </p:nvSpPr>
          <p:spPr>
            <a:xfrm>
              <a:off x="4340800" y="448366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1" name="tx71"/>
            <p:cNvSpPr/>
            <p:nvPr/>
          </p:nvSpPr>
          <p:spPr>
            <a:xfrm>
              <a:off x="4923125" y="517636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2" name="tx72"/>
            <p:cNvSpPr/>
            <p:nvPr/>
          </p:nvSpPr>
          <p:spPr>
            <a:xfrm>
              <a:off x="5472290"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6570621"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7119786" y="521282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7668951"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pl76"/>
            <p:cNvSpPr/>
            <p:nvPr/>
          </p:nvSpPr>
          <p:spPr>
            <a:xfrm>
              <a:off x="7717742" y="1095936"/>
              <a:ext cx="144561" cy="53373"/>
            </a:xfrm>
            <a:custGeom>
              <a:avLst/>
              <a:pathLst>
                <a:path w="144561" h="53373">
                  <a:moveTo>
                    <a:pt x="144561" y="53373"/>
                  </a:moveTo>
                  <a:lnTo>
                    <a:pt x="0" y="0"/>
                  </a:lnTo>
                </a:path>
              </a:pathLst>
            </a:custGeom>
          </p:spPr>
          <p:txBody>
            <a:bodyPr/>
            <a:lstStyle/>
            <a:p/>
          </p:txBody>
        </p:sp>
        <p:sp>
          <p:nvSpPr>
            <p:cNvPr id="77" name="pl77"/>
            <p:cNvSpPr/>
            <p:nvPr/>
          </p:nvSpPr>
          <p:spPr>
            <a:xfrm>
              <a:off x="7716360" y="1534720"/>
              <a:ext cx="145943" cy="72260"/>
            </a:xfrm>
            <a:custGeom>
              <a:avLst/>
              <a:pathLst>
                <a:path w="145943" h="72260">
                  <a:moveTo>
                    <a:pt x="145943" y="72260"/>
                  </a:moveTo>
                  <a:lnTo>
                    <a:pt x="0" y="0"/>
                  </a:lnTo>
                </a:path>
              </a:pathLst>
            </a:custGeom>
          </p:spPr>
          <p:txBody>
            <a:bodyPr/>
            <a:lstStyle/>
            <a:p/>
          </p:txBody>
        </p:sp>
        <p:sp>
          <p:nvSpPr>
            <p:cNvPr id="78" name="pg78"/>
            <p:cNvSpPr/>
            <p:nvPr/>
          </p:nvSpPr>
          <p:spPr>
            <a:xfrm>
              <a:off x="7793724" y="107468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9" name="tx79"/>
            <p:cNvSpPr/>
            <p:nvPr/>
          </p:nvSpPr>
          <p:spPr>
            <a:xfrm>
              <a:off x="7816584" y="111580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0" name="pg80"/>
            <p:cNvSpPr/>
            <p:nvPr/>
          </p:nvSpPr>
          <p:spPr>
            <a:xfrm>
              <a:off x="7793724" y="154499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1" name="tx81"/>
            <p:cNvSpPr/>
            <p:nvPr/>
          </p:nvSpPr>
          <p:spPr>
            <a:xfrm>
              <a:off x="7816584" y="158611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88%</a:t>
              </a:r>
            </a:p>
          </p:txBody>
        </p:sp>
        <p:sp>
          <p:nvSpPr>
            <p:cNvPr id="82" name="rc82"/>
            <p:cNvSpPr/>
            <p:nvPr/>
          </p:nvSpPr>
          <p:spPr>
            <a:xfrm>
              <a:off x="782627" y="646101"/>
              <a:ext cx="7853064" cy="4956884"/>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49366"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578734" y="387196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578734" y="2413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508103"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a:t>
              </a:r>
            </a:p>
          </p:txBody>
        </p:sp>
        <p:sp>
          <p:nvSpPr>
            <p:cNvPr id="87" name="tx87"/>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96990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519037"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068233"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61739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16656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690429"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239594"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81406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36322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91239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6155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7010691"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59887"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2049154" y="401416"/>
              <a:ext cx="53200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Latvia,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Latvia. In the same year, MCV1 coverage was 98% and MCV2 coverage was 88%.
The number of cases in 2024 was 100% lower than in 2023 (n=1).
The highest number of measles cases was reported in 2014 (n=36). In this year, MCV1 coverage was 95%.
Latvia reported measles vaccine stockouts in 2017 and 2018.</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402319"/>
              <a:ext cx="3520101" cy="1320484"/>
            </a:xfrm>
            <a:custGeom>
              <a:avLst/>
              <a:pathLst>
                <a:path w="3520101" h="1320484">
                  <a:moveTo>
                    <a:pt x="0" y="754562"/>
                  </a:moveTo>
                  <a:lnTo>
                    <a:pt x="146670" y="943203"/>
                  </a:lnTo>
                  <a:lnTo>
                    <a:pt x="293341" y="943203"/>
                  </a:lnTo>
                  <a:lnTo>
                    <a:pt x="440012" y="1320484"/>
                  </a:lnTo>
                  <a:lnTo>
                    <a:pt x="586683" y="1320484"/>
                  </a:lnTo>
                  <a:lnTo>
                    <a:pt x="733354" y="1320484"/>
                  </a:lnTo>
                  <a:lnTo>
                    <a:pt x="880025" y="943203"/>
                  </a:lnTo>
                  <a:lnTo>
                    <a:pt x="1026696" y="565921"/>
                  </a:lnTo>
                  <a:lnTo>
                    <a:pt x="1173367" y="1320484"/>
                  </a:lnTo>
                  <a:lnTo>
                    <a:pt x="1320038" y="565921"/>
                  </a:lnTo>
                  <a:lnTo>
                    <a:pt x="1466709" y="0"/>
                  </a:lnTo>
                  <a:lnTo>
                    <a:pt x="1613379" y="754562"/>
                  </a:lnTo>
                  <a:lnTo>
                    <a:pt x="1760050" y="1131843"/>
                  </a:lnTo>
                  <a:lnTo>
                    <a:pt x="1906721" y="943203"/>
                  </a:lnTo>
                  <a:lnTo>
                    <a:pt x="2053392" y="1131843"/>
                  </a:lnTo>
                  <a:lnTo>
                    <a:pt x="2200063" y="754562"/>
                  </a:lnTo>
                  <a:lnTo>
                    <a:pt x="2346734" y="1131843"/>
                  </a:lnTo>
                  <a:lnTo>
                    <a:pt x="2493405" y="1320484"/>
                  </a:lnTo>
                  <a:lnTo>
                    <a:pt x="2640076" y="1131843"/>
                  </a:lnTo>
                  <a:lnTo>
                    <a:pt x="2786747" y="1320484"/>
                  </a:lnTo>
                  <a:lnTo>
                    <a:pt x="2933418" y="1320484"/>
                  </a:lnTo>
                  <a:lnTo>
                    <a:pt x="3080089" y="943203"/>
                  </a:lnTo>
                  <a:lnTo>
                    <a:pt x="3226759" y="565921"/>
                  </a:lnTo>
                  <a:lnTo>
                    <a:pt x="3373430" y="1320484"/>
                  </a:lnTo>
                  <a:lnTo>
                    <a:pt x="3520101" y="1131843"/>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4156881"/>
              <a:ext cx="3520101" cy="377281"/>
            </a:xfrm>
            <a:custGeom>
              <a:avLst/>
              <a:pathLst>
                <a:path w="3520101" h="377281">
                  <a:moveTo>
                    <a:pt x="0" y="0"/>
                  </a:moveTo>
                  <a:lnTo>
                    <a:pt x="146670" y="0"/>
                  </a:lnTo>
                  <a:lnTo>
                    <a:pt x="293341" y="188640"/>
                  </a:lnTo>
                  <a:lnTo>
                    <a:pt x="440012" y="188640"/>
                  </a:lnTo>
                  <a:lnTo>
                    <a:pt x="586683" y="188640"/>
                  </a:lnTo>
                  <a:lnTo>
                    <a:pt x="733354" y="188640"/>
                  </a:lnTo>
                  <a:lnTo>
                    <a:pt x="880025" y="377281"/>
                  </a:lnTo>
                  <a:lnTo>
                    <a:pt x="1026696" y="188640"/>
                  </a:lnTo>
                  <a:lnTo>
                    <a:pt x="1173367" y="377281"/>
                  </a:lnTo>
                  <a:lnTo>
                    <a:pt x="1320038" y="188640"/>
                  </a:lnTo>
                  <a:lnTo>
                    <a:pt x="1466709" y="188640"/>
                  </a:lnTo>
                  <a:lnTo>
                    <a:pt x="1613379" y="377281"/>
                  </a:lnTo>
                  <a:lnTo>
                    <a:pt x="1760050" y="188640"/>
                  </a:lnTo>
                  <a:lnTo>
                    <a:pt x="1906721" y="0"/>
                  </a:lnTo>
                  <a:lnTo>
                    <a:pt x="2053392" y="188640"/>
                  </a:lnTo>
                  <a:lnTo>
                    <a:pt x="2200063" y="188640"/>
                  </a:lnTo>
                  <a:lnTo>
                    <a:pt x="2346734" y="188640"/>
                  </a:lnTo>
                  <a:lnTo>
                    <a:pt x="2493405" y="188640"/>
                  </a:lnTo>
                  <a:lnTo>
                    <a:pt x="2640076" y="188640"/>
                  </a:lnTo>
                  <a:lnTo>
                    <a:pt x="2786747" y="188640"/>
                  </a:lnTo>
                  <a:lnTo>
                    <a:pt x="2933418" y="188640"/>
                  </a:lnTo>
                  <a:lnTo>
                    <a:pt x="3080089" y="188640"/>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5" name="pl25"/>
            <p:cNvSpPr/>
            <p:nvPr/>
          </p:nvSpPr>
          <p:spPr>
            <a:xfrm>
              <a:off x="943464" y="3402319"/>
              <a:ext cx="3520101" cy="1320484"/>
            </a:xfrm>
            <a:custGeom>
              <a:avLst/>
              <a:pathLst>
                <a:path w="3520101" h="1320484">
                  <a:moveTo>
                    <a:pt x="0" y="754562"/>
                  </a:moveTo>
                  <a:lnTo>
                    <a:pt x="146670" y="943203"/>
                  </a:lnTo>
                  <a:lnTo>
                    <a:pt x="293341" y="943203"/>
                  </a:lnTo>
                  <a:lnTo>
                    <a:pt x="440012" y="1320484"/>
                  </a:lnTo>
                  <a:lnTo>
                    <a:pt x="586683" y="1320484"/>
                  </a:lnTo>
                  <a:lnTo>
                    <a:pt x="733354" y="1320484"/>
                  </a:lnTo>
                  <a:lnTo>
                    <a:pt x="880025" y="943203"/>
                  </a:lnTo>
                  <a:lnTo>
                    <a:pt x="1026696" y="565921"/>
                  </a:lnTo>
                  <a:lnTo>
                    <a:pt x="1173367" y="1320484"/>
                  </a:lnTo>
                  <a:lnTo>
                    <a:pt x="1320038" y="565921"/>
                  </a:lnTo>
                  <a:lnTo>
                    <a:pt x="1466709" y="0"/>
                  </a:lnTo>
                  <a:lnTo>
                    <a:pt x="1613379" y="754562"/>
                  </a:lnTo>
                  <a:lnTo>
                    <a:pt x="1760050" y="1131843"/>
                  </a:lnTo>
                  <a:lnTo>
                    <a:pt x="1906721" y="943203"/>
                  </a:lnTo>
                  <a:lnTo>
                    <a:pt x="2053392" y="1131843"/>
                  </a:lnTo>
                  <a:lnTo>
                    <a:pt x="2200063" y="754562"/>
                  </a:lnTo>
                  <a:lnTo>
                    <a:pt x="2346734" y="1131843"/>
                  </a:lnTo>
                  <a:lnTo>
                    <a:pt x="2493405" y="1320484"/>
                  </a:lnTo>
                  <a:lnTo>
                    <a:pt x="2640076" y="1131843"/>
                  </a:lnTo>
                  <a:lnTo>
                    <a:pt x="2786747" y="1320484"/>
                  </a:lnTo>
                  <a:lnTo>
                    <a:pt x="2933418" y="1320484"/>
                  </a:lnTo>
                  <a:lnTo>
                    <a:pt x="3080089" y="943203"/>
                  </a:lnTo>
                  <a:lnTo>
                    <a:pt x="3226759" y="565921"/>
                  </a:lnTo>
                  <a:lnTo>
                    <a:pt x="3373430" y="1320484"/>
                  </a:lnTo>
                  <a:lnTo>
                    <a:pt x="3520101" y="1131843"/>
                  </a:lnTo>
                </a:path>
              </a:pathLst>
            </a:custGeom>
            <a:ln w="43362" cap="flat">
              <a:solidFill>
                <a:srgbClr val="000000">
                  <a:alpha val="100000"/>
                </a:srgbClr>
              </a:solidFill>
              <a:prstDash val="solid"/>
              <a:round/>
            </a:ln>
          </p:spPr>
          <p:txBody>
            <a:bodyPr/>
            <a:lstStyle/>
            <a:p/>
          </p:txBody>
        </p:sp>
        <p:sp>
          <p:nvSpPr>
            <p:cNvPr id="26" name="pl26"/>
            <p:cNvSpPr/>
            <p:nvPr/>
          </p:nvSpPr>
          <p:spPr>
            <a:xfrm>
              <a:off x="943464" y="3402319"/>
              <a:ext cx="3520101" cy="1320484"/>
            </a:xfrm>
            <a:custGeom>
              <a:avLst/>
              <a:pathLst>
                <a:path w="3520101" h="1320484">
                  <a:moveTo>
                    <a:pt x="0" y="754562"/>
                  </a:moveTo>
                  <a:lnTo>
                    <a:pt x="146670" y="943203"/>
                  </a:lnTo>
                  <a:lnTo>
                    <a:pt x="293341" y="943203"/>
                  </a:lnTo>
                  <a:lnTo>
                    <a:pt x="440012" y="1320484"/>
                  </a:lnTo>
                  <a:lnTo>
                    <a:pt x="586683" y="1320484"/>
                  </a:lnTo>
                  <a:lnTo>
                    <a:pt x="733354" y="1320484"/>
                  </a:lnTo>
                  <a:lnTo>
                    <a:pt x="880025" y="943203"/>
                  </a:lnTo>
                  <a:lnTo>
                    <a:pt x="1026696" y="565921"/>
                  </a:lnTo>
                  <a:lnTo>
                    <a:pt x="1173367" y="1320484"/>
                  </a:lnTo>
                  <a:lnTo>
                    <a:pt x="1320038" y="565921"/>
                  </a:lnTo>
                  <a:lnTo>
                    <a:pt x="1466709" y="0"/>
                  </a:lnTo>
                  <a:lnTo>
                    <a:pt x="1613379" y="754562"/>
                  </a:lnTo>
                  <a:lnTo>
                    <a:pt x="1760050" y="1131843"/>
                  </a:lnTo>
                  <a:lnTo>
                    <a:pt x="1906721" y="943203"/>
                  </a:lnTo>
                  <a:lnTo>
                    <a:pt x="2053392" y="1131843"/>
                  </a:lnTo>
                  <a:lnTo>
                    <a:pt x="2200063" y="754562"/>
                  </a:lnTo>
                  <a:lnTo>
                    <a:pt x="2346734" y="1131843"/>
                  </a:lnTo>
                  <a:lnTo>
                    <a:pt x="2493405" y="1320484"/>
                  </a:lnTo>
                  <a:lnTo>
                    <a:pt x="2640076" y="1131843"/>
                  </a:lnTo>
                  <a:lnTo>
                    <a:pt x="2786747" y="1320484"/>
                  </a:lnTo>
                  <a:lnTo>
                    <a:pt x="2933418" y="1320484"/>
                  </a:lnTo>
                  <a:lnTo>
                    <a:pt x="3080089" y="943203"/>
                  </a:lnTo>
                  <a:lnTo>
                    <a:pt x="3226759" y="565921"/>
                  </a:lnTo>
                  <a:lnTo>
                    <a:pt x="3373430" y="1320484"/>
                  </a:lnTo>
                  <a:lnTo>
                    <a:pt x="3520101" y="1131843"/>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2836397"/>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1618330"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280112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085039"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3671722"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58406"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1163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32547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32547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05689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81934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592574" y="6102617"/>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69" name="tx69"/>
            <p:cNvSpPr/>
            <p:nvPr/>
          </p:nvSpPr>
          <p:spPr>
            <a:xfrm>
              <a:off x="232399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086446"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590960"/>
              <a:ext cx="3520101" cy="1509124"/>
            </a:xfrm>
            <a:custGeom>
              <a:avLst/>
              <a:pathLst>
                <a:path w="3520101" h="1509124">
                  <a:moveTo>
                    <a:pt x="0" y="754562"/>
                  </a:moveTo>
                  <a:lnTo>
                    <a:pt x="146670" y="943203"/>
                  </a:lnTo>
                  <a:lnTo>
                    <a:pt x="293341" y="943203"/>
                  </a:lnTo>
                  <a:lnTo>
                    <a:pt x="440012" y="1131843"/>
                  </a:lnTo>
                  <a:lnTo>
                    <a:pt x="586683" y="943203"/>
                  </a:lnTo>
                  <a:lnTo>
                    <a:pt x="733354" y="943203"/>
                  </a:lnTo>
                  <a:lnTo>
                    <a:pt x="880025" y="1131843"/>
                  </a:lnTo>
                  <a:lnTo>
                    <a:pt x="1026696" y="565921"/>
                  </a:lnTo>
                  <a:lnTo>
                    <a:pt x="1173367" y="1509124"/>
                  </a:lnTo>
                  <a:lnTo>
                    <a:pt x="1320038" y="0"/>
                  </a:lnTo>
                  <a:lnTo>
                    <a:pt x="1466709" y="377281"/>
                  </a:lnTo>
                  <a:lnTo>
                    <a:pt x="1613379" y="565921"/>
                  </a:lnTo>
                  <a:lnTo>
                    <a:pt x="1760050" y="754562"/>
                  </a:lnTo>
                  <a:lnTo>
                    <a:pt x="1906721" y="1131843"/>
                  </a:lnTo>
                  <a:lnTo>
                    <a:pt x="2053392" y="1509124"/>
                  </a:lnTo>
                  <a:lnTo>
                    <a:pt x="2200063" y="943203"/>
                  </a:lnTo>
                  <a:lnTo>
                    <a:pt x="2346734" y="0"/>
                  </a:lnTo>
                  <a:lnTo>
                    <a:pt x="2493405" y="754562"/>
                  </a:lnTo>
                  <a:lnTo>
                    <a:pt x="2640076" y="1320484"/>
                  </a:lnTo>
                  <a:lnTo>
                    <a:pt x="2786747" y="1131843"/>
                  </a:lnTo>
                  <a:lnTo>
                    <a:pt x="2933418" y="1131843"/>
                  </a:lnTo>
                  <a:lnTo>
                    <a:pt x="3080089" y="1320484"/>
                  </a:lnTo>
                  <a:lnTo>
                    <a:pt x="3226759" y="565921"/>
                  </a:lnTo>
                  <a:lnTo>
                    <a:pt x="3373430" y="943203"/>
                  </a:lnTo>
                  <a:lnTo>
                    <a:pt x="3520101" y="1131843"/>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779600"/>
              <a:ext cx="3520101" cy="377281"/>
            </a:xfrm>
            <a:custGeom>
              <a:avLst/>
              <a:pathLst>
                <a:path w="3520101" h="377281">
                  <a:moveTo>
                    <a:pt x="0" y="0"/>
                  </a:moveTo>
                  <a:lnTo>
                    <a:pt x="146670" y="0"/>
                  </a:lnTo>
                  <a:lnTo>
                    <a:pt x="293341" y="0"/>
                  </a:lnTo>
                  <a:lnTo>
                    <a:pt x="440012" y="188640"/>
                  </a:lnTo>
                  <a:lnTo>
                    <a:pt x="586683" y="188640"/>
                  </a:lnTo>
                  <a:lnTo>
                    <a:pt x="733354" y="0"/>
                  </a:lnTo>
                  <a:lnTo>
                    <a:pt x="880025" y="188640"/>
                  </a:lnTo>
                  <a:lnTo>
                    <a:pt x="1026696" y="188640"/>
                  </a:lnTo>
                  <a:lnTo>
                    <a:pt x="1173367" y="188640"/>
                  </a:lnTo>
                  <a:lnTo>
                    <a:pt x="1320038" y="0"/>
                  </a:lnTo>
                  <a:lnTo>
                    <a:pt x="1466709" y="188640"/>
                  </a:lnTo>
                  <a:lnTo>
                    <a:pt x="1613379" y="188640"/>
                  </a:lnTo>
                  <a:lnTo>
                    <a:pt x="1760050" y="188640"/>
                  </a:lnTo>
                  <a:lnTo>
                    <a:pt x="1906721" y="377281"/>
                  </a:lnTo>
                  <a:lnTo>
                    <a:pt x="2053392" y="377281"/>
                  </a:lnTo>
                  <a:lnTo>
                    <a:pt x="2200063" y="377281"/>
                  </a:lnTo>
                  <a:lnTo>
                    <a:pt x="2346734" y="377281"/>
                  </a:lnTo>
                  <a:lnTo>
                    <a:pt x="2493405" y="377281"/>
                  </a:lnTo>
                  <a:lnTo>
                    <a:pt x="2640076" y="377281"/>
                  </a:lnTo>
                  <a:lnTo>
                    <a:pt x="2786747" y="377281"/>
                  </a:lnTo>
                  <a:lnTo>
                    <a:pt x="2933418" y="377281"/>
                  </a:lnTo>
                  <a:lnTo>
                    <a:pt x="3080089" y="377281"/>
                  </a:lnTo>
                  <a:lnTo>
                    <a:pt x="3226759" y="377281"/>
                  </a:lnTo>
                  <a:lnTo>
                    <a:pt x="3373430" y="377281"/>
                  </a:lnTo>
                  <a:lnTo>
                    <a:pt x="3520101" y="377281"/>
                  </a:lnTo>
                </a:path>
              </a:pathLst>
            </a:custGeom>
            <a:ln w="27101" cap="flat">
              <a:solidFill>
                <a:srgbClr val="00833D">
                  <a:alpha val="80000"/>
                </a:srgbClr>
              </a:solidFill>
              <a:prstDash val="solid"/>
              <a:round/>
            </a:ln>
          </p:spPr>
          <p:txBody>
            <a:bodyPr/>
            <a:lstStyle/>
            <a:p/>
          </p:txBody>
        </p:sp>
        <p:sp>
          <p:nvSpPr>
            <p:cNvPr id="92" name="pl92"/>
            <p:cNvSpPr/>
            <p:nvPr/>
          </p:nvSpPr>
          <p:spPr>
            <a:xfrm>
              <a:off x="5308715" y="3590960"/>
              <a:ext cx="3520101" cy="1509124"/>
            </a:xfrm>
            <a:custGeom>
              <a:avLst/>
              <a:pathLst>
                <a:path w="3520101" h="1509124">
                  <a:moveTo>
                    <a:pt x="0" y="754562"/>
                  </a:moveTo>
                  <a:lnTo>
                    <a:pt x="146670" y="943203"/>
                  </a:lnTo>
                  <a:lnTo>
                    <a:pt x="293341" y="943203"/>
                  </a:lnTo>
                  <a:lnTo>
                    <a:pt x="440012" y="1131843"/>
                  </a:lnTo>
                  <a:lnTo>
                    <a:pt x="586683" y="943203"/>
                  </a:lnTo>
                  <a:lnTo>
                    <a:pt x="733354" y="943203"/>
                  </a:lnTo>
                  <a:lnTo>
                    <a:pt x="880025" y="1131843"/>
                  </a:lnTo>
                  <a:lnTo>
                    <a:pt x="1026696" y="565921"/>
                  </a:lnTo>
                  <a:lnTo>
                    <a:pt x="1173367" y="1509124"/>
                  </a:lnTo>
                  <a:lnTo>
                    <a:pt x="1320038" y="0"/>
                  </a:lnTo>
                  <a:lnTo>
                    <a:pt x="1466709" y="377281"/>
                  </a:lnTo>
                  <a:lnTo>
                    <a:pt x="1613379" y="565921"/>
                  </a:lnTo>
                  <a:lnTo>
                    <a:pt x="1760050" y="754562"/>
                  </a:lnTo>
                  <a:lnTo>
                    <a:pt x="1906721" y="1131843"/>
                  </a:lnTo>
                  <a:lnTo>
                    <a:pt x="2053392" y="1509124"/>
                  </a:lnTo>
                  <a:lnTo>
                    <a:pt x="2200063" y="943203"/>
                  </a:lnTo>
                  <a:lnTo>
                    <a:pt x="2346734" y="0"/>
                  </a:lnTo>
                  <a:lnTo>
                    <a:pt x="2493405" y="754562"/>
                  </a:lnTo>
                  <a:lnTo>
                    <a:pt x="2640076" y="1320484"/>
                  </a:lnTo>
                  <a:lnTo>
                    <a:pt x="2786747" y="1131843"/>
                  </a:lnTo>
                  <a:lnTo>
                    <a:pt x="2933418" y="1131843"/>
                  </a:lnTo>
                  <a:lnTo>
                    <a:pt x="3080089" y="1320484"/>
                  </a:lnTo>
                  <a:lnTo>
                    <a:pt x="3226759" y="565921"/>
                  </a:lnTo>
                  <a:lnTo>
                    <a:pt x="3373430" y="943203"/>
                  </a:lnTo>
                  <a:lnTo>
                    <a:pt x="3520101" y="1131843"/>
                  </a:lnTo>
                </a:path>
              </a:pathLst>
            </a:custGeom>
            <a:ln w="43362" cap="flat">
              <a:solidFill>
                <a:srgbClr val="000000">
                  <a:alpha val="100000"/>
                </a:srgbClr>
              </a:solidFill>
              <a:prstDash val="solid"/>
              <a:round/>
            </a:ln>
          </p:spPr>
          <p:txBody>
            <a:bodyPr/>
            <a:lstStyle/>
            <a:p/>
          </p:txBody>
        </p:sp>
        <p:sp>
          <p:nvSpPr>
            <p:cNvPr id="93" name="pl93"/>
            <p:cNvSpPr/>
            <p:nvPr/>
          </p:nvSpPr>
          <p:spPr>
            <a:xfrm>
              <a:off x="5308715" y="3590960"/>
              <a:ext cx="3520101" cy="1509124"/>
            </a:xfrm>
            <a:custGeom>
              <a:avLst/>
              <a:pathLst>
                <a:path w="3520101" h="1509124">
                  <a:moveTo>
                    <a:pt x="0" y="754562"/>
                  </a:moveTo>
                  <a:lnTo>
                    <a:pt x="146670" y="943203"/>
                  </a:lnTo>
                  <a:lnTo>
                    <a:pt x="293341" y="943203"/>
                  </a:lnTo>
                  <a:lnTo>
                    <a:pt x="440012" y="1131843"/>
                  </a:lnTo>
                  <a:lnTo>
                    <a:pt x="586683" y="943203"/>
                  </a:lnTo>
                  <a:lnTo>
                    <a:pt x="733354" y="943203"/>
                  </a:lnTo>
                  <a:lnTo>
                    <a:pt x="880025" y="1131843"/>
                  </a:lnTo>
                  <a:lnTo>
                    <a:pt x="1026696" y="565921"/>
                  </a:lnTo>
                  <a:lnTo>
                    <a:pt x="1173367" y="1509124"/>
                  </a:lnTo>
                  <a:lnTo>
                    <a:pt x="1320038" y="0"/>
                  </a:lnTo>
                  <a:lnTo>
                    <a:pt x="1466709" y="377281"/>
                  </a:lnTo>
                  <a:lnTo>
                    <a:pt x="1613379" y="565921"/>
                  </a:lnTo>
                  <a:lnTo>
                    <a:pt x="1760050" y="754562"/>
                  </a:lnTo>
                  <a:lnTo>
                    <a:pt x="1906721" y="1131843"/>
                  </a:lnTo>
                  <a:lnTo>
                    <a:pt x="2053392" y="1509124"/>
                  </a:lnTo>
                  <a:lnTo>
                    <a:pt x="2200063" y="943203"/>
                  </a:lnTo>
                  <a:lnTo>
                    <a:pt x="2346734" y="0"/>
                  </a:lnTo>
                  <a:lnTo>
                    <a:pt x="2493405" y="754562"/>
                  </a:lnTo>
                  <a:lnTo>
                    <a:pt x="2640076" y="1320484"/>
                  </a:lnTo>
                  <a:lnTo>
                    <a:pt x="2786747" y="1131843"/>
                  </a:lnTo>
                  <a:lnTo>
                    <a:pt x="2933418" y="1131843"/>
                  </a:lnTo>
                  <a:lnTo>
                    <a:pt x="3080089" y="1320484"/>
                  </a:lnTo>
                  <a:lnTo>
                    <a:pt x="3226759" y="565921"/>
                  </a:lnTo>
                  <a:lnTo>
                    <a:pt x="3373430" y="943203"/>
                  </a:lnTo>
                  <a:lnTo>
                    <a:pt x="3520101" y="1131843"/>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402319"/>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5983581"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716935"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36610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450290"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036973"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623657"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1163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6907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6907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42214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18459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957825" y="6102617"/>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136" name="tx136"/>
            <p:cNvSpPr/>
            <p:nvPr/>
          </p:nvSpPr>
          <p:spPr>
            <a:xfrm>
              <a:off x="668924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451697"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Latvia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86626"/>
            </a:xfrm>
            <a:custGeom>
              <a:avLst/>
              <a:pathLst>
                <a:path w="2123063" h="86626">
                  <a:moveTo>
                    <a:pt x="0" y="0"/>
                  </a:moveTo>
                  <a:lnTo>
                    <a:pt x="88460" y="0"/>
                  </a:lnTo>
                  <a:lnTo>
                    <a:pt x="176921" y="0"/>
                  </a:lnTo>
                  <a:lnTo>
                    <a:pt x="265382" y="24750"/>
                  </a:lnTo>
                  <a:lnTo>
                    <a:pt x="353843" y="12375"/>
                  </a:lnTo>
                  <a:lnTo>
                    <a:pt x="442304" y="24750"/>
                  </a:lnTo>
                  <a:lnTo>
                    <a:pt x="530765" y="49500"/>
                  </a:lnTo>
                  <a:lnTo>
                    <a:pt x="619226" y="49500"/>
                  </a:lnTo>
                  <a:lnTo>
                    <a:pt x="707687" y="49500"/>
                  </a:lnTo>
                  <a:lnTo>
                    <a:pt x="796148" y="37125"/>
                  </a:lnTo>
                  <a:lnTo>
                    <a:pt x="884609" y="86626"/>
                  </a:lnTo>
                  <a:lnTo>
                    <a:pt x="973070" y="74251"/>
                  </a:lnTo>
                  <a:lnTo>
                    <a:pt x="1061531" y="61876"/>
                  </a:lnTo>
                  <a:lnTo>
                    <a:pt x="1149992" y="61876"/>
                  </a:lnTo>
                  <a:lnTo>
                    <a:pt x="1238453" y="86626"/>
                  </a:lnTo>
                  <a:lnTo>
                    <a:pt x="1326914" y="74251"/>
                  </a:lnTo>
                  <a:lnTo>
                    <a:pt x="1415375" y="37125"/>
                  </a:lnTo>
                  <a:lnTo>
                    <a:pt x="1503836" y="37125"/>
                  </a:lnTo>
                  <a:lnTo>
                    <a:pt x="1592297" y="49500"/>
                  </a:lnTo>
                  <a:lnTo>
                    <a:pt x="1680758" y="37125"/>
                  </a:lnTo>
                  <a:lnTo>
                    <a:pt x="1769219" y="0"/>
                  </a:lnTo>
                  <a:lnTo>
                    <a:pt x="1857680" y="37125"/>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37125"/>
            </a:xfrm>
            <a:custGeom>
              <a:avLst/>
              <a:pathLst>
                <a:path w="796148" h="37125">
                  <a:moveTo>
                    <a:pt x="0" y="12375"/>
                  </a:moveTo>
                  <a:lnTo>
                    <a:pt x="88460" y="0"/>
                  </a:lnTo>
                  <a:lnTo>
                    <a:pt x="176921" y="12375"/>
                  </a:lnTo>
                  <a:lnTo>
                    <a:pt x="265382" y="24750"/>
                  </a:lnTo>
                  <a:lnTo>
                    <a:pt x="353843" y="0"/>
                  </a:lnTo>
                  <a:lnTo>
                    <a:pt x="442304" y="0"/>
                  </a:lnTo>
                  <a:lnTo>
                    <a:pt x="530765" y="37125"/>
                  </a:lnTo>
                  <a:lnTo>
                    <a:pt x="619226" y="0"/>
                  </a:lnTo>
                  <a:lnTo>
                    <a:pt x="707687" y="12375"/>
                  </a:lnTo>
                  <a:lnTo>
                    <a:pt x="796148" y="12375"/>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692479"/>
              <a:ext cx="1149992" cy="495009"/>
            </a:xfrm>
            <a:custGeom>
              <a:avLst/>
              <a:pathLst>
                <a:path w="1149992" h="495009">
                  <a:moveTo>
                    <a:pt x="0" y="235129"/>
                  </a:moveTo>
                  <a:lnTo>
                    <a:pt x="88460" y="495009"/>
                  </a:lnTo>
                  <a:lnTo>
                    <a:pt x="176921" y="99001"/>
                  </a:lnTo>
                  <a:lnTo>
                    <a:pt x="265382" y="136127"/>
                  </a:lnTo>
                  <a:lnTo>
                    <a:pt x="353843" y="123752"/>
                  </a:lnTo>
                  <a:lnTo>
                    <a:pt x="442304" y="136127"/>
                  </a:lnTo>
                  <a:lnTo>
                    <a:pt x="530765" y="99001"/>
                  </a:lnTo>
                  <a:lnTo>
                    <a:pt x="619226" y="136127"/>
                  </a:lnTo>
                  <a:lnTo>
                    <a:pt x="707687" y="136127"/>
                  </a:lnTo>
                  <a:lnTo>
                    <a:pt x="796148" y="49500"/>
                  </a:lnTo>
                  <a:lnTo>
                    <a:pt x="884609" y="37125"/>
                  </a:lnTo>
                  <a:lnTo>
                    <a:pt x="973070" y="99001"/>
                  </a:lnTo>
                  <a:lnTo>
                    <a:pt x="1061531" y="0"/>
                  </a:lnTo>
                  <a:lnTo>
                    <a:pt x="1149992" y="37125"/>
                  </a:lnTo>
                </a:path>
              </a:pathLst>
            </a:custGeom>
            <a:ln w="27101" cap="flat">
              <a:solidFill>
                <a:srgbClr val="1CABE2">
                  <a:alpha val="100000"/>
                </a:srgbClr>
              </a:solidFill>
              <a:prstDash val="solid"/>
              <a:round/>
            </a:ln>
          </p:spPr>
          <p:txBody>
            <a:bodyPr/>
            <a:lstStyle/>
            <a:p/>
          </p:txBody>
        </p:sp>
        <p:sp>
          <p:nvSpPr>
            <p:cNvPr id="72" name="tx72"/>
            <p:cNvSpPr/>
            <p:nvPr/>
          </p:nvSpPr>
          <p:spPr>
            <a:xfrm>
              <a:off x="1883346"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3" name="tx73"/>
            <p:cNvSpPr/>
            <p:nvPr/>
          </p:nvSpPr>
          <p:spPr>
            <a:xfrm>
              <a:off x="3217825"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4" name="tx74"/>
            <p:cNvSpPr/>
            <p:nvPr/>
          </p:nvSpPr>
          <p:spPr>
            <a:xfrm>
              <a:off x="2688703"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75" name="tx75"/>
            <p:cNvSpPr/>
            <p:nvPr/>
          </p:nvSpPr>
          <p:spPr>
            <a:xfrm>
              <a:off x="304254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86626"/>
            </a:xfrm>
            <a:custGeom>
              <a:avLst/>
              <a:pathLst>
                <a:path w="2123063" h="86626">
                  <a:moveTo>
                    <a:pt x="0" y="0"/>
                  </a:moveTo>
                  <a:lnTo>
                    <a:pt x="88460" y="0"/>
                  </a:lnTo>
                  <a:lnTo>
                    <a:pt x="176921" y="0"/>
                  </a:lnTo>
                  <a:lnTo>
                    <a:pt x="265382" y="12375"/>
                  </a:lnTo>
                  <a:lnTo>
                    <a:pt x="353843" y="0"/>
                  </a:lnTo>
                  <a:lnTo>
                    <a:pt x="442304" y="0"/>
                  </a:lnTo>
                  <a:lnTo>
                    <a:pt x="530765" y="12375"/>
                  </a:lnTo>
                  <a:lnTo>
                    <a:pt x="619226" y="12375"/>
                  </a:lnTo>
                  <a:lnTo>
                    <a:pt x="707687" y="61876"/>
                  </a:lnTo>
                  <a:lnTo>
                    <a:pt x="796148" y="12375"/>
                  </a:lnTo>
                  <a:lnTo>
                    <a:pt x="884609" y="0"/>
                  </a:lnTo>
                  <a:lnTo>
                    <a:pt x="973070" y="49500"/>
                  </a:lnTo>
                  <a:lnTo>
                    <a:pt x="1061531" y="86626"/>
                  </a:lnTo>
                  <a:lnTo>
                    <a:pt x="1149992" y="37125"/>
                  </a:lnTo>
                  <a:lnTo>
                    <a:pt x="1238453" y="74251"/>
                  </a:lnTo>
                  <a:lnTo>
                    <a:pt x="1326914" y="24750"/>
                  </a:lnTo>
                  <a:lnTo>
                    <a:pt x="1415375" y="0"/>
                  </a:lnTo>
                  <a:lnTo>
                    <a:pt x="1503836" y="12375"/>
                  </a:lnTo>
                  <a:lnTo>
                    <a:pt x="1592297" y="24750"/>
                  </a:lnTo>
                  <a:lnTo>
                    <a:pt x="1680758" y="0"/>
                  </a:lnTo>
                  <a:lnTo>
                    <a:pt x="1769219" y="0"/>
                  </a:lnTo>
                  <a:lnTo>
                    <a:pt x="1857680" y="37125"/>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11377"/>
            </a:xfrm>
            <a:custGeom>
              <a:avLst/>
              <a:pathLst>
                <a:path w="2123063" h="111377">
                  <a:moveTo>
                    <a:pt x="0" y="24750"/>
                  </a:moveTo>
                  <a:lnTo>
                    <a:pt x="88460" y="12375"/>
                  </a:lnTo>
                  <a:lnTo>
                    <a:pt x="176921" y="12375"/>
                  </a:lnTo>
                  <a:lnTo>
                    <a:pt x="265382" y="12375"/>
                  </a:lnTo>
                  <a:lnTo>
                    <a:pt x="353843" y="12375"/>
                  </a:lnTo>
                  <a:lnTo>
                    <a:pt x="442304" y="12375"/>
                  </a:lnTo>
                  <a:lnTo>
                    <a:pt x="530765" y="12375"/>
                  </a:lnTo>
                  <a:lnTo>
                    <a:pt x="619226" y="49500"/>
                  </a:lnTo>
                  <a:lnTo>
                    <a:pt x="707687" y="37125"/>
                  </a:lnTo>
                  <a:lnTo>
                    <a:pt x="796148" y="86626"/>
                  </a:lnTo>
                  <a:lnTo>
                    <a:pt x="884609" y="49500"/>
                  </a:lnTo>
                  <a:lnTo>
                    <a:pt x="973070" y="86626"/>
                  </a:lnTo>
                  <a:lnTo>
                    <a:pt x="1061531" y="111377"/>
                  </a:lnTo>
                  <a:lnTo>
                    <a:pt x="1149992" y="37125"/>
                  </a:lnTo>
                  <a:lnTo>
                    <a:pt x="1238453" y="49500"/>
                  </a:lnTo>
                  <a:lnTo>
                    <a:pt x="1326914" y="37125"/>
                  </a:lnTo>
                  <a:lnTo>
                    <a:pt x="1415375" y="74251"/>
                  </a:lnTo>
                  <a:lnTo>
                    <a:pt x="1503836" y="37125"/>
                  </a:lnTo>
                  <a:lnTo>
                    <a:pt x="1592297" y="12375"/>
                  </a:lnTo>
                  <a:lnTo>
                    <a:pt x="1680758" y="0"/>
                  </a:lnTo>
                  <a:lnTo>
                    <a:pt x="1769219" y="0"/>
                  </a:lnTo>
                  <a:lnTo>
                    <a:pt x="1857680" y="24750"/>
                  </a:lnTo>
                  <a:lnTo>
                    <a:pt x="1946141" y="37125"/>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99001"/>
            </a:xfrm>
            <a:custGeom>
              <a:avLst/>
              <a:pathLst>
                <a:path w="2123063" h="99001">
                  <a:moveTo>
                    <a:pt x="0" y="37125"/>
                  </a:moveTo>
                  <a:lnTo>
                    <a:pt x="88460" y="24750"/>
                  </a:lnTo>
                  <a:lnTo>
                    <a:pt x="176921" y="12375"/>
                  </a:lnTo>
                  <a:lnTo>
                    <a:pt x="265382" y="12375"/>
                  </a:lnTo>
                  <a:lnTo>
                    <a:pt x="353843" y="0"/>
                  </a:lnTo>
                  <a:lnTo>
                    <a:pt x="442304" y="0"/>
                  </a:lnTo>
                  <a:lnTo>
                    <a:pt x="530765" y="37125"/>
                  </a:lnTo>
                  <a:lnTo>
                    <a:pt x="619226" y="61876"/>
                  </a:lnTo>
                  <a:lnTo>
                    <a:pt x="707687" y="61876"/>
                  </a:lnTo>
                  <a:lnTo>
                    <a:pt x="796148" y="61876"/>
                  </a:lnTo>
                  <a:lnTo>
                    <a:pt x="884609" y="86626"/>
                  </a:lnTo>
                  <a:lnTo>
                    <a:pt x="973070" y="86626"/>
                  </a:lnTo>
                  <a:lnTo>
                    <a:pt x="1061531" y="99001"/>
                  </a:lnTo>
                  <a:lnTo>
                    <a:pt x="1149992" y="61876"/>
                  </a:lnTo>
                  <a:lnTo>
                    <a:pt x="1238453" y="86626"/>
                  </a:lnTo>
                  <a:lnTo>
                    <a:pt x="1326914" y="61876"/>
                  </a:lnTo>
                  <a:lnTo>
                    <a:pt x="1415375" y="12375"/>
                  </a:lnTo>
                  <a:lnTo>
                    <a:pt x="1503836" y="12375"/>
                  </a:lnTo>
                  <a:lnTo>
                    <a:pt x="1592297" y="37125"/>
                  </a:lnTo>
                  <a:lnTo>
                    <a:pt x="1680758" y="0"/>
                  </a:lnTo>
                  <a:lnTo>
                    <a:pt x="1769219" y="0"/>
                  </a:lnTo>
                  <a:lnTo>
                    <a:pt x="1857680" y="61876"/>
                  </a:lnTo>
                  <a:lnTo>
                    <a:pt x="1946141" y="4950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tx145"/>
            <p:cNvSpPr/>
            <p:nvPr/>
          </p:nvSpPr>
          <p:spPr>
            <a:xfrm>
              <a:off x="601201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99001"/>
            </a:xfrm>
            <a:custGeom>
              <a:avLst/>
              <a:pathLst>
                <a:path w="2123063" h="99001">
                  <a:moveTo>
                    <a:pt x="0" y="37125"/>
                  </a:moveTo>
                  <a:lnTo>
                    <a:pt x="88460" y="24750"/>
                  </a:lnTo>
                  <a:lnTo>
                    <a:pt x="176921" y="24750"/>
                  </a:lnTo>
                  <a:lnTo>
                    <a:pt x="265382" y="12375"/>
                  </a:lnTo>
                  <a:lnTo>
                    <a:pt x="353843" y="0"/>
                  </a:lnTo>
                  <a:lnTo>
                    <a:pt x="442304" y="0"/>
                  </a:lnTo>
                  <a:lnTo>
                    <a:pt x="530765" y="37125"/>
                  </a:lnTo>
                  <a:lnTo>
                    <a:pt x="619226" y="61876"/>
                  </a:lnTo>
                  <a:lnTo>
                    <a:pt x="707687" y="61876"/>
                  </a:lnTo>
                  <a:lnTo>
                    <a:pt x="796148" y="61876"/>
                  </a:lnTo>
                  <a:lnTo>
                    <a:pt x="884609" y="86626"/>
                  </a:lnTo>
                  <a:lnTo>
                    <a:pt x="973070" y="86626"/>
                  </a:lnTo>
                  <a:lnTo>
                    <a:pt x="1061531" y="99001"/>
                  </a:lnTo>
                  <a:lnTo>
                    <a:pt x="1149992" y="61876"/>
                  </a:lnTo>
                  <a:lnTo>
                    <a:pt x="1238453" y="86626"/>
                  </a:lnTo>
                  <a:lnTo>
                    <a:pt x="1326914" y="61876"/>
                  </a:lnTo>
                  <a:lnTo>
                    <a:pt x="1415375" y="12375"/>
                  </a:lnTo>
                  <a:lnTo>
                    <a:pt x="1503836" y="12375"/>
                  </a:lnTo>
                  <a:lnTo>
                    <a:pt x="1592297" y="37125"/>
                  </a:lnTo>
                  <a:lnTo>
                    <a:pt x="1680758" y="0"/>
                  </a:lnTo>
                  <a:lnTo>
                    <a:pt x="1769219" y="0"/>
                  </a:lnTo>
                  <a:lnTo>
                    <a:pt x="1857680" y="61876"/>
                  </a:lnTo>
                  <a:lnTo>
                    <a:pt x="1946141" y="4950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173253"/>
            </a:xfrm>
            <a:custGeom>
              <a:avLst/>
              <a:pathLst>
                <a:path w="2123063" h="173253">
                  <a:moveTo>
                    <a:pt x="0" y="111377"/>
                  </a:moveTo>
                  <a:lnTo>
                    <a:pt x="88460" y="49500"/>
                  </a:lnTo>
                  <a:lnTo>
                    <a:pt x="176921" y="37125"/>
                  </a:lnTo>
                  <a:lnTo>
                    <a:pt x="265382" y="24750"/>
                  </a:lnTo>
                  <a:lnTo>
                    <a:pt x="353843" y="12375"/>
                  </a:lnTo>
                  <a:lnTo>
                    <a:pt x="442304" y="0"/>
                  </a:lnTo>
                  <a:lnTo>
                    <a:pt x="530765" y="0"/>
                  </a:lnTo>
                  <a:lnTo>
                    <a:pt x="619226" y="12375"/>
                  </a:lnTo>
                  <a:lnTo>
                    <a:pt x="707687" y="61876"/>
                  </a:lnTo>
                  <a:lnTo>
                    <a:pt x="796148" y="86626"/>
                  </a:lnTo>
                  <a:lnTo>
                    <a:pt x="884609" y="74251"/>
                  </a:lnTo>
                  <a:lnTo>
                    <a:pt x="973070" y="86626"/>
                  </a:lnTo>
                  <a:lnTo>
                    <a:pt x="1061531" y="86626"/>
                  </a:lnTo>
                  <a:lnTo>
                    <a:pt x="1149992" y="86626"/>
                  </a:lnTo>
                  <a:lnTo>
                    <a:pt x="1238453" y="123752"/>
                  </a:lnTo>
                  <a:lnTo>
                    <a:pt x="1326914" y="86626"/>
                  </a:lnTo>
                  <a:lnTo>
                    <a:pt x="1415375" y="123752"/>
                  </a:lnTo>
                  <a:lnTo>
                    <a:pt x="1503836" y="123752"/>
                  </a:lnTo>
                  <a:lnTo>
                    <a:pt x="1592297" y="61876"/>
                  </a:lnTo>
                  <a:lnTo>
                    <a:pt x="1680758" y="37125"/>
                  </a:lnTo>
                  <a:lnTo>
                    <a:pt x="1769219" y="61876"/>
                  </a:lnTo>
                  <a:lnTo>
                    <a:pt x="1857680" y="173253"/>
                  </a:lnTo>
                  <a:lnTo>
                    <a:pt x="1946141" y="160877"/>
                  </a:lnTo>
                  <a:lnTo>
                    <a:pt x="2034602" y="86626"/>
                  </a:lnTo>
                  <a:lnTo>
                    <a:pt x="2123063" y="136127"/>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3" name="tx193"/>
            <p:cNvSpPr/>
            <p:nvPr/>
          </p:nvSpPr>
          <p:spPr>
            <a:xfrm>
              <a:off x="8806200"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4" name="tx194"/>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8630921"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065955" y="4803856"/>
              <a:ext cx="707687" cy="532134"/>
            </a:xfrm>
            <a:custGeom>
              <a:avLst/>
              <a:pathLst>
                <a:path w="707687" h="532134">
                  <a:moveTo>
                    <a:pt x="0" y="532134"/>
                  </a:moveTo>
                  <a:lnTo>
                    <a:pt x="88460" y="99001"/>
                  </a:lnTo>
                  <a:lnTo>
                    <a:pt x="176921" y="86626"/>
                  </a:lnTo>
                  <a:lnTo>
                    <a:pt x="265382" y="12375"/>
                  </a:lnTo>
                  <a:lnTo>
                    <a:pt x="353843" y="0"/>
                  </a:lnTo>
                  <a:lnTo>
                    <a:pt x="442304" y="24750"/>
                  </a:lnTo>
                  <a:lnTo>
                    <a:pt x="530765" y="0"/>
                  </a:lnTo>
                  <a:lnTo>
                    <a:pt x="619226" y="0"/>
                  </a:lnTo>
                  <a:lnTo>
                    <a:pt x="707687" y="0"/>
                  </a:lnTo>
                </a:path>
              </a:pathLst>
            </a:custGeom>
            <a:ln w="27101" cap="flat">
              <a:solidFill>
                <a:srgbClr val="1CABE2">
                  <a:alpha val="100000"/>
                </a:srgbClr>
              </a:solidFill>
              <a:prstDash val="solid"/>
              <a:round/>
            </a:ln>
          </p:spPr>
          <p:txBody>
            <a:bodyPr/>
            <a:lstStyle/>
            <a:p/>
          </p:txBody>
        </p:sp>
        <p:sp>
          <p:nvSpPr>
            <p:cNvPr id="216" name="tx216"/>
            <p:cNvSpPr/>
            <p:nvPr/>
          </p:nvSpPr>
          <p:spPr>
            <a:xfrm>
              <a:off x="7914025" y="52436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217" name="tx217"/>
            <p:cNvSpPr/>
            <p:nvPr/>
          </p:nvSpPr>
          <p:spPr>
            <a:xfrm>
              <a:off x="8806200"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8" name="tx218"/>
            <p:cNvSpPr/>
            <p:nvPr/>
          </p:nvSpPr>
          <p:spPr>
            <a:xfrm>
              <a:off x="8277077"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9" name="tx219"/>
            <p:cNvSpPr/>
            <p:nvPr/>
          </p:nvSpPr>
          <p:spPr>
            <a:xfrm>
              <a:off x="8630921"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453010" y="398022"/>
              <a:ext cx="49298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Latvia,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(86%), followed by MCV2 (88%).
Compared to 2019, coverage of 3 vaccines increased (BCG, PCV3 and ROTAC) and 6 vaccines decreased (DTP1, DTP3, IPV1, MCV1, MCV2 and POL3).
Compared to 2023, coverage of 2 vaccines increased (BCG and MCV1), 3 vaccines remained constant (DTP1, IPV1 and ROTAC), and 4 vaccines decreased (DTP3, MCV2,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379596"/>
            </a:xfrm>
            <a:custGeom>
              <a:avLst/>
              <a:pathLst>
                <a:path w="6480943" h="379596">
                  <a:moveTo>
                    <a:pt x="0" y="142348"/>
                  </a:moveTo>
                  <a:lnTo>
                    <a:pt x="270039" y="94899"/>
                  </a:lnTo>
                  <a:lnTo>
                    <a:pt x="540078" y="94899"/>
                  </a:lnTo>
                  <a:lnTo>
                    <a:pt x="810117" y="47449"/>
                  </a:lnTo>
                  <a:lnTo>
                    <a:pt x="1080157" y="0"/>
                  </a:lnTo>
                  <a:lnTo>
                    <a:pt x="1350196" y="0"/>
                  </a:lnTo>
                  <a:lnTo>
                    <a:pt x="1620235" y="142348"/>
                  </a:lnTo>
                  <a:lnTo>
                    <a:pt x="1890275" y="237248"/>
                  </a:lnTo>
                  <a:lnTo>
                    <a:pt x="2160314" y="237248"/>
                  </a:lnTo>
                  <a:lnTo>
                    <a:pt x="2430353" y="237248"/>
                  </a:lnTo>
                  <a:lnTo>
                    <a:pt x="2700393" y="332147"/>
                  </a:lnTo>
                  <a:lnTo>
                    <a:pt x="2970432" y="332147"/>
                  </a:lnTo>
                  <a:lnTo>
                    <a:pt x="3240471" y="379596"/>
                  </a:lnTo>
                  <a:lnTo>
                    <a:pt x="3510510" y="237248"/>
                  </a:lnTo>
                  <a:lnTo>
                    <a:pt x="3780550" y="332147"/>
                  </a:lnTo>
                  <a:lnTo>
                    <a:pt x="4050589" y="237248"/>
                  </a:lnTo>
                  <a:lnTo>
                    <a:pt x="4320628" y="47449"/>
                  </a:lnTo>
                  <a:lnTo>
                    <a:pt x="4590668" y="47449"/>
                  </a:lnTo>
                  <a:lnTo>
                    <a:pt x="4860707" y="142348"/>
                  </a:lnTo>
                  <a:lnTo>
                    <a:pt x="5130746" y="0"/>
                  </a:lnTo>
                  <a:lnTo>
                    <a:pt x="5400786" y="0"/>
                  </a:lnTo>
                  <a:lnTo>
                    <a:pt x="5670825" y="237248"/>
                  </a:lnTo>
                  <a:lnTo>
                    <a:pt x="5940864" y="189798"/>
                  </a:lnTo>
                  <a:lnTo>
                    <a:pt x="6210904" y="4744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474496"/>
            </a:xfrm>
            <a:custGeom>
              <a:avLst/>
              <a:pathLst>
                <a:path w="6480943" h="474496">
                  <a:moveTo>
                    <a:pt x="0" y="189798"/>
                  </a:moveTo>
                  <a:lnTo>
                    <a:pt x="270039" y="142348"/>
                  </a:lnTo>
                  <a:lnTo>
                    <a:pt x="540078" y="47449"/>
                  </a:lnTo>
                  <a:lnTo>
                    <a:pt x="810117" y="47449"/>
                  </a:lnTo>
                  <a:lnTo>
                    <a:pt x="1080157" y="47449"/>
                  </a:lnTo>
                  <a:lnTo>
                    <a:pt x="1350196" y="0"/>
                  </a:lnTo>
                  <a:lnTo>
                    <a:pt x="1620235" y="237248"/>
                  </a:lnTo>
                  <a:lnTo>
                    <a:pt x="1890275" y="379596"/>
                  </a:lnTo>
                  <a:lnTo>
                    <a:pt x="2160314" y="284697"/>
                  </a:lnTo>
                  <a:lnTo>
                    <a:pt x="2430353" y="332147"/>
                  </a:lnTo>
                  <a:lnTo>
                    <a:pt x="2700393" y="379596"/>
                  </a:lnTo>
                  <a:lnTo>
                    <a:pt x="2970432" y="474496"/>
                  </a:lnTo>
                  <a:lnTo>
                    <a:pt x="3240471" y="427046"/>
                  </a:lnTo>
                  <a:lnTo>
                    <a:pt x="3510510" y="237248"/>
                  </a:lnTo>
                  <a:lnTo>
                    <a:pt x="3780550" y="332147"/>
                  </a:lnTo>
                  <a:lnTo>
                    <a:pt x="4050589" y="237248"/>
                  </a:lnTo>
                  <a:lnTo>
                    <a:pt x="4320628" y="47449"/>
                  </a:lnTo>
                  <a:lnTo>
                    <a:pt x="4590668" y="47449"/>
                  </a:lnTo>
                  <a:lnTo>
                    <a:pt x="4860707" y="142348"/>
                  </a:lnTo>
                  <a:lnTo>
                    <a:pt x="5130746" y="0"/>
                  </a:lnTo>
                  <a:lnTo>
                    <a:pt x="5400786" y="0"/>
                  </a:lnTo>
                  <a:lnTo>
                    <a:pt x="5670825" y="237248"/>
                  </a:lnTo>
                  <a:lnTo>
                    <a:pt x="5940864" y="189798"/>
                  </a:lnTo>
                  <a:lnTo>
                    <a:pt x="6210904" y="94899"/>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948992"/>
            </a:xfrm>
            <a:custGeom>
              <a:avLst/>
              <a:pathLst>
                <a:path w="6480943" h="948992">
                  <a:moveTo>
                    <a:pt x="0" y="948992"/>
                  </a:moveTo>
                  <a:lnTo>
                    <a:pt x="270039" y="711744"/>
                  </a:lnTo>
                  <a:lnTo>
                    <a:pt x="540078" y="569395"/>
                  </a:lnTo>
                  <a:lnTo>
                    <a:pt x="810117" y="142348"/>
                  </a:lnTo>
                  <a:lnTo>
                    <a:pt x="1080157" y="47449"/>
                  </a:lnTo>
                  <a:lnTo>
                    <a:pt x="1350196" y="0"/>
                  </a:lnTo>
                  <a:lnTo>
                    <a:pt x="1620235" y="142348"/>
                  </a:lnTo>
                  <a:lnTo>
                    <a:pt x="1890275" y="237248"/>
                  </a:lnTo>
                  <a:lnTo>
                    <a:pt x="2160314" y="237248"/>
                  </a:lnTo>
                  <a:lnTo>
                    <a:pt x="2430353" y="237248"/>
                  </a:lnTo>
                  <a:lnTo>
                    <a:pt x="2700393" y="427046"/>
                  </a:lnTo>
                  <a:lnTo>
                    <a:pt x="2970432" y="379596"/>
                  </a:lnTo>
                  <a:lnTo>
                    <a:pt x="3240471" y="427046"/>
                  </a:lnTo>
                  <a:lnTo>
                    <a:pt x="3510510" y="237248"/>
                  </a:lnTo>
                  <a:lnTo>
                    <a:pt x="3780550" y="332147"/>
                  </a:lnTo>
                  <a:lnTo>
                    <a:pt x="4050589" y="237248"/>
                  </a:lnTo>
                  <a:lnTo>
                    <a:pt x="4320628" y="47449"/>
                  </a:lnTo>
                  <a:lnTo>
                    <a:pt x="4590668" y="47449"/>
                  </a:lnTo>
                  <a:lnTo>
                    <a:pt x="4860707" y="142348"/>
                  </a:lnTo>
                  <a:lnTo>
                    <a:pt x="5130746" y="0"/>
                  </a:lnTo>
                  <a:lnTo>
                    <a:pt x="5400786" y="0"/>
                  </a:lnTo>
                  <a:lnTo>
                    <a:pt x="5670825" y="284697"/>
                  </a:lnTo>
                  <a:lnTo>
                    <a:pt x="5940864" y="189798"/>
                  </a:lnTo>
                  <a:lnTo>
                    <a:pt x="6210904" y="47449"/>
                  </a:lnTo>
                  <a:lnTo>
                    <a:pt x="6480943" y="94899"/>
                  </a:lnTo>
                </a:path>
              </a:pathLst>
            </a:custGeom>
            <a:ln w="27101" cap="flat">
              <a:solidFill>
                <a:srgbClr val="EE00EE">
                  <a:alpha val="100000"/>
                </a:srgbClr>
              </a:solidFill>
              <a:prstDash val="solid"/>
              <a:round/>
            </a:ln>
          </p:spPr>
          <p:txBody>
            <a:bodyPr/>
            <a:lstStyle/>
            <a:p/>
          </p:txBody>
        </p:sp>
        <p:sp>
          <p:nvSpPr>
            <p:cNvPr id="40" name="pl40"/>
            <p:cNvSpPr/>
            <p:nvPr/>
          </p:nvSpPr>
          <p:spPr>
            <a:xfrm>
              <a:off x="4105687" y="2876233"/>
              <a:ext cx="3510510" cy="1565837"/>
            </a:xfrm>
            <a:custGeom>
              <a:avLst/>
              <a:pathLst>
                <a:path w="3510510" h="1565837">
                  <a:moveTo>
                    <a:pt x="0" y="0"/>
                  </a:moveTo>
                  <a:lnTo>
                    <a:pt x="270039" y="474496"/>
                  </a:lnTo>
                  <a:lnTo>
                    <a:pt x="540078" y="379596"/>
                  </a:lnTo>
                  <a:lnTo>
                    <a:pt x="810117" y="474496"/>
                  </a:lnTo>
                  <a:lnTo>
                    <a:pt x="1080157" y="1565837"/>
                  </a:lnTo>
                  <a:lnTo>
                    <a:pt x="1350196" y="1186240"/>
                  </a:lnTo>
                  <a:lnTo>
                    <a:pt x="1620235" y="1091341"/>
                  </a:lnTo>
                  <a:lnTo>
                    <a:pt x="1890275" y="948992"/>
                  </a:lnTo>
                  <a:lnTo>
                    <a:pt x="2160314" y="664294"/>
                  </a:lnTo>
                  <a:lnTo>
                    <a:pt x="2430353" y="616844"/>
                  </a:lnTo>
                  <a:lnTo>
                    <a:pt x="2700393" y="854093"/>
                  </a:lnTo>
                  <a:lnTo>
                    <a:pt x="2970432" y="1043891"/>
                  </a:lnTo>
                  <a:lnTo>
                    <a:pt x="3240471" y="569395"/>
                  </a:lnTo>
                  <a:lnTo>
                    <a:pt x="3510510" y="332147"/>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42348"/>
            </a:xfrm>
            <a:custGeom>
              <a:avLst/>
              <a:pathLst>
                <a:path w="2430353" h="142348">
                  <a:moveTo>
                    <a:pt x="0" y="47449"/>
                  </a:moveTo>
                  <a:lnTo>
                    <a:pt x="270039" y="0"/>
                  </a:lnTo>
                  <a:lnTo>
                    <a:pt x="540078" y="47449"/>
                  </a:lnTo>
                  <a:lnTo>
                    <a:pt x="810117" y="94899"/>
                  </a:lnTo>
                  <a:lnTo>
                    <a:pt x="1080157" y="0"/>
                  </a:lnTo>
                  <a:lnTo>
                    <a:pt x="1350196" y="0"/>
                  </a:lnTo>
                  <a:lnTo>
                    <a:pt x="1620235" y="142348"/>
                  </a:lnTo>
                  <a:lnTo>
                    <a:pt x="1890275" y="0"/>
                  </a:lnTo>
                  <a:lnTo>
                    <a:pt x="2160314" y="47449"/>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427046"/>
            </a:xfrm>
            <a:custGeom>
              <a:avLst/>
              <a:pathLst>
                <a:path w="6480943" h="427046">
                  <a:moveTo>
                    <a:pt x="0" y="94899"/>
                  </a:moveTo>
                  <a:lnTo>
                    <a:pt x="270039" y="47449"/>
                  </a:lnTo>
                  <a:lnTo>
                    <a:pt x="540078" y="47449"/>
                  </a:lnTo>
                  <a:lnTo>
                    <a:pt x="810117" y="47449"/>
                  </a:lnTo>
                  <a:lnTo>
                    <a:pt x="1080157" y="47449"/>
                  </a:lnTo>
                  <a:lnTo>
                    <a:pt x="1350196" y="47449"/>
                  </a:lnTo>
                  <a:lnTo>
                    <a:pt x="1620235" y="47449"/>
                  </a:lnTo>
                  <a:lnTo>
                    <a:pt x="1890275" y="189798"/>
                  </a:lnTo>
                  <a:lnTo>
                    <a:pt x="2160314" y="142348"/>
                  </a:lnTo>
                  <a:lnTo>
                    <a:pt x="2430353" y="332147"/>
                  </a:lnTo>
                  <a:lnTo>
                    <a:pt x="2700393" y="189798"/>
                  </a:lnTo>
                  <a:lnTo>
                    <a:pt x="2970432" y="332147"/>
                  </a:lnTo>
                  <a:lnTo>
                    <a:pt x="3240471" y="427046"/>
                  </a:lnTo>
                  <a:lnTo>
                    <a:pt x="3510510" y="142348"/>
                  </a:lnTo>
                  <a:lnTo>
                    <a:pt x="3780550" y="189798"/>
                  </a:lnTo>
                  <a:lnTo>
                    <a:pt x="4050589" y="142348"/>
                  </a:lnTo>
                  <a:lnTo>
                    <a:pt x="4320628" y="284697"/>
                  </a:lnTo>
                  <a:lnTo>
                    <a:pt x="4590668" y="142348"/>
                  </a:lnTo>
                  <a:lnTo>
                    <a:pt x="4860707" y="47449"/>
                  </a:lnTo>
                  <a:lnTo>
                    <a:pt x="5130746" y="0"/>
                  </a:lnTo>
                  <a:lnTo>
                    <a:pt x="5400786" y="0"/>
                  </a:lnTo>
                  <a:lnTo>
                    <a:pt x="5670825" y="94899"/>
                  </a:lnTo>
                  <a:lnTo>
                    <a:pt x="5940864" y="142348"/>
                  </a:lnTo>
                  <a:lnTo>
                    <a:pt x="6210904" y="9489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664294"/>
            </a:xfrm>
            <a:custGeom>
              <a:avLst/>
              <a:pathLst>
                <a:path w="6480943" h="664294">
                  <a:moveTo>
                    <a:pt x="0" y="427046"/>
                  </a:moveTo>
                  <a:lnTo>
                    <a:pt x="270039" y="189798"/>
                  </a:lnTo>
                  <a:lnTo>
                    <a:pt x="540078" y="142348"/>
                  </a:lnTo>
                  <a:lnTo>
                    <a:pt x="810117" y="94899"/>
                  </a:lnTo>
                  <a:lnTo>
                    <a:pt x="1080157" y="47449"/>
                  </a:lnTo>
                  <a:lnTo>
                    <a:pt x="1350196" y="0"/>
                  </a:lnTo>
                  <a:lnTo>
                    <a:pt x="1620235" y="0"/>
                  </a:lnTo>
                  <a:lnTo>
                    <a:pt x="1890275" y="47449"/>
                  </a:lnTo>
                  <a:lnTo>
                    <a:pt x="2160314" y="237248"/>
                  </a:lnTo>
                  <a:lnTo>
                    <a:pt x="2430353" y="332147"/>
                  </a:lnTo>
                  <a:lnTo>
                    <a:pt x="2700393" y="284697"/>
                  </a:lnTo>
                  <a:lnTo>
                    <a:pt x="2970432" y="332147"/>
                  </a:lnTo>
                  <a:lnTo>
                    <a:pt x="3240471" y="332147"/>
                  </a:lnTo>
                  <a:lnTo>
                    <a:pt x="3510510" y="332147"/>
                  </a:lnTo>
                  <a:lnTo>
                    <a:pt x="3780550" y="474496"/>
                  </a:lnTo>
                  <a:lnTo>
                    <a:pt x="4050589" y="332147"/>
                  </a:lnTo>
                  <a:lnTo>
                    <a:pt x="4320628" y="474496"/>
                  </a:lnTo>
                  <a:lnTo>
                    <a:pt x="4590668" y="474496"/>
                  </a:lnTo>
                  <a:lnTo>
                    <a:pt x="4860707" y="237248"/>
                  </a:lnTo>
                  <a:lnTo>
                    <a:pt x="5130746" y="142348"/>
                  </a:lnTo>
                  <a:lnTo>
                    <a:pt x="5400786" y="237248"/>
                  </a:lnTo>
                  <a:lnTo>
                    <a:pt x="5670825" y="664294"/>
                  </a:lnTo>
                  <a:lnTo>
                    <a:pt x="5940864" y="616844"/>
                  </a:lnTo>
                  <a:lnTo>
                    <a:pt x="6210904" y="332147"/>
                  </a:lnTo>
                  <a:lnTo>
                    <a:pt x="6480943" y="521945"/>
                  </a:lnTo>
                </a:path>
              </a:pathLst>
            </a:custGeom>
            <a:ln w="27101" cap="flat">
              <a:solidFill>
                <a:srgbClr val="FFC20E">
                  <a:alpha val="100000"/>
                </a:srgbClr>
              </a:solidFill>
              <a:prstDash val="solid"/>
              <a:round/>
            </a:ln>
          </p:spPr>
          <p:txBody>
            <a:bodyPr/>
            <a:lstStyle/>
            <a:p/>
          </p:txBody>
        </p:sp>
        <p:sp>
          <p:nvSpPr>
            <p:cNvPr id="44" name="pl44"/>
            <p:cNvSpPr/>
            <p:nvPr/>
          </p:nvSpPr>
          <p:spPr>
            <a:xfrm>
              <a:off x="4105687" y="1120597"/>
              <a:ext cx="3510510" cy="1897984"/>
            </a:xfrm>
            <a:custGeom>
              <a:avLst/>
              <a:pathLst>
                <a:path w="3510510" h="1897984">
                  <a:moveTo>
                    <a:pt x="0" y="901542"/>
                  </a:moveTo>
                  <a:lnTo>
                    <a:pt x="270039" y="1897984"/>
                  </a:lnTo>
                  <a:lnTo>
                    <a:pt x="540078" y="379596"/>
                  </a:lnTo>
                  <a:lnTo>
                    <a:pt x="810117" y="521945"/>
                  </a:lnTo>
                  <a:lnTo>
                    <a:pt x="1080157" y="474496"/>
                  </a:lnTo>
                  <a:lnTo>
                    <a:pt x="1350196" y="521945"/>
                  </a:lnTo>
                  <a:lnTo>
                    <a:pt x="1620235" y="379596"/>
                  </a:lnTo>
                  <a:lnTo>
                    <a:pt x="1890275" y="521945"/>
                  </a:lnTo>
                  <a:lnTo>
                    <a:pt x="2160314" y="521945"/>
                  </a:lnTo>
                  <a:lnTo>
                    <a:pt x="2430353" y="189798"/>
                  </a:lnTo>
                  <a:lnTo>
                    <a:pt x="2700393" y="142348"/>
                  </a:lnTo>
                  <a:lnTo>
                    <a:pt x="2970432" y="379596"/>
                  </a:lnTo>
                  <a:lnTo>
                    <a:pt x="3240471" y="0"/>
                  </a:lnTo>
                  <a:lnTo>
                    <a:pt x="3510510"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379596"/>
            </a:xfrm>
            <a:custGeom>
              <a:avLst/>
              <a:pathLst>
                <a:path w="6480943" h="379596">
                  <a:moveTo>
                    <a:pt x="0" y="142348"/>
                  </a:moveTo>
                  <a:lnTo>
                    <a:pt x="270039" y="94899"/>
                  </a:lnTo>
                  <a:lnTo>
                    <a:pt x="540078" y="47449"/>
                  </a:lnTo>
                  <a:lnTo>
                    <a:pt x="810117" y="47449"/>
                  </a:lnTo>
                  <a:lnTo>
                    <a:pt x="1080157" y="0"/>
                  </a:lnTo>
                  <a:lnTo>
                    <a:pt x="1350196" y="0"/>
                  </a:lnTo>
                  <a:lnTo>
                    <a:pt x="1620235" y="142348"/>
                  </a:lnTo>
                  <a:lnTo>
                    <a:pt x="1890275" y="237248"/>
                  </a:lnTo>
                  <a:lnTo>
                    <a:pt x="2160314" y="237248"/>
                  </a:lnTo>
                  <a:lnTo>
                    <a:pt x="2430353" y="237248"/>
                  </a:lnTo>
                  <a:lnTo>
                    <a:pt x="2700393" y="332147"/>
                  </a:lnTo>
                  <a:lnTo>
                    <a:pt x="2970432" y="332147"/>
                  </a:lnTo>
                  <a:lnTo>
                    <a:pt x="3240471" y="379596"/>
                  </a:lnTo>
                  <a:lnTo>
                    <a:pt x="3510510" y="237248"/>
                  </a:lnTo>
                  <a:lnTo>
                    <a:pt x="3780550" y="332147"/>
                  </a:lnTo>
                  <a:lnTo>
                    <a:pt x="4050589" y="237248"/>
                  </a:lnTo>
                  <a:lnTo>
                    <a:pt x="4320628" y="47449"/>
                  </a:lnTo>
                  <a:lnTo>
                    <a:pt x="4590668" y="47449"/>
                  </a:lnTo>
                  <a:lnTo>
                    <a:pt x="4860707" y="142348"/>
                  </a:lnTo>
                  <a:lnTo>
                    <a:pt x="5130746" y="0"/>
                  </a:lnTo>
                  <a:lnTo>
                    <a:pt x="5400786" y="0"/>
                  </a:lnTo>
                  <a:lnTo>
                    <a:pt x="5670825" y="237248"/>
                  </a:lnTo>
                  <a:lnTo>
                    <a:pt x="5940864" y="189798"/>
                  </a:lnTo>
                  <a:lnTo>
                    <a:pt x="6210904" y="4744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5455884" y="1547644"/>
              <a:ext cx="2160314" cy="2040333"/>
            </a:xfrm>
            <a:custGeom>
              <a:avLst/>
              <a:pathLst>
                <a:path w="2160314" h="2040333">
                  <a:moveTo>
                    <a:pt x="0" y="2040333"/>
                  </a:moveTo>
                  <a:lnTo>
                    <a:pt x="270039" y="379596"/>
                  </a:lnTo>
                  <a:lnTo>
                    <a:pt x="540078" y="332147"/>
                  </a:lnTo>
                  <a:lnTo>
                    <a:pt x="810117" y="47449"/>
                  </a:lnTo>
                  <a:lnTo>
                    <a:pt x="1080157" y="0"/>
                  </a:lnTo>
                  <a:lnTo>
                    <a:pt x="1350196" y="94899"/>
                  </a:lnTo>
                  <a:lnTo>
                    <a:pt x="1620235" y="0"/>
                  </a:lnTo>
                  <a:lnTo>
                    <a:pt x="1890275" y="0"/>
                  </a:lnTo>
                  <a:lnTo>
                    <a:pt x="2160314"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427046"/>
            </a:xfrm>
            <a:custGeom>
              <a:avLst/>
              <a:pathLst>
                <a:path w="6480943" h="427046">
                  <a:moveTo>
                    <a:pt x="0" y="94899"/>
                  </a:moveTo>
                  <a:lnTo>
                    <a:pt x="270039" y="47449"/>
                  </a:lnTo>
                  <a:lnTo>
                    <a:pt x="540078" y="47449"/>
                  </a:lnTo>
                  <a:lnTo>
                    <a:pt x="810117" y="47449"/>
                  </a:lnTo>
                  <a:lnTo>
                    <a:pt x="1080157" y="47449"/>
                  </a:lnTo>
                  <a:lnTo>
                    <a:pt x="1350196" y="47449"/>
                  </a:lnTo>
                  <a:lnTo>
                    <a:pt x="1620235" y="47449"/>
                  </a:lnTo>
                  <a:lnTo>
                    <a:pt x="1890275" y="189798"/>
                  </a:lnTo>
                  <a:lnTo>
                    <a:pt x="2160314" y="142348"/>
                  </a:lnTo>
                  <a:lnTo>
                    <a:pt x="2430353" y="332147"/>
                  </a:lnTo>
                  <a:lnTo>
                    <a:pt x="2700393" y="189798"/>
                  </a:lnTo>
                  <a:lnTo>
                    <a:pt x="2970432" y="332147"/>
                  </a:lnTo>
                  <a:lnTo>
                    <a:pt x="3240471" y="427046"/>
                  </a:lnTo>
                  <a:lnTo>
                    <a:pt x="3510510" y="142348"/>
                  </a:lnTo>
                  <a:lnTo>
                    <a:pt x="3780550" y="189798"/>
                  </a:lnTo>
                  <a:lnTo>
                    <a:pt x="4050589" y="142348"/>
                  </a:lnTo>
                  <a:lnTo>
                    <a:pt x="4320628" y="284697"/>
                  </a:lnTo>
                  <a:lnTo>
                    <a:pt x="4590668" y="142348"/>
                  </a:lnTo>
                  <a:lnTo>
                    <a:pt x="4860707" y="47449"/>
                  </a:lnTo>
                  <a:lnTo>
                    <a:pt x="5130746" y="0"/>
                  </a:lnTo>
                  <a:lnTo>
                    <a:pt x="5400786" y="0"/>
                  </a:lnTo>
                  <a:lnTo>
                    <a:pt x="5670825" y="94899"/>
                  </a:lnTo>
                  <a:lnTo>
                    <a:pt x="5940864" y="142348"/>
                  </a:lnTo>
                  <a:lnTo>
                    <a:pt x="6210904" y="94899"/>
                  </a:lnTo>
                  <a:lnTo>
                    <a:pt x="6480943" y="47449"/>
                  </a:lnTo>
                </a:path>
              </a:pathLst>
            </a:custGeom>
            <a:ln w="27101" cap="flat">
              <a:solidFill>
                <a:srgbClr val="FB9A99">
                  <a:alpha val="100000"/>
                </a:srgbClr>
              </a:solidFill>
              <a:prstDash val="solid"/>
              <a:round/>
            </a:ln>
          </p:spPr>
          <p:txBody>
            <a:bodyPr/>
            <a:lstStyle/>
            <a:p/>
          </p:txBody>
        </p:sp>
        <p:sp>
          <p:nvSpPr>
            <p:cNvPr id="48" name="pl48"/>
            <p:cNvSpPr/>
            <p:nvPr/>
          </p:nvSpPr>
          <p:spPr>
            <a:xfrm>
              <a:off x="7633387" y="780002"/>
              <a:ext cx="695196" cy="147157"/>
            </a:xfrm>
            <a:custGeom>
              <a:avLst/>
              <a:pathLst>
                <a:path w="695196" h="147157">
                  <a:moveTo>
                    <a:pt x="695196" y="0"/>
                  </a:moveTo>
                  <a:lnTo>
                    <a:pt x="0" y="147157"/>
                  </a:lnTo>
                </a:path>
              </a:pathLst>
            </a:custGeom>
          </p:spPr>
          <p:txBody>
            <a:bodyPr/>
            <a:lstStyle/>
            <a:p/>
          </p:txBody>
        </p:sp>
        <p:sp>
          <p:nvSpPr>
            <p:cNvPr id="49" name="pl49"/>
            <p:cNvSpPr/>
            <p:nvPr/>
          </p:nvSpPr>
          <p:spPr>
            <a:xfrm>
              <a:off x="7628246" y="986759"/>
              <a:ext cx="796779" cy="562828"/>
            </a:xfrm>
            <a:custGeom>
              <a:avLst/>
              <a:pathLst>
                <a:path w="796779" h="562828">
                  <a:moveTo>
                    <a:pt x="796779" y="562828"/>
                  </a:moveTo>
                  <a:lnTo>
                    <a:pt x="0" y="0"/>
                  </a:lnTo>
                </a:path>
              </a:pathLst>
            </a:custGeom>
          </p:spPr>
          <p:txBody>
            <a:bodyPr/>
            <a:lstStyle/>
            <a:p/>
          </p:txBody>
        </p:sp>
        <p:sp>
          <p:nvSpPr>
            <p:cNvPr id="50" name="pl50"/>
            <p:cNvSpPr/>
            <p:nvPr/>
          </p:nvSpPr>
          <p:spPr>
            <a:xfrm>
              <a:off x="7634205" y="979629"/>
              <a:ext cx="724656" cy="55575"/>
            </a:xfrm>
            <a:custGeom>
              <a:avLst/>
              <a:pathLst>
                <a:path w="724656" h="55575">
                  <a:moveTo>
                    <a:pt x="724656" y="55575"/>
                  </a:moveTo>
                  <a:lnTo>
                    <a:pt x="0" y="0"/>
                  </a:lnTo>
                </a:path>
              </a:pathLst>
            </a:custGeom>
          </p:spPr>
          <p:txBody>
            <a:bodyPr/>
            <a:lstStyle/>
            <a:p/>
          </p:txBody>
        </p:sp>
        <p:sp>
          <p:nvSpPr>
            <p:cNvPr id="51" name="pl51"/>
            <p:cNvSpPr/>
            <p:nvPr/>
          </p:nvSpPr>
          <p:spPr>
            <a:xfrm>
              <a:off x="7630794" y="985009"/>
              <a:ext cx="661637" cy="306463"/>
            </a:xfrm>
            <a:custGeom>
              <a:avLst/>
              <a:pathLst>
                <a:path w="661637" h="306463">
                  <a:moveTo>
                    <a:pt x="661637" y="306463"/>
                  </a:moveTo>
                  <a:lnTo>
                    <a:pt x="0" y="0"/>
                  </a:lnTo>
                </a:path>
              </a:pathLst>
            </a:custGeom>
          </p:spPr>
          <p:txBody>
            <a:bodyPr/>
            <a:lstStyle/>
            <a:p/>
          </p:txBody>
        </p:sp>
        <p:sp>
          <p:nvSpPr>
            <p:cNvPr id="52" name="pl52"/>
            <p:cNvSpPr/>
            <p:nvPr/>
          </p:nvSpPr>
          <p:spPr>
            <a:xfrm>
              <a:off x="7622453" y="1036384"/>
              <a:ext cx="760492" cy="1299289"/>
            </a:xfrm>
            <a:custGeom>
              <a:avLst/>
              <a:pathLst>
                <a:path w="760492" h="1299289">
                  <a:moveTo>
                    <a:pt x="760492" y="1299289"/>
                  </a:moveTo>
                  <a:lnTo>
                    <a:pt x="0" y="0"/>
                  </a:lnTo>
                </a:path>
              </a:pathLst>
            </a:custGeom>
          </p:spPr>
          <p:txBody>
            <a:bodyPr/>
            <a:lstStyle/>
            <a:p/>
          </p:txBody>
        </p:sp>
        <p:sp>
          <p:nvSpPr>
            <p:cNvPr id="53" name="pl53"/>
            <p:cNvSpPr/>
            <p:nvPr/>
          </p:nvSpPr>
          <p:spPr>
            <a:xfrm>
              <a:off x="7624191" y="1035917"/>
              <a:ext cx="812904" cy="1039413"/>
            </a:xfrm>
            <a:custGeom>
              <a:avLst/>
              <a:pathLst>
                <a:path w="812904" h="1039413">
                  <a:moveTo>
                    <a:pt x="812904" y="1039413"/>
                  </a:moveTo>
                  <a:lnTo>
                    <a:pt x="0" y="0"/>
                  </a:lnTo>
                </a:path>
              </a:pathLst>
            </a:custGeom>
          </p:spPr>
          <p:txBody>
            <a:bodyPr/>
            <a:lstStyle/>
            <a:p/>
          </p:txBody>
        </p:sp>
        <p:sp>
          <p:nvSpPr>
            <p:cNvPr id="54" name="pl54"/>
            <p:cNvSpPr/>
            <p:nvPr/>
          </p:nvSpPr>
          <p:spPr>
            <a:xfrm>
              <a:off x="7625457" y="1035487"/>
              <a:ext cx="733245" cy="775251"/>
            </a:xfrm>
            <a:custGeom>
              <a:avLst/>
              <a:pathLst>
                <a:path w="733245" h="775251">
                  <a:moveTo>
                    <a:pt x="733245" y="775251"/>
                  </a:moveTo>
                  <a:lnTo>
                    <a:pt x="0" y="0"/>
                  </a:lnTo>
                </a:path>
              </a:pathLst>
            </a:custGeom>
          </p:spPr>
          <p:txBody>
            <a:bodyPr/>
            <a:lstStyle/>
            <a:p/>
          </p:txBody>
        </p:sp>
        <p:sp>
          <p:nvSpPr>
            <p:cNvPr id="55" name="pl55"/>
            <p:cNvSpPr/>
            <p:nvPr/>
          </p:nvSpPr>
          <p:spPr>
            <a:xfrm>
              <a:off x="7622475" y="1273627"/>
              <a:ext cx="778467" cy="1324685"/>
            </a:xfrm>
            <a:custGeom>
              <a:avLst/>
              <a:pathLst>
                <a:path w="778467" h="1324685">
                  <a:moveTo>
                    <a:pt x="778467" y="1324685"/>
                  </a:moveTo>
                  <a:lnTo>
                    <a:pt x="0" y="0"/>
                  </a:lnTo>
                </a:path>
              </a:pathLst>
            </a:custGeom>
          </p:spPr>
          <p:txBody>
            <a:bodyPr/>
            <a:lstStyle/>
            <a:p/>
          </p:txBody>
        </p:sp>
        <p:sp>
          <p:nvSpPr>
            <p:cNvPr id="56" name="pl56"/>
            <p:cNvSpPr/>
            <p:nvPr/>
          </p:nvSpPr>
          <p:spPr>
            <a:xfrm>
              <a:off x="7621897" y="1463552"/>
              <a:ext cx="736964" cy="1397658"/>
            </a:xfrm>
            <a:custGeom>
              <a:avLst/>
              <a:pathLst>
                <a:path w="736964" h="1397658">
                  <a:moveTo>
                    <a:pt x="736964" y="1397658"/>
                  </a:moveTo>
                  <a:lnTo>
                    <a:pt x="0" y="0"/>
                  </a:lnTo>
                </a:path>
              </a:pathLst>
            </a:custGeom>
          </p:spPr>
          <p:txBody>
            <a:bodyPr/>
            <a:lstStyle/>
            <a:p/>
          </p:txBody>
        </p:sp>
        <p:sp>
          <p:nvSpPr>
            <p:cNvPr id="57" name="pl57"/>
            <p:cNvSpPr/>
            <p:nvPr/>
          </p:nvSpPr>
          <p:spPr>
            <a:xfrm>
              <a:off x="7623562" y="1558048"/>
              <a:ext cx="1051694" cy="1485898"/>
            </a:xfrm>
            <a:custGeom>
              <a:avLst/>
              <a:pathLst>
                <a:path w="1051694" h="1485898">
                  <a:moveTo>
                    <a:pt x="1051694" y="1485898"/>
                  </a:moveTo>
                  <a:lnTo>
                    <a:pt x="0" y="0"/>
                  </a:lnTo>
                </a:path>
              </a:pathLst>
            </a:custGeom>
          </p:spPr>
          <p:txBody>
            <a:bodyPr/>
            <a:lstStyle/>
            <a:p/>
          </p:txBody>
        </p:sp>
        <p:sp>
          <p:nvSpPr>
            <p:cNvPr id="58" name="pl58"/>
            <p:cNvSpPr/>
            <p:nvPr/>
          </p:nvSpPr>
          <p:spPr>
            <a:xfrm>
              <a:off x="7633168" y="3212404"/>
              <a:ext cx="749777" cy="177771"/>
            </a:xfrm>
            <a:custGeom>
              <a:avLst/>
              <a:pathLst>
                <a:path w="749777" h="177771">
                  <a:moveTo>
                    <a:pt x="749777" y="177771"/>
                  </a:moveTo>
                  <a:lnTo>
                    <a:pt x="0" y="0"/>
                  </a:lnTo>
                </a:path>
              </a:pathLst>
            </a:custGeom>
          </p:spPr>
          <p:txBody>
            <a:bodyPr/>
            <a:lstStyle/>
            <a:p/>
          </p:txBody>
        </p:sp>
        <p:sp>
          <p:nvSpPr>
            <p:cNvPr id="59" name="pg59"/>
            <p:cNvSpPr/>
            <p:nvPr/>
          </p:nvSpPr>
          <p:spPr>
            <a:xfrm>
              <a:off x="8260004" y="6918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7146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1" name="pg61"/>
            <p:cNvSpPr/>
            <p:nvPr/>
          </p:nvSpPr>
          <p:spPr>
            <a:xfrm>
              <a:off x="8356446" y="147180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51334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3" name="pg63"/>
            <p:cNvSpPr/>
            <p:nvPr/>
          </p:nvSpPr>
          <p:spPr>
            <a:xfrm>
              <a:off x="8290281" y="9511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9926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65" name="pg65"/>
            <p:cNvSpPr/>
            <p:nvPr/>
          </p:nvSpPr>
          <p:spPr>
            <a:xfrm>
              <a:off x="8223851" y="121430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25584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67" name="pg67"/>
            <p:cNvSpPr/>
            <p:nvPr/>
          </p:nvSpPr>
          <p:spPr>
            <a:xfrm>
              <a:off x="8314365" y="22559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29746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9" name="pg69"/>
            <p:cNvSpPr/>
            <p:nvPr/>
          </p:nvSpPr>
          <p:spPr>
            <a:xfrm>
              <a:off x="8368515" y="199623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03777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71" name="pg71"/>
            <p:cNvSpPr/>
            <p:nvPr/>
          </p:nvSpPr>
          <p:spPr>
            <a:xfrm>
              <a:off x="8290122" y="173282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177436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97%</a:t>
              </a:r>
            </a:p>
          </p:txBody>
        </p:sp>
        <p:sp>
          <p:nvSpPr>
            <p:cNvPr id="73" name="pg73"/>
            <p:cNvSpPr/>
            <p:nvPr/>
          </p:nvSpPr>
          <p:spPr>
            <a:xfrm>
              <a:off x="8332362" y="251847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6000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92%</a:t>
              </a:r>
            </a:p>
          </p:txBody>
        </p:sp>
        <p:sp>
          <p:nvSpPr>
            <p:cNvPr id="75" name="pg75"/>
            <p:cNvSpPr/>
            <p:nvPr/>
          </p:nvSpPr>
          <p:spPr>
            <a:xfrm>
              <a:off x="8290281" y="278123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2277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88%</a:t>
              </a:r>
            </a:p>
          </p:txBody>
        </p:sp>
        <p:sp>
          <p:nvSpPr>
            <p:cNvPr id="77" name="pg77"/>
            <p:cNvSpPr/>
            <p:nvPr/>
          </p:nvSpPr>
          <p:spPr>
            <a:xfrm>
              <a:off x="8284194" y="304394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8548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9" name="pg79"/>
            <p:cNvSpPr/>
            <p:nvPr/>
          </p:nvSpPr>
          <p:spPr>
            <a:xfrm>
              <a:off x="8314365" y="330960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113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17974" y="401416"/>
              <a:ext cx="27956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Latvia,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(86%), followed by MCV2 (88%).
Coverage of 7 vaccines decreased (DTP3, Hib3, IPV1, MCV1, MCV2, Polio3 and Rubella), 3 vaccines increased (HPVc, PcV3 and RotaC), and 1 vaccine was the same (HepB3) compared to respective coverage in 2019.
Coverage of 5 vaccines decreased (DTP3, Hib3, MCV2, PcV3 and Polio3), 4 vaccines increased (HPVc, HepB3, MCV1 and Rubella), and 2 vaccines were the same (IPV1 and RotaC)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424463" y="887626"/>
              <a:ext cx="216649" cy="0"/>
            </a:xfrm>
            <a:custGeom>
              <a:avLst/>
              <a:pathLst>
                <a:path w="216649" h="0">
                  <a:moveTo>
                    <a:pt x="0" y="0"/>
                  </a:moveTo>
                  <a:lnTo>
                    <a:pt x="0"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266641"/>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1645655"/>
              <a:ext cx="361082" cy="0"/>
            </a:xfrm>
            <a:custGeom>
              <a:avLst/>
              <a:pathLst>
                <a:path w="361082" h="0">
                  <a:moveTo>
                    <a:pt x="0" y="0"/>
                  </a:moveTo>
                  <a:lnTo>
                    <a:pt x="72216" y="0"/>
                  </a:lnTo>
                  <a:lnTo>
                    <a:pt x="216649"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2024670"/>
              <a:ext cx="361082" cy="0"/>
            </a:xfrm>
            <a:custGeom>
              <a:avLst/>
              <a:pathLst>
                <a:path w="361082" h="0">
                  <a:moveTo>
                    <a:pt x="0" y="0"/>
                  </a:moveTo>
                  <a:lnTo>
                    <a:pt x="72216" y="0"/>
                  </a:lnTo>
                  <a:lnTo>
                    <a:pt x="216649"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403685"/>
              <a:ext cx="433298" cy="0"/>
            </a:xfrm>
            <a:custGeom>
              <a:avLst/>
              <a:pathLst>
                <a:path w="433298" h="0">
                  <a:moveTo>
                    <a:pt x="0" y="0"/>
                  </a:moveTo>
                  <a:lnTo>
                    <a:pt x="144432" y="0"/>
                  </a:lnTo>
                  <a:lnTo>
                    <a:pt x="288865"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2782699"/>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3161714"/>
              <a:ext cx="216649" cy="0"/>
            </a:xfrm>
            <a:custGeom>
              <a:avLst/>
              <a:pathLst>
                <a:path w="216649" h="0">
                  <a:moveTo>
                    <a:pt x="0" y="0"/>
                  </a:moveTo>
                  <a:lnTo>
                    <a:pt x="72216"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7630082" y="3540728"/>
              <a:ext cx="794380" cy="0"/>
            </a:xfrm>
            <a:custGeom>
              <a:avLst/>
              <a:pathLst>
                <a:path w="794380" h="0">
                  <a:moveTo>
                    <a:pt x="0" y="0"/>
                  </a:moveTo>
                  <a:lnTo>
                    <a:pt x="72216" y="0"/>
                  </a:lnTo>
                  <a:lnTo>
                    <a:pt x="216649" y="0"/>
                  </a:lnTo>
                  <a:lnTo>
                    <a:pt x="505514" y="0"/>
                  </a:lnTo>
                  <a:lnTo>
                    <a:pt x="649947" y="0"/>
                  </a:lnTo>
                  <a:lnTo>
                    <a:pt x="794380" y="0"/>
                  </a:lnTo>
                </a:path>
              </a:pathLst>
            </a:custGeom>
            <a:ln w="116535" cap="flat">
              <a:solidFill>
                <a:srgbClr val="E8E8E8">
                  <a:alpha val="100000"/>
                </a:srgbClr>
              </a:solidFill>
              <a:prstDash val="solid"/>
              <a:round/>
            </a:ln>
          </p:spPr>
          <p:txBody>
            <a:bodyPr/>
            <a:lstStyle/>
            <a:p/>
          </p:txBody>
        </p:sp>
        <p:sp>
          <p:nvSpPr>
            <p:cNvPr id="29" name="pl29"/>
            <p:cNvSpPr/>
            <p:nvPr/>
          </p:nvSpPr>
          <p:spPr>
            <a:xfrm>
              <a:off x="7557866" y="3919743"/>
              <a:ext cx="794380" cy="0"/>
            </a:xfrm>
            <a:custGeom>
              <a:avLst/>
              <a:pathLst>
                <a:path w="794380" h="0">
                  <a:moveTo>
                    <a:pt x="0" y="0"/>
                  </a:moveTo>
                  <a:lnTo>
                    <a:pt x="216649" y="0"/>
                  </a:lnTo>
                  <a:lnTo>
                    <a:pt x="505514" y="0"/>
                  </a:lnTo>
                  <a:lnTo>
                    <a:pt x="577731" y="0"/>
                  </a:lnTo>
                  <a:lnTo>
                    <a:pt x="577731" y="0"/>
                  </a:lnTo>
                  <a:lnTo>
                    <a:pt x="794380" y="0"/>
                  </a:lnTo>
                </a:path>
              </a:pathLst>
            </a:custGeom>
            <a:ln w="116535" cap="flat">
              <a:solidFill>
                <a:srgbClr val="E8E8E8">
                  <a:alpha val="100000"/>
                </a:srgbClr>
              </a:solidFill>
              <a:prstDash val="solid"/>
              <a:round/>
            </a:ln>
          </p:spPr>
          <p:txBody>
            <a:bodyPr/>
            <a:lstStyle/>
            <a:p/>
          </p:txBody>
        </p:sp>
        <p:sp>
          <p:nvSpPr>
            <p:cNvPr id="30" name="pl30"/>
            <p:cNvSpPr/>
            <p:nvPr/>
          </p:nvSpPr>
          <p:spPr>
            <a:xfrm>
              <a:off x="8280030" y="4298757"/>
              <a:ext cx="361082" cy="0"/>
            </a:xfrm>
            <a:custGeom>
              <a:avLst/>
              <a:pathLst>
                <a:path w="361082" h="0">
                  <a:moveTo>
                    <a:pt x="0" y="0"/>
                  </a:moveTo>
                  <a:lnTo>
                    <a:pt x="72216" y="0"/>
                  </a:lnTo>
                  <a:lnTo>
                    <a:pt x="216649"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8424463" y="4677772"/>
              <a:ext cx="216649" cy="0"/>
            </a:xfrm>
            <a:custGeom>
              <a:avLst/>
              <a:pathLst>
                <a:path w="216649" h="0">
                  <a:moveTo>
                    <a:pt x="0" y="0"/>
                  </a:moveTo>
                  <a:lnTo>
                    <a:pt x="72216"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2" name="pl32"/>
            <p:cNvSpPr/>
            <p:nvPr/>
          </p:nvSpPr>
          <p:spPr>
            <a:xfrm>
              <a:off x="7557866" y="5056787"/>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3" name="pt33"/>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255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5336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6169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43391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07283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8396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495098"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8947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7283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06128"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43391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56731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639531"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639531"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0752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Latvia,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(98%). DTP1 coverage remained the same in 2024 (98%) compared to 2023, and was lower than in 2019. In 2019-2024, DTP1 coverage was at it's lowest level in 2021 (96%).
In 2023, 9 vaccines had lower coverage than in 2019.
In 2024, 8 vaccines had lower coverage than in 2019.
In 2024, 5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682862"/>
              <a:ext cx="3280304" cy="856683"/>
            </a:xfrm>
            <a:custGeom>
              <a:avLst/>
              <a:pathLst>
                <a:path w="3280304" h="856683">
                  <a:moveTo>
                    <a:pt x="0" y="514010"/>
                  </a:moveTo>
                  <a:lnTo>
                    <a:pt x="234307" y="171336"/>
                  </a:lnTo>
                  <a:lnTo>
                    <a:pt x="468614" y="308406"/>
                  </a:lnTo>
                  <a:lnTo>
                    <a:pt x="702922" y="342673"/>
                  </a:lnTo>
                  <a:lnTo>
                    <a:pt x="937229" y="548277"/>
                  </a:lnTo>
                  <a:lnTo>
                    <a:pt x="1171537" y="651079"/>
                  </a:lnTo>
                  <a:lnTo>
                    <a:pt x="1405844" y="856683"/>
                  </a:lnTo>
                  <a:lnTo>
                    <a:pt x="1640152" y="616812"/>
                  </a:lnTo>
                  <a:lnTo>
                    <a:pt x="1874459" y="582545"/>
                  </a:lnTo>
                  <a:lnTo>
                    <a:pt x="2108766" y="376940"/>
                  </a:lnTo>
                  <a:lnTo>
                    <a:pt x="2343074" y="239871"/>
                  </a:lnTo>
                  <a:lnTo>
                    <a:pt x="2577381" y="822416"/>
                  </a:lnTo>
                  <a:lnTo>
                    <a:pt x="2811689" y="274138"/>
                  </a:lnTo>
                  <a:lnTo>
                    <a:pt x="3045996" y="102802"/>
                  </a:lnTo>
                  <a:lnTo>
                    <a:pt x="3280304" y="0"/>
                  </a:lnTo>
                </a:path>
              </a:pathLst>
            </a:custGeom>
            <a:ln w="29811" cap="flat">
              <a:solidFill>
                <a:srgbClr val="FF0000">
                  <a:alpha val="100000"/>
                </a:srgbClr>
              </a:solidFill>
              <a:prstDash val="solid"/>
              <a:round/>
            </a:ln>
          </p:spPr>
          <p:txBody>
            <a:bodyPr/>
            <a:lstStyle/>
            <a:p/>
          </p:txBody>
        </p:sp>
        <p:sp>
          <p:nvSpPr>
            <p:cNvPr id="33" name="pl33"/>
            <p:cNvSpPr/>
            <p:nvPr/>
          </p:nvSpPr>
          <p:spPr>
            <a:xfrm>
              <a:off x="1413261" y="2888467"/>
              <a:ext cx="3045996" cy="1130822"/>
            </a:xfrm>
            <a:custGeom>
              <a:avLst/>
              <a:pathLst>
                <a:path w="3045996" h="1130822">
                  <a:moveTo>
                    <a:pt x="0" y="0"/>
                  </a:moveTo>
                  <a:lnTo>
                    <a:pt x="234307" y="342673"/>
                  </a:lnTo>
                  <a:lnTo>
                    <a:pt x="468614" y="274138"/>
                  </a:lnTo>
                  <a:lnTo>
                    <a:pt x="702922" y="342673"/>
                  </a:lnTo>
                  <a:lnTo>
                    <a:pt x="937229" y="1130822"/>
                  </a:lnTo>
                  <a:lnTo>
                    <a:pt x="1171537" y="856683"/>
                  </a:lnTo>
                  <a:lnTo>
                    <a:pt x="1405844" y="788149"/>
                  </a:lnTo>
                  <a:lnTo>
                    <a:pt x="1640152" y="685347"/>
                  </a:lnTo>
                  <a:lnTo>
                    <a:pt x="1874459" y="479743"/>
                  </a:lnTo>
                  <a:lnTo>
                    <a:pt x="2108766" y="445475"/>
                  </a:lnTo>
                  <a:lnTo>
                    <a:pt x="2343074" y="616812"/>
                  </a:lnTo>
                  <a:lnTo>
                    <a:pt x="2577381" y="753881"/>
                  </a:lnTo>
                  <a:lnTo>
                    <a:pt x="2811689" y="411208"/>
                  </a:lnTo>
                  <a:lnTo>
                    <a:pt x="3045996" y="239871"/>
                  </a:lnTo>
                </a:path>
              </a:pathLst>
            </a:custGeom>
            <a:ln w="29811" cap="flat">
              <a:solidFill>
                <a:srgbClr val="0058AB">
                  <a:alpha val="100000"/>
                </a:srgbClr>
              </a:solidFill>
              <a:prstDash val="solid"/>
              <a:round/>
            </a:ln>
          </p:spPr>
          <p:txBody>
            <a:bodyPr/>
            <a:lstStyle/>
            <a:p/>
          </p:txBody>
        </p:sp>
        <p:sp>
          <p:nvSpPr>
            <p:cNvPr id="34" name="pt34"/>
            <p:cNvSpPr/>
            <p:nvPr/>
          </p:nvSpPr>
          <p:spPr>
            <a:xfrm>
              <a:off x="1154127"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32748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34804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388435"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622742"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857050"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091357"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325664"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559972"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794279"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028587" y="3548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262894"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497202"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731509"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965816"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4200124"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434431"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tx63"/>
            <p:cNvSpPr/>
            <p:nvPr/>
          </p:nvSpPr>
          <p:spPr>
            <a:xfrm>
              <a:off x="1413261"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4" name="tx64"/>
            <p:cNvSpPr/>
            <p:nvPr/>
          </p:nvSpPr>
          <p:spPr>
            <a:xfrm>
              <a:off x="1647568"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5" name="tx65"/>
            <p:cNvSpPr/>
            <p:nvPr/>
          </p:nvSpPr>
          <p:spPr>
            <a:xfrm>
              <a:off x="1881875"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6" name="tx66"/>
            <p:cNvSpPr/>
            <p:nvPr/>
          </p:nvSpPr>
          <p:spPr>
            <a:xfrm>
              <a:off x="2116183"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7" name="tx67"/>
            <p:cNvSpPr/>
            <p:nvPr/>
          </p:nvSpPr>
          <p:spPr>
            <a:xfrm>
              <a:off x="2350490"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68" name="tx68"/>
            <p:cNvSpPr/>
            <p:nvPr/>
          </p:nvSpPr>
          <p:spPr>
            <a:xfrm>
              <a:off x="2584798"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69" name="tx69"/>
            <p:cNvSpPr/>
            <p:nvPr/>
          </p:nvSpPr>
          <p:spPr>
            <a:xfrm>
              <a:off x="2819105"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70" name="tx70"/>
            <p:cNvSpPr/>
            <p:nvPr/>
          </p:nvSpPr>
          <p:spPr>
            <a:xfrm>
              <a:off x="3053413" y="364339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71" name="tx71"/>
            <p:cNvSpPr/>
            <p:nvPr/>
          </p:nvSpPr>
          <p:spPr>
            <a:xfrm>
              <a:off x="3287720"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72" name="tx72"/>
            <p:cNvSpPr/>
            <p:nvPr/>
          </p:nvSpPr>
          <p:spPr>
            <a:xfrm>
              <a:off x="3522028"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3" name="tx73"/>
            <p:cNvSpPr/>
            <p:nvPr/>
          </p:nvSpPr>
          <p:spPr>
            <a:xfrm>
              <a:off x="3756335"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4" name="tx74"/>
            <p:cNvSpPr/>
            <p:nvPr/>
          </p:nvSpPr>
          <p:spPr>
            <a:xfrm>
              <a:off x="3990642"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5" name="tx75"/>
            <p:cNvSpPr/>
            <p:nvPr/>
          </p:nvSpPr>
          <p:spPr>
            <a:xfrm>
              <a:off x="4224950"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6" name="tx76"/>
            <p:cNvSpPr/>
            <p:nvPr/>
          </p:nvSpPr>
          <p:spPr>
            <a:xfrm>
              <a:off x="4459257"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77" name="tx77"/>
            <p:cNvSpPr/>
            <p:nvPr/>
          </p:nvSpPr>
          <p:spPr>
            <a:xfrm>
              <a:off x="1178953"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78" name="tx78"/>
            <p:cNvSpPr/>
            <p:nvPr/>
          </p:nvSpPr>
          <p:spPr>
            <a:xfrm>
              <a:off x="1413261"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79" name="tx79"/>
            <p:cNvSpPr/>
            <p:nvPr/>
          </p:nvSpPr>
          <p:spPr>
            <a:xfrm>
              <a:off x="1647568"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80" name="tx80"/>
            <p:cNvSpPr/>
            <p:nvPr/>
          </p:nvSpPr>
          <p:spPr>
            <a:xfrm>
              <a:off x="1881875"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81" name="tx81"/>
            <p:cNvSpPr/>
            <p:nvPr/>
          </p:nvSpPr>
          <p:spPr>
            <a:xfrm>
              <a:off x="2116183"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82" name="tx82"/>
            <p:cNvSpPr/>
            <p:nvPr/>
          </p:nvSpPr>
          <p:spPr>
            <a:xfrm>
              <a:off x="2350490"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83" name="tx83"/>
            <p:cNvSpPr/>
            <p:nvPr/>
          </p:nvSpPr>
          <p:spPr>
            <a:xfrm>
              <a:off x="2584798"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4" name="tx84"/>
            <p:cNvSpPr/>
            <p:nvPr/>
          </p:nvSpPr>
          <p:spPr>
            <a:xfrm>
              <a:off x="2819105" y="31274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85" name="tx85"/>
            <p:cNvSpPr/>
            <p:nvPr/>
          </p:nvSpPr>
          <p:spPr>
            <a:xfrm>
              <a:off x="3053413"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6" name="tx86"/>
            <p:cNvSpPr/>
            <p:nvPr/>
          </p:nvSpPr>
          <p:spPr>
            <a:xfrm>
              <a:off x="3287720"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87" name="tx87"/>
            <p:cNvSpPr/>
            <p:nvPr/>
          </p:nvSpPr>
          <p:spPr>
            <a:xfrm>
              <a:off x="3522028"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88" name="tx88"/>
            <p:cNvSpPr/>
            <p:nvPr/>
          </p:nvSpPr>
          <p:spPr>
            <a:xfrm>
              <a:off x="3756335" y="33330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9" name="tx89"/>
            <p:cNvSpPr/>
            <p:nvPr/>
          </p:nvSpPr>
          <p:spPr>
            <a:xfrm>
              <a:off x="3990642"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90" name="tx90"/>
            <p:cNvSpPr/>
            <p:nvPr/>
          </p:nvSpPr>
          <p:spPr>
            <a:xfrm>
              <a:off x="4224950"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91" name="tx91"/>
            <p:cNvSpPr/>
            <p:nvPr/>
          </p:nvSpPr>
          <p:spPr>
            <a:xfrm>
              <a:off x="4459257"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92" name="pl9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3" name="rc9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4" name="pl9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184042" y="2957001"/>
              <a:ext cx="468614" cy="1507763"/>
            </a:xfrm>
            <a:custGeom>
              <a:avLst/>
              <a:pathLst>
                <a:path w="468614" h="1507763">
                  <a:moveTo>
                    <a:pt x="0" y="1507763"/>
                  </a:moveTo>
                  <a:lnTo>
                    <a:pt x="234307" y="34267"/>
                  </a:lnTo>
                  <a:lnTo>
                    <a:pt x="468614" y="0"/>
                  </a:lnTo>
                </a:path>
              </a:pathLst>
            </a:custGeom>
            <a:ln w="29811" cap="flat">
              <a:solidFill>
                <a:srgbClr val="FF0000">
                  <a:alpha val="100000"/>
                </a:srgbClr>
              </a:solidFill>
              <a:prstDash val="solid"/>
              <a:round/>
            </a:ln>
          </p:spPr>
          <p:txBody>
            <a:bodyPr/>
            <a:lstStyle/>
            <a:p/>
          </p:txBody>
        </p:sp>
        <p:sp>
          <p:nvSpPr>
            <p:cNvPr id="123" name="pl123"/>
            <p:cNvSpPr/>
            <p:nvPr/>
          </p:nvSpPr>
          <p:spPr>
            <a:xfrm>
              <a:off x="8184042" y="3368210"/>
              <a:ext cx="468614" cy="1404961"/>
            </a:xfrm>
            <a:custGeom>
              <a:avLst/>
              <a:pathLst>
                <a:path w="468614" h="1404961">
                  <a:moveTo>
                    <a:pt x="0" y="1404961"/>
                  </a:moveTo>
                  <a:lnTo>
                    <a:pt x="234307" y="205604"/>
                  </a:lnTo>
                  <a:lnTo>
                    <a:pt x="468614" y="0"/>
                  </a:lnTo>
                </a:path>
              </a:pathLst>
            </a:custGeom>
            <a:ln w="29811" cap="flat">
              <a:solidFill>
                <a:srgbClr val="0058AB">
                  <a:alpha val="100000"/>
                </a:srgbClr>
              </a:solidFill>
              <a:prstDash val="solid"/>
              <a:round/>
            </a:ln>
          </p:spPr>
          <p:txBody>
            <a:bodyPr/>
            <a:lstStyle/>
            <a:p/>
          </p:txBody>
        </p:sp>
        <p:sp>
          <p:nvSpPr>
            <p:cNvPr id="124" name="pt124"/>
            <p:cNvSpPr/>
            <p:nvPr/>
          </p:nvSpPr>
          <p:spPr>
            <a:xfrm>
              <a:off x="8159216" y="44399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8393524"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8627831"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8159216"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pt128"/>
            <p:cNvSpPr/>
            <p:nvPr/>
          </p:nvSpPr>
          <p:spPr>
            <a:xfrm>
              <a:off x="8393524" y="3548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9" name="pt129"/>
            <p:cNvSpPr/>
            <p:nvPr/>
          </p:nvSpPr>
          <p:spPr>
            <a:xfrm>
              <a:off x="8627831"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tx130"/>
            <p:cNvSpPr/>
            <p:nvPr/>
          </p:nvSpPr>
          <p:spPr>
            <a:xfrm>
              <a:off x="8184042"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131" name="tx131"/>
            <p:cNvSpPr/>
            <p:nvPr/>
          </p:nvSpPr>
          <p:spPr>
            <a:xfrm>
              <a:off x="8418350" y="364339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132" name="tx132"/>
            <p:cNvSpPr/>
            <p:nvPr/>
          </p:nvSpPr>
          <p:spPr>
            <a:xfrm>
              <a:off x="8652657"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133" name="tx133"/>
            <p:cNvSpPr/>
            <p:nvPr/>
          </p:nvSpPr>
          <p:spPr>
            <a:xfrm>
              <a:off x="8184042" y="42937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12</a:t>
              </a:r>
            </a:p>
          </p:txBody>
        </p:sp>
        <p:sp>
          <p:nvSpPr>
            <p:cNvPr id="134" name="tx134"/>
            <p:cNvSpPr/>
            <p:nvPr/>
          </p:nvSpPr>
          <p:spPr>
            <a:xfrm>
              <a:off x="8418350"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135" name="tx135"/>
            <p:cNvSpPr/>
            <p:nvPr/>
          </p:nvSpPr>
          <p:spPr>
            <a:xfrm>
              <a:off x="8652657"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136" name="pl13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7" name="rc13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38" name="tx13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9" name="tx13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0" name="tx140"/>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1" name="tx141"/>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2" name="tx142"/>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3" name="tx143"/>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4" name="tx144"/>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5" name="tx145"/>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6" name="tx156"/>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7" name="tx157"/>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8" name="tx158"/>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9" name="tx159"/>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0" name="tx160"/>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1" name="tx161"/>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2" name="tx162"/>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3" name="tx163"/>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4" name="tx164"/>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5" name="tx165"/>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6" name="tx166"/>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7" name="tx167"/>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8" name="tx168"/>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9" name="tx169"/>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0" name="tx17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1" name="tx17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2" name="tx17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3" name="tx17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4" name="tx17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5" name="tx17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6" name="tx17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7" name="pl17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8" name="pl17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9" name="tx17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0" name="tx18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1" name="tx181"/>
            <p:cNvSpPr/>
            <p:nvPr/>
          </p:nvSpPr>
          <p:spPr>
            <a:xfrm>
              <a:off x="757200" y="398022"/>
              <a:ext cx="5255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Latvia, 2010-2024</a:t>
              </a:r>
            </a:p>
          </p:txBody>
        </p:sp>
        <p:sp>
          <p:nvSpPr>
            <p:cNvPr id="182" name="tx18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Latvia was 2010.
In 2024, first dose (HPV1) programme coverage among girls was 64% and last dose (HPVc) programme coverage was 51%.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320420"/>
            </a:xfrm>
            <a:custGeom>
              <a:avLst/>
              <a:pathLst>
                <a:path w="6444618" h="320420">
                  <a:moveTo>
                    <a:pt x="0" y="120157"/>
                  </a:moveTo>
                  <a:lnTo>
                    <a:pt x="268525" y="80105"/>
                  </a:lnTo>
                  <a:lnTo>
                    <a:pt x="537051" y="80105"/>
                  </a:lnTo>
                  <a:lnTo>
                    <a:pt x="805577" y="40052"/>
                  </a:lnTo>
                  <a:lnTo>
                    <a:pt x="1074103" y="0"/>
                  </a:lnTo>
                  <a:lnTo>
                    <a:pt x="1342628" y="0"/>
                  </a:lnTo>
                  <a:lnTo>
                    <a:pt x="1611154" y="120157"/>
                  </a:lnTo>
                  <a:lnTo>
                    <a:pt x="1879680" y="200262"/>
                  </a:lnTo>
                  <a:lnTo>
                    <a:pt x="2148206" y="200262"/>
                  </a:lnTo>
                  <a:lnTo>
                    <a:pt x="2416732" y="200262"/>
                  </a:lnTo>
                  <a:lnTo>
                    <a:pt x="2685257" y="280367"/>
                  </a:lnTo>
                  <a:lnTo>
                    <a:pt x="2953783" y="280367"/>
                  </a:lnTo>
                  <a:lnTo>
                    <a:pt x="3222309" y="320420"/>
                  </a:lnTo>
                  <a:lnTo>
                    <a:pt x="3490835" y="200262"/>
                  </a:lnTo>
                  <a:lnTo>
                    <a:pt x="3759360" y="280367"/>
                  </a:lnTo>
                  <a:lnTo>
                    <a:pt x="4027886" y="200262"/>
                  </a:lnTo>
                  <a:lnTo>
                    <a:pt x="4296412" y="40052"/>
                  </a:lnTo>
                  <a:lnTo>
                    <a:pt x="4564938" y="40052"/>
                  </a:lnTo>
                  <a:lnTo>
                    <a:pt x="4833464" y="120157"/>
                  </a:lnTo>
                  <a:lnTo>
                    <a:pt x="5101989" y="0"/>
                  </a:lnTo>
                  <a:lnTo>
                    <a:pt x="5370515" y="0"/>
                  </a:lnTo>
                  <a:lnTo>
                    <a:pt x="5639041" y="200262"/>
                  </a:lnTo>
                  <a:lnTo>
                    <a:pt x="5907567" y="160210"/>
                  </a:lnTo>
                  <a:lnTo>
                    <a:pt x="6176092" y="40052"/>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560735"/>
            </a:xfrm>
            <a:custGeom>
              <a:avLst/>
              <a:pathLst>
                <a:path w="6444618" h="560735">
                  <a:moveTo>
                    <a:pt x="0" y="360472"/>
                  </a:moveTo>
                  <a:lnTo>
                    <a:pt x="268525" y="160210"/>
                  </a:lnTo>
                  <a:lnTo>
                    <a:pt x="537051" y="120157"/>
                  </a:lnTo>
                  <a:lnTo>
                    <a:pt x="805577" y="80105"/>
                  </a:lnTo>
                  <a:lnTo>
                    <a:pt x="1074103" y="40052"/>
                  </a:lnTo>
                  <a:lnTo>
                    <a:pt x="1342628" y="0"/>
                  </a:lnTo>
                  <a:lnTo>
                    <a:pt x="1611154" y="0"/>
                  </a:lnTo>
                  <a:lnTo>
                    <a:pt x="1879680" y="40052"/>
                  </a:lnTo>
                  <a:lnTo>
                    <a:pt x="2148206" y="200262"/>
                  </a:lnTo>
                  <a:lnTo>
                    <a:pt x="2416732" y="280367"/>
                  </a:lnTo>
                  <a:lnTo>
                    <a:pt x="2685257" y="240315"/>
                  </a:lnTo>
                  <a:lnTo>
                    <a:pt x="2953783" y="280367"/>
                  </a:lnTo>
                  <a:lnTo>
                    <a:pt x="3222309" y="280367"/>
                  </a:lnTo>
                  <a:lnTo>
                    <a:pt x="3490835" y="280367"/>
                  </a:lnTo>
                  <a:lnTo>
                    <a:pt x="3759360" y="400525"/>
                  </a:lnTo>
                  <a:lnTo>
                    <a:pt x="4027886" y="280367"/>
                  </a:lnTo>
                  <a:lnTo>
                    <a:pt x="4296412" y="400525"/>
                  </a:lnTo>
                  <a:lnTo>
                    <a:pt x="4564938" y="400525"/>
                  </a:lnTo>
                  <a:lnTo>
                    <a:pt x="4833464" y="200262"/>
                  </a:lnTo>
                  <a:lnTo>
                    <a:pt x="5101989" y="120157"/>
                  </a:lnTo>
                  <a:lnTo>
                    <a:pt x="5370515" y="200262"/>
                  </a:lnTo>
                  <a:lnTo>
                    <a:pt x="5639041" y="560735"/>
                  </a:lnTo>
                  <a:lnTo>
                    <a:pt x="5907567" y="520682"/>
                  </a:lnTo>
                  <a:lnTo>
                    <a:pt x="6176092" y="280367"/>
                  </a:lnTo>
                  <a:lnTo>
                    <a:pt x="6444618" y="440577"/>
                  </a:lnTo>
                </a:path>
              </a:pathLst>
            </a:custGeom>
            <a:ln w="27101" cap="flat">
              <a:solidFill>
                <a:srgbClr val="7CAE00">
                  <a:alpha val="100000"/>
                </a:srgbClr>
              </a:solidFill>
              <a:prstDash val="solid"/>
              <a:round/>
            </a:ln>
          </p:spPr>
          <p:txBody>
            <a:bodyPr/>
            <a:lstStyle/>
            <a:p/>
          </p:txBody>
        </p:sp>
        <p:sp>
          <p:nvSpPr>
            <p:cNvPr id="28" name="pl28"/>
            <p:cNvSpPr/>
            <p:nvPr/>
          </p:nvSpPr>
          <p:spPr>
            <a:xfrm>
              <a:off x="4402062" y="1241794"/>
              <a:ext cx="3490835" cy="1602100"/>
            </a:xfrm>
            <a:custGeom>
              <a:avLst/>
              <a:pathLst>
                <a:path w="3490835" h="1602100">
                  <a:moveTo>
                    <a:pt x="0" y="760997"/>
                  </a:moveTo>
                  <a:lnTo>
                    <a:pt x="268525" y="1602100"/>
                  </a:lnTo>
                  <a:lnTo>
                    <a:pt x="537051" y="320420"/>
                  </a:lnTo>
                  <a:lnTo>
                    <a:pt x="805577" y="440577"/>
                  </a:lnTo>
                  <a:lnTo>
                    <a:pt x="1074103" y="400525"/>
                  </a:lnTo>
                  <a:lnTo>
                    <a:pt x="1342628" y="440577"/>
                  </a:lnTo>
                  <a:lnTo>
                    <a:pt x="1611154" y="320420"/>
                  </a:lnTo>
                  <a:lnTo>
                    <a:pt x="1879680" y="440577"/>
                  </a:lnTo>
                  <a:lnTo>
                    <a:pt x="2148206" y="440577"/>
                  </a:lnTo>
                  <a:lnTo>
                    <a:pt x="2416732" y="160210"/>
                  </a:lnTo>
                  <a:lnTo>
                    <a:pt x="2685257" y="120157"/>
                  </a:lnTo>
                  <a:lnTo>
                    <a:pt x="2953783" y="320420"/>
                  </a:lnTo>
                  <a:lnTo>
                    <a:pt x="3222309" y="0"/>
                  </a:lnTo>
                  <a:lnTo>
                    <a:pt x="3490835" y="120157"/>
                  </a:lnTo>
                </a:path>
              </a:pathLst>
            </a:custGeom>
            <a:ln w="27101" cap="flat">
              <a:solidFill>
                <a:srgbClr val="00BFC4">
                  <a:alpha val="100000"/>
                </a:srgbClr>
              </a:solidFill>
              <a:prstDash val="solid"/>
              <a:round/>
            </a:ln>
          </p:spPr>
          <p:txBody>
            <a:bodyPr/>
            <a:lstStyle/>
            <a:p/>
          </p:txBody>
        </p:sp>
        <p:sp>
          <p:nvSpPr>
            <p:cNvPr id="29" name="pl29"/>
            <p:cNvSpPr/>
            <p:nvPr/>
          </p:nvSpPr>
          <p:spPr>
            <a:xfrm>
              <a:off x="4402062" y="2723737"/>
              <a:ext cx="3490835" cy="1321733"/>
            </a:xfrm>
            <a:custGeom>
              <a:avLst/>
              <a:pathLst>
                <a:path w="3490835" h="1321733">
                  <a:moveTo>
                    <a:pt x="0" y="0"/>
                  </a:moveTo>
                  <a:lnTo>
                    <a:pt x="268525" y="400525"/>
                  </a:lnTo>
                  <a:lnTo>
                    <a:pt x="537051" y="320420"/>
                  </a:lnTo>
                  <a:lnTo>
                    <a:pt x="805577" y="400525"/>
                  </a:lnTo>
                  <a:lnTo>
                    <a:pt x="1074103" y="1321733"/>
                  </a:lnTo>
                  <a:lnTo>
                    <a:pt x="1342628" y="1001312"/>
                  </a:lnTo>
                  <a:lnTo>
                    <a:pt x="1611154" y="921207"/>
                  </a:lnTo>
                  <a:lnTo>
                    <a:pt x="1879680" y="801050"/>
                  </a:lnTo>
                  <a:lnTo>
                    <a:pt x="2148206" y="560735"/>
                  </a:lnTo>
                  <a:lnTo>
                    <a:pt x="2416732" y="520682"/>
                  </a:lnTo>
                  <a:lnTo>
                    <a:pt x="2685257" y="720945"/>
                  </a:lnTo>
                  <a:lnTo>
                    <a:pt x="2953783" y="881155"/>
                  </a:lnTo>
                  <a:lnTo>
                    <a:pt x="3222309" y="480630"/>
                  </a:lnTo>
                  <a:lnTo>
                    <a:pt x="3490835" y="280367"/>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4837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235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9657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4036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1964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2685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491" y="1084914"/>
              <a:ext cx="251931" cy="72030"/>
            </a:xfrm>
            <a:custGeom>
              <a:avLst/>
              <a:pathLst>
                <a:path w="251931" h="72030">
                  <a:moveTo>
                    <a:pt x="251931" y="0"/>
                  </a:moveTo>
                  <a:lnTo>
                    <a:pt x="0" y="72030"/>
                  </a:lnTo>
                </a:path>
              </a:pathLst>
            </a:custGeom>
          </p:spPr>
          <p:txBody>
            <a:bodyPr/>
            <a:lstStyle/>
            <a:p/>
          </p:txBody>
        </p:sp>
        <p:sp>
          <p:nvSpPr>
            <p:cNvPr id="40" name="pl40"/>
            <p:cNvSpPr/>
            <p:nvPr/>
          </p:nvSpPr>
          <p:spPr>
            <a:xfrm>
              <a:off x="7911594" y="1344637"/>
              <a:ext cx="249829" cy="16108"/>
            </a:xfrm>
            <a:custGeom>
              <a:avLst/>
              <a:pathLst>
                <a:path w="249829" h="16108">
                  <a:moveTo>
                    <a:pt x="249829" y="0"/>
                  </a:moveTo>
                  <a:lnTo>
                    <a:pt x="0" y="16108"/>
                  </a:lnTo>
                </a:path>
              </a:pathLst>
            </a:custGeom>
          </p:spPr>
          <p:txBody>
            <a:bodyPr/>
            <a:lstStyle/>
            <a:p/>
          </p:txBody>
        </p:sp>
        <p:sp>
          <p:nvSpPr>
            <p:cNvPr id="41" name="pl41"/>
            <p:cNvSpPr/>
            <p:nvPr/>
          </p:nvSpPr>
          <p:spPr>
            <a:xfrm>
              <a:off x="7909271" y="1527118"/>
              <a:ext cx="252151" cy="76326"/>
            </a:xfrm>
            <a:custGeom>
              <a:avLst/>
              <a:pathLst>
                <a:path w="252151" h="76326">
                  <a:moveTo>
                    <a:pt x="252151" y="76326"/>
                  </a:moveTo>
                  <a:lnTo>
                    <a:pt x="0" y="0"/>
                  </a:lnTo>
                </a:path>
              </a:pathLst>
            </a:custGeom>
          </p:spPr>
          <p:txBody>
            <a:bodyPr/>
            <a:lstStyle/>
            <a:p/>
          </p:txBody>
        </p:sp>
        <p:sp>
          <p:nvSpPr>
            <p:cNvPr id="42" name="pl42"/>
            <p:cNvSpPr/>
            <p:nvPr/>
          </p:nvSpPr>
          <p:spPr>
            <a:xfrm>
              <a:off x="7911730" y="3004104"/>
              <a:ext cx="249692" cy="0"/>
            </a:xfrm>
            <a:custGeom>
              <a:avLst/>
              <a:pathLst>
                <a:path w="249692" h="0">
                  <a:moveTo>
                    <a:pt x="249692" y="0"/>
                  </a:moveTo>
                  <a:lnTo>
                    <a:pt x="0" y="0"/>
                  </a:lnTo>
                </a:path>
              </a:pathLst>
            </a:custGeom>
          </p:spPr>
          <p:txBody>
            <a:bodyPr/>
            <a:lstStyle/>
            <a:p/>
          </p:txBody>
        </p:sp>
        <p:sp>
          <p:nvSpPr>
            <p:cNvPr id="43" name="pg43"/>
            <p:cNvSpPr/>
            <p:nvPr/>
          </p:nvSpPr>
          <p:spPr>
            <a:xfrm>
              <a:off x="8092843" y="9797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2055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092843" y="125352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9436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92%</a:t>
              </a:r>
            </a:p>
          </p:txBody>
        </p:sp>
        <p:sp>
          <p:nvSpPr>
            <p:cNvPr id="47" name="pg47"/>
            <p:cNvSpPr/>
            <p:nvPr/>
          </p:nvSpPr>
          <p:spPr>
            <a:xfrm>
              <a:off x="8092843" y="152804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56888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88%</a:t>
              </a:r>
            </a:p>
          </p:txBody>
        </p:sp>
        <p:sp>
          <p:nvSpPr>
            <p:cNvPr id="49" name="pg49"/>
            <p:cNvSpPr/>
            <p:nvPr/>
          </p:nvSpPr>
          <p:spPr>
            <a:xfrm>
              <a:off x="8092843" y="291311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95396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51%</a:t>
              </a:r>
            </a:p>
          </p:txBody>
        </p:sp>
        <p:sp>
          <p:nvSpPr>
            <p:cNvPr id="51" name="pg51"/>
            <p:cNvSpPr/>
            <p:nvPr/>
          </p:nvSpPr>
          <p:spPr>
            <a:xfrm>
              <a:off x="1337097" y="96490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382817" y="10087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53" name="pg53"/>
            <p:cNvSpPr/>
            <p:nvPr/>
          </p:nvSpPr>
          <p:spPr>
            <a:xfrm>
              <a:off x="1333977" y="14965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79697" y="15403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90</a:t>
              </a:r>
            </a:p>
          </p:txBody>
        </p:sp>
        <p:sp>
          <p:nvSpPr>
            <p:cNvPr id="55" name="pg55"/>
            <p:cNvSpPr/>
            <p:nvPr/>
          </p:nvSpPr>
          <p:spPr>
            <a:xfrm>
              <a:off x="4465288" y="181682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511008" y="1860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76</a:t>
              </a:r>
            </a:p>
          </p:txBody>
        </p:sp>
        <p:sp>
          <p:nvSpPr>
            <p:cNvPr id="57" name="pg57"/>
            <p:cNvSpPr/>
            <p:nvPr/>
          </p:nvSpPr>
          <p:spPr>
            <a:xfrm>
              <a:off x="4467086" y="253687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512806" y="25806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58</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01117" y="580629"/>
              <a:ext cx="34759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Latvia,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Latvia has all 4 of the  SDG vaccines.
In 2024, Latvia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declined 1 percentage point from 98% in 2023 to 97% in 2024.
• There were there were approximately the same number of zero-dose children in 2024. This leaves &lt;500 children without vaccination, vulnerable to vaccine-preventable diseases and a further &lt;200 with incomplete protection.
• Latvia accounted for 0.1% of zero-dose children in Non-programme and &lt;0.1% of zero-dose children globally.
• MCV1 coverage increased 1 percentage point from 97% in 2023 to 98% in 2024. There were &lt;500 children who missed out on the first measles vaccination.
• MCV2 coverage declined 4 percentage points from 92% in 2023 to 88% in 2024.
• Last dose coverage of HPV vaccination (HPVc) among girls increased from 46% to 51%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2-5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Latvia,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Latvia.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DAPMHHIV-502652578-1605291</_dlc_DocId>
    <_dlc_DocIdUrl xmlns="9e17fbd9-fb4c-4d20-9ec4-18aa77a91b0d">
      <Url>https://unicef.sharepoint.com/teams/DAPM-Health-HIV/_layouts/15/DocIdRedir.aspx?ID=DAPMHHIV-502652578-1605291</Url>
      <Description>DAPMHHIV-502652578-1605291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94f2f2e5-e4f7-4cc9-8e6d-8f9254a51148</vt:lpwstr>
  </property>
  <property fmtid="{D5CDD505-2E9C-101B-9397-08002B2CF9AE}" pid="4" name="MediaServiceImageTags">
    <vt:lpwstr/>
  </property>
</Properties>
</file>