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3eb4e9327d58d3870588f1a411bc5c477d0804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9902"/>
            </a:xfrm>
            <a:custGeom>
              <a:avLst/>
              <a:pathLst>
                <a:path w="6444618" h="39902">
                  <a:moveTo>
                    <a:pt x="0" y="0"/>
                  </a:moveTo>
                  <a:lnTo>
                    <a:pt x="268525" y="0"/>
                  </a:lnTo>
                  <a:lnTo>
                    <a:pt x="537051" y="0"/>
                  </a:lnTo>
                  <a:lnTo>
                    <a:pt x="805577" y="39902"/>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39416"/>
            </a:xfrm>
            <a:custGeom>
              <a:avLst/>
              <a:pathLst>
                <a:path w="6444618" h="239416">
                  <a:moveTo>
                    <a:pt x="0" y="239416"/>
                  </a:moveTo>
                  <a:lnTo>
                    <a:pt x="268525" y="199513"/>
                  </a:lnTo>
                  <a:lnTo>
                    <a:pt x="537051" y="199513"/>
                  </a:lnTo>
                  <a:lnTo>
                    <a:pt x="805577" y="159610"/>
                  </a:lnTo>
                  <a:lnTo>
                    <a:pt x="1074103" y="159610"/>
                  </a:lnTo>
                  <a:lnTo>
                    <a:pt x="1342628" y="159610"/>
                  </a:lnTo>
                  <a:lnTo>
                    <a:pt x="1611154" y="159610"/>
                  </a:lnTo>
                  <a:lnTo>
                    <a:pt x="1879680" y="119708"/>
                  </a:lnTo>
                  <a:lnTo>
                    <a:pt x="2148206" y="119708"/>
                  </a:lnTo>
                  <a:lnTo>
                    <a:pt x="2416732" y="119708"/>
                  </a:lnTo>
                  <a:lnTo>
                    <a:pt x="2685257" y="119708"/>
                  </a:lnTo>
                  <a:lnTo>
                    <a:pt x="2953783" y="119708"/>
                  </a:lnTo>
                  <a:lnTo>
                    <a:pt x="3222309" y="0"/>
                  </a:lnTo>
                  <a:lnTo>
                    <a:pt x="3490835" y="0"/>
                  </a:lnTo>
                  <a:lnTo>
                    <a:pt x="3759360" y="0"/>
                  </a:lnTo>
                  <a:lnTo>
                    <a:pt x="4027886" y="0"/>
                  </a:lnTo>
                  <a:lnTo>
                    <a:pt x="4296412" y="0"/>
                  </a:lnTo>
                  <a:lnTo>
                    <a:pt x="4564938" y="0"/>
                  </a:lnTo>
                  <a:lnTo>
                    <a:pt x="4833464" y="0"/>
                  </a:lnTo>
                  <a:lnTo>
                    <a:pt x="5101989" y="119708"/>
                  </a:lnTo>
                  <a:lnTo>
                    <a:pt x="5370515" y="0"/>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4670588" y="1518126"/>
              <a:ext cx="3222309" cy="319221"/>
            </a:xfrm>
            <a:custGeom>
              <a:avLst/>
              <a:pathLst>
                <a:path w="3222309" h="319221">
                  <a:moveTo>
                    <a:pt x="0" y="319221"/>
                  </a:moveTo>
                  <a:lnTo>
                    <a:pt x="268525" y="319221"/>
                  </a:lnTo>
                  <a:lnTo>
                    <a:pt x="537051" y="319221"/>
                  </a:lnTo>
                  <a:lnTo>
                    <a:pt x="805577" y="319221"/>
                  </a:lnTo>
                  <a:lnTo>
                    <a:pt x="1074103" y="319221"/>
                  </a:lnTo>
                  <a:lnTo>
                    <a:pt x="1342628" y="319221"/>
                  </a:lnTo>
                  <a:lnTo>
                    <a:pt x="1611154" y="159610"/>
                  </a:lnTo>
                  <a:lnTo>
                    <a:pt x="1879680" y="159610"/>
                  </a:lnTo>
                  <a:lnTo>
                    <a:pt x="2148206" y="159610"/>
                  </a:lnTo>
                  <a:lnTo>
                    <a:pt x="2416732" y="159610"/>
                  </a:lnTo>
                  <a:lnTo>
                    <a:pt x="2685257" y="79805"/>
                  </a:lnTo>
                  <a:lnTo>
                    <a:pt x="2953783" y="0"/>
                  </a:lnTo>
                  <a:lnTo>
                    <a:pt x="3222309"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632211"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346" y="1054997"/>
              <a:ext cx="259076" cy="254338"/>
            </a:xfrm>
            <a:custGeom>
              <a:avLst/>
              <a:pathLst>
                <a:path w="259076" h="254338">
                  <a:moveTo>
                    <a:pt x="259076" y="0"/>
                  </a:moveTo>
                  <a:lnTo>
                    <a:pt x="0" y="254338"/>
                  </a:lnTo>
                </a:path>
              </a:pathLst>
            </a:custGeom>
          </p:spPr>
          <p:txBody>
            <a:bodyPr/>
            <a:lstStyle/>
            <a:p/>
          </p:txBody>
        </p:sp>
        <p:sp>
          <p:nvSpPr>
            <p:cNvPr id="41" name="pl41"/>
            <p:cNvSpPr/>
            <p:nvPr/>
          </p:nvSpPr>
          <p:spPr>
            <a:xfrm>
              <a:off x="7902995" y="1327653"/>
              <a:ext cx="258427" cy="231357"/>
            </a:xfrm>
            <a:custGeom>
              <a:avLst/>
              <a:pathLst>
                <a:path w="258427" h="231357">
                  <a:moveTo>
                    <a:pt x="258427" y="231357"/>
                  </a:moveTo>
                  <a:lnTo>
                    <a:pt x="0" y="0"/>
                  </a:lnTo>
                </a:path>
              </a:pathLst>
            </a:custGeom>
          </p:spPr>
          <p:txBody>
            <a:bodyPr/>
            <a:lstStyle/>
            <a:p/>
          </p:txBody>
        </p:sp>
        <p:sp>
          <p:nvSpPr>
            <p:cNvPr id="42" name="pl42"/>
            <p:cNvSpPr/>
            <p:nvPr/>
          </p:nvSpPr>
          <p:spPr>
            <a:xfrm>
              <a:off x="7911338" y="1307415"/>
              <a:ext cx="250084" cy="10428"/>
            </a:xfrm>
            <a:custGeom>
              <a:avLst/>
              <a:pathLst>
                <a:path w="250084" h="10428">
                  <a:moveTo>
                    <a:pt x="250084" y="0"/>
                  </a:moveTo>
                  <a:lnTo>
                    <a:pt x="0" y="10428"/>
                  </a:lnTo>
                </a:path>
              </a:pathLst>
            </a:custGeom>
          </p:spPr>
          <p:txBody>
            <a:bodyPr/>
            <a:lstStyle/>
            <a:p/>
          </p:txBody>
        </p:sp>
        <p:sp>
          <p:nvSpPr>
            <p:cNvPr id="43" name="pl43"/>
            <p:cNvSpPr/>
            <p:nvPr/>
          </p:nvSpPr>
          <p:spPr>
            <a:xfrm>
              <a:off x="7901086" y="1527802"/>
              <a:ext cx="260336" cy="307611"/>
            </a:xfrm>
            <a:custGeom>
              <a:avLst/>
              <a:pathLst>
                <a:path w="260336" h="307611">
                  <a:moveTo>
                    <a:pt x="260336" y="307611"/>
                  </a:moveTo>
                  <a:lnTo>
                    <a:pt x="0" y="0"/>
                  </a:lnTo>
                </a:path>
              </a:pathLst>
            </a:custGeom>
          </p:spPr>
          <p:txBody>
            <a:bodyPr/>
            <a:lstStyle/>
            <a:p/>
          </p:txBody>
        </p:sp>
        <p:sp>
          <p:nvSpPr>
            <p:cNvPr id="44" name="pg44"/>
            <p:cNvSpPr/>
            <p:nvPr/>
          </p:nvSpPr>
          <p:spPr>
            <a:xfrm>
              <a:off x="8092843" y="9427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8363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4898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307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2164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2572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7640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048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110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Luxembourg,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2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97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72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946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51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28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059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68821"/>
              <a:ext cx="249522" cy="904818"/>
            </a:xfrm>
            <a:prstGeom prst="rect">
              <a:avLst/>
            </a:prstGeom>
            <a:solidFill>
              <a:srgbClr val="1CABE2">
                <a:alpha val="100000"/>
              </a:srgbClr>
            </a:solidFill>
          </p:spPr>
          <p:txBody>
            <a:bodyPr/>
            <a:lstStyle/>
            <a:p/>
          </p:txBody>
        </p:sp>
        <p:sp>
          <p:nvSpPr>
            <p:cNvPr id="24" name="rc24"/>
            <p:cNvSpPr/>
            <p:nvPr/>
          </p:nvSpPr>
          <p:spPr>
            <a:xfrm>
              <a:off x="1573521" y="2985272"/>
              <a:ext cx="249522" cy="888367"/>
            </a:xfrm>
            <a:prstGeom prst="rect">
              <a:avLst/>
            </a:prstGeom>
            <a:solidFill>
              <a:srgbClr val="1CABE2">
                <a:alpha val="100000"/>
              </a:srgbClr>
            </a:solidFill>
          </p:spPr>
          <p:txBody>
            <a:bodyPr/>
            <a:lstStyle/>
            <a:p/>
          </p:txBody>
        </p:sp>
        <p:sp>
          <p:nvSpPr>
            <p:cNvPr id="25" name="rc25"/>
            <p:cNvSpPr/>
            <p:nvPr/>
          </p:nvSpPr>
          <p:spPr>
            <a:xfrm>
              <a:off x="1850769" y="3001724"/>
              <a:ext cx="249522" cy="871916"/>
            </a:xfrm>
            <a:prstGeom prst="rect">
              <a:avLst/>
            </a:prstGeom>
            <a:solidFill>
              <a:srgbClr val="1CABE2">
                <a:alpha val="100000"/>
              </a:srgbClr>
            </a:solidFill>
          </p:spPr>
          <p:txBody>
            <a:bodyPr/>
            <a:lstStyle/>
            <a:p/>
          </p:txBody>
        </p:sp>
        <p:sp>
          <p:nvSpPr>
            <p:cNvPr id="26" name="rc26"/>
            <p:cNvSpPr/>
            <p:nvPr/>
          </p:nvSpPr>
          <p:spPr>
            <a:xfrm>
              <a:off x="2128016" y="3018175"/>
              <a:ext cx="249522" cy="855464"/>
            </a:xfrm>
            <a:prstGeom prst="rect">
              <a:avLst/>
            </a:prstGeom>
            <a:solidFill>
              <a:srgbClr val="1CABE2">
                <a:alpha val="100000"/>
              </a:srgbClr>
            </a:solidFill>
          </p:spPr>
          <p:txBody>
            <a:bodyPr/>
            <a:lstStyle/>
            <a:p/>
          </p:txBody>
        </p:sp>
        <p:sp>
          <p:nvSpPr>
            <p:cNvPr id="27" name="rc27"/>
            <p:cNvSpPr/>
            <p:nvPr/>
          </p:nvSpPr>
          <p:spPr>
            <a:xfrm>
              <a:off x="2405264" y="2985272"/>
              <a:ext cx="249522" cy="888367"/>
            </a:xfrm>
            <a:prstGeom prst="rect">
              <a:avLst/>
            </a:prstGeom>
            <a:solidFill>
              <a:srgbClr val="1CABE2">
                <a:alpha val="100000"/>
              </a:srgbClr>
            </a:solidFill>
          </p:spPr>
          <p:txBody>
            <a:bodyPr/>
            <a:lstStyle/>
            <a:p/>
          </p:txBody>
        </p:sp>
        <p:sp>
          <p:nvSpPr>
            <p:cNvPr id="28" name="rc28"/>
            <p:cNvSpPr/>
            <p:nvPr/>
          </p:nvSpPr>
          <p:spPr>
            <a:xfrm>
              <a:off x="2682512" y="3001724"/>
              <a:ext cx="249522" cy="871916"/>
            </a:xfrm>
            <a:prstGeom prst="rect">
              <a:avLst/>
            </a:prstGeom>
            <a:solidFill>
              <a:srgbClr val="1CABE2">
                <a:alpha val="100000"/>
              </a:srgbClr>
            </a:solidFill>
          </p:spPr>
          <p:txBody>
            <a:bodyPr/>
            <a:lstStyle/>
            <a:p/>
          </p:txBody>
        </p:sp>
        <p:sp>
          <p:nvSpPr>
            <p:cNvPr id="29" name="rc29"/>
            <p:cNvSpPr/>
            <p:nvPr/>
          </p:nvSpPr>
          <p:spPr>
            <a:xfrm>
              <a:off x="2959759" y="2985272"/>
              <a:ext cx="249522" cy="888367"/>
            </a:xfrm>
            <a:prstGeom prst="rect">
              <a:avLst/>
            </a:prstGeom>
            <a:solidFill>
              <a:srgbClr val="1CABE2">
                <a:alpha val="100000"/>
              </a:srgbClr>
            </a:solidFill>
          </p:spPr>
          <p:txBody>
            <a:bodyPr/>
            <a:lstStyle/>
            <a:p/>
          </p:txBody>
        </p:sp>
        <p:sp>
          <p:nvSpPr>
            <p:cNvPr id="30" name="rc30"/>
            <p:cNvSpPr/>
            <p:nvPr/>
          </p:nvSpPr>
          <p:spPr>
            <a:xfrm>
              <a:off x="3237007" y="2985272"/>
              <a:ext cx="249522" cy="888367"/>
            </a:xfrm>
            <a:prstGeom prst="rect">
              <a:avLst/>
            </a:prstGeom>
            <a:solidFill>
              <a:srgbClr val="1CABE2">
                <a:alpha val="100000"/>
              </a:srgbClr>
            </a:solidFill>
          </p:spPr>
          <p:txBody>
            <a:bodyPr/>
            <a:lstStyle/>
            <a:p/>
          </p:txBody>
        </p:sp>
        <p:sp>
          <p:nvSpPr>
            <p:cNvPr id="31" name="rc31"/>
            <p:cNvSpPr/>
            <p:nvPr/>
          </p:nvSpPr>
          <p:spPr>
            <a:xfrm>
              <a:off x="3514255" y="2968821"/>
              <a:ext cx="249522" cy="904818"/>
            </a:xfrm>
            <a:prstGeom prst="rect">
              <a:avLst/>
            </a:prstGeom>
            <a:solidFill>
              <a:srgbClr val="1CABE2">
                <a:alpha val="100000"/>
              </a:srgbClr>
            </a:solidFill>
          </p:spPr>
          <p:txBody>
            <a:bodyPr/>
            <a:lstStyle/>
            <a:p/>
          </p:txBody>
        </p:sp>
        <p:sp>
          <p:nvSpPr>
            <p:cNvPr id="32" name="rc32"/>
            <p:cNvSpPr/>
            <p:nvPr/>
          </p:nvSpPr>
          <p:spPr>
            <a:xfrm>
              <a:off x="3791502" y="2968821"/>
              <a:ext cx="249522" cy="904818"/>
            </a:xfrm>
            <a:prstGeom prst="rect">
              <a:avLst/>
            </a:prstGeom>
            <a:solidFill>
              <a:srgbClr val="1CABE2">
                <a:alpha val="100000"/>
              </a:srgbClr>
            </a:solidFill>
          </p:spPr>
          <p:txBody>
            <a:bodyPr/>
            <a:lstStyle/>
            <a:p/>
          </p:txBody>
        </p:sp>
        <p:sp>
          <p:nvSpPr>
            <p:cNvPr id="33" name="rc33"/>
            <p:cNvSpPr/>
            <p:nvPr/>
          </p:nvSpPr>
          <p:spPr>
            <a:xfrm>
              <a:off x="4068750" y="2935919"/>
              <a:ext cx="249522" cy="937721"/>
            </a:xfrm>
            <a:prstGeom prst="rect">
              <a:avLst/>
            </a:prstGeom>
            <a:solidFill>
              <a:srgbClr val="1CABE2">
                <a:alpha val="100000"/>
              </a:srgbClr>
            </a:solidFill>
          </p:spPr>
          <p:txBody>
            <a:bodyPr/>
            <a:lstStyle/>
            <a:p/>
          </p:txBody>
        </p:sp>
        <p:sp>
          <p:nvSpPr>
            <p:cNvPr id="34" name="rc34"/>
            <p:cNvSpPr/>
            <p:nvPr/>
          </p:nvSpPr>
          <p:spPr>
            <a:xfrm>
              <a:off x="4345998" y="2968821"/>
              <a:ext cx="249522" cy="904818"/>
            </a:xfrm>
            <a:prstGeom prst="rect">
              <a:avLst/>
            </a:prstGeom>
            <a:solidFill>
              <a:srgbClr val="1CABE2">
                <a:alpha val="100000"/>
              </a:srgbClr>
            </a:solidFill>
          </p:spPr>
          <p:txBody>
            <a:bodyPr/>
            <a:lstStyle/>
            <a:p/>
          </p:txBody>
        </p:sp>
        <p:sp>
          <p:nvSpPr>
            <p:cNvPr id="35" name="rc35"/>
            <p:cNvSpPr/>
            <p:nvPr/>
          </p:nvSpPr>
          <p:spPr>
            <a:xfrm>
              <a:off x="4623245" y="2903016"/>
              <a:ext cx="249522" cy="970623"/>
            </a:xfrm>
            <a:prstGeom prst="rect">
              <a:avLst/>
            </a:prstGeom>
            <a:solidFill>
              <a:srgbClr val="1CABE2">
                <a:alpha val="100000"/>
              </a:srgbClr>
            </a:solidFill>
          </p:spPr>
          <p:txBody>
            <a:bodyPr/>
            <a:lstStyle/>
            <a:p/>
          </p:txBody>
        </p:sp>
        <p:sp>
          <p:nvSpPr>
            <p:cNvPr id="36" name="rc36"/>
            <p:cNvSpPr/>
            <p:nvPr/>
          </p:nvSpPr>
          <p:spPr>
            <a:xfrm>
              <a:off x="4900493" y="2886565"/>
              <a:ext cx="249522" cy="987074"/>
            </a:xfrm>
            <a:prstGeom prst="rect">
              <a:avLst/>
            </a:prstGeom>
            <a:solidFill>
              <a:srgbClr val="1CABE2">
                <a:alpha val="100000"/>
              </a:srgbClr>
            </a:solidFill>
          </p:spPr>
          <p:txBody>
            <a:bodyPr/>
            <a:lstStyle/>
            <a:p/>
          </p:txBody>
        </p:sp>
        <p:sp>
          <p:nvSpPr>
            <p:cNvPr id="37" name="rc37"/>
            <p:cNvSpPr/>
            <p:nvPr/>
          </p:nvSpPr>
          <p:spPr>
            <a:xfrm>
              <a:off x="5177741" y="2903016"/>
              <a:ext cx="249522" cy="970623"/>
            </a:xfrm>
            <a:prstGeom prst="rect">
              <a:avLst/>
            </a:prstGeom>
            <a:solidFill>
              <a:srgbClr val="1CABE2">
                <a:alpha val="100000"/>
              </a:srgbClr>
            </a:solidFill>
          </p:spPr>
          <p:txBody>
            <a:bodyPr/>
            <a:lstStyle/>
            <a:p/>
          </p:txBody>
        </p:sp>
        <p:sp>
          <p:nvSpPr>
            <p:cNvPr id="38" name="rc38"/>
            <p:cNvSpPr/>
            <p:nvPr/>
          </p:nvSpPr>
          <p:spPr>
            <a:xfrm>
              <a:off x="5454988" y="2886565"/>
              <a:ext cx="249522" cy="987074"/>
            </a:xfrm>
            <a:prstGeom prst="rect">
              <a:avLst/>
            </a:prstGeom>
            <a:solidFill>
              <a:srgbClr val="1CABE2">
                <a:alpha val="100000"/>
              </a:srgbClr>
            </a:solidFill>
          </p:spPr>
          <p:txBody>
            <a:bodyPr/>
            <a:lstStyle/>
            <a:p/>
          </p:txBody>
        </p:sp>
        <p:sp>
          <p:nvSpPr>
            <p:cNvPr id="39" name="rc39"/>
            <p:cNvSpPr/>
            <p:nvPr/>
          </p:nvSpPr>
          <p:spPr>
            <a:xfrm>
              <a:off x="5732236" y="2903016"/>
              <a:ext cx="249522" cy="970623"/>
            </a:xfrm>
            <a:prstGeom prst="rect">
              <a:avLst/>
            </a:prstGeom>
            <a:solidFill>
              <a:srgbClr val="1CABE2">
                <a:alpha val="100000"/>
              </a:srgbClr>
            </a:solidFill>
          </p:spPr>
          <p:txBody>
            <a:bodyPr/>
            <a:lstStyle/>
            <a:p/>
          </p:txBody>
        </p:sp>
        <p:sp>
          <p:nvSpPr>
            <p:cNvPr id="40" name="rc40"/>
            <p:cNvSpPr/>
            <p:nvPr/>
          </p:nvSpPr>
          <p:spPr>
            <a:xfrm>
              <a:off x="6009484" y="2886565"/>
              <a:ext cx="249522" cy="987074"/>
            </a:xfrm>
            <a:prstGeom prst="rect">
              <a:avLst/>
            </a:prstGeom>
            <a:solidFill>
              <a:srgbClr val="1CABE2">
                <a:alpha val="100000"/>
              </a:srgbClr>
            </a:solidFill>
          </p:spPr>
          <p:txBody>
            <a:bodyPr/>
            <a:lstStyle/>
            <a:p/>
          </p:txBody>
        </p:sp>
        <p:sp>
          <p:nvSpPr>
            <p:cNvPr id="41" name="rc41"/>
            <p:cNvSpPr/>
            <p:nvPr/>
          </p:nvSpPr>
          <p:spPr>
            <a:xfrm>
              <a:off x="6286731" y="2870114"/>
              <a:ext cx="249522" cy="1003526"/>
            </a:xfrm>
            <a:prstGeom prst="rect">
              <a:avLst/>
            </a:prstGeom>
            <a:solidFill>
              <a:srgbClr val="1CABE2">
                <a:alpha val="100000"/>
              </a:srgbClr>
            </a:solidFill>
          </p:spPr>
          <p:txBody>
            <a:bodyPr/>
            <a:lstStyle/>
            <a:p/>
          </p:txBody>
        </p:sp>
        <p:sp>
          <p:nvSpPr>
            <p:cNvPr id="42" name="rc42"/>
            <p:cNvSpPr/>
            <p:nvPr/>
          </p:nvSpPr>
          <p:spPr>
            <a:xfrm>
              <a:off x="6563979" y="2870114"/>
              <a:ext cx="249522" cy="1003526"/>
            </a:xfrm>
            <a:prstGeom prst="rect">
              <a:avLst/>
            </a:prstGeom>
            <a:solidFill>
              <a:srgbClr val="1CABE2">
                <a:alpha val="100000"/>
              </a:srgbClr>
            </a:solidFill>
          </p:spPr>
          <p:txBody>
            <a:bodyPr/>
            <a:lstStyle/>
            <a:p/>
          </p:txBody>
        </p:sp>
        <p:sp>
          <p:nvSpPr>
            <p:cNvPr id="43" name="rc43"/>
            <p:cNvSpPr/>
            <p:nvPr/>
          </p:nvSpPr>
          <p:spPr>
            <a:xfrm>
              <a:off x="6841227" y="2820760"/>
              <a:ext cx="249522" cy="1052879"/>
            </a:xfrm>
            <a:prstGeom prst="rect">
              <a:avLst/>
            </a:prstGeom>
            <a:solidFill>
              <a:srgbClr val="1CABE2">
                <a:alpha val="100000"/>
              </a:srgbClr>
            </a:solidFill>
          </p:spPr>
          <p:txBody>
            <a:bodyPr/>
            <a:lstStyle/>
            <a:p/>
          </p:txBody>
        </p:sp>
        <p:sp>
          <p:nvSpPr>
            <p:cNvPr id="44" name="rc44"/>
            <p:cNvSpPr/>
            <p:nvPr/>
          </p:nvSpPr>
          <p:spPr>
            <a:xfrm>
              <a:off x="7118474" y="2787857"/>
              <a:ext cx="249522" cy="1085782"/>
            </a:xfrm>
            <a:prstGeom prst="rect">
              <a:avLst/>
            </a:prstGeom>
            <a:solidFill>
              <a:srgbClr val="1CABE2">
                <a:alpha val="100000"/>
              </a:srgbClr>
            </a:solidFill>
          </p:spPr>
          <p:txBody>
            <a:bodyPr/>
            <a:lstStyle/>
            <a:p/>
          </p:txBody>
        </p:sp>
        <p:sp>
          <p:nvSpPr>
            <p:cNvPr id="45" name="rc45"/>
            <p:cNvSpPr/>
            <p:nvPr/>
          </p:nvSpPr>
          <p:spPr>
            <a:xfrm>
              <a:off x="7395722" y="2771406"/>
              <a:ext cx="249522" cy="1102233"/>
            </a:xfrm>
            <a:prstGeom prst="rect">
              <a:avLst/>
            </a:prstGeom>
            <a:solidFill>
              <a:srgbClr val="1CABE2">
                <a:alpha val="100000"/>
              </a:srgbClr>
            </a:solidFill>
          </p:spPr>
          <p:txBody>
            <a:bodyPr/>
            <a:lstStyle/>
            <a:p/>
          </p:txBody>
        </p:sp>
        <p:sp>
          <p:nvSpPr>
            <p:cNvPr id="46" name="rc46"/>
            <p:cNvSpPr/>
            <p:nvPr/>
          </p:nvSpPr>
          <p:spPr>
            <a:xfrm>
              <a:off x="7672970" y="2738504"/>
              <a:ext cx="249522" cy="1135135"/>
            </a:xfrm>
            <a:prstGeom prst="rect">
              <a:avLst/>
            </a:prstGeom>
            <a:solidFill>
              <a:srgbClr val="1CABE2">
                <a:alpha val="100000"/>
              </a:srgbClr>
            </a:solidFill>
          </p:spPr>
          <p:txBody>
            <a:bodyPr/>
            <a:lstStyle/>
            <a:p/>
          </p:txBody>
        </p:sp>
        <p:sp>
          <p:nvSpPr>
            <p:cNvPr id="47" name="rc47"/>
            <p:cNvSpPr/>
            <p:nvPr/>
          </p:nvSpPr>
          <p:spPr>
            <a:xfrm>
              <a:off x="7950217" y="2738504"/>
              <a:ext cx="249522" cy="1135135"/>
            </a:xfrm>
            <a:prstGeom prst="rect">
              <a:avLst/>
            </a:prstGeom>
            <a:solidFill>
              <a:srgbClr val="1CABE2">
                <a:alpha val="100000"/>
              </a:srgbClr>
            </a:solidFill>
          </p:spPr>
          <p:txBody>
            <a:bodyPr/>
            <a:lstStyle/>
            <a:p/>
          </p:txBody>
        </p:sp>
        <p:sp>
          <p:nvSpPr>
            <p:cNvPr id="48" name="rc48"/>
            <p:cNvSpPr/>
            <p:nvPr/>
          </p:nvSpPr>
          <p:spPr>
            <a:xfrm>
              <a:off x="1296273" y="2968821"/>
              <a:ext cx="249522" cy="0"/>
            </a:xfrm>
            <a:prstGeom prst="rect">
              <a:avLst/>
            </a:prstGeom>
            <a:solidFill>
              <a:srgbClr val="B3B3B3">
                <a:alpha val="100000"/>
              </a:srgbClr>
            </a:solidFill>
          </p:spPr>
          <p:txBody>
            <a:bodyPr/>
            <a:lstStyle/>
            <a:p/>
          </p:txBody>
        </p:sp>
        <p:sp>
          <p:nvSpPr>
            <p:cNvPr id="49" name="rc49"/>
            <p:cNvSpPr/>
            <p:nvPr/>
          </p:nvSpPr>
          <p:spPr>
            <a:xfrm>
              <a:off x="1573521" y="2985272"/>
              <a:ext cx="249522" cy="0"/>
            </a:xfrm>
            <a:prstGeom prst="rect">
              <a:avLst/>
            </a:prstGeom>
            <a:solidFill>
              <a:srgbClr val="B3B3B3">
                <a:alpha val="100000"/>
              </a:srgbClr>
            </a:solidFill>
          </p:spPr>
          <p:txBody>
            <a:bodyPr/>
            <a:lstStyle/>
            <a:p/>
          </p:txBody>
        </p:sp>
        <p:sp>
          <p:nvSpPr>
            <p:cNvPr id="50" name="rc50"/>
            <p:cNvSpPr/>
            <p:nvPr/>
          </p:nvSpPr>
          <p:spPr>
            <a:xfrm>
              <a:off x="1850769" y="3001724"/>
              <a:ext cx="249522" cy="0"/>
            </a:xfrm>
            <a:prstGeom prst="rect">
              <a:avLst/>
            </a:prstGeom>
            <a:solidFill>
              <a:srgbClr val="B3B3B3">
                <a:alpha val="100000"/>
              </a:srgbClr>
            </a:solidFill>
          </p:spPr>
          <p:txBody>
            <a:bodyPr/>
            <a:lstStyle/>
            <a:p/>
          </p:txBody>
        </p:sp>
        <p:sp>
          <p:nvSpPr>
            <p:cNvPr id="51" name="rc51"/>
            <p:cNvSpPr/>
            <p:nvPr/>
          </p:nvSpPr>
          <p:spPr>
            <a:xfrm>
              <a:off x="2128016" y="2162710"/>
              <a:ext cx="249522" cy="855464"/>
            </a:xfrm>
            <a:prstGeom prst="rect">
              <a:avLst/>
            </a:prstGeom>
            <a:solidFill>
              <a:srgbClr val="B3B3B3">
                <a:alpha val="100000"/>
              </a:srgbClr>
            </a:solidFill>
          </p:spPr>
          <p:txBody>
            <a:bodyPr/>
            <a:lstStyle/>
            <a:p/>
          </p:txBody>
        </p:sp>
        <p:sp>
          <p:nvSpPr>
            <p:cNvPr id="52" name="rc52"/>
            <p:cNvSpPr/>
            <p:nvPr/>
          </p:nvSpPr>
          <p:spPr>
            <a:xfrm>
              <a:off x="2405264" y="2985272"/>
              <a:ext cx="249522" cy="0"/>
            </a:xfrm>
            <a:prstGeom prst="rect">
              <a:avLst/>
            </a:prstGeom>
            <a:solidFill>
              <a:srgbClr val="B3B3B3">
                <a:alpha val="100000"/>
              </a:srgbClr>
            </a:solidFill>
          </p:spPr>
          <p:txBody>
            <a:bodyPr/>
            <a:lstStyle/>
            <a:p/>
          </p:txBody>
        </p:sp>
        <p:sp>
          <p:nvSpPr>
            <p:cNvPr id="53" name="rc53"/>
            <p:cNvSpPr/>
            <p:nvPr/>
          </p:nvSpPr>
          <p:spPr>
            <a:xfrm>
              <a:off x="2682512" y="3001724"/>
              <a:ext cx="249522" cy="0"/>
            </a:xfrm>
            <a:prstGeom prst="rect">
              <a:avLst/>
            </a:prstGeom>
            <a:solidFill>
              <a:srgbClr val="B3B3B3">
                <a:alpha val="100000"/>
              </a:srgbClr>
            </a:solidFill>
          </p:spPr>
          <p:txBody>
            <a:bodyPr/>
            <a:lstStyle/>
            <a:p/>
          </p:txBody>
        </p:sp>
        <p:sp>
          <p:nvSpPr>
            <p:cNvPr id="54" name="rc54"/>
            <p:cNvSpPr/>
            <p:nvPr/>
          </p:nvSpPr>
          <p:spPr>
            <a:xfrm>
              <a:off x="2959759" y="2985272"/>
              <a:ext cx="249522" cy="0"/>
            </a:xfrm>
            <a:prstGeom prst="rect">
              <a:avLst/>
            </a:prstGeom>
            <a:solidFill>
              <a:srgbClr val="B3B3B3">
                <a:alpha val="100000"/>
              </a:srgbClr>
            </a:solidFill>
          </p:spPr>
          <p:txBody>
            <a:bodyPr/>
            <a:lstStyle/>
            <a:p/>
          </p:txBody>
        </p:sp>
        <p:sp>
          <p:nvSpPr>
            <p:cNvPr id="55" name="rc55"/>
            <p:cNvSpPr/>
            <p:nvPr/>
          </p:nvSpPr>
          <p:spPr>
            <a:xfrm>
              <a:off x="3237007" y="2985272"/>
              <a:ext cx="249522" cy="0"/>
            </a:xfrm>
            <a:prstGeom prst="rect">
              <a:avLst/>
            </a:prstGeom>
            <a:solidFill>
              <a:srgbClr val="B3B3B3">
                <a:alpha val="100000"/>
              </a:srgbClr>
            </a:solidFill>
          </p:spPr>
          <p:txBody>
            <a:bodyPr/>
            <a:lstStyle/>
            <a:p/>
          </p:txBody>
        </p:sp>
        <p:sp>
          <p:nvSpPr>
            <p:cNvPr id="56" name="rc56"/>
            <p:cNvSpPr/>
            <p:nvPr/>
          </p:nvSpPr>
          <p:spPr>
            <a:xfrm>
              <a:off x="3514255" y="2968821"/>
              <a:ext cx="249522" cy="0"/>
            </a:xfrm>
            <a:prstGeom prst="rect">
              <a:avLst/>
            </a:prstGeom>
            <a:solidFill>
              <a:srgbClr val="B3B3B3">
                <a:alpha val="100000"/>
              </a:srgbClr>
            </a:solidFill>
          </p:spPr>
          <p:txBody>
            <a:bodyPr/>
            <a:lstStyle/>
            <a:p/>
          </p:txBody>
        </p:sp>
        <p:sp>
          <p:nvSpPr>
            <p:cNvPr id="57" name="rc57"/>
            <p:cNvSpPr/>
            <p:nvPr/>
          </p:nvSpPr>
          <p:spPr>
            <a:xfrm>
              <a:off x="3791502" y="2968821"/>
              <a:ext cx="249522" cy="0"/>
            </a:xfrm>
            <a:prstGeom prst="rect">
              <a:avLst/>
            </a:prstGeom>
            <a:solidFill>
              <a:srgbClr val="B3B3B3">
                <a:alpha val="100000"/>
              </a:srgbClr>
            </a:solidFill>
          </p:spPr>
          <p:txBody>
            <a:bodyPr/>
            <a:lstStyle/>
            <a:p/>
          </p:txBody>
        </p:sp>
        <p:sp>
          <p:nvSpPr>
            <p:cNvPr id="58" name="rc58"/>
            <p:cNvSpPr/>
            <p:nvPr/>
          </p:nvSpPr>
          <p:spPr>
            <a:xfrm>
              <a:off x="4068750" y="2935919"/>
              <a:ext cx="249522" cy="0"/>
            </a:xfrm>
            <a:prstGeom prst="rect">
              <a:avLst/>
            </a:prstGeom>
            <a:solidFill>
              <a:srgbClr val="B3B3B3">
                <a:alpha val="100000"/>
              </a:srgbClr>
            </a:solidFill>
          </p:spPr>
          <p:txBody>
            <a:bodyPr/>
            <a:lstStyle/>
            <a:p/>
          </p:txBody>
        </p:sp>
        <p:sp>
          <p:nvSpPr>
            <p:cNvPr id="59" name="rc59"/>
            <p:cNvSpPr/>
            <p:nvPr/>
          </p:nvSpPr>
          <p:spPr>
            <a:xfrm>
              <a:off x="4345998" y="2968821"/>
              <a:ext cx="249522" cy="0"/>
            </a:xfrm>
            <a:prstGeom prst="rect">
              <a:avLst/>
            </a:prstGeom>
            <a:solidFill>
              <a:srgbClr val="B3B3B3">
                <a:alpha val="100000"/>
              </a:srgbClr>
            </a:solidFill>
          </p:spPr>
          <p:txBody>
            <a:bodyPr/>
            <a:lstStyle/>
            <a:p/>
          </p:txBody>
        </p:sp>
        <p:sp>
          <p:nvSpPr>
            <p:cNvPr id="60" name="rc60"/>
            <p:cNvSpPr/>
            <p:nvPr/>
          </p:nvSpPr>
          <p:spPr>
            <a:xfrm>
              <a:off x="4623245" y="2903016"/>
              <a:ext cx="249522" cy="0"/>
            </a:xfrm>
            <a:prstGeom prst="rect">
              <a:avLst/>
            </a:prstGeom>
            <a:solidFill>
              <a:srgbClr val="B3B3B3">
                <a:alpha val="100000"/>
              </a:srgbClr>
            </a:solidFill>
          </p:spPr>
          <p:txBody>
            <a:bodyPr/>
            <a:lstStyle/>
            <a:p/>
          </p:txBody>
        </p:sp>
        <p:sp>
          <p:nvSpPr>
            <p:cNvPr id="61" name="rc61"/>
            <p:cNvSpPr/>
            <p:nvPr/>
          </p:nvSpPr>
          <p:spPr>
            <a:xfrm>
              <a:off x="4900493" y="2886565"/>
              <a:ext cx="249522" cy="0"/>
            </a:xfrm>
            <a:prstGeom prst="rect">
              <a:avLst/>
            </a:prstGeom>
            <a:solidFill>
              <a:srgbClr val="B3B3B3">
                <a:alpha val="100000"/>
              </a:srgbClr>
            </a:solidFill>
          </p:spPr>
          <p:txBody>
            <a:bodyPr/>
            <a:lstStyle/>
            <a:p/>
          </p:txBody>
        </p:sp>
        <p:sp>
          <p:nvSpPr>
            <p:cNvPr id="62" name="rc62"/>
            <p:cNvSpPr/>
            <p:nvPr/>
          </p:nvSpPr>
          <p:spPr>
            <a:xfrm>
              <a:off x="5177741" y="2903016"/>
              <a:ext cx="249522" cy="0"/>
            </a:xfrm>
            <a:prstGeom prst="rect">
              <a:avLst/>
            </a:prstGeom>
            <a:solidFill>
              <a:srgbClr val="B3B3B3">
                <a:alpha val="100000"/>
              </a:srgbClr>
            </a:solidFill>
          </p:spPr>
          <p:txBody>
            <a:bodyPr/>
            <a:lstStyle/>
            <a:p/>
          </p:txBody>
        </p:sp>
        <p:sp>
          <p:nvSpPr>
            <p:cNvPr id="63" name="rc63"/>
            <p:cNvSpPr/>
            <p:nvPr/>
          </p:nvSpPr>
          <p:spPr>
            <a:xfrm>
              <a:off x="5454988" y="2886565"/>
              <a:ext cx="249522" cy="0"/>
            </a:xfrm>
            <a:prstGeom prst="rect">
              <a:avLst/>
            </a:prstGeom>
            <a:solidFill>
              <a:srgbClr val="B3B3B3">
                <a:alpha val="100000"/>
              </a:srgbClr>
            </a:solidFill>
          </p:spPr>
          <p:txBody>
            <a:bodyPr/>
            <a:lstStyle/>
            <a:p/>
          </p:txBody>
        </p:sp>
        <p:sp>
          <p:nvSpPr>
            <p:cNvPr id="64" name="rc64"/>
            <p:cNvSpPr/>
            <p:nvPr/>
          </p:nvSpPr>
          <p:spPr>
            <a:xfrm>
              <a:off x="5732236" y="2903016"/>
              <a:ext cx="249522" cy="0"/>
            </a:xfrm>
            <a:prstGeom prst="rect">
              <a:avLst/>
            </a:prstGeom>
            <a:solidFill>
              <a:srgbClr val="B3B3B3">
                <a:alpha val="100000"/>
              </a:srgbClr>
            </a:solidFill>
          </p:spPr>
          <p:txBody>
            <a:bodyPr/>
            <a:lstStyle/>
            <a:p/>
          </p:txBody>
        </p:sp>
        <p:sp>
          <p:nvSpPr>
            <p:cNvPr id="65" name="rc65"/>
            <p:cNvSpPr/>
            <p:nvPr/>
          </p:nvSpPr>
          <p:spPr>
            <a:xfrm>
              <a:off x="6009484" y="2886565"/>
              <a:ext cx="249522" cy="0"/>
            </a:xfrm>
            <a:prstGeom prst="rect">
              <a:avLst/>
            </a:prstGeom>
            <a:solidFill>
              <a:srgbClr val="B3B3B3">
                <a:alpha val="100000"/>
              </a:srgbClr>
            </a:solidFill>
          </p:spPr>
          <p:txBody>
            <a:bodyPr/>
            <a:lstStyle/>
            <a:p/>
          </p:txBody>
        </p:sp>
        <p:sp>
          <p:nvSpPr>
            <p:cNvPr id="66" name="rc66"/>
            <p:cNvSpPr/>
            <p:nvPr/>
          </p:nvSpPr>
          <p:spPr>
            <a:xfrm>
              <a:off x="6286731" y="2870114"/>
              <a:ext cx="249522" cy="0"/>
            </a:xfrm>
            <a:prstGeom prst="rect">
              <a:avLst/>
            </a:prstGeom>
            <a:solidFill>
              <a:srgbClr val="B3B3B3">
                <a:alpha val="100000"/>
              </a:srgbClr>
            </a:solidFill>
          </p:spPr>
          <p:txBody>
            <a:bodyPr/>
            <a:lstStyle/>
            <a:p/>
          </p:txBody>
        </p:sp>
        <p:sp>
          <p:nvSpPr>
            <p:cNvPr id="67" name="rc67"/>
            <p:cNvSpPr/>
            <p:nvPr/>
          </p:nvSpPr>
          <p:spPr>
            <a:xfrm>
              <a:off x="6563979" y="2870114"/>
              <a:ext cx="249522" cy="0"/>
            </a:xfrm>
            <a:prstGeom prst="rect">
              <a:avLst/>
            </a:prstGeom>
            <a:solidFill>
              <a:srgbClr val="B3B3B3">
                <a:alpha val="100000"/>
              </a:srgbClr>
            </a:solidFill>
          </p:spPr>
          <p:txBody>
            <a:bodyPr/>
            <a:lstStyle/>
            <a:p/>
          </p:txBody>
        </p:sp>
        <p:sp>
          <p:nvSpPr>
            <p:cNvPr id="68" name="rc68"/>
            <p:cNvSpPr/>
            <p:nvPr/>
          </p:nvSpPr>
          <p:spPr>
            <a:xfrm>
              <a:off x="6841227" y="2820760"/>
              <a:ext cx="249522" cy="0"/>
            </a:xfrm>
            <a:prstGeom prst="rect">
              <a:avLst/>
            </a:prstGeom>
            <a:solidFill>
              <a:srgbClr val="B3B3B3">
                <a:alpha val="100000"/>
              </a:srgbClr>
            </a:solidFill>
          </p:spPr>
          <p:txBody>
            <a:bodyPr/>
            <a:lstStyle/>
            <a:p/>
          </p:txBody>
        </p:sp>
        <p:sp>
          <p:nvSpPr>
            <p:cNvPr id="69" name="rc69"/>
            <p:cNvSpPr/>
            <p:nvPr/>
          </p:nvSpPr>
          <p:spPr>
            <a:xfrm>
              <a:off x="7118474" y="2787857"/>
              <a:ext cx="249522" cy="0"/>
            </a:xfrm>
            <a:prstGeom prst="rect">
              <a:avLst/>
            </a:prstGeom>
            <a:solidFill>
              <a:srgbClr val="B3B3B3">
                <a:alpha val="100000"/>
              </a:srgbClr>
            </a:solidFill>
          </p:spPr>
          <p:txBody>
            <a:bodyPr/>
            <a:lstStyle/>
            <a:p/>
          </p:txBody>
        </p:sp>
        <p:sp>
          <p:nvSpPr>
            <p:cNvPr id="70" name="rc70"/>
            <p:cNvSpPr/>
            <p:nvPr/>
          </p:nvSpPr>
          <p:spPr>
            <a:xfrm>
              <a:off x="7395722" y="2771406"/>
              <a:ext cx="249522" cy="0"/>
            </a:xfrm>
            <a:prstGeom prst="rect">
              <a:avLst/>
            </a:prstGeom>
            <a:solidFill>
              <a:srgbClr val="B3B3B3">
                <a:alpha val="100000"/>
              </a:srgbClr>
            </a:solidFill>
          </p:spPr>
          <p:txBody>
            <a:bodyPr/>
            <a:lstStyle/>
            <a:p/>
          </p:txBody>
        </p:sp>
        <p:sp>
          <p:nvSpPr>
            <p:cNvPr id="71" name="rc71"/>
            <p:cNvSpPr/>
            <p:nvPr/>
          </p:nvSpPr>
          <p:spPr>
            <a:xfrm>
              <a:off x="7672970" y="2738504"/>
              <a:ext cx="249522" cy="0"/>
            </a:xfrm>
            <a:prstGeom prst="rect">
              <a:avLst/>
            </a:prstGeom>
            <a:solidFill>
              <a:srgbClr val="B3B3B3">
                <a:alpha val="100000"/>
              </a:srgbClr>
            </a:solidFill>
          </p:spPr>
          <p:txBody>
            <a:bodyPr/>
            <a:lstStyle/>
            <a:p/>
          </p:txBody>
        </p:sp>
        <p:sp>
          <p:nvSpPr>
            <p:cNvPr id="72" name="rc72"/>
            <p:cNvSpPr/>
            <p:nvPr/>
          </p:nvSpPr>
          <p:spPr>
            <a:xfrm>
              <a:off x="7950217" y="2738504"/>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28515"/>
            </a:xfrm>
            <a:custGeom>
              <a:avLst/>
              <a:pathLst>
                <a:path w="6653943" h="28515">
                  <a:moveTo>
                    <a:pt x="0" y="0"/>
                  </a:moveTo>
                  <a:lnTo>
                    <a:pt x="277247" y="0"/>
                  </a:lnTo>
                  <a:lnTo>
                    <a:pt x="554495" y="0"/>
                  </a:lnTo>
                  <a:lnTo>
                    <a:pt x="831742" y="28515"/>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5" name="tx75"/>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1298947" y="285078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2685185" y="288368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4071423" y="281788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5457662" y="276852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566652" y="275207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843900" y="27027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121148" y="26698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398395" y="265336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675643" y="26204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952891" y="26204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733081" y="29989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655386" y="21764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a:off x="655386" y="13538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77346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Luxembourg, 2000-2024</a:t>
              </a:r>
            </a:p>
          </p:txBody>
        </p:sp>
        <p:sp>
          <p:nvSpPr>
            <p:cNvPr id="127" name="pl127"/>
            <p:cNvSpPr/>
            <p:nvPr/>
          </p:nvSpPr>
          <p:spPr>
            <a:xfrm>
              <a:off x="229677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2977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29878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29979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29727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2982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29928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650800"/>
              <a:ext cx="6103064" cy="164676"/>
            </a:xfrm>
            <a:prstGeom prst="rect">
              <a:avLst/>
            </a:prstGeom>
            <a:solidFill>
              <a:srgbClr val="1CABE2">
                <a:alpha val="100000"/>
              </a:srgbClr>
            </a:solidFill>
          </p:spPr>
          <p:txBody>
            <a:bodyPr/>
            <a:lstStyle/>
            <a:p/>
          </p:txBody>
        </p:sp>
        <p:sp>
          <p:nvSpPr>
            <p:cNvPr id="139" name="rc139"/>
            <p:cNvSpPr/>
            <p:nvPr/>
          </p:nvSpPr>
          <p:spPr>
            <a:xfrm>
              <a:off x="1296273" y="5444954"/>
              <a:ext cx="6903466" cy="164676"/>
            </a:xfrm>
            <a:prstGeom prst="rect">
              <a:avLst/>
            </a:prstGeom>
            <a:solidFill>
              <a:srgbClr val="1CABE2">
                <a:alpha val="100000"/>
              </a:srgbClr>
            </a:solidFill>
          </p:spPr>
          <p:txBody>
            <a:bodyPr/>
            <a:lstStyle/>
            <a:p/>
          </p:txBody>
        </p:sp>
        <p:sp>
          <p:nvSpPr>
            <p:cNvPr id="140" name="rc140"/>
            <p:cNvSpPr/>
            <p:nvPr/>
          </p:nvSpPr>
          <p:spPr>
            <a:xfrm>
              <a:off x="1296273" y="5239108"/>
              <a:ext cx="6903466" cy="164676"/>
            </a:xfrm>
            <a:prstGeom prst="rect">
              <a:avLst/>
            </a:prstGeom>
            <a:solidFill>
              <a:srgbClr val="1CABE2">
                <a:alpha val="100000"/>
              </a:srgbClr>
            </a:solidFill>
          </p:spPr>
          <p:txBody>
            <a:bodyPr/>
            <a:lstStyle/>
            <a:p/>
          </p:txBody>
        </p:sp>
        <p:sp>
          <p:nvSpPr>
            <p:cNvPr id="141" name="rc141"/>
            <p:cNvSpPr/>
            <p:nvPr/>
          </p:nvSpPr>
          <p:spPr>
            <a:xfrm>
              <a:off x="7399338" y="5650800"/>
              <a:ext cx="0" cy="164676"/>
            </a:xfrm>
            <a:prstGeom prst="rect">
              <a:avLst/>
            </a:prstGeom>
            <a:solidFill>
              <a:srgbClr val="B3B3B3">
                <a:alpha val="100000"/>
              </a:srgbClr>
            </a:solidFill>
          </p:spPr>
          <p:txBody>
            <a:bodyPr/>
            <a:lstStyle/>
            <a:p/>
          </p:txBody>
        </p:sp>
        <p:sp>
          <p:nvSpPr>
            <p:cNvPr id="142" name="rc142"/>
            <p:cNvSpPr/>
            <p:nvPr/>
          </p:nvSpPr>
          <p:spPr>
            <a:xfrm>
              <a:off x="8199740" y="5444954"/>
              <a:ext cx="0" cy="164676"/>
            </a:xfrm>
            <a:prstGeom prst="rect">
              <a:avLst/>
            </a:prstGeom>
            <a:solidFill>
              <a:srgbClr val="B3B3B3">
                <a:alpha val="100000"/>
              </a:srgbClr>
            </a:solidFill>
          </p:spPr>
          <p:txBody>
            <a:bodyPr/>
            <a:lstStyle/>
            <a:p/>
          </p:txBody>
        </p:sp>
        <p:sp>
          <p:nvSpPr>
            <p:cNvPr id="143" name="rc143"/>
            <p:cNvSpPr/>
            <p:nvPr/>
          </p:nvSpPr>
          <p:spPr>
            <a:xfrm>
              <a:off x="8199740" y="5239108"/>
              <a:ext cx="0" cy="164676"/>
            </a:xfrm>
            <a:prstGeom prst="rect">
              <a:avLst/>
            </a:prstGeom>
            <a:solidFill>
              <a:srgbClr val="B3B3B3">
                <a:alpha val="100000"/>
              </a:srgbClr>
            </a:solidFill>
          </p:spPr>
          <p:txBody>
            <a:bodyPr/>
            <a:lstStyle/>
            <a:p/>
          </p:txBody>
        </p:sp>
        <p:sp>
          <p:nvSpPr>
            <p:cNvPr id="144" name="tx144"/>
            <p:cNvSpPr/>
            <p:nvPr/>
          </p:nvSpPr>
          <p:spPr>
            <a:xfrm>
              <a:off x="7529565"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5" name="tx145"/>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6" name="tx146"/>
            <p:cNvSpPr/>
            <p:nvPr/>
          </p:nvSpPr>
          <p:spPr>
            <a:xfrm>
              <a:off x="832996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3219584"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2" name="tx152"/>
            <p:cNvSpPr/>
            <p:nvPr/>
          </p:nvSpPr>
          <p:spPr>
            <a:xfrm>
              <a:off x="5220589"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53" name="tx153"/>
            <p:cNvSpPr/>
            <p:nvPr/>
          </p:nvSpPr>
          <p:spPr>
            <a:xfrm>
              <a:off x="7221593"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54" name="tx154"/>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5" name="tx15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6" name="tx15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7" name="tx15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Luxembourg.
In 2024, DTP1 coverage in Luxembourg remained constant 99%. There were &lt;100 children who missed out on any DTP vaccination (zero-dose children).
DTP3 coverage remained constant at 99%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512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512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865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4898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8391" y="480401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60" name="tx60"/>
            <p:cNvSpPr/>
            <p:nvPr/>
          </p:nvSpPr>
          <p:spPr>
            <a:xfrm>
              <a:off x="26536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1608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29132" y="472419"/>
              <a:ext cx="280421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Luxembourg,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85315"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447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447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6799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4424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11829" y="480401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117" name="tx117"/>
            <p:cNvSpPr/>
            <p:nvPr/>
          </p:nvSpPr>
          <p:spPr>
            <a:xfrm>
              <a:off x="69470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70952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782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004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226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7448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393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615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6837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6472687"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83982"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540617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0" name="tx140"/>
            <p:cNvSpPr/>
            <p:nvPr/>
          </p:nvSpPr>
          <p:spPr>
            <a:xfrm>
              <a:off x="752836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Luxembourg (99%) was 10 percentage points higher than the global average (89%) and 2 percentage points higher than the average across all non-programme countries (97%).
National DTP1 coverage was the same as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Luxembourg ranked number 31 out of 41 countries for lowest DTP1 coverage (based on tied ranks).
Luxembourg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Luxembourg ranked number 36 out of 41 countries with &lt;100 zero-dose children.
In 2024, Luxembourg ranked number 36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0140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75314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50487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37727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12901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88074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256441"/>
              <a:ext cx="204851" cy="1369094"/>
            </a:xfrm>
            <a:prstGeom prst="rect">
              <a:avLst/>
            </a:prstGeom>
            <a:solidFill>
              <a:srgbClr val="80BD41">
                <a:alpha val="100000"/>
              </a:srgbClr>
            </a:solidFill>
          </p:spPr>
          <p:txBody>
            <a:bodyPr/>
            <a:lstStyle/>
            <a:p/>
          </p:txBody>
        </p:sp>
        <p:sp>
          <p:nvSpPr>
            <p:cNvPr id="25" name="rc25"/>
            <p:cNvSpPr/>
            <p:nvPr/>
          </p:nvSpPr>
          <p:spPr>
            <a:xfrm>
              <a:off x="1271992" y="3242710"/>
              <a:ext cx="204851" cy="13730"/>
            </a:xfrm>
            <a:prstGeom prst="rect">
              <a:avLst/>
            </a:prstGeom>
            <a:solidFill>
              <a:srgbClr val="0058AB">
                <a:alpha val="100000"/>
              </a:srgbClr>
            </a:solidFill>
          </p:spPr>
          <p:txBody>
            <a:bodyPr/>
            <a:lstStyle/>
            <a:p/>
          </p:txBody>
        </p:sp>
        <p:sp>
          <p:nvSpPr>
            <p:cNvPr id="26" name="rc26"/>
            <p:cNvSpPr/>
            <p:nvPr/>
          </p:nvSpPr>
          <p:spPr>
            <a:xfrm>
              <a:off x="1271992" y="3256441"/>
              <a:ext cx="204851" cy="0"/>
            </a:xfrm>
            <a:prstGeom prst="rect">
              <a:avLst/>
            </a:prstGeom>
            <a:solidFill>
              <a:srgbClr val="1CABE2">
                <a:alpha val="100000"/>
              </a:srgbClr>
            </a:solidFill>
          </p:spPr>
          <p:txBody>
            <a:bodyPr/>
            <a:lstStyle/>
            <a:p/>
          </p:txBody>
        </p:sp>
        <p:sp>
          <p:nvSpPr>
            <p:cNvPr id="27" name="rc27"/>
            <p:cNvSpPr/>
            <p:nvPr/>
          </p:nvSpPr>
          <p:spPr>
            <a:xfrm>
              <a:off x="1499604" y="3293140"/>
              <a:ext cx="204851" cy="1332395"/>
            </a:xfrm>
            <a:prstGeom prst="rect">
              <a:avLst/>
            </a:prstGeom>
            <a:solidFill>
              <a:srgbClr val="80BD41">
                <a:alpha val="100000"/>
              </a:srgbClr>
            </a:solidFill>
          </p:spPr>
          <p:txBody>
            <a:bodyPr/>
            <a:lstStyle/>
            <a:p/>
          </p:txBody>
        </p:sp>
        <p:sp>
          <p:nvSpPr>
            <p:cNvPr id="28" name="rc28"/>
            <p:cNvSpPr/>
            <p:nvPr/>
          </p:nvSpPr>
          <p:spPr>
            <a:xfrm>
              <a:off x="1499604" y="3279659"/>
              <a:ext cx="204851" cy="13481"/>
            </a:xfrm>
            <a:prstGeom prst="rect">
              <a:avLst/>
            </a:prstGeom>
            <a:solidFill>
              <a:srgbClr val="0058AB">
                <a:alpha val="100000"/>
              </a:srgbClr>
            </a:solidFill>
          </p:spPr>
          <p:txBody>
            <a:bodyPr/>
            <a:lstStyle/>
            <a:p/>
          </p:txBody>
        </p:sp>
        <p:sp>
          <p:nvSpPr>
            <p:cNvPr id="29" name="rc29"/>
            <p:cNvSpPr/>
            <p:nvPr/>
          </p:nvSpPr>
          <p:spPr>
            <a:xfrm>
              <a:off x="1499604" y="3293140"/>
              <a:ext cx="204851" cy="0"/>
            </a:xfrm>
            <a:prstGeom prst="rect">
              <a:avLst/>
            </a:prstGeom>
            <a:solidFill>
              <a:srgbClr val="1CABE2">
                <a:alpha val="100000"/>
              </a:srgbClr>
            </a:solidFill>
          </p:spPr>
          <p:txBody>
            <a:bodyPr/>
            <a:lstStyle/>
            <a:p/>
          </p:txBody>
        </p:sp>
        <p:sp>
          <p:nvSpPr>
            <p:cNvPr id="30" name="rc30"/>
            <p:cNvSpPr/>
            <p:nvPr/>
          </p:nvSpPr>
          <p:spPr>
            <a:xfrm>
              <a:off x="1727217" y="3318604"/>
              <a:ext cx="204851" cy="1306930"/>
            </a:xfrm>
            <a:prstGeom prst="rect">
              <a:avLst/>
            </a:prstGeom>
            <a:solidFill>
              <a:srgbClr val="80BD41">
                <a:alpha val="100000"/>
              </a:srgbClr>
            </a:solidFill>
          </p:spPr>
          <p:txBody>
            <a:bodyPr/>
            <a:lstStyle/>
            <a:p/>
          </p:txBody>
        </p:sp>
        <p:sp>
          <p:nvSpPr>
            <p:cNvPr id="31" name="rc31"/>
            <p:cNvSpPr/>
            <p:nvPr/>
          </p:nvSpPr>
          <p:spPr>
            <a:xfrm>
              <a:off x="1727217" y="3305373"/>
              <a:ext cx="204851" cy="13231"/>
            </a:xfrm>
            <a:prstGeom prst="rect">
              <a:avLst/>
            </a:prstGeom>
            <a:solidFill>
              <a:srgbClr val="0058AB">
                <a:alpha val="100000"/>
              </a:srgbClr>
            </a:solidFill>
          </p:spPr>
          <p:txBody>
            <a:bodyPr/>
            <a:lstStyle/>
            <a:p/>
          </p:txBody>
        </p:sp>
        <p:sp>
          <p:nvSpPr>
            <p:cNvPr id="32" name="rc32"/>
            <p:cNvSpPr/>
            <p:nvPr/>
          </p:nvSpPr>
          <p:spPr>
            <a:xfrm>
              <a:off x="1727217" y="3318604"/>
              <a:ext cx="204851" cy="0"/>
            </a:xfrm>
            <a:prstGeom prst="rect">
              <a:avLst/>
            </a:prstGeom>
            <a:solidFill>
              <a:srgbClr val="1CABE2">
                <a:alpha val="100000"/>
              </a:srgbClr>
            </a:solidFill>
          </p:spPr>
          <p:txBody>
            <a:bodyPr/>
            <a:lstStyle/>
            <a:p/>
          </p:txBody>
        </p:sp>
        <p:sp>
          <p:nvSpPr>
            <p:cNvPr id="33" name="rc33"/>
            <p:cNvSpPr/>
            <p:nvPr/>
          </p:nvSpPr>
          <p:spPr>
            <a:xfrm>
              <a:off x="1954829" y="3348812"/>
              <a:ext cx="204851" cy="1276722"/>
            </a:xfrm>
            <a:prstGeom prst="rect">
              <a:avLst/>
            </a:prstGeom>
            <a:solidFill>
              <a:srgbClr val="80BD41">
                <a:alpha val="100000"/>
              </a:srgbClr>
            </a:solidFill>
          </p:spPr>
          <p:txBody>
            <a:bodyPr/>
            <a:lstStyle/>
            <a:p/>
          </p:txBody>
        </p:sp>
        <p:sp>
          <p:nvSpPr>
            <p:cNvPr id="34" name="rc34"/>
            <p:cNvSpPr/>
            <p:nvPr/>
          </p:nvSpPr>
          <p:spPr>
            <a:xfrm>
              <a:off x="1954829" y="3322848"/>
              <a:ext cx="204851" cy="12981"/>
            </a:xfrm>
            <a:prstGeom prst="rect">
              <a:avLst/>
            </a:prstGeom>
            <a:solidFill>
              <a:srgbClr val="0058AB">
                <a:alpha val="100000"/>
              </a:srgbClr>
            </a:solidFill>
          </p:spPr>
          <p:txBody>
            <a:bodyPr/>
            <a:lstStyle/>
            <a:p/>
          </p:txBody>
        </p:sp>
        <p:sp>
          <p:nvSpPr>
            <p:cNvPr id="35" name="rc35"/>
            <p:cNvSpPr/>
            <p:nvPr/>
          </p:nvSpPr>
          <p:spPr>
            <a:xfrm>
              <a:off x="1954829" y="3335830"/>
              <a:ext cx="204851" cy="12981"/>
            </a:xfrm>
            <a:prstGeom prst="rect">
              <a:avLst/>
            </a:prstGeom>
            <a:solidFill>
              <a:srgbClr val="1CABE2">
                <a:alpha val="100000"/>
              </a:srgbClr>
            </a:solidFill>
          </p:spPr>
          <p:txBody>
            <a:bodyPr/>
            <a:lstStyle/>
            <a:p/>
          </p:txBody>
        </p:sp>
        <p:sp>
          <p:nvSpPr>
            <p:cNvPr id="36" name="rc36"/>
            <p:cNvSpPr/>
            <p:nvPr/>
          </p:nvSpPr>
          <p:spPr>
            <a:xfrm>
              <a:off x="2182442" y="3300130"/>
              <a:ext cx="204851" cy="1325404"/>
            </a:xfrm>
            <a:prstGeom prst="rect">
              <a:avLst/>
            </a:prstGeom>
            <a:solidFill>
              <a:srgbClr val="80BD41">
                <a:alpha val="100000"/>
              </a:srgbClr>
            </a:solidFill>
          </p:spPr>
          <p:txBody>
            <a:bodyPr/>
            <a:lstStyle/>
            <a:p/>
          </p:txBody>
        </p:sp>
        <p:sp>
          <p:nvSpPr>
            <p:cNvPr id="37" name="rc37"/>
            <p:cNvSpPr/>
            <p:nvPr/>
          </p:nvSpPr>
          <p:spPr>
            <a:xfrm>
              <a:off x="2182442" y="3286649"/>
              <a:ext cx="204851" cy="13481"/>
            </a:xfrm>
            <a:prstGeom prst="rect">
              <a:avLst/>
            </a:prstGeom>
            <a:solidFill>
              <a:srgbClr val="0058AB">
                <a:alpha val="100000"/>
              </a:srgbClr>
            </a:solidFill>
          </p:spPr>
          <p:txBody>
            <a:bodyPr/>
            <a:lstStyle/>
            <a:p/>
          </p:txBody>
        </p:sp>
        <p:sp>
          <p:nvSpPr>
            <p:cNvPr id="38" name="rc38"/>
            <p:cNvSpPr/>
            <p:nvPr/>
          </p:nvSpPr>
          <p:spPr>
            <a:xfrm>
              <a:off x="2182442" y="3300130"/>
              <a:ext cx="204851" cy="0"/>
            </a:xfrm>
            <a:prstGeom prst="rect">
              <a:avLst/>
            </a:prstGeom>
            <a:solidFill>
              <a:srgbClr val="1CABE2">
                <a:alpha val="100000"/>
              </a:srgbClr>
            </a:solidFill>
          </p:spPr>
          <p:txBody>
            <a:bodyPr/>
            <a:lstStyle/>
            <a:p/>
          </p:txBody>
        </p:sp>
        <p:sp>
          <p:nvSpPr>
            <p:cNvPr id="39" name="rc39"/>
            <p:cNvSpPr/>
            <p:nvPr/>
          </p:nvSpPr>
          <p:spPr>
            <a:xfrm>
              <a:off x="2410055" y="3320851"/>
              <a:ext cx="204851" cy="1304683"/>
            </a:xfrm>
            <a:prstGeom prst="rect">
              <a:avLst/>
            </a:prstGeom>
            <a:solidFill>
              <a:srgbClr val="80BD41">
                <a:alpha val="100000"/>
              </a:srgbClr>
            </a:solidFill>
          </p:spPr>
          <p:txBody>
            <a:bodyPr/>
            <a:lstStyle/>
            <a:p/>
          </p:txBody>
        </p:sp>
        <p:sp>
          <p:nvSpPr>
            <p:cNvPr id="40" name="rc40"/>
            <p:cNvSpPr/>
            <p:nvPr/>
          </p:nvSpPr>
          <p:spPr>
            <a:xfrm>
              <a:off x="2410055" y="3307620"/>
              <a:ext cx="204851" cy="13231"/>
            </a:xfrm>
            <a:prstGeom prst="rect">
              <a:avLst/>
            </a:prstGeom>
            <a:solidFill>
              <a:srgbClr val="0058AB">
                <a:alpha val="100000"/>
              </a:srgbClr>
            </a:solidFill>
          </p:spPr>
          <p:txBody>
            <a:bodyPr/>
            <a:lstStyle/>
            <a:p/>
          </p:txBody>
        </p:sp>
        <p:sp>
          <p:nvSpPr>
            <p:cNvPr id="41" name="rc41"/>
            <p:cNvSpPr/>
            <p:nvPr/>
          </p:nvSpPr>
          <p:spPr>
            <a:xfrm>
              <a:off x="2410055" y="3320851"/>
              <a:ext cx="204851" cy="0"/>
            </a:xfrm>
            <a:prstGeom prst="rect">
              <a:avLst/>
            </a:prstGeom>
            <a:solidFill>
              <a:srgbClr val="1CABE2">
                <a:alpha val="100000"/>
              </a:srgbClr>
            </a:solidFill>
          </p:spPr>
          <p:txBody>
            <a:bodyPr/>
            <a:lstStyle/>
            <a:p/>
          </p:txBody>
        </p:sp>
        <p:sp>
          <p:nvSpPr>
            <p:cNvPr id="42" name="rc42"/>
            <p:cNvSpPr/>
            <p:nvPr/>
          </p:nvSpPr>
          <p:spPr>
            <a:xfrm>
              <a:off x="2637667" y="3287148"/>
              <a:ext cx="204851" cy="1338386"/>
            </a:xfrm>
            <a:prstGeom prst="rect">
              <a:avLst/>
            </a:prstGeom>
            <a:solidFill>
              <a:srgbClr val="80BD41">
                <a:alpha val="100000"/>
              </a:srgbClr>
            </a:solidFill>
          </p:spPr>
          <p:txBody>
            <a:bodyPr/>
            <a:lstStyle/>
            <a:p/>
          </p:txBody>
        </p:sp>
        <p:sp>
          <p:nvSpPr>
            <p:cNvPr id="43" name="rc43"/>
            <p:cNvSpPr/>
            <p:nvPr/>
          </p:nvSpPr>
          <p:spPr>
            <a:xfrm>
              <a:off x="2637667" y="3273667"/>
              <a:ext cx="204851" cy="13481"/>
            </a:xfrm>
            <a:prstGeom prst="rect">
              <a:avLst/>
            </a:prstGeom>
            <a:solidFill>
              <a:srgbClr val="0058AB">
                <a:alpha val="100000"/>
              </a:srgbClr>
            </a:solidFill>
          </p:spPr>
          <p:txBody>
            <a:bodyPr/>
            <a:lstStyle/>
            <a:p/>
          </p:txBody>
        </p:sp>
        <p:sp>
          <p:nvSpPr>
            <p:cNvPr id="44" name="rc44"/>
            <p:cNvSpPr/>
            <p:nvPr/>
          </p:nvSpPr>
          <p:spPr>
            <a:xfrm>
              <a:off x="2637667" y="3287148"/>
              <a:ext cx="204851" cy="0"/>
            </a:xfrm>
            <a:prstGeom prst="rect">
              <a:avLst/>
            </a:prstGeom>
            <a:solidFill>
              <a:srgbClr val="1CABE2">
                <a:alpha val="100000"/>
              </a:srgbClr>
            </a:solidFill>
          </p:spPr>
          <p:txBody>
            <a:bodyPr/>
            <a:lstStyle/>
            <a:p/>
          </p:txBody>
        </p:sp>
        <p:sp>
          <p:nvSpPr>
            <p:cNvPr id="45" name="rc45"/>
            <p:cNvSpPr/>
            <p:nvPr/>
          </p:nvSpPr>
          <p:spPr>
            <a:xfrm>
              <a:off x="2865280" y="3296136"/>
              <a:ext cx="204851" cy="1329399"/>
            </a:xfrm>
            <a:prstGeom prst="rect">
              <a:avLst/>
            </a:prstGeom>
            <a:solidFill>
              <a:srgbClr val="80BD41">
                <a:alpha val="100000"/>
              </a:srgbClr>
            </a:solidFill>
          </p:spPr>
          <p:txBody>
            <a:bodyPr/>
            <a:lstStyle/>
            <a:p/>
          </p:txBody>
        </p:sp>
        <p:sp>
          <p:nvSpPr>
            <p:cNvPr id="46" name="rc46"/>
            <p:cNvSpPr/>
            <p:nvPr/>
          </p:nvSpPr>
          <p:spPr>
            <a:xfrm>
              <a:off x="2865280" y="3282654"/>
              <a:ext cx="204851" cy="13481"/>
            </a:xfrm>
            <a:prstGeom prst="rect">
              <a:avLst/>
            </a:prstGeom>
            <a:solidFill>
              <a:srgbClr val="0058AB">
                <a:alpha val="100000"/>
              </a:srgbClr>
            </a:solidFill>
          </p:spPr>
          <p:txBody>
            <a:bodyPr/>
            <a:lstStyle/>
            <a:p/>
          </p:txBody>
        </p:sp>
        <p:sp>
          <p:nvSpPr>
            <p:cNvPr id="47" name="rc47"/>
            <p:cNvSpPr/>
            <p:nvPr/>
          </p:nvSpPr>
          <p:spPr>
            <a:xfrm>
              <a:off x="2865280" y="3296136"/>
              <a:ext cx="204851" cy="0"/>
            </a:xfrm>
            <a:prstGeom prst="rect">
              <a:avLst/>
            </a:prstGeom>
            <a:solidFill>
              <a:srgbClr val="1CABE2">
                <a:alpha val="100000"/>
              </a:srgbClr>
            </a:solidFill>
          </p:spPr>
          <p:txBody>
            <a:bodyPr/>
            <a:lstStyle/>
            <a:p/>
          </p:txBody>
        </p:sp>
        <p:sp>
          <p:nvSpPr>
            <p:cNvPr id="48" name="rc48"/>
            <p:cNvSpPr/>
            <p:nvPr/>
          </p:nvSpPr>
          <p:spPr>
            <a:xfrm>
              <a:off x="3092892" y="3273917"/>
              <a:ext cx="204851" cy="1351618"/>
            </a:xfrm>
            <a:prstGeom prst="rect">
              <a:avLst/>
            </a:prstGeom>
            <a:solidFill>
              <a:srgbClr val="80BD41">
                <a:alpha val="100000"/>
              </a:srgbClr>
            </a:solidFill>
          </p:spPr>
          <p:txBody>
            <a:bodyPr/>
            <a:lstStyle/>
            <a:p/>
          </p:txBody>
        </p:sp>
        <p:sp>
          <p:nvSpPr>
            <p:cNvPr id="49" name="rc49"/>
            <p:cNvSpPr/>
            <p:nvPr/>
          </p:nvSpPr>
          <p:spPr>
            <a:xfrm>
              <a:off x="3092892" y="3260186"/>
              <a:ext cx="204851" cy="13730"/>
            </a:xfrm>
            <a:prstGeom prst="rect">
              <a:avLst/>
            </a:prstGeom>
            <a:solidFill>
              <a:srgbClr val="0058AB">
                <a:alpha val="100000"/>
              </a:srgbClr>
            </a:solidFill>
          </p:spPr>
          <p:txBody>
            <a:bodyPr/>
            <a:lstStyle/>
            <a:p/>
          </p:txBody>
        </p:sp>
        <p:sp>
          <p:nvSpPr>
            <p:cNvPr id="50" name="rc50"/>
            <p:cNvSpPr/>
            <p:nvPr/>
          </p:nvSpPr>
          <p:spPr>
            <a:xfrm>
              <a:off x="3092892" y="3273917"/>
              <a:ext cx="204851" cy="0"/>
            </a:xfrm>
            <a:prstGeom prst="rect">
              <a:avLst/>
            </a:prstGeom>
            <a:solidFill>
              <a:srgbClr val="1CABE2">
                <a:alpha val="100000"/>
              </a:srgbClr>
            </a:solidFill>
          </p:spPr>
          <p:txBody>
            <a:bodyPr/>
            <a:lstStyle/>
            <a:p/>
          </p:txBody>
        </p:sp>
        <p:sp>
          <p:nvSpPr>
            <p:cNvPr id="51" name="rc51"/>
            <p:cNvSpPr/>
            <p:nvPr/>
          </p:nvSpPr>
          <p:spPr>
            <a:xfrm>
              <a:off x="3320505" y="3256691"/>
              <a:ext cx="204851" cy="1368844"/>
            </a:xfrm>
            <a:prstGeom prst="rect">
              <a:avLst/>
            </a:prstGeom>
            <a:solidFill>
              <a:srgbClr val="80BD41">
                <a:alpha val="100000"/>
              </a:srgbClr>
            </a:solidFill>
          </p:spPr>
          <p:txBody>
            <a:bodyPr/>
            <a:lstStyle/>
            <a:p/>
          </p:txBody>
        </p:sp>
        <p:sp>
          <p:nvSpPr>
            <p:cNvPr id="52" name="rc52"/>
            <p:cNvSpPr/>
            <p:nvPr/>
          </p:nvSpPr>
          <p:spPr>
            <a:xfrm>
              <a:off x="3320505" y="3242960"/>
              <a:ext cx="204851" cy="13730"/>
            </a:xfrm>
            <a:prstGeom prst="rect">
              <a:avLst/>
            </a:prstGeom>
            <a:solidFill>
              <a:srgbClr val="0058AB">
                <a:alpha val="100000"/>
              </a:srgbClr>
            </a:solidFill>
          </p:spPr>
          <p:txBody>
            <a:bodyPr/>
            <a:lstStyle/>
            <a:p/>
          </p:txBody>
        </p:sp>
        <p:sp>
          <p:nvSpPr>
            <p:cNvPr id="53" name="rc53"/>
            <p:cNvSpPr/>
            <p:nvPr/>
          </p:nvSpPr>
          <p:spPr>
            <a:xfrm>
              <a:off x="3320505" y="3256691"/>
              <a:ext cx="204851" cy="0"/>
            </a:xfrm>
            <a:prstGeom prst="rect">
              <a:avLst/>
            </a:prstGeom>
            <a:solidFill>
              <a:srgbClr val="1CABE2">
                <a:alpha val="100000"/>
              </a:srgbClr>
            </a:solidFill>
          </p:spPr>
          <p:txBody>
            <a:bodyPr/>
            <a:lstStyle/>
            <a:p/>
          </p:txBody>
        </p:sp>
        <p:sp>
          <p:nvSpPr>
            <p:cNvPr id="54" name="rc54"/>
            <p:cNvSpPr/>
            <p:nvPr/>
          </p:nvSpPr>
          <p:spPr>
            <a:xfrm>
              <a:off x="3548117" y="3206760"/>
              <a:ext cx="204851" cy="1418775"/>
            </a:xfrm>
            <a:prstGeom prst="rect">
              <a:avLst/>
            </a:prstGeom>
            <a:solidFill>
              <a:srgbClr val="80BD41">
                <a:alpha val="100000"/>
              </a:srgbClr>
            </a:solidFill>
          </p:spPr>
          <p:txBody>
            <a:bodyPr/>
            <a:lstStyle/>
            <a:p/>
          </p:txBody>
        </p:sp>
        <p:sp>
          <p:nvSpPr>
            <p:cNvPr id="55" name="rc55"/>
            <p:cNvSpPr/>
            <p:nvPr/>
          </p:nvSpPr>
          <p:spPr>
            <a:xfrm>
              <a:off x="3548117" y="3192530"/>
              <a:ext cx="204851" cy="14230"/>
            </a:xfrm>
            <a:prstGeom prst="rect">
              <a:avLst/>
            </a:prstGeom>
            <a:solidFill>
              <a:srgbClr val="0058AB">
                <a:alpha val="100000"/>
              </a:srgbClr>
            </a:solidFill>
          </p:spPr>
          <p:txBody>
            <a:bodyPr/>
            <a:lstStyle/>
            <a:p/>
          </p:txBody>
        </p:sp>
        <p:sp>
          <p:nvSpPr>
            <p:cNvPr id="56" name="rc56"/>
            <p:cNvSpPr/>
            <p:nvPr/>
          </p:nvSpPr>
          <p:spPr>
            <a:xfrm>
              <a:off x="3548117" y="3206760"/>
              <a:ext cx="204851" cy="0"/>
            </a:xfrm>
            <a:prstGeom prst="rect">
              <a:avLst/>
            </a:prstGeom>
            <a:solidFill>
              <a:srgbClr val="1CABE2">
                <a:alpha val="100000"/>
              </a:srgbClr>
            </a:solidFill>
          </p:spPr>
          <p:txBody>
            <a:bodyPr/>
            <a:lstStyle/>
            <a:p/>
          </p:txBody>
        </p:sp>
        <p:sp>
          <p:nvSpPr>
            <p:cNvPr id="57" name="rc57"/>
            <p:cNvSpPr/>
            <p:nvPr/>
          </p:nvSpPr>
          <p:spPr>
            <a:xfrm>
              <a:off x="3775730" y="3265179"/>
              <a:ext cx="204851" cy="1360356"/>
            </a:xfrm>
            <a:prstGeom prst="rect">
              <a:avLst/>
            </a:prstGeom>
            <a:solidFill>
              <a:srgbClr val="80BD41">
                <a:alpha val="100000"/>
              </a:srgbClr>
            </a:solidFill>
          </p:spPr>
          <p:txBody>
            <a:bodyPr/>
            <a:lstStyle/>
            <a:p/>
          </p:txBody>
        </p:sp>
        <p:sp>
          <p:nvSpPr>
            <p:cNvPr id="58" name="rc58"/>
            <p:cNvSpPr/>
            <p:nvPr/>
          </p:nvSpPr>
          <p:spPr>
            <a:xfrm>
              <a:off x="3775730" y="3251448"/>
              <a:ext cx="204851" cy="13730"/>
            </a:xfrm>
            <a:prstGeom prst="rect">
              <a:avLst/>
            </a:prstGeom>
            <a:solidFill>
              <a:srgbClr val="0058AB">
                <a:alpha val="100000"/>
              </a:srgbClr>
            </a:solidFill>
          </p:spPr>
          <p:txBody>
            <a:bodyPr/>
            <a:lstStyle/>
            <a:p/>
          </p:txBody>
        </p:sp>
        <p:sp>
          <p:nvSpPr>
            <p:cNvPr id="59" name="rc59"/>
            <p:cNvSpPr/>
            <p:nvPr/>
          </p:nvSpPr>
          <p:spPr>
            <a:xfrm>
              <a:off x="3775730" y="3265179"/>
              <a:ext cx="204851" cy="0"/>
            </a:xfrm>
            <a:prstGeom prst="rect">
              <a:avLst/>
            </a:prstGeom>
            <a:solidFill>
              <a:srgbClr val="1CABE2">
                <a:alpha val="100000"/>
              </a:srgbClr>
            </a:solidFill>
          </p:spPr>
          <p:txBody>
            <a:bodyPr/>
            <a:lstStyle/>
            <a:p/>
          </p:txBody>
        </p:sp>
        <p:sp>
          <p:nvSpPr>
            <p:cNvPr id="60" name="rc60"/>
            <p:cNvSpPr/>
            <p:nvPr/>
          </p:nvSpPr>
          <p:spPr>
            <a:xfrm>
              <a:off x="4003342" y="3169312"/>
              <a:ext cx="204851" cy="1456222"/>
            </a:xfrm>
            <a:prstGeom prst="rect">
              <a:avLst/>
            </a:prstGeom>
            <a:solidFill>
              <a:srgbClr val="80BD41">
                <a:alpha val="100000"/>
              </a:srgbClr>
            </a:solidFill>
          </p:spPr>
          <p:txBody>
            <a:bodyPr/>
            <a:lstStyle/>
            <a:p/>
          </p:txBody>
        </p:sp>
        <p:sp>
          <p:nvSpPr>
            <p:cNvPr id="61" name="rc61"/>
            <p:cNvSpPr/>
            <p:nvPr/>
          </p:nvSpPr>
          <p:spPr>
            <a:xfrm>
              <a:off x="4003342" y="3154583"/>
              <a:ext cx="204851" cy="14729"/>
            </a:xfrm>
            <a:prstGeom prst="rect">
              <a:avLst/>
            </a:prstGeom>
            <a:solidFill>
              <a:srgbClr val="0058AB">
                <a:alpha val="100000"/>
              </a:srgbClr>
            </a:solidFill>
          </p:spPr>
          <p:txBody>
            <a:bodyPr/>
            <a:lstStyle/>
            <a:p/>
          </p:txBody>
        </p:sp>
        <p:sp>
          <p:nvSpPr>
            <p:cNvPr id="62" name="rc62"/>
            <p:cNvSpPr/>
            <p:nvPr/>
          </p:nvSpPr>
          <p:spPr>
            <a:xfrm>
              <a:off x="4003342" y="3169312"/>
              <a:ext cx="204851" cy="0"/>
            </a:xfrm>
            <a:prstGeom prst="rect">
              <a:avLst/>
            </a:prstGeom>
            <a:solidFill>
              <a:srgbClr val="1CABE2">
                <a:alpha val="100000"/>
              </a:srgbClr>
            </a:solidFill>
          </p:spPr>
          <p:txBody>
            <a:bodyPr/>
            <a:lstStyle/>
            <a:p/>
          </p:txBody>
        </p:sp>
        <p:sp>
          <p:nvSpPr>
            <p:cNvPr id="63" name="rc63"/>
            <p:cNvSpPr/>
            <p:nvPr/>
          </p:nvSpPr>
          <p:spPr>
            <a:xfrm>
              <a:off x="4230955" y="3148591"/>
              <a:ext cx="204851" cy="1476944"/>
            </a:xfrm>
            <a:prstGeom prst="rect">
              <a:avLst/>
            </a:prstGeom>
            <a:solidFill>
              <a:srgbClr val="80BD41">
                <a:alpha val="100000"/>
              </a:srgbClr>
            </a:solidFill>
          </p:spPr>
          <p:txBody>
            <a:bodyPr/>
            <a:lstStyle/>
            <a:p/>
          </p:txBody>
        </p:sp>
        <p:sp>
          <p:nvSpPr>
            <p:cNvPr id="64" name="rc64"/>
            <p:cNvSpPr/>
            <p:nvPr/>
          </p:nvSpPr>
          <p:spPr>
            <a:xfrm>
              <a:off x="4230955" y="3133612"/>
              <a:ext cx="204851" cy="14979"/>
            </a:xfrm>
            <a:prstGeom prst="rect">
              <a:avLst/>
            </a:prstGeom>
            <a:solidFill>
              <a:srgbClr val="0058AB">
                <a:alpha val="100000"/>
              </a:srgbClr>
            </a:solidFill>
          </p:spPr>
          <p:txBody>
            <a:bodyPr/>
            <a:lstStyle/>
            <a:p/>
          </p:txBody>
        </p:sp>
        <p:sp>
          <p:nvSpPr>
            <p:cNvPr id="65" name="rc65"/>
            <p:cNvSpPr/>
            <p:nvPr/>
          </p:nvSpPr>
          <p:spPr>
            <a:xfrm>
              <a:off x="4230955" y="3148591"/>
              <a:ext cx="204851" cy="0"/>
            </a:xfrm>
            <a:prstGeom prst="rect">
              <a:avLst/>
            </a:prstGeom>
            <a:solidFill>
              <a:srgbClr val="1CABE2">
                <a:alpha val="100000"/>
              </a:srgbClr>
            </a:solidFill>
          </p:spPr>
          <p:txBody>
            <a:bodyPr/>
            <a:lstStyle/>
            <a:p/>
          </p:txBody>
        </p:sp>
        <p:sp>
          <p:nvSpPr>
            <p:cNvPr id="66" name="rc66"/>
            <p:cNvSpPr/>
            <p:nvPr/>
          </p:nvSpPr>
          <p:spPr>
            <a:xfrm>
              <a:off x="4458568" y="3157079"/>
              <a:ext cx="204851" cy="1468455"/>
            </a:xfrm>
            <a:prstGeom prst="rect">
              <a:avLst/>
            </a:prstGeom>
            <a:solidFill>
              <a:srgbClr val="80BD41">
                <a:alpha val="100000"/>
              </a:srgbClr>
            </a:solidFill>
          </p:spPr>
          <p:txBody>
            <a:bodyPr/>
            <a:lstStyle/>
            <a:p/>
          </p:txBody>
        </p:sp>
        <p:sp>
          <p:nvSpPr>
            <p:cNvPr id="67" name="rc67"/>
            <p:cNvSpPr/>
            <p:nvPr/>
          </p:nvSpPr>
          <p:spPr>
            <a:xfrm>
              <a:off x="4458568" y="3142350"/>
              <a:ext cx="204851" cy="14729"/>
            </a:xfrm>
            <a:prstGeom prst="rect">
              <a:avLst/>
            </a:prstGeom>
            <a:solidFill>
              <a:srgbClr val="0058AB">
                <a:alpha val="100000"/>
              </a:srgbClr>
            </a:solidFill>
          </p:spPr>
          <p:txBody>
            <a:bodyPr/>
            <a:lstStyle/>
            <a:p/>
          </p:txBody>
        </p:sp>
        <p:sp>
          <p:nvSpPr>
            <p:cNvPr id="68" name="rc68"/>
            <p:cNvSpPr/>
            <p:nvPr/>
          </p:nvSpPr>
          <p:spPr>
            <a:xfrm>
              <a:off x="4458568" y="3157079"/>
              <a:ext cx="204851" cy="0"/>
            </a:xfrm>
            <a:prstGeom prst="rect">
              <a:avLst/>
            </a:prstGeom>
            <a:solidFill>
              <a:srgbClr val="1CABE2">
                <a:alpha val="100000"/>
              </a:srgbClr>
            </a:solidFill>
          </p:spPr>
          <p:txBody>
            <a:bodyPr/>
            <a:lstStyle/>
            <a:p/>
          </p:txBody>
        </p:sp>
        <p:sp>
          <p:nvSpPr>
            <p:cNvPr id="69" name="rc69"/>
            <p:cNvSpPr/>
            <p:nvPr/>
          </p:nvSpPr>
          <p:spPr>
            <a:xfrm>
              <a:off x="4686180" y="3148092"/>
              <a:ext cx="204851" cy="1477443"/>
            </a:xfrm>
            <a:prstGeom prst="rect">
              <a:avLst/>
            </a:prstGeom>
            <a:solidFill>
              <a:srgbClr val="80BD41">
                <a:alpha val="100000"/>
              </a:srgbClr>
            </a:solidFill>
          </p:spPr>
          <p:txBody>
            <a:bodyPr/>
            <a:lstStyle/>
            <a:p/>
          </p:txBody>
        </p:sp>
        <p:sp>
          <p:nvSpPr>
            <p:cNvPr id="70" name="rc70"/>
            <p:cNvSpPr/>
            <p:nvPr/>
          </p:nvSpPr>
          <p:spPr>
            <a:xfrm>
              <a:off x="4686180" y="3133113"/>
              <a:ext cx="204851" cy="14979"/>
            </a:xfrm>
            <a:prstGeom prst="rect">
              <a:avLst/>
            </a:prstGeom>
            <a:solidFill>
              <a:srgbClr val="0058AB">
                <a:alpha val="100000"/>
              </a:srgbClr>
            </a:solidFill>
          </p:spPr>
          <p:txBody>
            <a:bodyPr/>
            <a:lstStyle/>
            <a:p/>
          </p:txBody>
        </p:sp>
        <p:sp>
          <p:nvSpPr>
            <p:cNvPr id="71" name="rc71"/>
            <p:cNvSpPr/>
            <p:nvPr/>
          </p:nvSpPr>
          <p:spPr>
            <a:xfrm>
              <a:off x="4686180" y="3148092"/>
              <a:ext cx="204851" cy="0"/>
            </a:xfrm>
            <a:prstGeom prst="rect">
              <a:avLst/>
            </a:prstGeom>
            <a:solidFill>
              <a:srgbClr val="1CABE2">
                <a:alpha val="100000"/>
              </a:srgbClr>
            </a:solidFill>
          </p:spPr>
          <p:txBody>
            <a:bodyPr/>
            <a:lstStyle/>
            <a:p/>
          </p:txBody>
        </p:sp>
        <p:sp>
          <p:nvSpPr>
            <p:cNvPr id="72" name="rc72"/>
            <p:cNvSpPr/>
            <p:nvPr/>
          </p:nvSpPr>
          <p:spPr>
            <a:xfrm>
              <a:off x="4913793" y="3155332"/>
              <a:ext cx="204851" cy="1470203"/>
            </a:xfrm>
            <a:prstGeom prst="rect">
              <a:avLst/>
            </a:prstGeom>
            <a:solidFill>
              <a:srgbClr val="80BD41">
                <a:alpha val="100000"/>
              </a:srgbClr>
            </a:solidFill>
          </p:spPr>
          <p:txBody>
            <a:bodyPr/>
            <a:lstStyle/>
            <a:p/>
          </p:txBody>
        </p:sp>
        <p:sp>
          <p:nvSpPr>
            <p:cNvPr id="73" name="rc73"/>
            <p:cNvSpPr/>
            <p:nvPr/>
          </p:nvSpPr>
          <p:spPr>
            <a:xfrm>
              <a:off x="4913793" y="3140602"/>
              <a:ext cx="204851" cy="14729"/>
            </a:xfrm>
            <a:prstGeom prst="rect">
              <a:avLst/>
            </a:prstGeom>
            <a:solidFill>
              <a:srgbClr val="0058AB">
                <a:alpha val="100000"/>
              </a:srgbClr>
            </a:solidFill>
          </p:spPr>
          <p:txBody>
            <a:bodyPr/>
            <a:lstStyle/>
            <a:p/>
          </p:txBody>
        </p:sp>
        <p:sp>
          <p:nvSpPr>
            <p:cNvPr id="74" name="rc74"/>
            <p:cNvSpPr/>
            <p:nvPr/>
          </p:nvSpPr>
          <p:spPr>
            <a:xfrm>
              <a:off x="4913793" y="3155332"/>
              <a:ext cx="204851" cy="0"/>
            </a:xfrm>
            <a:prstGeom prst="rect">
              <a:avLst/>
            </a:prstGeom>
            <a:solidFill>
              <a:srgbClr val="1CABE2">
                <a:alpha val="100000"/>
              </a:srgbClr>
            </a:solidFill>
          </p:spPr>
          <p:txBody>
            <a:bodyPr/>
            <a:lstStyle/>
            <a:p/>
          </p:txBody>
        </p:sp>
        <p:sp>
          <p:nvSpPr>
            <p:cNvPr id="75" name="rc75"/>
            <p:cNvSpPr/>
            <p:nvPr/>
          </p:nvSpPr>
          <p:spPr>
            <a:xfrm>
              <a:off x="5141405" y="3132364"/>
              <a:ext cx="204851" cy="1493171"/>
            </a:xfrm>
            <a:prstGeom prst="rect">
              <a:avLst/>
            </a:prstGeom>
            <a:solidFill>
              <a:srgbClr val="80BD41">
                <a:alpha val="100000"/>
              </a:srgbClr>
            </a:solidFill>
          </p:spPr>
          <p:txBody>
            <a:bodyPr/>
            <a:lstStyle/>
            <a:p/>
          </p:txBody>
        </p:sp>
        <p:sp>
          <p:nvSpPr>
            <p:cNvPr id="76" name="rc76"/>
            <p:cNvSpPr/>
            <p:nvPr/>
          </p:nvSpPr>
          <p:spPr>
            <a:xfrm>
              <a:off x="5141405" y="3117384"/>
              <a:ext cx="204851" cy="14979"/>
            </a:xfrm>
            <a:prstGeom prst="rect">
              <a:avLst/>
            </a:prstGeom>
            <a:solidFill>
              <a:srgbClr val="0058AB">
                <a:alpha val="100000"/>
              </a:srgbClr>
            </a:solidFill>
          </p:spPr>
          <p:txBody>
            <a:bodyPr/>
            <a:lstStyle/>
            <a:p/>
          </p:txBody>
        </p:sp>
        <p:sp>
          <p:nvSpPr>
            <p:cNvPr id="77" name="rc77"/>
            <p:cNvSpPr/>
            <p:nvPr/>
          </p:nvSpPr>
          <p:spPr>
            <a:xfrm>
              <a:off x="5141405" y="3132364"/>
              <a:ext cx="204851" cy="0"/>
            </a:xfrm>
            <a:prstGeom prst="rect">
              <a:avLst/>
            </a:prstGeom>
            <a:solidFill>
              <a:srgbClr val="1CABE2">
                <a:alpha val="100000"/>
              </a:srgbClr>
            </a:solidFill>
          </p:spPr>
          <p:txBody>
            <a:bodyPr/>
            <a:lstStyle/>
            <a:p/>
          </p:txBody>
        </p:sp>
        <p:sp>
          <p:nvSpPr>
            <p:cNvPr id="78" name="rc78"/>
            <p:cNvSpPr/>
            <p:nvPr/>
          </p:nvSpPr>
          <p:spPr>
            <a:xfrm>
              <a:off x="5369018" y="3110394"/>
              <a:ext cx="204851" cy="1515140"/>
            </a:xfrm>
            <a:prstGeom prst="rect">
              <a:avLst/>
            </a:prstGeom>
            <a:solidFill>
              <a:srgbClr val="80BD41">
                <a:alpha val="100000"/>
              </a:srgbClr>
            </a:solidFill>
          </p:spPr>
          <p:txBody>
            <a:bodyPr/>
            <a:lstStyle/>
            <a:p/>
          </p:txBody>
        </p:sp>
        <p:sp>
          <p:nvSpPr>
            <p:cNvPr id="79" name="rc79"/>
            <p:cNvSpPr/>
            <p:nvPr/>
          </p:nvSpPr>
          <p:spPr>
            <a:xfrm>
              <a:off x="5369018" y="3095165"/>
              <a:ext cx="204851" cy="15228"/>
            </a:xfrm>
            <a:prstGeom prst="rect">
              <a:avLst/>
            </a:prstGeom>
            <a:solidFill>
              <a:srgbClr val="0058AB">
                <a:alpha val="100000"/>
              </a:srgbClr>
            </a:solidFill>
          </p:spPr>
          <p:txBody>
            <a:bodyPr/>
            <a:lstStyle/>
            <a:p/>
          </p:txBody>
        </p:sp>
        <p:sp>
          <p:nvSpPr>
            <p:cNvPr id="80" name="rc80"/>
            <p:cNvSpPr/>
            <p:nvPr/>
          </p:nvSpPr>
          <p:spPr>
            <a:xfrm>
              <a:off x="5369018" y="3110394"/>
              <a:ext cx="204851" cy="0"/>
            </a:xfrm>
            <a:prstGeom prst="rect">
              <a:avLst/>
            </a:prstGeom>
            <a:solidFill>
              <a:srgbClr val="1CABE2">
                <a:alpha val="100000"/>
              </a:srgbClr>
            </a:solidFill>
          </p:spPr>
          <p:txBody>
            <a:bodyPr/>
            <a:lstStyle/>
            <a:p/>
          </p:txBody>
        </p:sp>
        <p:sp>
          <p:nvSpPr>
            <p:cNvPr id="81" name="rc81"/>
            <p:cNvSpPr/>
            <p:nvPr/>
          </p:nvSpPr>
          <p:spPr>
            <a:xfrm>
              <a:off x="5596630" y="3114389"/>
              <a:ext cx="204851" cy="1511146"/>
            </a:xfrm>
            <a:prstGeom prst="rect">
              <a:avLst/>
            </a:prstGeom>
            <a:solidFill>
              <a:srgbClr val="80BD41">
                <a:alpha val="100000"/>
              </a:srgbClr>
            </a:solidFill>
          </p:spPr>
          <p:txBody>
            <a:bodyPr/>
            <a:lstStyle/>
            <a:p/>
          </p:txBody>
        </p:sp>
        <p:sp>
          <p:nvSpPr>
            <p:cNvPr id="82" name="rc82"/>
            <p:cNvSpPr/>
            <p:nvPr/>
          </p:nvSpPr>
          <p:spPr>
            <a:xfrm>
              <a:off x="5596630" y="3099160"/>
              <a:ext cx="204851" cy="15228"/>
            </a:xfrm>
            <a:prstGeom prst="rect">
              <a:avLst/>
            </a:prstGeom>
            <a:solidFill>
              <a:srgbClr val="0058AB">
                <a:alpha val="100000"/>
              </a:srgbClr>
            </a:solidFill>
          </p:spPr>
          <p:txBody>
            <a:bodyPr/>
            <a:lstStyle/>
            <a:p/>
          </p:txBody>
        </p:sp>
        <p:sp>
          <p:nvSpPr>
            <p:cNvPr id="83" name="rc83"/>
            <p:cNvSpPr/>
            <p:nvPr/>
          </p:nvSpPr>
          <p:spPr>
            <a:xfrm>
              <a:off x="5596630" y="3114389"/>
              <a:ext cx="204851" cy="0"/>
            </a:xfrm>
            <a:prstGeom prst="rect">
              <a:avLst/>
            </a:prstGeom>
            <a:solidFill>
              <a:srgbClr val="1CABE2">
                <a:alpha val="100000"/>
              </a:srgbClr>
            </a:solidFill>
          </p:spPr>
          <p:txBody>
            <a:bodyPr/>
            <a:lstStyle/>
            <a:p/>
          </p:txBody>
        </p:sp>
        <p:sp>
          <p:nvSpPr>
            <p:cNvPr id="84" name="rc84"/>
            <p:cNvSpPr/>
            <p:nvPr/>
          </p:nvSpPr>
          <p:spPr>
            <a:xfrm>
              <a:off x="5824243" y="3052725"/>
              <a:ext cx="204851" cy="1572810"/>
            </a:xfrm>
            <a:prstGeom prst="rect">
              <a:avLst/>
            </a:prstGeom>
            <a:solidFill>
              <a:srgbClr val="80BD41">
                <a:alpha val="100000"/>
              </a:srgbClr>
            </a:solidFill>
          </p:spPr>
          <p:txBody>
            <a:bodyPr/>
            <a:lstStyle/>
            <a:p/>
          </p:txBody>
        </p:sp>
        <p:sp>
          <p:nvSpPr>
            <p:cNvPr id="85" name="rc85"/>
            <p:cNvSpPr/>
            <p:nvPr/>
          </p:nvSpPr>
          <p:spPr>
            <a:xfrm>
              <a:off x="5824243" y="3036747"/>
              <a:ext cx="204851" cy="15977"/>
            </a:xfrm>
            <a:prstGeom prst="rect">
              <a:avLst/>
            </a:prstGeom>
            <a:solidFill>
              <a:srgbClr val="0058AB">
                <a:alpha val="100000"/>
              </a:srgbClr>
            </a:solidFill>
          </p:spPr>
          <p:txBody>
            <a:bodyPr/>
            <a:lstStyle/>
            <a:p/>
          </p:txBody>
        </p:sp>
        <p:sp>
          <p:nvSpPr>
            <p:cNvPr id="86" name="rc86"/>
            <p:cNvSpPr/>
            <p:nvPr/>
          </p:nvSpPr>
          <p:spPr>
            <a:xfrm>
              <a:off x="5824243" y="3052725"/>
              <a:ext cx="204851" cy="0"/>
            </a:xfrm>
            <a:prstGeom prst="rect">
              <a:avLst/>
            </a:prstGeom>
            <a:solidFill>
              <a:srgbClr val="1CABE2">
                <a:alpha val="100000"/>
              </a:srgbClr>
            </a:solidFill>
          </p:spPr>
          <p:txBody>
            <a:bodyPr/>
            <a:lstStyle/>
            <a:p/>
          </p:txBody>
        </p:sp>
        <p:sp>
          <p:nvSpPr>
            <p:cNvPr id="87" name="rc87"/>
            <p:cNvSpPr/>
            <p:nvPr/>
          </p:nvSpPr>
          <p:spPr>
            <a:xfrm>
              <a:off x="6051856" y="3003543"/>
              <a:ext cx="204851" cy="1621992"/>
            </a:xfrm>
            <a:prstGeom prst="rect">
              <a:avLst/>
            </a:prstGeom>
            <a:solidFill>
              <a:srgbClr val="80BD41">
                <a:alpha val="100000"/>
              </a:srgbClr>
            </a:solidFill>
          </p:spPr>
          <p:txBody>
            <a:bodyPr/>
            <a:lstStyle/>
            <a:p/>
          </p:txBody>
        </p:sp>
        <p:sp>
          <p:nvSpPr>
            <p:cNvPr id="88" name="rc88"/>
            <p:cNvSpPr/>
            <p:nvPr/>
          </p:nvSpPr>
          <p:spPr>
            <a:xfrm>
              <a:off x="6051856" y="2987066"/>
              <a:ext cx="204851" cy="16477"/>
            </a:xfrm>
            <a:prstGeom prst="rect">
              <a:avLst/>
            </a:prstGeom>
            <a:solidFill>
              <a:srgbClr val="0058AB">
                <a:alpha val="100000"/>
              </a:srgbClr>
            </a:solidFill>
          </p:spPr>
          <p:txBody>
            <a:bodyPr/>
            <a:lstStyle/>
            <a:p/>
          </p:txBody>
        </p:sp>
        <p:sp>
          <p:nvSpPr>
            <p:cNvPr id="89" name="rc89"/>
            <p:cNvSpPr/>
            <p:nvPr/>
          </p:nvSpPr>
          <p:spPr>
            <a:xfrm>
              <a:off x="6051856" y="3003543"/>
              <a:ext cx="204851" cy="0"/>
            </a:xfrm>
            <a:prstGeom prst="rect">
              <a:avLst/>
            </a:prstGeom>
            <a:solidFill>
              <a:srgbClr val="1CABE2">
                <a:alpha val="100000"/>
              </a:srgbClr>
            </a:solidFill>
          </p:spPr>
          <p:txBody>
            <a:bodyPr/>
            <a:lstStyle/>
            <a:p/>
          </p:txBody>
        </p:sp>
        <p:sp>
          <p:nvSpPr>
            <p:cNvPr id="90" name="rc90"/>
            <p:cNvSpPr/>
            <p:nvPr/>
          </p:nvSpPr>
          <p:spPr>
            <a:xfrm>
              <a:off x="6279468" y="2970589"/>
              <a:ext cx="204851" cy="1654946"/>
            </a:xfrm>
            <a:prstGeom prst="rect">
              <a:avLst/>
            </a:prstGeom>
            <a:solidFill>
              <a:srgbClr val="80BD41">
                <a:alpha val="100000"/>
              </a:srgbClr>
            </a:solidFill>
          </p:spPr>
          <p:txBody>
            <a:bodyPr/>
            <a:lstStyle/>
            <a:p/>
          </p:txBody>
        </p:sp>
        <p:sp>
          <p:nvSpPr>
            <p:cNvPr id="91" name="rc91"/>
            <p:cNvSpPr/>
            <p:nvPr/>
          </p:nvSpPr>
          <p:spPr>
            <a:xfrm>
              <a:off x="6279468" y="2953862"/>
              <a:ext cx="204851" cy="16726"/>
            </a:xfrm>
            <a:prstGeom prst="rect">
              <a:avLst/>
            </a:prstGeom>
            <a:solidFill>
              <a:srgbClr val="0058AB">
                <a:alpha val="100000"/>
              </a:srgbClr>
            </a:solidFill>
          </p:spPr>
          <p:txBody>
            <a:bodyPr/>
            <a:lstStyle/>
            <a:p/>
          </p:txBody>
        </p:sp>
        <p:sp>
          <p:nvSpPr>
            <p:cNvPr id="92" name="rc92"/>
            <p:cNvSpPr/>
            <p:nvPr/>
          </p:nvSpPr>
          <p:spPr>
            <a:xfrm>
              <a:off x="6279468" y="2970589"/>
              <a:ext cx="204851" cy="0"/>
            </a:xfrm>
            <a:prstGeom prst="rect">
              <a:avLst/>
            </a:prstGeom>
            <a:solidFill>
              <a:srgbClr val="1CABE2">
                <a:alpha val="100000"/>
              </a:srgbClr>
            </a:solidFill>
          </p:spPr>
          <p:txBody>
            <a:bodyPr/>
            <a:lstStyle/>
            <a:p/>
          </p:txBody>
        </p:sp>
        <p:sp>
          <p:nvSpPr>
            <p:cNvPr id="93" name="rc93"/>
            <p:cNvSpPr/>
            <p:nvPr/>
          </p:nvSpPr>
          <p:spPr>
            <a:xfrm>
              <a:off x="6507081" y="2915416"/>
              <a:ext cx="204851" cy="1710119"/>
            </a:xfrm>
            <a:prstGeom prst="rect">
              <a:avLst/>
            </a:prstGeom>
            <a:solidFill>
              <a:srgbClr val="80BD41">
                <a:alpha val="100000"/>
              </a:srgbClr>
            </a:solidFill>
          </p:spPr>
          <p:txBody>
            <a:bodyPr/>
            <a:lstStyle/>
            <a:p/>
          </p:txBody>
        </p:sp>
        <p:sp>
          <p:nvSpPr>
            <p:cNvPr id="94" name="rc94"/>
            <p:cNvSpPr/>
            <p:nvPr/>
          </p:nvSpPr>
          <p:spPr>
            <a:xfrm>
              <a:off x="6507081" y="2898190"/>
              <a:ext cx="204851" cy="17226"/>
            </a:xfrm>
            <a:prstGeom prst="rect">
              <a:avLst/>
            </a:prstGeom>
            <a:solidFill>
              <a:srgbClr val="0058AB">
                <a:alpha val="100000"/>
              </a:srgbClr>
            </a:solidFill>
          </p:spPr>
          <p:txBody>
            <a:bodyPr/>
            <a:lstStyle/>
            <a:p/>
          </p:txBody>
        </p:sp>
        <p:sp>
          <p:nvSpPr>
            <p:cNvPr id="95" name="rc95"/>
            <p:cNvSpPr/>
            <p:nvPr/>
          </p:nvSpPr>
          <p:spPr>
            <a:xfrm>
              <a:off x="6507081" y="2915416"/>
              <a:ext cx="204851" cy="0"/>
            </a:xfrm>
            <a:prstGeom prst="rect">
              <a:avLst/>
            </a:prstGeom>
            <a:solidFill>
              <a:srgbClr val="1CABE2">
                <a:alpha val="100000"/>
              </a:srgbClr>
            </a:solidFill>
          </p:spPr>
          <p:txBody>
            <a:bodyPr/>
            <a:lstStyle/>
            <a:p/>
          </p:txBody>
        </p:sp>
        <p:sp>
          <p:nvSpPr>
            <p:cNvPr id="96" name="rc96"/>
            <p:cNvSpPr/>
            <p:nvPr/>
          </p:nvSpPr>
          <p:spPr>
            <a:xfrm>
              <a:off x="6734693" y="2914167"/>
              <a:ext cx="204851" cy="1711367"/>
            </a:xfrm>
            <a:prstGeom prst="rect">
              <a:avLst/>
            </a:prstGeom>
            <a:solidFill>
              <a:srgbClr val="80BD41">
                <a:alpha val="100000"/>
              </a:srgbClr>
            </a:solidFill>
          </p:spPr>
          <p:txBody>
            <a:bodyPr/>
            <a:lstStyle/>
            <a:p/>
          </p:txBody>
        </p:sp>
        <p:sp>
          <p:nvSpPr>
            <p:cNvPr id="97" name="rc97"/>
            <p:cNvSpPr/>
            <p:nvPr/>
          </p:nvSpPr>
          <p:spPr>
            <a:xfrm>
              <a:off x="6734693" y="2896941"/>
              <a:ext cx="204851" cy="17226"/>
            </a:xfrm>
            <a:prstGeom prst="rect">
              <a:avLst/>
            </a:prstGeom>
            <a:solidFill>
              <a:srgbClr val="0058AB">
                <a:alpha val="100000"/>
              </a:srgbClr>
            </a:solidFill>
          </p:spPr>
          <p:txBody>
            <a:bodyPr/>
            <a:lstStyle/>
            <a:p/>
          </p:txBody>
        </p:sp>
        <p:sp>
          <p:nvSpPr>
            <p:cNvPr id="98" name="rc98"/>
            <p:cNvSpPr/>
            <p:nvPr/>
          </p:nvSpPr>
          <p:spPr>
            <a:xfrm>
              <a:off x="6734693" y="2914167"/>
              <a:ext cx="204851" cy="0"/>
            </a:xfrm>
            <a:prstGeom prst="rect">
              <a:avLst/>
            </a:prstGeom>
            <a:solidFill>
              <a:srgbClr val="1CABE2">
                <a:alpha val="100000"/>
              </a:srgbClr>
            </a:solidFill>
          </p:spPr>
          <p:txBody>
            <a:bodyPr/>
            <a:lstStyle/>
            <a:p/>
          </p:txBody>
        </p:sp>
        <p:sp>
          <p:nvSpPr>
            <p:cNvPr id="99" name="rc99"/>
            <p:cNvSpPr/>
            <p:nvPr/>
          </p:nvSpPr>
          <p:spPr>
            <a:xfrm>
              <a:off x="6962306" y="2895194"/>
              <a:ext cx="204851" cy="15034"/>
            </a:xfrm>
            <a:prstGeom prst="rect">
              <a:avLst/>
            </a:prstGeom>
            <a:solidFill>
              <a:srgbClr val="F26A21">
                <a:alpha val="100000"/>
              </a:srgbClr>
            </a:solidFill>
          </p:spPr>
          <p:txBody>
            <a:bodyPr/>
            <a:lstStyle/>
            <a:p/>
          </p:txBody>
        </p:sp>
        <p:sp>
          <p:nvSpPr>
            <p:cNvPr id="100" name="rc100"/>
            <p:cNvSpPr/>
            <p:nvPr/>
          </p:nvSpPr>
          <p:spPr>
            <a:xfrm>
              <a:off x="6962306" y="2910228"/>
              <a:ext cx="204851" cy="1715306"/>
            </a:xfrm>
            <a:prstGeom prst="rect">
              <a:avLst/>
            </a:prstGeom>
            <a:solidFill>
              <a:srgbClr val="FFC20E">
                <a:alpha val="100000"/>
              </a:srgbClr>
            </a:solidFill>
          </p:spPr>
          <p:txBody>
            <a:bodyPr/>
            <a:lstStyle/>
            <a:p/>
          </p:txBody>
        </p:sp>
        <p:sp>
          <p:nvSpPr>
            <p:cNvPr id="101" name="rc101"/>
            <p:cNvSpPr/>
            <p:nvPr/>
          </p:nvSpPr>
          <p:spPr>
            <a:xfrm>
              <a:off x="7189918" y="2896192"/>
              <a:ext cx="204851" cy="13122"/>
            </a:xfrm>
            <a:prstGeom prst="rect">
              <a:avLst/>
            </a:prstGeom>
            <a:solidFill>
              <a:srgbClr val="F26A21">
                <a:alpha val="100000"/>
              </a:srgbClr>
            </a:solidFill>
          </p:spPr>
          <p:txBody>
            <a:bodyPr/>
            <a:lstStyle/>
            <a:p/>
          </p:txBody>
        </p:sp>
        <p:sp>
          <p:nvSpPr>
            <p:cNvPr id="102" name="rc102"/>
            <p:cNvSpPr/>
            <p:nvPr/>
          </p:nvSpPr>
          <p:spPr>
            <a:xfrm>
              <a:off x="7189918" y="2909314"/>
              <a:ext cx="204851" cy="1716220"/>
            </a:xfrm>
            <a:prstGeom prst="rect">
              <a:avLst/>
            </a:prstGeom>
            <a:solidFill>
              <a:srgbClr val="FFC20E">
                <a:alpha val="100000"/>
              </a:srgbClr>
            </a:solidFill>
          </p:spPr>
          <p:txBody>
            <a:bodyPr/>
            <a:lstStyle/>
            <a:p/>
          </p:txBody>
        </p:sp>
        <p:sp>
          <p:nvSpPr>
            <p:cNvPr id="103" name="rc103"/>
            <p:cNvSpPr/>
            <p:nvPr/>
          </p:nvSpPr>
          <p:spPr>
            <a:xfrm>
              <a:off x="7417531" y="2903682"/>
              <a:ext cx="204851" cy="11452"/>
            </a:xfrm>
            <a:prstGeom prst="rect">
              <a:avLst/>
            </a:prstGeom>
            <a:solidFill>
              <a:srgbClr val="F26A21">
                <a:alpha val="100000"/>
              </a:srgbClr>
            </a:solidFill>
          </p:spPr>
          <p:txBody>
            <a:bodyPr/>
            <a:lstStyle/>
            <a:p/>
          </p:txBody>
        </p:sp>
        <p:sp>
          <p:nvSpPr>
            <p:cNvPr id="104" name="rc104"/>
            <p:cNvSpPr/>
            <p:nvPr/>
          </p:nvSpPr>
          <p:spPr>
            <a:xfrm>
              <a:off x="7417531" y="2915135"/>
              <a:ext cx="204851" cy="1710400"/>
            </a:xfrm>
            <a:prstGeom prst="rect">
              <a:avLst/>
            </a:prstGeom>
            <a:solidFill>
              <a:srgbClr val="FFC20E">
                <a:alpha val="100000"/>
              </a:srgbClr>
            </a:solidFill>
          </p:spPr>
          <p:txBody>
            <a:bodyPr/>
            <a:lstStyle/>
            <a:p/>
          </p:txBody>
        </p:sp>
        <p:sp>
          <p:nvSpPr>
            <p:cNvPr id="105" name="rc105"/>
            <p:cNvSpPr/>
            <p:nvPr/>
          </p:nvSpPr>
          <p:spPr>
            <a:xfrm>
              <a:off x="7645143" y="2914167"/>
              <a:ext cx="204851" cy="9995"/>
            </a:xfrm>
            <a:prstGeom prst="rect">
              <a:avLst/>
            </a:prstGeom>
            <a:solidFill>
              <a:srgbClr val="F26A21">
                <a:alpha val="100000"/>
              </a:srgbClr>
            </a:solidFill>
          </p:spPr>
          <p:txBody>
            <a:bodyPr/>
            <a:lstStyle/>
            <a:p/>
          </p:txBody>
        </p:sp>
        <p:sp>
          <p:nvSpPr>
            <p:cNvPr id="106" name="rc106"/>
            <p:cNvSpPr/>
            <p:nvPr/>
          </p:nvSpPr>
          <p:spPr>
            <a:xfrm>
              <a:off x="7645143" y="2924163"/>
              <a:ext cx="204851" cy="1701371"/>
            </a:xfrm>
            <a:prstGeom prst="rect">
              <a:avLst/>
            </a:prstGeom>
            <a:solidFill>
              <a:srgbClr val="FFC20E">
                <a:alpha val="100000"/>
              </a:srgbClr>
            </a:solidFill>
          </p:spPr>
          <p:txBody>
            <a:bodyPr/>
            <a:lstStyle/>
            <a:p/>
          </p:txBody>
        </p:sp>
        <p:sp>
          <p:nvSpPr>
            <p:cNvPr id="107" name="rc107"/>
            <p:cNvSpPr/>
            <p:nvPr/>
          </p:nvSpPr>
          <p:spPr>
            <a:xfrm>
              <a:off x="7872756" y="2927898"/>
              <a:ext cx="204851" cy="8724"/>
            </a:xfrm>
            <a:prstGeom prst="rect">
              <a:avLst/>
            </a:prstGeom>
            <a:solidFill>
              <a:srgbClr val="F26A21">
                <a:alpha val="100000"/>
              </a:srgbClr>
            </a:solidFill>
          </p:spPr>
          <p:txBody>
            <a:bodyPr/>
            <a:lstStyle/>
            <a:p/>
          </p:txBody>
        </p:sp>
        <p:sp>
          <p:nvSpPr>
            <p:cNvPr id="108" name="rc108"/>
            <p:cNvSpPr/>
            <p:nvPr/>
          </p:nvSpPr>
          <p:spPr>
            <a:xfrm>
              <a:off x="7872756" y="2936622"/>
              <a:ext cx="204851" cy="1688912"/>
            </a:xfrm>
            <a:prstGeom prst="rect">
              <a:avLst/>
            </a:prstGeom>
            <a:solidFill>
              <a:srgbClr val="FFC20E">
                <a:alpha val="100000"/>
              </a:srgbClr>
            </a:solidFill>
          </p:spPr>
          <p:txBody>
            <a:bodyPr/>
            <a:lstStyle/>
            <a:p/>
          </p:txBody>
        </p:sp>
        <p:sp>
          <p:nvSpPr>
            <p:cNvPr id="109" name="rc109"/>
            <p:cNvSpPr/>
            <p:nvPr/>
          </p:nvSpPr>
          <p:spPr>
            <a:xfrm>
              <a:off x="8100369" y="2945873"/>
              <a:ext cx="204851" cy="7614"/>
            </a:xfrm>
            <a:prstGeom prst="rect">
              <a:avLst/>
            </a:prstGeom>
            <a:solidFill>
              <a:srgbClr val="F26A21">
                <a:alpha val="100000"/>
              </a:srgbClr>
            </a:solidFill>
          </p:spPr>
          <p:txBody>
            <a:bodyPr/>
            <a:lstStyle/>
            <a:p/>
          </p:txBody>
        </p:sp>
        <p:sp>
          <p:nvSpPr>
            <p:cNvPr id="110" name="rc110"/>
            <p:cNvSpPr/>
            <p:nvPr/>
          </p:nvSpPr>
          <p:spPr>
            <a:xfrm>
              <a:off x="8100369" y="2953488"/>
              <a:ext cx="204851" cy="1672047"/>
            </a:xfrm>
            <a:prstGeom prst="rect">
              <a:avLst/>
            </a:prstGeom>
            <a:solidFill>
              <a:srgbClr val="FFC20E">
                <a:alpha val="100000"/>
              </a:srgbClr>
            </a:solidFill>
          </p:spPr>
          <p:txBody>
            <a:bodyPr/>
            <a:lstStyle/>
            <a:p/>
          </p:txBody>
        </p:sp>
        <p:sp>
          <p:nvSpPr>
            <p:cNvPr id="111" name="pl111"/>
            <p:cNvSpPr/>
            <p:nvPr/>
          </p:nvSpPr>
          <p:spPr>
            <a:xfrm>
              <a:off x="1374417" y="1227418"/>
              <a:ext cx="5462701" cy="0"/>
            </a:xfrm>
            <a:custGeom>
              <a:avLst/>
              <a:pathLst>
                <a:path w="5462701" h="0">
                  <a:moveTo>
                    <a:pt x="0" y="0"/>
                  </a:moveTo>
                  <a:lnTo>
                    <a:pt x="227612" y="0"/>
                  </a:lnTo>
                  <a:lnTo>
                    <a:pt x="455225" y="0"/>
                  </a:lnTo>
                  <a:lnTo>
                    <a:pt x="682837" y="0"/>
                  </a:lnTo>
                  <a:lnTo>
                    <a:pt x="910450" y="0"/>
                  </a:lnTo>
                  <a:lnTo>
                    <a:pt x="1138062" y="0"/>
                  </a:lnTo>
                  <a:lnTo>
                    <a:pt x="1365675" y="0"/>
                  </a:lnTo>
                  <a:lnTo>
                    <a:pt x="1593287" y="0"/>
                  </a:lnTo>
                  <a:lnTo>
                    <a:pt x="1820900" y="0"/>
                  </a:lnTo>
                  <a:lnTo>
                    <a:pt x="2048513" y="0"/>
                  </a:lnTo>
                  <a:lnTo>
                    <a:pt x="2276125" y="0"/>
                  </a:lnTo>
                  <a:lnTo>
                    <a:pt x="2503738" y="0"/>
                  </a:lnTo>
                  <a:lnTo>
                    <a:pt x="2731350" y="0"/>
                  </a:lnTo>
                  <a:lnTo>
                    <a:pt x="2958963" y="0"/>
                  </a:lnTo>
                  <a:lnTo>
                    <a:pt x="3186575" y="0"/>
                  </a:lnTo>
                  <a:lnTo>
                    <a:pt x="3414188" y="0"/>
                  </a:lnTo>
                  <a:lnTo>
                    <a:pt x="3641800" y="0"/>
                  </a:lnTo>
                  <a:lnTo>
                    <a:pt x="3869413" y="0"/>
                  </a:lnTo>
                  <a:lnTo>
                    <a:pt x="4097026" y="0"/>
                  </a:lnTo>
                  <a:lnTo>
                    <a:pt x="4324638" y="0"/>
                  </a:lnTo>
                  <a:lnTo>
                    <a:pt x="4552251" y="0"/>
                  </a:lnTo>
                  <a:lnTo>
                    <a:pt x="4779863" y="0"/>
                  </a:lnTo>
                  <a:lnTo>
                    <a:pt x="5007476" y="0"/>
                  </a:lnTo>
                  <a:lnTo>
                    <a:pt x="5235088" y="0"/>
                  </a:lnTo>
                  <a:lnTo>
                    <a:pt x="5462701" y="0"/>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227418"/>
              <a:ext cx="5462701" cy="34324"/>
            </a:xfrm>
            <a:custGeom>
              <a:avLst/>
              <a:pathLst>
                <a:path w="5462701" h="34324">
                  <a:moveTo>
                    <a:pt x="0" y="0"/>
                  </a:moveTo>
                  <a:lnTo>
                    <a:pt x="227612" y="0"/>
                  </a:lnTo>
                  <a:lnTo>
                    <a:pt x="455225" y="0"/>
                  </a:lnTo>
                  <a:lnTo>
                    <a:pt x="682837" y="34324"/>
                  </a:lnTo>
                  <a:lnTo>
                    <a:pt x="910450" y="0"/>
                  </a:lnTo>
                  <a:lnTo>
                    <a:pt x="1138062" y="0"/>
                  </a:lnTo>
                  <a:lnTo>
                    <a:pt x="1365675" y="0"/>
                  </a:lnTo>
                  <a:lnTo>
                    <a:pt x="1593287" y="0"/>
                  </a:lnTo>
                  <a:lnTo>
                    <a:pt x="1820900" y="0"/>
                  </a:lnTo>
                  <a:lnTo>
                    <a:pt x="2048513" y="0"/>
                  </a:lnTo>
                  <a:lnTo>
                    <a:pt x="2276125" y="0"/>
                  </a:lnTo>
                  <a:lnTo>
                    <a:pt x="2503738" y="0"/>
                  </a:lnTo>
                  <a:lnTo>
                    <a:pt x="2731350" y="0"/>
                  </a:lnTo>
                  <a:lnTo>
                    <a:pt x="2958963" y="0"/>
                  </a:lnTo>
                  <a:lnTo>
                    <a:pt x="3186575" y="0"/>
                  </a:lnTo>
                  <a:lnTo>
                    <a:pt x="3414188" y="0"/>
                  </a:lnTo>
                  <a:lnTo>
                    <a:pt x="3641800" y="0"/>
                  </a:lnTo>
                  <a:lnTo>
                    <a:pt x="3869413" y="0"/>
                  </a:lnTo>
                  <a:lnTo>
                    <a:pt x="4097026" y="0"/>
                  </a:lnTo>
                  <a:lnTo>
                    <a:pt x="4324638" y="0"/>
                  </a:lnTo>
                  <a:lnTo>
                    <a:pt x="4552251" y="0"/>
                  </a:lnTo>
                  <a:lnTo>
                    <a:pt x="4779863" y="0"/>
                  </a:lnTo>
                  <a:lnTo>
                    <a:pt x="5007476" y="0"/>
                  </a:lnTo>
                  <a:lnTo>
                    <a:pt x="5235088" y="0"/>
                  </a:lnTo>
                  <a:lnTo>
                    <a:pt x="5462701" y="0"/>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2027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5834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08595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6879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30608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4" name="tx124"/>
            <p:cNvSpPr/>
            <p:nvPr/>
          </p:nvSpPr>
          <p:spPr>
            <a:xfrm>
              <a:off x="244415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5" name="tx125"/>
            <p:cNvSpPr/>
            <p:nvPr/>
          </p:nvSpPr>
          <p:spPr>
            <a:xfrm>
              <a:off x="358221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472027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3072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85834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608595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631356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54117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76879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31984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5" name="tx135"/>
            <p:cNvSpPr/>
            <p:nvPr/>
          </p:nvSpPr>
          <p:spPr>
            <a:xfrm>
              <a:off x="508103" y="20715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6" name="tx136"/>
            <p:cNvSpPr/>
            <p:nvPr/>
          </p:nvSpPr>
          <p:spPr>
            <a:xfrm>
              <a:off x="508103" y="82331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84039" y="5504603"/>
              <a:ext cx="201455" cy="201456"/>
            </a:xfrm>
            <a:prstGeom prst="rect">
              <a:avLst/>
            </a:prstGeom>
            <a:solidFill>
              <a:srgbClr val="80BD41">
                <a:alpha val="100000"/>
              </a:srgbClr>
            </a:solidFill>
          </p:spPr>
          <p:txBody>
            <a:bodyPr/>
            <a:lstStyle/>
            <a:p/>
          </p:txBody>
        </p:sp>
        <p:sp>
          <p:nvSpPr>
            <p:cNvPr id="158" name="rc158"/>
            <p:cNvSpPr/>
            <p:nvPr/>
          </p:nvSpPr>
          <p:spPr>
            <a:xfrm>
              <a:off x="2585989" y="5504603"/>
              <a:ext cx="201456" cy="201456"/>
            </a:xfrm>
            <a:prstGeom prst="rect">
              <a:avLst/>
            </a:prstGeom>
            <a:solidFill>
              <a:srgbClr val="1CABE2">
                <a:alpha val="100000"/>
              </a:srgbClr>
            </a:solidFill>
          </p:spPr>
          <p:txBody>
            <a:bodyPr/>
            <a:lstStyle/>
            <a:p/>
          </p:txBody>
        </p:sp>
        <p:sp>
          <p:nvSpPr>
            <p:cNvPr id="159" name="rc159"/>
            <p:cNvSpPr/>
            <p:nvPr/>
          </p:nvSpPr>
          <p:spPr>
            <a:xfrm>
              <a:off x="3658812" y="5504603"/>
              <a:ext cx="201456" cy="201456"/>
            </a:xfrm>
            <a:prstGeom prst="rect">
              <a:avLst/>
            </a:prstGeom>
            <a:solidFill>
              <a:srgbClr val="0058AB">
                <a:alpha val="100000"/>
              </a:srgbClr>
            </a:solidFill>
          </p:spPr>
          <p:txBody>
            <a:bodyPr/>
            <a:lstStyle/>
            <a:p/>
          </p:txBody>
        </p:sp>
        <p:sp>
          <p:nvSpPr>
            <p:cNvPr id="160" name="rc160"/>
            <p:cNvSpPr/>
            <p:nvPr/>
          </p:nvSpPr>
          <p:spPr>
            <a:xfrm>
              <a:off x="4654145" y="5504603"/>
              <a:ext cx="201456" cy="201456"/>
            </a:xfrm>
            <a:prstGeom prst="rect">
              <a:avLst/>
            </a:prstGeom>
            <a:solidFill>
              <a:srgbClr val="FFC20E">
                <a:alpha val="100000"/>
              </a:srgbClr>
            </a:solidFill>
          </p:spPr>
          <p:txBody>
            <a:bodyPr/>
            <a:lstStyle/>
            <a:p/>
          </p:txBody>
        </p:sp>
        <p:sp>
          <p:nvSpPr>
            <p:cNvPr id="161" name="rc161"/>
            <p:cNvSpPr/>
            <p:nvPr/>
          </p:nvSpPr>
          <p:spPr>
            <a:xfrm>
              <a:off x="6558279" y="5504603"/>
              <a:ext cx="201455" cy="201456"/>
            </a:xfrm>
            <a:prstGeom prst="rect">
              <a:avLst/>
            </a:prstGeom>
            <a:solidFill>
              <a:srgbClr val="F26A21">
                <a:alpha val="100000"/>
              </a:srgbClr>
            </a:solidFill>
          </p:spPr>
          <p:txBody>
            <a:bodyPr/>
            <a:lstStyle/>
            <a:p/>
          </p:txBody>
        </p:sp>
        <p:sp>
          <p:nvSpPr>
            <p:cNvPr id="162" name="tx16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20330" y="580629"/>
              <a:ext cx="46040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Luxembourg</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Luxembourg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39303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197574"/>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002118"/>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80666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3795303"/>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2599846"/>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1404389"/>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078621" y="1703253"/>
              <a:ext cx="221797" cy="3287506"/>
            </a:xfrm>
            <a:prstGeom prst="rect">
              <a:avLst/>
            </a:prstGeom>
            <a:solidFill>
              <a:srgbClr val="0058AB">
                <a:alpha val="100000"/>
              </a:srgbClr>
            </a:solidFill>
          </p:spPr>
          <p:txBody>
            <a:bodyPr/>
            <a:lstStyle/>
            <a:p/>
          </p:txBody>
        </p:sp>
        <p:sp>
          <p:nvSpPr>
            <p:cNvPr id="40" name="rc40"/>
            <p:cNvSpPr/>
            <p:nvPr/>
          </p:nvSpPr>
          <p:spPr>
            <a:xfrm>
              <a:off x="1325063" y="1763026"/>
              <a:ext cx="221797" cy="3227733"/>
            </a:xfrm>
            <a:prstGeom prst="rect">
              <a:avLst/>
            </a:prstGeom>
            <a:solidFill>
              <a:srgbClr val="0058AB">
                <a:alpha val="100000"/>
              </a:srgbClr>
            </a:solidFill>
          </p:spPr>
          <p:txBody>
            <a:bodyPr/>
            <a:lstStyle/>
            <a:p/>
          </p:txBody>
        </p:sp>
        <p:sp>
          <p:nvSpPr>
            <p:cNvPr id="41" name="rc41"/>
            <p:cNvSpPr/>
            <p:nvPr/>
          </p:nvSpPr>
          <p:spPr>
            <a:xfrm>
              <a:off x="1571504" y="1822799"/>
              <a:ext cx="221797" cy="3167960"/>
            </a:xfrm>
            <a:prstGeom prst="rect">
              <a:avLst/>
            </a:prstGeom>
            <a:solidFill>
              <a:srgbClr val="0058AB">
                <a:alpha val="100000"/>
              </a:srgbClr>
            </a:solidFill>
          </p:spPr>
          <p:txBody>
            <a:bodyPr/>
            <a:lstStyle/>
            <a:p/>
          </p:txBody>
        </p:sp>
        <p:sp>
          <p:nvSpPr>
            <p:cNvPr id="42" name="rc42"/>
            <p:cNvSpPr/>
            <p:nvPr/>
          </p:nvSpPr>
          <p:spPr>
            <a:xfrm>
              <a:off x="1817945" y="1882572"/>
              <a:ext cx="221797" cy="3108187"/>
            </a:xfrm>
            <a:prstGeom prst="rect">
              <a:avLst/>
            </a:prstGeom>
            <a:solidFill>
              <a:srgbClr val="0058AB">
                <a:alpha val="100000"/>
              </a:srgbClr>
            </a:solidFill>
          </p:spPr>
          <p:txBody>
            <a:bodyPr/>
            <a:lstStyle/>
            <a:p/>
          </p:txBody>
        </p:sp>
        <p:sp>
          <p:nvSpPr>
            <p:cNvPr id="43" name="rc43"/>
            <p:cNvSpPr/>
            <p:nvPr/>
          </p:nvSpPr>
          <p:spPr>
            <a:xfrm>
              <a:off x="2064387" y="1763026"/>
              <a:ext cx="221797" cy="3227733"/>
            </a:xfrm>
            <a:prstGeom prst="rect">
              <a:avLst/>
            </a:prstGeom>
            <a:solidFill>
              <a:srgbClr val="0058AB">
                <a:alpha val="100000"/>
              </a:srgbClr>
            </a:solidFill>
          </p:spPr>
          <p:txBody>
            <a:bodyPr/>
            <a:lstStyle/>
            <a:p/>
          </p:txBody>
        </p:sp>
        <p:sp>
          <p:nvSpPr>
            <p:cNvPr id="44" name="rc44"/>
            <p:cNvSpPr/>
            <p:nvPr/>
          </p:nvSpPr>
          <p:spPr>
            <a:xfrm>
              <a:off x="2310828" y="1822799"/>
              <a:ext cx="221797" cy="3167960"/>
            </a:xfrm>
            <a:prstGeom prst="rect">
              <a:avLst/>
            </a:prstGeom>
            <a:solidFill>
              <a:srgbClr val="0058AB">
                <a:alpha val="100000"/>
              </a:srgbClr>
            </a:solidFill>
          </p:spPr>
          <p:txBody>
            <a:bodyPr/>
            <a:lstStyle/>
            <a:p/>
          </p:txBody>
        </p:sp>
        <p:sp>
          <p:nvSpPr>
            <p:cNvPr id="45" name="rc45"/>
            <p:cNvSpPr/>
            <p:nvPr/>
          </p:nvSpPr>
          <p:spPr>
            <a:xfrm>
              <a:off x="2557269" y="1763026"/>
              <a:ext cx="221797" cy="3227733"/>
            </a:xfrm>
            <a:prstGeom prst="rect">
              <a:avLst/>
            </a:prstGeom>
            <a:solidFill>
              <a:srgbClr val="0058AB">
                <a:alpha val="100000"/>
              </a:srgbClr>
            </a:solidFill>
          </p:spPr>
          <p:txBody>
            <a:bodyPr/>
            <a:lstStyle/>
            <a:p/>
          </p:txBody>
        </p:sp>
        <p:sp>
          <p:nvSpPr>
            <p:cNvPr id="46" name="rc46"/>
            <p:cNvSpPr/>
            <p:nvPr/>
          </p:nvSpPr>
          <p:spPr>
            <a:xfrm>
              <a:off x="2803711" y="1763026"/>
              <a:ext cx="221797" cy="3227733"/>
            </a:xfrm>
            <a:prstGeom prst="rect">
              <a:avLst/>
            </a:prstGeom>
            <a:solidFill>
              <a:srgbClr val="0058AB">
                <a:alpha val="100000"/>
              </a:srgbClr>
            </a:solidFill>
          </p:spPr>
          <p:txBody>
            <a:bodyPr/>
            <a:lstStyle/>
            <a:p/>
          </p:txBody>
        </p:sp>
        <p:sp>
          <p:nvSpPr>
            <p:cNvPr id="47" name="rc47"/>
            <p:cNvSpPr/>
            <p:nvPr/>
          </p:nvSpPr>
          <p:spPr>
            <a:xfrm>
              <a:off x="3050152" y="1703253"/>
              <a:ext cx="221797" cy="3287506"/>
            </a:xfrm>
            <a:prstGeom prst="rect">
              <a:avLst/>
            </a:prstGeom>
            <a:solidFill>
              <a:srgbClr val="0058AB">
                <a:alpha val="100000"/>
              </a:srgbClr>
            </a:solidFill>
          </p:spPr>
          <p:txBody>
            <a:bodyPr/>
            <a:lstStyle/>
            <a:p/>
          </p:txBody>
        </p:sp>
        <p:sp>
          <p:nvSpPr>
            <p:cNvPr id="48" name="rc48"/>
            <p:cNvSpPr/>
            <p:nvPr/>
          </p:nvSpPr>
          <p:spPr>
            <a:xfrm>
              <a:off x="3296593" y="1703253"/>
              <a:ext cx="221797" cy="3287506"/>
            </a:xfrm>
            <a:prstGeom prst="rect">
              <a:avLst/>
            </a:prstGeom>
            <a:solidFill>
              <a:srgbClr val="0058AB">
                <a:alpha val="100000"/>
              </a:srgbClr>
            </a:solidFill>
          </p:spPr>
          <p:txBody>
            <a:bodyPr/>
            <a:lstStyle/>
            <a:p/>
          </p:txBody>
        </p:sp>
        <p:sp>
          <p:nvSpPr>
            <p:cNvPr id="49" name="rc49"/>
            <p:cNvSpPr/>
            <p:nvPr/>
          </p:nvSpPr>
          <p:spPr>
            <a:xfrm>
              <a:off x="3543035" y="1583708"/>
              <a:ext cx="221797" cy="3407051"/>
            </a:xfrm>
            <a:prstGeom prst="rect">
              <a:avLst/>
            </a:prstGeom>
            <a:solidFill>
              <a:srgbClr val="0058AB">
                <a:alpha val="100000"/>
              </a:srgbClr>
            </a:solidFill>
          </p:spPr>
          <p:txBody>
            <a:bodyPr/>
            <a:lstStyle/>
            <a:p/>
          </p:txBody>
        </p:sp>
        <p:sp>
          <p:nvSpPr>
            <p:cNvPr id="50" name="rc50"/>
            <p:cNvSpPr/>
            <p:nvPr/>
          </p:nvSpPr>
          <p:spPr>
            <a:xfrm>
              <a:off x="3789476" y="1703253"/>
              <a:ext cx="221797" cy="3287506"/>
            </a:xfrm>
            <a:prstGeom prst="rect">
              <a:avLst/>
            </a:prstGeom>
            <a:solidFill>
              <a:srgbClr val="0058AB">
                <a:alpha val="100000"/>
              </a:srgbClr>
            </a:solidFill>
          </p:spPr>
          <p:txBody>
            <a:bodyPr/>
            <a:lstStyle/>
            <a:p/>
          </p:txBody>
        </p:sp>
        <p:sp>
          <p:nvSpPr>
            <p:cNvPr id="51" name="rc51"/>
            <p:cNvSpPr/>
            <p:nvPr/>
          </p:nvSpPr>
          <p:spPr>
            <a:xfrm>
              <a:off x="4035917" y="1464162"/>
              <a:ext cx="221797" cy="3526597"/>
            </a:xfrm>
            <a:prstGeom prst="rect">
              <a:avLst/>
            </a:prstGeom>
            <a:solidFill>
              <a:srgbClr val="0058AB">
                <a:alpha val="100000"/>
              </a:srgbClr>
            </a:solidFill>
          </p:spPr>
          <p:txBody>
            <a:bodyPr/>
            <a:lstStyle/>
            <a:p/>
          </p:txBody>
        </p:sp>
        <p:sp>
          <p:nvSpPr>
            <p:cNvPr id="52" name="rc52"/>
            <p:cNvSpPr/>
            <p:nvPr/>
          </p:nvSpPr>
          <p:spPr>
            <a:xfrm>
              <a:off x="4282359" y="1404389"/>
              <a:ext cx="221797" cy="3586370"/>
            </a:xfrm>
            <a:prstGeom prst="rect">
              <a:avLst/>
            </a:prstGeom>
            <a:solidFill>
              <a:srgbClr val="0058AB">
                <a:alpha val="100000"/>
              </a:srgbClr>
            </a:solidFill>
          </p:spPr>
          <p:txBody>
            <a:bodyPr/>
            <a:lstStyle/>
            <a:p/>
          </p:txBody>
        </p:sp>
        <p:sp>
          <p:nvSpPr>
            <p:cNvPr id="53" name="rc53"/>
            <p:cNvSpPr/>
            <p:nvPr/>
          </p:nvSpPr>
          <p:spPr>
            <a:xfrm>
              <a:off x="4528800" y="1464162"/>
              <a:ext cx="221797" cy="3526597"/>
            </a:xfrm>
            <a:prstGeom prst="rect">
              <a:avLst/>
            </a:prstGeom>
            <a:solidFill>
              <a:srgbClr val="0058AB">
                <a:alpha val="100000"/>
              </a:srgbClr>
            </a:solidFill>
          </p:spPr>
          <p:txBody>
            <a:bodyPr/>
            <a:lstStyle/>
            <a:p/>
          </p:txBody>
        </p:sp>
        <p:sp>
          <p:nvSpPr>
            <p:cNvPr id="54" name="rc54"/>
            <p:cNvSpPr/>
            <p:nvPr/>
          </p:nvSpPr>
          <p:spPr>
            <a:xfrm>
              <a:off x="4775241" y="1404389"/>
              <a:ext cx="221797" cy="3586370"/>
            </a:xfrm>
            <a:prstGeom prst="rect">
              <a:avLst/>
            </a:prstGeom>
            <a:solidFill>
              <a:srgbClr val="0058AB">
                <a:alpha val="100000"/>
              </a:srgbClr>
            </a:solidFill>
          </p:spPr>
          <p:txBody>
            <a:bodyPr/>
            <a:lstStyle/>
            <a:p/>
          </p:txBody>
        </p:sp>
        <p:sp>
          <p:nvSpPr>
            <p:cNvPr id="55" name="rc55"/>
            <p:cNvSpPr/>
            <p:nvPr/>
          </p:nvSpPr>
          <p:spPr>
            <a:xfrm>
              <a:off x="5021683" y="1464162"/>
              <a:ext cx="221797" cy="3526597"/>
            </a:xfrm>
            <a:prstGeom prst="rect">
              <a:avLst/>
            </a:prstGeom>
            <a:solidFill>
              <a:srgbClr val="0058AB">
                <a:alpha val="100000"/>
              </a:srgbClr>
            </a:solidFill>
          </p:spPr>
          <p:txBody>
            <a:bodyPr/>
            <a:lstStyle/>
            <a:p/>
          </p:txBody>
        </p:sp>
        <p:sp>
          <p:nvSpPr>
            <p:cNvPr id="56" name="rc56"/>
            <p:cNvSpPr/>
            <p:nvPr/>
          </p:nvSpPr>
          <p:spPr>
            <a:xfrm>
              <a:off x="5268124" y="1404389"/>
              <a:ext cx="221797" cy="3586370"/>
            </a:xfrm>
            <a:prstGeom prst="rect">
              <a:avLst/>
            </a:prstGeom>
            <a:solidFill>
              <a:srgbClr val="0058AB">
                <a:alpha val="100000"/>
              </a:srgbClr>
            </a:solidFill>
          </p:spPr>
          <p:txBody>
            <a:bodyPr/>
            <a:lstStyle/>
            <a:p/>
          </p:txBody>
        </p:sp>
        <p:sp>
          <p:nvSpPr>
            <p:cNvPr id="57" name="rc57"/>
            <p:cNvSpPr/>
            <p:nvPr/>
          </p:nvSpPr>
          <p:spPr>
            <a:xfrm>
              <a:off x="5514565" y="1344616"/>
              <a:ext cx="221797" cy="3646143"/>
            </a:xfrm>
            <a:prstGeom prst="rect">
              <a:avLst/>
            </a:prstGeom>
            <a:solidFill>
              <a:srgbClr val="0058AB">
                <a:alpha val="100000"/>
              </a:srgbClr>
            </a:solidFill>
          </p:spPr>
          <p:txBody>
            <a:bodyPr/>
            <a:lstStyle/>
            <a:p/>
          </p:txBody>
        </p:sp>
        <p:sp>
          <p:nvSpPr>
            <p:cNvPr id="58" name="rc58"/>
            <p:cNvSpPr/>
            <p:nvPr/>
          </p:nvSpPr>
          <p:spPr>
            <a:xfrm>
              <a:off x="5761007" y="1344616"/>
              <a:ext cx="221797" cy="3646143"/>
            </a:xfrm>
            <a:prstGeom prst="rect">
              <a:avLst/>
            </a:prstGeom>
            <a:solidFill>
              <a:srgbClr val="0058AB">
                <a:alpha val="100000"/>
              </a:srgbClr>
            </a:solidFill>
          </p:spPr>
          <p:txBody>
            <a:bodyPr/>
            <a:lstStyle/>
            <a:p/>
          </p:txBody>
        </p:sp>
        <p:sp>
          <p:nvSpPr>
            <p:cNvPr id="59" name="rc59"/>
            <p:cNvSpPr/>
            <p:nvPr/>
          </p:nvSpPr>
          <p:spPr>
            <a:xfrm>
              <a:off x="6007448" y="1165298"/>
              <a:ext cx="221797" cy="3825461"/>
            </a:xfrm>
            <a:prstGeom prst="rect">
              <a:avLst/>
            </a:prstGeom>
            <a:solidFill>
              <a:srgbClr val="0058AB">
                <a:alpha val="100000"/>
              </a:srgbClr>
            </a:solidFill>
          </p:spPr>
          <p:txBody>
            <a:bodyPr/>
            <a:lstStyle/>
            <a:p/>
          </p:txBody>
        </p:sp>
        <p:sp>
          <p:nvSpPr>
            <p:cNvPr id="60" name="rc60"/>
            <p:cNvSpPr/>
            <p:nvPr/>
          </p:nvSpPr>
          <p:spPr>
            <a:xfrm>
              <a:off x="6253889" y="1045752"/>
              <a:ext cx="221797" cy="3945007"/>
            </a:xfrm>
            <a:prstGeom prst="rect">
              <a:avLst/>
            </a:prstGeom>
            <a:solidFill>
              <a:srgbClr val="0058AB">
                <a:alpha val="100000"/>
              </a:srgbClr>
            </a:solidFill>
          </p:spPr>
          <p:txBody>
            <a:bodyPr/>
            <a:lstStyle/>
            <a:p/>
          </p:txBody>
        </p:sp>
        <p:sp>
          <p:nvSpPr>
            <p:cNvPr id="61" name="rc61"/>
            <p:cNvSpPr/>
            <p:nvPr/>
          </p:nvSpPr>
          <p:spPr>
            <a:xfrm>
              <a:off x="6500331" y="985979"/>
              <a:ext cx="221797" cy="4004780"/>
            </a:xfrm>
            <a:prstGeom prst="rect">
              <a:avLst/>
            </a:prstGeom>
            <a:solidFill>
              <a:srgbClr val="0058AB">
                <a:alpha val="100000"/>
              </a:srgbClr>
            </a:solidFill>
          </p:spPr>
          <p:txBody>
            <a:bodyPr/>
            <a:lstStyle/>
            <a:p/>
          </p:txBody>
        </p:sp>
        <p:sp>
          <p:nvSpPr>
            <p:cNvPr id="62" name="rc62"/>
            <p:cNvSpPr/>
            <p:nvPr/>
          </p:nvSpPr>
          <p:spPr>
            <a:xfrm>
              <a:off x="6746772" y="866434"/>
              <a:ext cx="221797" cy="4124325"/>
            </a:xfrm>
            <a:prstGeom prst="rect">
              <a:avLst/>
            </a:prstGeom>
            <a:solidFill>
              <a:srgbClr val="0058AB">
                <a:alpha val="100000"/>
              </a:srgbClr>
            </a:solidFill>
          </p:spPr>
          <p:txBody>
            <a:bodyPr/>
            <a:lstStyle/>
            <a:p/>
          </p:txBody>
        </p:sp>
        <p:sp>
          <p:nvSpPr>
            <p:cNvPr id="63" name="rc63"/>
            <p:cNvSpPr/>
            <p:nvPr/>
          </p:nvSpPr>
          <p:spPr>
            <a:xfrm>
              <a:off x="6993213" y="866434"/>
              <a:ext cx="221797" cy="4124325"/>
            </a:xfrm>
            <a:prstGeom prst="rect">
              <a:avLst/>
            </a:prstGeom>
            <a:solidFill>
              <a:srgbClr val="0058AB">
                <a:alpha val="100000"/>
              </a:srgbClr>
            </a:solidFill>
          </p:spPr>
          <p:txBody>
            <a:bodyPr/>
            <a:lstStyle/>
            <a:p/>
          </p:txBody>
        </p:sp>
        <p:sp>
          <p:nvSpPr>
            <p:cNvPr id="64" name="rc64"/>
            <p:cNvSpPr/>
            <p:nvPr/>
          </p:nvSpPr>
          <p:spPr>
            <a:xfrm>
              <a:off x="8471861" y="3197574"/>
              <a:ext cx="221797" cy="1793185"/>
            </a:xfrm>
            <a:prstGeom prst="rect">
              <a:avLst/>
            </a:prstGeom>
            <a:solidFill>
              <a:srgbClr val="69DBFF">
                <a:alpha val="100000"/>
              </a:srgbClr>
            </a:solidFill>
          </p:spPr>
          <p:txBody>
            <a:bodyPr/>
            <a:lstStyle/>
            <a:p/>
          </p:txBody>
        </p:sp>
        <p:sp>
          <p:nvSpPr>
            <p:cNvPr id="65" name="pl65"/>
            <p:cNvSpPr/>
            <p:nvPr/>
          </p:nvSpPr>
          <p:spPr>
            <a:xfrm>
              <a:off x="6118347" y="1344616"/>
              <a:ext cx="2464413" cy="1823071"/>
            </a:xfrm>
            <a:custGeom>
              <a:avLst/>
              <a:pathLst>
                <a:path w="2464413" h="1823071">
                  <a:moveTo>
                    <a:pt x="0" y="0"/>
                  </a:moveTo>
                  <a:lnTo>
                    <a:pt x="246441" y="182307"/>
                  </a:lnTo>
                  <a:lnTo>
                    <a:pt x="492882" y="364614"/>
                  </a:lnTo>
                  <a:lnTo>
                    <a:pt x="739324" y="546921"/>
                  </a:lnTo>
                  <a:lnTo>
                    <a:pt x="985765" y="729228"/>
                  </a:lnTo>
                  <a:lnTo>
                    <a:pt x="1232206" y="911535"/>
                  </a:lnTo>
                  <a:lnTo>
                    <a:pt x="1478648" y="1093842"/>
                  </a:lnTo>
                  <a:lnTo>
                    <a:pt x="1725089" y="1276150"/>
                  </a:lnTo>
                  <a:lnTo>
                    <a:pt x="1971530" y="1458457"/>
                  </a:lnTo>
                  <a:lnTo>
                    <a:pt x="2217972" y="1640764"/>
                  </a:lnTo>
                  <a:lnTo>
                    <a:pt x="2464413" y="1823071"/>
                  </a:lnTo>
                </a:path>
              </a:pathLst>
            </a:custGeom>
            <a:ln w="13550" cap="flat">
              <a:solidFill>
                <a:srgbClr val="000000">
                  <a:alpha val="100000"/>
                </a:srgbClr>
              </a:solidFill>
              <a:prstDash val="solid"/>
              <a:round/>
            </a:ln>
          </p:spPr>
          <p:txBody>
            <a:bodyPr/>
            <a:lstStyle/>
            <a:p/>
          </p:txBody>
        </p:sp>
        <p:sp>
          <p:nvSpPr>
            <p:cNvPr id="66" name="pt66"/>
            <p:cNvSpPr/>
            <p:nvPr/>
          </p:nvSpPr>
          <p:spPr>
            <a:xfrm>
              <a:off x="6093521" y="13197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39962" y="15020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586403" y="16844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32845" y="18667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79286" y="20490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25727" y="22313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72169" y="24136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18610" y="25959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65051" y="27782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1493" y="29605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57934" y="31428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526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79" name="tx79"/>
            <p:cNvSpPr/>
            <p:nvPr/>
          </p:nvSpPr>
          <p:spPr>
            <a:xfrm>
              <a:off x="508103" y="2557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0" name="tx80"/>
            <p:cNvSpPr/>
            <p:nvPr/>
          </p:nvSpPr>
          <p:spPr>
            <a:xfrm>
              <a:off x="508103" y="13617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81" name="tx81"/>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50153" y="5881714"/>
              <a:ext cx="201456" cy="201456"/>
            </a:xfrm>
            <a:prstGeom prst="rect">
              <a:avLst/>
            </a:prstGeom>
            <a:solidFill>
              <a:srgbClr val="0058AB">
                <a:alpha val="100000"/>
              </a:srgbClr>
            </a:solidFill>
          </p:spPr>
          <p:txBody>
            <a:bodyPr/>
            <a:lstStyle/>
            <a:p/>
          </p:txBody>
        </p:sp>
        <p:sp>
          <p:nvSpPr>
            <p:cNvPr id="110" name="rc110"/>
            <p:cNvSpPr/>
            <p:nvPr/>
          </p:nvSpPr>
          <p:spPr>
            <a:xfrm>
              <a:off x="4452240" y="5881714"/>
              <a:ext cx="201456" cy="201456"/>
            </a:xfrm>
            <a:prstGeom prst="rect">
              <a:avLst/>
            </a:prstGeom>
            <a:solidFill>
              <a:srgbClr val="69DBFF">
                <a:alpha val="100000"/>
              </a:srgbClr>
            </a:solidFill>
          </p:spPr>
          <p:txBody>
            <a:bodyPr/>
            <a:lstStyle/>
            <a:p/>
          </p:txBody>
        </p:sp>
        <p:sp>
          <p:nvSpPr>
            <p:cNvPr id="111" name="tx111"/>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717638" y="398022"/>
              <a:ext cx="63370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Luxembourg</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41%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91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1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47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75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80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55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483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211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939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667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727904"/>
              <a:ext cx="249522" cy="1374792"/>
            </a:xfrm>
            <a:prstGeom prst="rect">
              <a:avLst/>
            </a:prstGeom>
            <a:solidFill>
              <a:srgbClr val="80BD41">
                <a:alpha val="100000"/>
              </a:srgbClr>
            </a:solidFill>
          </p:spPr>
          <p:txBody>
            <a:bodyPr/>
            <a:lstStyle/>
            <a:p/>
          </p:txBody>
        </p:sp>
        <p:sp>
          <p:nvSpPr>
            <p:cNvPr id="27" name="rc27"/>
            <p:cNvSpPr/>
            <p:nvPr/>
          </p:nvSpPr>
          <p:spPr>
            <a:xfrm>
              <a:off x="1296273" y="2712852"/>
              <a:ext cx="249522" cy="15052"/>
            </a:xfrm>
            <a:prstGeom prst="rect">
              <a:avLst/>
            </a:prstGeom>
            <a:solidFill>
              <a:srgbClr val="1CABE2">
                <a:alpha val="100000"/>
              </a:srgbClr>
            </a:solidFill>
          </p:spPr>
          <p:txBody>
            <a:bodyPr/>
            <a:lstStyle/>
            <a:p/>
          </p:txBody>
        </p:sp>
        <p:sp>
          <p:nvSpPr>
            <p:cNvPr id="28" name="rc28"/>
            <p:cNvSpPr/>
            <p:nvPr/>
          </p:nvSpPr>
          <p:spPr>
            <a:xfrm>
              <a:off x="1573521" y="2763027"/>
              <a:ext cx="249522" cy="1339670"/>
            </a:xfrm>
            <a:prstGeom prst="rect">
              <a:avLst/>
            </a:prstGeom>
            <a:solidFill>
              <a:srgbClr val="80BD41">
                <a:alpha val="100000"/>
              </a:srgbClr>
            </a:solidFill>
          </p:spPr>
          <p:txBody>
            <a:bodyPr/>
            <a:lstStyle/>
            <a:p/>
          </p:txBody>
        </p:sp>
        <p:sp>
          <p:nvSpPr>
            <p:cNvPr id="29" name="rc29"/>
            <p:cNvSpPr/>
            <p:nvPr/>
          </p:nvSpPr>
          <p:spPr>
            <a:xfrm>
              <a:off x="1573521" y="2750483"/>
              <a:ext cx="249522" cy="12543"/>
            </a:xfrm>
            <a:prstGeom prst="rect">
              <a:avLst/>
            </a:prstGeom>
            <a:solidFill>
              <a:srgbClr val="1CABE2">
                <a:alpha val="100000"/>
              </a:srgbClr>
            </a:solidFill>
          </p:spPr>
          <p:txBody>
            <a:bodyPr/>
            <a:lstStyle/>
            <a:p/>
          </p:txBody>
        </p:sp>
        <p:sp>
          <p:nvSpPr>
            <p:cNvPr id="30" name="rc30"/>
            <p:cNvSpPr/>
            <p:nvPr/>
          </p:nvSpPr>
          <p:spPr>
            <a:xfrm>
              <a:off x="1850769" y="2788114"/>
              <a:ext cx="249522" cy="1314582"/>
            </a:xfrm>
            <a:prstGeom prst="rect">
              <a:avLst/>
            </a:prstGeom>
            <a:solidFill>
              <a:srgbClr val="80BD41">
                <a:alpha val="100000"/>
              </a:srgbClr>
            </a:solidFill>
          </p:spPr>
          <p:txBody>
            <a:bodyPr/>
            <a:lstStyle/>
            <a:p/>
          </p:txBody>
        </p:sp>
        <p:sp>
          <p:nvSpPr>
            <p:cNvPr id="31" name="rc31"/>
            <p:cNvSpPr/>
            <p:nvPr/>
          </p:nvSpPr>
          <p:spPr>
            <a:xfrm>
              <a:off x="1850769" y="2775570"/>
              <a:ext cx="249522" cy="12543"/>
            </a:xfrm>
            <a:prstGeom prst="rect">
              <a:avLst/>
            </a:prstGeom>
            <a:solidFill>
              <a:srgbClr val="1CABE2">
                <a:alpha val="100000"/>
              </a:srgbClr>
            </a:solidFill>
          </p:spPr>
          <p:txBody>
            <a:bodyPr/>
            <a:lstStyle/>
            <a:p/>
          </p:txBody>
        </p:sp>
        <p:sp>
          <p:nvSpPr>
            <p:cNvPr id="32" name="rc32"/>
            <p:cNvSpPr/>
            <p:nvPr/>
          </p:nvSpPr>
          <p:spPr>
            <a:xfrm>
              <a:off x="2128016" y="2805675"/>
              <a:ext cx="249522" cy="1297021"/>
            </a:xfrm>
            <a:prstGeom prst="rect">
              <a:avLst/>
            </a:prstGeom>
            <a:solidFill>
              <a:srgbClr val="80BD41">
                <a:alpha val="100000"/>
              </a:srgbClr>
            </a:solidFill>
          </p:spPr>
          <p:txBody>
            <a:bodyPr/>
            <a:lstStyle/>
            <a:p/>
          </p:txBody>
        </p:sp>
        <p:sp>
          <p:nvSpPr>
            <p:cNvPr id="33" name="rc33"/>
            <p:cNvSpPr/>
            <p:nvPr/>
          </p:nvSpPr>
          <p:spPr>
            <a:xfrm>
              <a:off x="2128016" y="2793132"/>
              <a:ext cx="249522" cy="12543"/>
            </a:xfrm>
            <a:prstGeom prst="rect">
              <a:avLst/>
            </a:prstGeom>
            <a:solidFill>
              <a:srgbClr val="1CABE2">
                <a:alpha val="100000"/>
              </a:srgbClr>
            </a:solidFill>
          </p:spPr>
          <p:txBody>
            <a:bodyPr/>
            <a:lstStyle/>
            <a:p/>
          </p:txBody>
        </p:sp>
        <p:sp>
          <p:nvSpPr>
            <p:cNvPr id="34" name="rc34"/>
            <p:cNvSpPr/>
            <p:nvPr/>
          </p:nvSpPr>
          <p:spPr>
            <a:xfrm>
              <a:off x="2405264" y="2770553"/>
              <a:ext cx="249522" cy="1332143"/>
            </a:xfrm>
            <a:prstGeom prst="rect">
              <a:avLst/>
            </a:prstGeom>
            <a:solidFill>
              <a:srgbClr val="80BD41">
                <a:alpha val="100000"/>
              </a:srgbClr>
            </a:solidFill>
          </p:spPr>
          <p:txBody>
            <a:bodyPr/>
            <a:lstStyle/>
            <a:p/>
          </p:txBody>
        </p:sp>
        <p:sp>
          <p:nvSpPr>
            <p:cNvPr id="35" name="rc35"/>
            <p:cNvSpPr/>
            <p:nvPr/>
          </p:nvSpPr>
          <p:spPr>
            <a:xfrm>
              <a:off x="2405264" y="2758009"/>
              <a:ext cx="249522" cy="12543"/>
            </a:xfrm>
            <a:prstGeom prst="rect">
              <a:avLst/>
            </a:prstGeom>
            <a:solidFill>
              <a:srgbClr val="1CABE2">
                <a:alpha val="100000"/>
              </a:srgbClr>
            </a:solidFill>
          </p:spPr>
          <p:txBody>
            <a:bodyPr/>
            <a:lstStyle/>
            <a:p/>
          </p:txBody>
        </p:sp>
        <p:sp>
          <p:nvSpPr>
            <p:cNvPr id="36" name="rc36"/>
            <p:cNvSpPr/>
            <p:nvPr/>
          </p:nvSpPr>
          <p:spPr>
            <a:xfrm>
              <a:off x="2682512" y="2790623"/>
              <a:ext cx="249522" cy="1312073"/>
            </a:xfrm>
            <a:prstGeom prst="rect">
              <a:avLst/>
            </a:prstGeom>
            <a:solidFill>
              <a:srgbClr val="80BD41">
                <a:alpha val="100000"/>
              </a:srgbClr>
            </a:solidFill>
          </p:spPr>
          <p:txBody>
            <a:bodyPr/>
            <a:lstStyle/>
            <a:p/>
          </p:txBody>
        </p:sp>
        <p:sp>
          <p:nvSpPr>
            <p:cNvPr id="37" name="rc37"/>
            <p:cNvSpPr/>
            <p:nvPr/>
          </p:nvSpPr>
          <p:spPr>
            <a:xfrm>
              <a:off x="2682512" y="2778079"/>
              <a:ext cx="249522" cy="12543"/>
            </a:xfrm>
            <a:prstGeom prst="rect">
              <a:avLst/>
            </a:prstGeom>
            <a:solidFill>
              <a:srgbClr val="1CABE2">
                <a:alpha val="100000"/>
              </a:srgbClr>
            </a:solidFill>
          </p:spPr>
          <p:txBody>
            <a:bodyPr/>
            <a:lstStyle/>
            <a:p/>
          </p:txBody>
        </p:sp>
        <p:sp>
          <p:nvSpPr>
            <p:cNvPr id="38" name="rc38"/>
            <p:cNvSpPr/>
            <p:nvPr/>
          </p:nvSpPr>
          <p:spPr>
            <a:xfrm>
              <a:off x="2959759" y="2758009"/>
              <a:ext cx="249522" cy="1344687"/>
            </a:xfrm>
            <a:prstGeom prst="rect">
              <a:avLst/>
            </a:prstGeom>
            <a:solidFill>
              <a:srgbClr val="80BD41">
                <a:alpha val="100000"/>
              </a:srgbClr>
            </a:solidFill>
          </p:spPr>
          <p:txBody>
            <a:bodyPr/>
            <a:lstStyle/>
            <a:p/>
          </p:txBody>
        </p:sp>
        <p:sp>
          <p:nvSpPr>
            <p:cNvPr id="39" name="rc39"/>
            <p:cNvSpPr/>
            <p:nvPr/>
          </p:nvSpPr>
          <p:spPr>
            <a:xfrm>
              <a:off x="2959759" y="2745466"/>
              <a:ext cx="249522" cy="12543"/>
            </a:xfrm>
            <a:prstGeom prst="rect">
              <a:avLst/>
            </a:prstGeom>
            <a:solidFill>
              <a:srgbClr val="1CABE2">
                <a:alpha val="100000"/>
              </a:srgbClr>
            </a:solidFill>
          </p:spPr>
          <p:txBody>
            <a:bodyPr/>
            <a:lstStyle/>
            <a:p/>
          </p:txBody>
        </p:sp>
        <p:sp>
          <p:nvSpPr>
            <p:cNvPr id="40" name="rc40"/>
            <p:cNvSpPr/>
            <p:nvPr/>
          </p:nvSpPr>
          <p:spPr>
            <a:xfrm>
              <a:off x="3237007" y="2768044"/>
              <a:ext cx="249522" cy="1334652"/>
            </a:xfrm>
            <a:prstGeom prst="rect">
              <a:avLst/>
            </a:prstGeom>
            <a:solidFill>
              <a:srgbClr val="80BD41">
                <a:alpha val="100000"/>
              </a:srgbClr>
            </a:solidFill>
          </p:spPr>
          <p:txBody>
            <a:bodyPr/>
            <a:lstStyle/>
            <a:p/>
          </p:txBody>
        </p:sp>
        <p:sp>
          <p:nvSpPr>
            <p:cNvPr id="41" name="rc41"/>
            <p:cNvSpPr/>
            <p:nvPr/>
          </p:nvSpPr>
          <p:spPr>
            <a:xfrm>
              <a:off x="3237007" y="2755501"/>
              <a:ext cx="249522" cy="12543"/>
            </a:xfrm>
            <a:prstGeom prst="rect">
              <a:avLst/>
            </a:prstGeom>
            <a:solidFill>
              <a:srgbClr val="1CABE2">
                <a:alpha val="100000"/>
              </a:srgbClr>
            </a:solidFill>
          </p:spPr>
          <p:txBody>
            <a:bodyPr/>
            <a:lstStyle/>
            <a:p/>
          </p:txBody>
        </p:sp>
        <p:sp>
          <p:nvSpPr>
            <p:cNvPr id="42" name="rc42"/>
            <p:cNvSpPr/>
            <p:nvPr/>
          </p:nvSpPr>
          <p:spPr>
            <a:xfrm>
              <a:off x="3514255" y="2745466"/>
              <a:ext cx="249522" cy="1357231"/>
            </a:xfrm>
            <a:prstGeom prst="rect">
              <a:avLst/>
            </a:prstGeom>
            <a:solidFill>
              <a:srgbClr val="80BD41">
                <a:alpha val="100000"/>
              </a:srgbClr>
            </a:solidFill>
          </p:spPr>
          <p:txBody>
            <a:bodyPr/>
            <a:lstStyle/>
            <a:p/>
          </p:txBody>
        </p:sp>
        <p:sp>
          <p:nvSpPr>
            <p:cNvPr id="43" name="rc43"/>
            <p:cNvSpPr/>
            <p:nvPr/>
          </p:nvSpPr>
          <p:spPr>
            <a:xfrm>
              <a:off x="3514255" y="2730413"/>
              <a:ext cx="249522" cy="15052"/>
            </a:xfrm>
            <a:prstGeom prst="rect">
              <a:avLst/>
            </a:prstGeom>
            <a:solidFill>
              <a:srgbClr val="1CABE2">
                <a:alpha val="100000"/>
              </a:srgbClr>
            </a:solidFill>
          </p:spPr>
          <p:txBody>
            <a:bodyPr/>
            <a:lstStyle/>
            <a:p/>
          </p:txBody>
        </p:sp>
        <p:sp>
          <p:nvSpPr>
            <p:cNvPr id="44" name="rc44"/>
            <p:cNvSpPr/>
            <p:nvPr/>
          </p:nvSpPr>
          <p:spPr>
            <a:xfrm>
              <a:off x="3791502" y="2727904"/>
              <a:ext cx="249522" cy="1374792"/>
            </a:xfrm>
            <a:prstGeom prst="rect">
              <a:avLst/>
            </a:prstGeom>
            <a:solidFill>
              <a:srgbClr val="80BD41">
                <a:alpha val="100000"/>
              </a:srgbClr>
            </a:solidFill>
          </p:spPr>
          <p:txBody>
            <a:bodyPr/>
            <a:lstStyle/>
            <a:p/>
          </p:txBody>
        </p:sp>
        <p:sp>
          <p:nvSpPr>
            <p:cNvPr id="45" name="rc45"/>
            <p:cNvSpPr/>
            <p:nvPr/>
          </p:nvSpPr>
          <p:spPr>
            <a:xfrm>
              <a:off x="3791502" y="2712852"/>
              <a:ext cx="249522" cy="15052"/>
            </a:xfrm>
            <a:prstGeom prst="rect">
              <a:avLst/>
            </a:prstGeom>
            <a:solidFill>
              <a:srgbClr val="1CABE2">
                <a:alpha val="100000"/>
              </a:srgbClr>
            </a:solidFill>
          </p:spPr>
          <p:txBody>
            <a:bodyPr/>
            <a:lstStyle/>
            <a:p/>
          </p:txBody>
        </p:sp>
        <p:sp>
          <p:nvSpPr>
            <p:cNvPr id="46" name="rc46"/>
            <p:cNvSpPr/>
            <p:nvPr/>
          </p:nvSpPr>
          <p:spPr>
            <a:xfrm>
              <a:off x="4068750" y="2677729"/>
              <a:ext cx="249522" cy="1424967"/>
            </a:xfrm>
            <a:prstGeom prst="rect">
              <a:avLst/>
            </a:prstGeom>
            <a:solidFill>
              <a:srgbClr val="80BD41">
                <a:alpha val="100000"/>
              </a:srgbClr>
            </a:solidFill>
          </p:spPr>
          <p:txBody>
            <a:bodyPr/>
            <a:lstStyle/>
            <a:p/>
          </p:txBody>
        </p:sp>
        <p:sp>
          <p:nvSpPr>
            <p:cNvPr id="47" name="rc47"/>
            <p:cNvSpPr/>
            <p:nvPr/>
          </p:nvSpPr>
          <p:spPr>
            <a:xfrm>
              <a:off x="4068750" y="2662677"/>
              <a:ext cx="249522" cy="15052"/>
            </a:xfrm>
            <a:prstGeom prst="rect">
              <a:avLst/>
            </a:prstGeom>
            <a:solidFill>
              <a:srgbClr val="1CABE2">
                <a:alpha val="100000"/>
              </a:srgbClr>
            </a:solidFill>
          </p:spPr>
          <p:txBody>
            <a:bodyPr/>
            <a:lstStyle/>
            <a:p/>
          </p:txBody>
        </p:sp>
        <p:sp>
          <p:nvSpPr>
            <p:cNvPr id="48" name="rc48"/>
            <p:cNvSpPr/>
            <p:nvPr/>
          </p:nvSpPr>
          <p:spPr>
            <a:xfrm>
              <a:off x="4345998" y="2735431"/>
              <a:ext cx="249522" cy="1367266"/>
            </a:xfrm>
            <a:prstGeom prst="rect">
              <a:avLst/>
            </a:prstGeom>
            <a:solidFill>
              <a:srgbClr val="80BD41">
                <a:alpha val="100000"/>
              </a:srgbClr>
            </a:solidFill>
          </p:spPr>
          <p:txBody>
            <a:bodyPr/>
            <a:lstStyle/>
            <a:p/>
          </p:txBody>
        </p:sp>
        <p:sp>
          <p:nvSpPr>
            <p:cNvPr id="49" name="rc49"/>
            <p:cNvSpPr/>
            <p:nvPr/>
          </p:nvSpPr>
          <p:spPr>
            <a:xfrm>
              <a:off x="4345998" y="2720378"/>
              <a:ext cx="249522" cy="15052"/>
            </a:xfrm>
            <a:prstGeom prst="rect">
              <a:avLst/>
            </a:prstGeom>
            <a:solidFill>
              <a:srgbClr val="1CABE2">
                <a:alpha val="100000"/>
              </a:srgbClr>
            </a:solidFill>
          </p:spPr>
          <p:txBody>
            <a:bodyPr/>
            <a:lstStyle/>
            <a:p/>
          </p:txBody>
        </p:sp>
        <p:sp>
          <p:nvSpPr>
            <p:cNvPr id="50" name="rc50"/>
            <p:cNvSpPr/>
            <p:nvPr/>
          </p:nvSpPr>
          <p:spPr>
            <a:xfrm>
              <a:off x="4623245" y="2640098"/>
              <a:ext cx="249522" cy="1462598"/>
            </a:xfrm>
            <a:prstGeom prst="rect">
              <a:avLst/>
            </a:prstGeom>
            <a:solidFill>
              <a:srgbClr val="80BD41">
                <a:alpha val="100000"/>
              </a:srgbClr>
            </a:solidFill>
          </p:spPr>
          <p:txBody>
            <a:bodyPr/>
            <a:lstStyle/>
            <a:p/>
          </p:txBody>
        </p:sp>
        <p:sp>
          <p:nvSpPr>
            <p:cNvPr id="51" name="rc51"/>
            <p:cNvSpPr/>
            <p:nvPr/>
          </p:nvSpPr>
          <p:spPr>
            <a:xfrm>
              <a:off x="4623245" y="2625046"/>
              <a:ext cx="249522" cy="15052"/>
            </a:xfrm>
            <a:prstGeom prst="rect">
              <a:avLst/>
            </a:prstGeom>
            <a:solidFill>
              <a:srgbClr val="1CABE2">
                <a:alpha val="100000"/>
              </a:srgbClr>
            </a:solidFill>
          </p:spPr>
          <p:txBody>
            <a:bodyPr/>
            <a:lstStyle/>
            <a:p/>
          </p:txBody>
        </p:sp>
        <p:sp>
          <p:nvSpPr>
            <p:cNvPr id="52" name="rc52"/>
            <p:cNvSpPr/>
            <p:nvPr/>
          </p:nvSpPr>
          <p:spPr>
            <a:xfrm>
              <a:off x="4900493" y="2617520"/>
              <a:ext cx="249522" cy="1485177"/>
            </a:xfrm>
            <a:prstGeom prst="rect">
              <a:avLst/>
            </a:prstGeom>
            <a:solidFill>
              <a:srgbClr val="80BD41">
                <a:alpha val="100000"/>
              </a:srgbClr>
            </a:solidFill>
          </p:spPr>
          <p:txBody>
            <a:bodyPr/>
            <a:lstStyle/>
            <a:p/>
          </p:txBody>
        </p:sp>
        <p:sp>
          <p:nvSpPr>
            <p:cNvPr id="53" name="rc53"/>
            <p:cNvSpPr/>
            <p:nvPr/>
          </p:nvSpPr>
          <p:spPr>
            <a:xfrm>
              <a:off x="4900493" y="2602467"/>
              <a:ext cx="249522" cy="15052"/>
            </a:xfrm>
            <a:prstGeom prst="rect">
              <a:avLst/>
            </a:prstGeom>
            <a:solidFill>
              <a:srgbClr val="1CABE2">
                <a:alpha val="100000"/>
              </a:srgbClr>
            </a:solidFill>
          </p:spPr>
          <p:txBody>
            <a:bodyPr/>
            <a:lstStyle/>
            <a:p/>
          </p:txBody>
        </p:sp>
        <p:sp>
          <p:nvSpPr>
            <p:cNvPr id="54" name="rc54"/>
            <p:cNvSpPr/>
            <p:nvPr/>
          </p:nvSpPr>
          <p:spPr>
            <a:xfrm>
              <a:off x="5177741" y="2627555"/>
              <a:ext cx="249522" cy="1475142"/>
            </a:xfrm>
            <a:prstGeom prst="rect">
              <a:avLst/>
            </a:prstGeom>
            <a:solidFill>
              <a:srgbClr val="80BD41">
                <a:alpha val="100000"/>
              </a:srgbClr>
            </a:solidFill>
          </p:spPr>
          <p:txBody>
            <a:bodyPr/>
            <a:lstStyle/>
            <a:p/>
          </p:txBody>
        </p:sp>
        <p:sp>
          <p:nvSpPr>
            <p:cNvPr id="55" name="rc55"/>
            <p:cNvSpPr/>
            <p:nvPr/>
          </p:nvSpPr>
          <p:spPr>
            <a:xfrm>
              <a:off x="5177741" y="2612502"/>
              <a:ext cx="249522" cy="15052"/>
            </a:xfrm>
            <a:prstGeom prst="rect">
              <a:avLst/>
            </a:prstGeom>
            <a:solidFill>
              <a:srgbClr val="1CABE2">
                <a:alpha val="100000"/>
              </a:srgbClr>
            </a:solidFill>
          </p:spPr>
          <p:txBody>
            <a:bodyPr/>
            <a:lstStyle/>
            <a:p/>
          </p:txBody>
        </p:sp>
        <p:sp>
          <p:nvSpPr>
            <p:cNvPr id="56" name="rc56"/>
            <p:cNvSpPr/>
            <p:nvPr/>
          </p:nvSpPr>
          <p:spPr>
            <a:xfrm>
              <a:off x="5454988" y="2617520"/>
              <a:ext cx="249522" cy="1485177"/>
            </a:xfrm>
            <a:prstGeom prst="rect">
              <a:avLst/>
            </a:prstGeom>
            <a:solidFill>
              <a:srgbClr val="80BD41">
                <a:alpha val="100000"/>
              </a:srgbClr>
            </a:solidFill>
          </p:spPr>
          <p:txBody>
            <a:bodyPr/>
            <a:lstStyle/>
            <a:p/>
          </p:txBody>
        </p:sp>
        <p:sp>
          <p:nvSpPr>
            <p:cNvPr id="57" name="rc57"/>
            <p:cNvSpPr/>
            <p:nvPr/>
          </p:nvSpPr>
          <p:spPr>
            <a:xfrm>
              <a:off x="5454988" y="2602467"/>
              <a:ext cx="249522" cy="15052"/>
            </a:xfrm>
            <a:prstGeom prst="rect">
              <a:avLst/>
            </a:prstGeom>
            <a:solidFill>
              <a:srgbClr val="1CABE2">
                <a:alpha val="100000"/>
              </a:srgbClr>
            </a:solidFill>
          </p:spPr>
          <p:txBody>
            <a:bodyPr/>
            <a:lstStyle/>
            <a:p/>
          </p:txBody>
        </p:sp>
        <p:sp>
          <p:nvSpPr>
            <p:cNvPr id="58" name="rc58"/>
            <p:cNvSpPr/>
            <p:nvPr/>
          </p:nvSpPr>
          <p:spPr>
            <a:xfrm>
              <a:off x="5732236" y="2625046"/>
              <a:ext cx="249522" cy="1477651"/>
            </a:xfrm>
            <a:prstGeom prst="rect">
              <a:avLst/>
            </a:prstGeom>
            <a:solidFill>
              <a:srgbClr val="80BD41">
                <a:alpha val="100000"/>
              </a:srgbClr>
            </a:solidFill>
          </p:spPr>
          <p:txBody>
            <a:bodyPr/>
            <a:lstStyle/>
            <a:p/>
          </p:txBody>
        </p:sp>
        <p:sp>
          <p:nvSpPr>
            <p:cNvPr id="59" name="rc59"/>
            <p:cNvSpPr/>
            <p:nvPr/>
          </p:nvSpPr>
          <p:spPr>
            <a:xfrm>
              <a:off x="5732236" y="2609993"/>
              <a:ext cx="249522" cy="15052"/>
            </a:xfrm>
            <a:prstGeom prst="rect">
              <a:avLst/>
            </a:prstGeom>
            <a:solidFill>
              <a:srgbClr val="1CABE2">
                <a:alpha val="100000"/>
              </a:srgbClr>
            </a:solidFill>
          </p:spPr>
          <p:txBody>
            <a:bodyPr/>
            <a:lstStyle/>
            <a:p/>
          </p:txBody>
        </p:sp>
        <p:sp>
          <p:nvSpPr>
            <p:cNvPr id="60" name="rc60"/>
            <p:cNvSpPr/>
            <p:nvPr/>
          </p:nvSpPr>
          <p:spPr>
            <a:xfrm>
              <a:off x="6009484" y="2602467"/>
              <a:ext cx="249522" cy="1500229"/>
            </a:xfrm>
            <a:prstGeom prst="rect">
              <a:avLst/>
            </a:prstGeom>
            <a:solidFill>
              <a:srgbClr val="80BD41">
                <a:alpha val="100000"/>
              </a:srgbClr>
            </a:solidFill>
          </p:spPr>
          <p:txBody>
            <a:bodyPr/>
            <a:lstStyle/>
            <a:p/>
          </p:txBody>
        </p:sp>
        <p:sp>
          <p:nvSpPr>
            <p:cNvPr id="61" name="rc61"/>
            <p:cNvSpPr/>
            <p:nvPr/>
          </p:nvSpPr>
          <p:spPr>
            <a:xfrm>
              <a:off x="6009484" y="2587415"/>
              <a:ext cx="249522" cy="15052"/>
            </a:xfrm>
            <a:prstGeom prst="rect">
              <a:avLst/>
            </a:prstGeom>
            <a:solidFill>
              <a:srgbClr val="1CABE2">
                <a:alpha val="100000"/>
              </a:srgbClr>
            </a:solidFill>
          </p:spPr>
          <p:txBody>
            <a:bodyPr/>
            <a:lstStyle/>
            <a:p/>
          </p:txBody>
        </p:sp>
        <p:sp>
          <p:nvSpPr>
            <p:cNvPr id="62" name="rc62"/>
            <p:cNvSpPr/>
            <p:nvPr/>
          </p:nvSpPr>
          <p:spPr>
            <a:xfrm>
              <a:off x="6286731" y="2579888"/>
              <a:ext cx="249522" cy="1522808"/>
            </a:xfrm>
            <a:prstGeom prst="rect">
              <a:avLst/>
            </a:prstGeom>
            <a:solidFill>
              <a:srgbClr val="80BD41">
                <a:alpha val="100000"/>
              </a:srgbClr>
            </a:solidFill>
          </p:spPr>
          <p:txBody>
            <a:bodyPr/>
            <a:lstStyle/>
            <a:p/>
          </p:txBody>
        </p:sp>
        <p:sp>
          <p:nvSpPr>
            <p:cNvPr id="63" name="rc63"/>
            <p:cNvSpPr/>
            <p:nvPr/>
          </p:nvSpPr>
          <p:spPr>
            <a:xfrm>
              <a:off x="6286731" y="2564836"/>
              <a:ext cx="249522" cy="15052"/>
            </a:xfrm>
            <a:prstGeom prst="rect">
              <a:avLst/>
            </a:prstGeom>
            <a:solidFill>
              <a:srgbClr val="1CABE2">
                <a:alpha val="100000"/>
              </a:srgbClr>
            </a:solidFill>
          </p:spPr>
          <p:txBody>
            <a:bodyPr/>
            <a:lstStyle/>
            <a:p/>
          </p:txBody>
        </p:sp>
        <p:sp>
          <p:nvSpPr>
            <p:cNvPr id="64" name="rc64"/>
            <p:cNvSpPr/>
            <p:nvPr/>
          </p:nvSpPr>
          <p:spPr>
            <a:xfrm>
              <a:off x="6563979" y="2584906"/>
              <a:ext cx="249522" cy="1517790"/>
            </a:xfrm>
            <a:prstGeom prst="rect">
              <a:avLst/>
            </a:prstGeom>
            <a:solidFill>
              <a:srgbClr val="80BD41">
                <a:alpha val="100000"/>
              </a:srgbClr>
            </a:solidFill>
          </p:spPr>
          <p:txBody>
            <a:bodyPr/>
            <a:lstStyle/>
            <a:p/>
          </p:txBody>
        </p:sp>
        <p:sp>
          <p:nvSpPr>
            <p:cNvPr id="65" name="rc65"/>
            <p:cNvSpPr/>
            <p:nvPr/>
          </p:nvSpPr>
          <p:spPr>
            <a:xfrm>
              <a:off x="6563979" y="2569853"/>
              <a:ext cx="249522" cy="15052"/>
            </a:xfrm>
            <a:prstGeom prst="rect">
              <a:avLst/>
            </a:prstGeom>
            <a:solidFill>
              <a:srgbClr val="1CABE2">
                <a:alpha val="100000"/>
              </a:srgbClr>
            </a:solidFill>
          </p:spPr>
          <p:txBody>
            <a:bodyPr/>
            <a:lstStyle/>
            <a:p/>
          </p:txBody>
        </p:sp>
        <p:sp>
          <p:nvSpPr>
            <p:cNvPr id="66" name="rc66"/>
            <p:cNvSpPr/>
            <p:nvPr/>
          </p:nvSpPr>
          <p:spPr>
            <a:xfrm>
              <a:off x="6841227" y="2522187"/>
              <a:ext cx="249522" cy="1580509"/>
            </a:xfrm>
            <a:prstGeom prst="rect">
              <a:avLst/>
            </a:prstGeom>
            <a:solidFill>
              <a:srgbClr val="80BD41">
                <a:alpha val="100000"/>
              </a:srgbClr>
            </a:solidFill>
          </p:spPr>
          <p:txBody>
            <a:bodyPr/>
            <a:lstStyle/>
            <a:p/>
          </p:txBody>
        </p:sp>
        <p:sp>
          <p:nvSpPr>
            <p:cNvPr id="67" name="rc67"/>
            <p:cNvSpPr/>
            <p:nvPr/>
          </p:nvSpPr>
          <p:spPr>
            <a:xfrm>
              <a:off x="6841227" y="2507135"/>
              <a:ext cx="249522" cy="15052"/>
            </a:xfrm>
            <a:prstGeom prst="rect">
              <a:avLst/>
            </a:prstGeom>
            <a:solidFill>
              <a:srgbClr val="1CABE2">
                <a:alpha val="100000"/>
              </a:srgbClr>
            </a:solidFill>
          </p:spPr>
          <p:txBody>
            <a:bodyPr/>
            <a:lstStyle/>
            <a:p/>
          </p:txBody>
        </p:sp>
        <p:sp>
          <p:nvSpPr>
            <p:cNvPr id="68" name="rc68"/>
            <p:cNvSpPr/>
            <p:nvPr/>
          </p:nvSpPr>
          <p:spPr>
            <a:xfrm>
              <a:off x="7118474" y="2472012"/>
              <a:ext cx="249522" cy="1630684"/>
            </a:xfrm>
            <a:prstGeom prst="rect">
              <a:avLst/>
            </a:prstGeom>
            <a:solidFill>
              <a:srgbClr val="80BD41">
                <a:alpha val="100000"/>
              </a:srgbClr>
            </a:solidFill>
          </p:spPr>
          <p:txBody>
            <a:bodyPr/>
            <a:lstStyle/>
            <a:p/>
          </p:txBody>
        </p:sp>
        <p:sp>
          <p:nvSpPr>
            <p:cNvPr id="69" name="rc69"/>
            <p:cNvSpPr/>
            <p:nvPr/>
          </p:nvSpPr>
          <p:spPr>
            <a:xfrm>
              <a:off x="7118474" y="2454451"/>
              <a:ext cx="249522" cy="17561"/>
            </a:xfrm>
            <a:prstGeom prst="rect">
              <a:avLst/>
            </a:prstGeom>
            <a:solidFill>
              <a:srgbClr val="1CABE2">
                <a:alpha val="100000"/>
              </a:srgbClr>
            </a:solidFill>
          </p:spPr>
          <p:txBody>
            <a:bodyPr/>
            <a:lstStyle/>
            <a:p/>
          </p:txBody>
        </p:sp>
        <p:sp>
          <p:nvSpPr>
            <p:cNvPr id="70" name="rc70"/>
            <p:cNvSpPr/>
            <p:nvPr/>
          </p:nvSpPr>
          <p:spPr>
            <a:xfrm>
              <a:off x="7395722" y="2439399"/>
              <a:ext cx="249522" cy="1663298"/>
            </a:xfrm>
            <a:prstGeom prst="rect">
              <a:avLst/>
            </a:prstGeom>
            <a:solidFill>
              <a:srgbClr val="80BD41">
                <a:alpha val="100000"/>
              </a:srgbClr>
            </a:solidFill>
          </p:spPr>
          <p:txBody>
            <a:bodyPr/>
            <a:lstStyle/>
            <a:p/>
          </p:txBody>
        </p:sp>
        <p:sp>
          <p:nvSpPr>
            <p:cNvPr id="71" name="rc71"/>
            <p:cNvSpPr/>
            <p:nvPr/>
          </p:nvSpPr>
          <p:spPr>
            <a:xfrm>
              <a:off x="7395722" y="2421837"/>
              <a:ext cx="249522" cy="17561"/>
            </a:xfrm>
            <a:prstGeom prst="rect">
              <a:avLst/>
            </a:prstGeom>
            <a:solidFill>
              <a:srgbClr val="1CABE2">
                <a:alpha val="100000"/>
              </a:srgbClr>
            </a:solidFill>
          </p:spPr>
          <p:txBody>
            <a:bodyPr/>
            <a:lstStyle/>
            <a:p/>
          </p:txBody>
        </p:sp>
        <p:sp>
          <p:nvSpPr>
            <p:cNvPr id="72" name="rc72"/>
            <p:cNvSpPr/>
            <p:nvPr/>
          </p:nvSpPr>
          <p:spPr>
            <a:xfrm>
              <a:off x="7672970" y="2384206"/>
              <a:ext cx="249522" cy="1718490"/>
            </a:xfrm>
            <a:prstGeom prst="rect">
              <a:avLst/>
            </a:prstGeom>
            <a:solidFill>
              <a:srgbClr val="80BD41">
                <a:alpha val="100000"/>
              </a:srgbClr>
            </a:solidFill>
          </p:spPr>
          <p:txBody>
            <a:bodyPr/>
            <a:lstStyle/>
            <a:p/>
          </p:txBody>
        </p:sp>
        <p:sp>
          <p:nvSpPr>
            <p:cNvPr id="73" name="rc73"/>
            <p:cNvSpPr/>
            <p:nvPr/>
          </p:nvSpPr>
          <p:spPr>
            <a:xfrm>
              <a:off x="7672970" y="2366645"/>
              <a:ext cx="249522" cy="17561"/>
            </a:xfrm>
            <a:prstGeom prst="rect">
              <a:avLst/>
            </a:prstGeom>
            <a:solidFill>
              <a:srgbClr val="1CABE2">
                <a:alpha val="100000"/>
              </a:srgbClr>
            </a:solidFill>
          </p:spPr>
          <p:txBody>
            <a:bodyPr/>
            <a:lstStyle/>
            <a:p/>
          </p:txBody>
        </p:sp>
        <p:sp>
          <p:nvSpPr>
            <p:cNvPr id="74" name="rc74"/>
            <p:cNvSpPr/>
            <p:nvPr/>
          </p:nvSpPr>
          <p:spPr>
            <a:xfrm>
              <a:off x="7950217" y="2381697"/>
              <a:ext cx="249522" cy="1720999"/>
            </a:xfrm>
            <a:prstGeom prst="rect">
              <a:avLst/>
            </a:prstGeom>
            <a:solidFill>
              <a:srgbClr val="80BD41">
                <a:alpha val="100000"/>
              </a:srgbClr>
            </a:solidFill>
          </p:spPr>
          <p:txBody>
            <a:bodyPr/>
            <a:lstStyle/>
            <a:p/>
          </p:txBody>
        </p:sp>
        <p:sp>
          <p:nvSpPr>
            <p:cNvPr id="75" name="rc75"/>
            <p:cNvSpPr/>
            <p:nvPr/>
          </p:nvSpPr>
          <p:spPr>
            <a:xfrm>
              <a:off x="7950217" y="2364136"/>
              <a:ext cx="249522" cy="17561"/>
            </a:xfrm>
            <a:prstGeom prst="rect">
              <a:avLst/>
            </a:prstGeom>
            <a:solidFill>
              <a:srgbClr val="1CABE2">
                <a:alpha val="100000"/>
              </a:srgbClr>
            </a:solidFill>
          </p:spPr>
          <p:txBody>
            <a:bodyPr/>
            <a:lstStyle/>
            <a:p/>
          </p:txBody>
        </p:sp>
        <p:sp>
          <p:nvSpPr>
            <p:cNvPr id="76" name="pl76"/>
            <p:cNvSpPr/>
            <p:nvPr/>
          </p:nvSpPr>
          <p:spPr>
            <a:xfrm>
              <a:off x="1421035" y="123655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732" y="257811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8" name="tx88"/>
            <p:cNvSpPr/>
            <p:nvPr/>
          </p:nvSpPr>
          <p:spPr>
            <a:xfrm>
              <a:off x="2741971" y="26421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9" name="tx89"/>
            <p:cNvSpPr/>
            <p:nvPr/>
          </p:nvSpPr>
          <p:spPr>
            <a:xfrm>
              <a:off x="4128209" y="25278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0" name="tx90"/>
            <p:cNvSpPr/>
            <p:nvPr/>
          </p:nvSpPr>
          <p:spPr>
            <a:xfrm>
              <a:off x="5553624" y="246654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1" name="tx91"/>
            <p:cNvSpPr/>
            <p:nvPr/>
          </p:nvSpPr>
          <p:spPr>
            <a:xfrm>
              <a:off x="6623438" y="24339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2" name="tx92"/>
            <p:cNvSpPr/>
            <p:nvPr/>
          </p:nvSpPr>
          <p:spPr>
            <a:xfrm>
              <a:off x="6900686" y="23712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3" name="tx93"/>
            <p:cNvSpPr/>
            <p:nvPr/>
          </p:nvSpPr>
          <p:spPr>
            <a:xfrm>
              <a:off x="7177933" y="23210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4" name="tx94"/>
            <p:cNvSpPr/>
            <p:nvPr/>
          </p:nvSpPr>
          <p:spPr>
            <a:xfrm>
              <a:off x="7455181" y="22859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5" name="tx95"/>
            <p:cNvSpPr/>
            <p:nvPr/>
          </p:nvSpPr>
          <p:spPr>
            <a:xfrm>
              <a:off x="7732429" y="22307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96" name="tx96"/>
            <p:cNvSpPr/>
            <p:nvPr/>
          </p:nvSpPr>
          <p:spPr>
            <a:xfrm>
              <a:off x="8009676" y="22307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97" name="pl97"/>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381445"/>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08" name="tx108"/>
            <p:cNvSpPr/>
            <p:nvPr/>
          </p:nvSpPr>
          <p:spPr>
            <a:xfrm>
              <a:off x="1367476" y="26864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4116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0" name="tx110"/>
            <p:cNvSpPr/>
            <p:nvPr/>
          </p:nvSpPr>
          <p:spPr>
            <a:xfrm>
              <a:off x="2753715" y="27504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3563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2" name="tx112"/>
            <p:cNvSpPr/>
            <p:nvPr/>
          </p:nvSpPr>
          <p:spPr>
            <a:xfrm>
              <a:off x="4139953" y="26363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3250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4" name="tx114"/>
            <p:cNvSpPr/>
            <p:nvPr/>
          </p:nvSpPr>
          <p:spPr>
            <a:xfrm>
              <a:off x="5526191" y="25760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62615" y="330875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6" name="tx116"/>
            <p:cNvSpPr/>
            <p:nvPr/>
          </p:nvSpPr>
          <p:spPr>
            <a:xfrm>
              <a:off x="6635182" y="25434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2773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8" name="tx118"/>
            <p:cNvSpPr/>
            <p:nvPr/>
          </p:nvSpPr>
          <p:spPr>
            <a:xfrm>
              <a:off x="6912430" y="24807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252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0" name="tx120"/>
            <p:cNvSpPr/>
            <p:nvPr/>
          </p:nvSpPr>
          <p:spPr>
            <a:xfrm>
              <a:off x="7189677" y="2429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2360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2" name="tx122"/>
            <p:cNvSpPr/>
            <p:nvPr/>
          </p:nvSpPr>
          <p:spPr>
            <a:xfrm>
              <a:off x="7466925" y="23967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2084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4" name="tx124"/>
            <p:cNvSpPr/>
            <p:nvPr/>
          </p:nvSpPr>
          <p:spPr>
            <a:xfrm>
              <a:off x="7744173" y="23415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2071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6" name="tx126"/>
            <p:cNvSpPr/>
            <p:nvPr/>
          </p:nvSpPr>
          <p:spPr>
            <a:xfrm>
              <a:off x="8021420" y="23390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8" name="tx128"/>
            <p:cNvSpPr/>
            <p:nvPr/>
          </p:nvSpPr>
          <p:spPr>
            <a:xfrm>
              <a:off x="694268" y="342339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694268" y="2796209"/>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694268" y="2170728"/>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616573" y="1541837"/>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16573" y="91465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50218"/>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2000-2024</a:t>
              </a:r>
            </a:p>
          </p:txBody>
        </p:sp>
        <p:sp>
          <p:nvSpPr>
            <p:cNvPr id="158" name="pl158"/>
            <p:cNvSpPr/>
            <p:nvPr/>
          </p:nvSpPr>
          <p:spPr>
            <a:xfrm>
              <a:off x="22463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1465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0468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9470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9648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0966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9969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748138" cy="167191"/>
            </a:xfrm>
            <a:prstGeom prst="rect">
              <a:avLst/>
            </a:prstGeom>
            <a:solidFill>
              <a:srgbClr val="80BD41">
                <a:alpha val="100000"/>
              </a:srgbClr>
            </a:solidFill>
          </p:spPr>
          <p:txBody>
            <a:bodyPr/>
            <a:lstStyle/>
            <a:p/>
          </p:txBody>
        </p:sp>
        <p:sp>
          <p:nvSpPr>
            <p:cNvPr id="170" name="rc170"/>
            <p:cNvSpPr/>
            <p:nvPr/>
          </p:nvSpPr>
          <p:spPr>
            <a:xfrm>
              <a:off x="7044412" y="5889059"/>
              <a:ext cx="57006" cy="167191"/>
            </a:xfrm>
            <a:prstGeom prst="rect">
              <a:avLst/>
            </a:prstGeom>
            <a:solidFill>
              <a:srgbClr val="1CABE2">
                <a:alpha val="100000"/>
              </a:srgbClr>
            </a:solidFill>
          </p:spPr>
          <p:txBody>
            <a:bodyPr/>
            <a:lstStyle/>
            <a:p/>
          </p:txBody>
        </p:sp>
        <p:sp>
          <p:nvSpPr>
            <p:cNvPr id="171" name="rc171"/>
            <p:cNvSpPr/>
            <p:nvPr/>
          </p:nvSpPr>
          <p:spPr>
            <a:xfrm>
              <a:off x="1296273" y="5680069"/>
              <a:ext cx="6508222" cy="167191"/>
            </a:xfrm>
            <a:prstGeom prst="rect">
              <a:avLst/>
            </a:prstGeom>
            <a:solidFill>
              <a:srgbClr val="80BD41">
                <a:alpha val="100000"/>
              </a:srgbClr>
            </a:solidFill>
          </p:spPr>
          <p:txBody>
            <a:bodyPr/>
            <a:lstStyle/>
            <a:p/>
          </p:txBody>
        </p:sp>
        <p:sp>
          <p:nvSpPr>
            <p:cNvPr id="172" name="rc172"/>
            <p:cNvSpPr/>
            <p:nvPr/>
          </p:nvSpPr>
          <p:spPr>
            <a:xfrm>
              <a:off x="7804496" y="5680069"/>
              <a:ext cx="66507" cy="167191"/>
            </a:xfrm>
            <a:prstGeom prst="rect">
              <a:avLst/>
            </a:prstGeom>
            <a:solidFill>
              <a:srgbClr val="1CABE2">
                <a:alpha val="100000"/>
              </a:srgbClr>
            </a:solidFill>
          </p:spPr>
          <p:txBody>
            <a:bodyPr/>
            <a:lstStyle/>
            <a:p/>
          </p:txBody>
        </p:sp>
        <p:sp>
          <p:nvSpPr>
            <p:cNvPr id="173" name="rc173"/>
            <p:cNvSpPr/>
            <p:nvPr/>
          </p:nvSpPr>
          <p:spPr>
            <a:xfrm>
              <a:off x="1296273" y="5471080"/>
              <a:ext cx="6517723" cy="167191"/>
            </a:xfrm>
            <a:prstGeom prst="rect">
              <a:avLst/>
            </a:prstGeom>
            <a:solidFill>
              <a:srgbClr val="80BD41">
                <a:alpha val="100000"/>
              </a:srgbClr>
            </a:solidFill>
          </p:spPr>
          <p:txBody>
            <a:bodyPr/>
            <a:lstStyle/>
            <a:p/>
          </p:txBody>
        </p:sp>
        <p:sp>
          <p:nvSpPr>
            <p:cNvPr id="174" name="rc174"/>
            <p:cNvSpPr/>
            <p:nvPr/>
          </p:nvSpPr>
          <p:spPr>
            <a:xfrm>
              <a:off x="7813997" y="5471080"/>
              <a:ext cx="66507" cy="167191"/>
            </a:xfrm>
            <a:prstGeom prst="rect">
              <a:avLst/>
            </a:prstGeom>
            <a:solidFill>
              <a:srgbClr val="1CABE2">
                <a:alpha val="100000"/>
              </a:srgbClr>
            </a:solidFill>
          </p:spPr>
          <p:txBody>
            <a:bodyPr/>
            <a:lstStyle/>
            <a:p/>
          </p:txBody>
        </p:sp>
        <p:sp>
          <p:nvSpPr>
            <p:cNvPr id="175" name="tx175"/>
            <p:cNvSpPr/>
            <p:nvPr/>
          </p:nvSpPr>
          <p:spPr>
            <a:xfrm>
              <a:off x="7311303"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6" name="tx176"/>
            <p:cNvSpPr/>
            <p:nvPr/>
          </p:nvSpPr>
          <p:spPr>
            <a:xfrm>
              <a:off x="8119368"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77" name="tx177"/>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78" name="tx178"/>
            <p:cNvSpPr/>
            <p:nvPr/>
          </p:nvSpPr>
          <p:spPr>
            <a:xfrm>
              <a:off x="4140198" y="5932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9" name="tx179"/>
            <p:cNvSpPr/>
            <p:nvPr/>
          </p:nvSpPr>
          <p:spPr>
            <a:xfrm>
              <a:off x="701111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475036"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81" name="tx181"/>
            <p:cNvSpPr/>
            <p:nvPr/>
          </p:nvSpPr>
          <p:spPr>
            <a:xfrm>
              <a:off x="777595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479786"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83" name="tx183"/>
            <p:cNvSpPr/>
            <p:nvPr/>
          </p:nvSpPr>
          <p:spPr>
            <a:xfrm>
              <a:off x="7785453"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15763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057848"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0" name="tx190"/>
            <p:cNvSpPr/>
            <p:nvPr/>
          </p:nvSpPr>
          <p:spPr>
            <a:xfrm>
              <a:off x="6958059"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increased 13% compared to in 2019.
The number of surviving infants increased approximately 13%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Luxembourg</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
            </a:xfrm>
            <a:custGeom>
              <a:avLst/>
              <a:pathLst>
                <a:path w="3397293" h="28570">
                  <a:moveTo>
                    <a:pt x="0" y="0"/>
                  </a:moveTo>
                  <a:lnTo>
                    <a:pt x="141553" y="0"/>
                  </a:lnTo>
                  <a:lnTo>
                    <a:pt x="283107" y="0"/>
                  </a:lnTo>
                  <a:lnTo>
                    <a:pt x="424661" y="2857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
            </a:xfrm>
            <a:custGeom>
              <a:avLst/>
              <a:pathLst>
                <a:path w="3397293" h="28570">
                  <a:moveTo>
                    <a:pt x="0" y="0"/>
                  </a:moveTo>
                  <a:lnTo>
                    <a:pt x="141553" y="0"/>
                  </a:lnTo>
                  <a:lnTo>
                    <a:pt x="283107" y="0"/>
                  </a:lnTo>
                  <a:lnTo>
                    <a:pt x="424661" y="2857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
            </a:xfrm>
            <a:custGeom>
              <a:avLst/>
              <a:pathLst>
                <a:path w="3397293" h="28570">
                  <a:moveTo>
                    <a:pt x="0" y="0"/>
                  </a:moveTo>
                  <a:lnTo>
                    <a:pt x="141553" y="0"/>
                  </a:lnTo>
                  <a:lnTo>
                    <a:pt x="283107" y="0"/>
                  </a:lnTo>
                  <a:lnTo>
                    <a:pt x="424661" y="2857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39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39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748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373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06761" y="480401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60" name="tx60"/>
            <p:cNvSpPr/>
            <p:nvPr/>
          </p:nvSpPr>
          <p:spPr>
            <a:xfrm>
              <a:off x="26419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0445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17502" y="472419"/>
              <a:ext cx="280421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Luxembourg,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119995"/>
            </a:xfrm>
            <a:custGeom>
              <a:avLst/>
              <a:pathLst>
                <a:path w="3397293" h="119995">
                  <a:moveTo>
                    <a:pt x="0" y="0"/>
                  </a:moveTo>
                  <a:lnTo>
                    <a:pt x="141553" y="0"/>
                  </a:lnTo>
                  <a:lnTo>
                    <a:pt x="283107" y="0"/>
                  </a:lnTo>
                  <a:lnTo>
                    <a:pt x="424661" y="119995"/>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119995"/>
            </a:xfrm>
            <a:custGeom>
              <a:avLst/>
              <a:pathLst>
                <a:path w="3397293" h="119995">
                  <a:moveTo>
                    <a:pt x="0" y="0"/>
                  </a:moveTo>
                  <a:lnTo>
                    <a:pt x="141553" y="0"/>
                  </a:lnTo>
                  <a:lnTo>
                    <a:pt x="283107" y="0"/>
                  </a:lnTo>
                  <a:lnTo>
                    <a:pt x="424661" y="119995"/>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119995"/>
            </a:xfrm>
            <a:custGeom>
              <a:avLst/>
              <a:pathLst>
                <a:path w="3397293" h="119995">
                  <a:moveTo>
                    <a:pt x="0" y="0"/>
                  </a:moveTo>
                  <a:lnTo>
                    <a:pt x="141553" y="0"/>
                  </a:lnTo>
                  <a:lnTo>
                    <a:pt x="283107" y="0"/>
                  </a:lnTo>
                  <a:lnTo>
                    <a:pt x="424661" y="119995"/>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115288"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5563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5563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9159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540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23459" y="480401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122" name="tx122"/>
            <p:cNvSpPr/>
            <p:nvPr/>
          </p:nvSpPr>
          <p:spPr>
            <a:xfrm>
              <a:off x="69586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2115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782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004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226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448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393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615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837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6472687" cy="149993"/>
            </a:xfrm>
            <a:prstGeom prst="rect">
              <a:avLst/>
            </a:prstGeom>
            <a:solidFill>
              <a:srgbClr val="1CABE2">
                <a:alpha val="80000"/>
              </a:srgbClr>
            </a:solidFill>
          </p:spPr>
          <p:txBody>
            <a:bodyPr/>
            <a:lstStyle/>
            <a:p/>
          </p:txBody>
        </p:sp>
        <p:sp>
          <p:nvSpPr>
            <p:cNvPr id="137" name="rc137"/>
            <p:cNvSpPr/>
            <p:nvPr/>
          </p:nvSpPr>
          <p:spPr>
            <a:xfrm>
              <a:off x="1317178" y="5637654"/>
              <a:ext cx="7321564"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83982"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4" name="tx144"/>
            <p:cNvSpPr/>
            <p:nvPr/>
          </p:nvSpPr>
          <p:spPr>
            <a:xfrm>
              <a:off x="540617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5" name="tx145"/>
            <p:cNvSpPr/>
            <p:nvPr/>
          </p:nvSpPr>
          <p:spPr>
            <a:xfrm>
              <a:off x="752836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Luxembourg (99%) was 14 percentage points higher than the global average (85%) and 5 percentage points higher than the average across all non-programme countries (94%).
National DTP3 coverage was the same as in 2019 (99%).
The number of un- and undervaccinated children remained approximately the same (&lt;100)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Luxembourg ranked number 37 out of 41 countries for lowest DTP3 coverage (based on tied ranks).
Luxembourg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25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4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58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75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69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83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900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817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73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650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673247"/>
              <a:ext cx="249522" cy="1333438"/>
            </a:xfrm>
            <a:prstGeom prst="rect">
              <a:avLst/>
            </a:prstGeom>
            <a:solidFill>
              <a:srgbClr val="80BD41">
                <a:alpha val="100000"/>
              </a:srgbClr>
            </a:solidFill>
          </p:spPr>
          <p:txBody>
            <a:bodyPr/>
            <a:lstStyle/>
            <a:p/>
          </p:txBody>
        </p:sp>
        <p:sp>
          <p:nvSpPr>
            <p:cNvPr id="27" name="rc27"/>
            <p:cNvSpPr/>
            <p:nvPr/>
          </p:nvSpPr>
          <p:spPr>
            <a:xfrm>
              <a:off x="1296273" y="2658647"/>
              <a:ext cx="249522" cy="14599"/>
            </a:xfrm>
            <a:prstGeom prst="rect">
              <a:avLst/>
            </a:prstGeom>
            <a:solidFill>
              <a:srgbClr val="1CABE2">
                <a:alpha val="100000"/>
              </a:srgbClr>
            </a:solidFill>
          </p:spPr>
          <p:txBody>
            <a:bodyPr/>
            <a:lstStyle/>
            <a:p/>
          </p:txBody>
        </p:sp>
        <p:sp>
          <p:nvSpPr>
            <p:cNvPr id="28" name="rc28"/>
            <p:cNvSpPr/>
            <p:nvPr/>
          </p:nvSpPr>
          <p:spPr>
            <a:xfrm>
              <a:off x="1573521" y="2707313"/>
              <a:ext cx="249522" cy="1299372"/>
            </a:xfrm>
            <a:prstGeom prst="rect">
              <a:avLst/>
            </a:prstGeom>
            <a:solidFill>
              <a:srgbClr val="80BD41">
                <a:alpha val="100000"/>
              </a:srgbClr>
            </a:solidFill>
          </p:spPr>
          <p:txBody>
            <a:bodyPr/>
            <a:lstStyle/>
            <a:p/>
          </p:txBody>
        </p:sp>
        <p:sp>
          <p:nvSpPr>
            <p:cNvPr id="29" name="rc29"/>
            <p:cNvSpPr/>
            <p:nvPr/>
          </p:nvSpPr>
          <p:spPr>
            <a:xfrm>
              <a:off x="1573521" y="2695146"/>
              <a:ext cx="249522" cy="12166"/>
            </a:xfrm>
            <a:prstGeom prst="rect">
              <a:avLst/>
            </a:prstGeom>
            <a:solidFill>
              <a:srgbClr val="1CABE2">
                <a:alpha val="100000"/>
              </a:srgbClr>
            </a:solidFill>
          </p:spPr>
          <p:txBody>
            <a:bodyPr/>
            <a:lstStyle/>
            <a:p/>
          </p:txBody>
        </p:sp>
        <p:sp>
          <p:nvSpPr>
            <p:cNvPr id="30" name="rc30"/>
            <p:cNvSpPr/>
            <p:nvPr/>
          </p:nvSpPr>
          <p:spPr>
            <a:xfrm>
              <a:off x="1850769" y="2731645"/>
              <a:ext cx="249522" cy="1275039"/>
            </a:xfrm>
            <a:prstGeom prst="rect">
              <a:avLst/>
            </a:prstGeom>
            <a:solidFill>
              <a:srgbClr val="80BD41">
                <a:alpha val="100000"/>
              </a:srgbClr>
            </a:solidFill>
          </p:spPr>
          <p:txBody>
            <a:bodyPr/>
            <a:lstStyle/>
            <a:p/>
          </p:txBody>
        </p:sp>
        <p:sp>
          <p:nvSpPr>
            <p:cNvPr id="31" name="rc31"/>
            <p:cNvSpPr/>
            <p:nvPr/>
          </p:nvSpPr>
          <p:spPr>
            <a:xfrm>
              <a:off x="1850769" y="2719479"/>
              <a:ext cx="249522" cy="12166"/>
            </a:xfrm>
            <a:prstGeom prst="rect">
              <a:avLst/>
            </a:prstGeom>
            <a:solidFill>
              <a:srgbClr val="1CABE2">
                <a:alpha val="100000"/>
              </a:srgbClr>
            </a:solidFill>
          </p:spPr>
          <p:txBody>
            <a:bodyPr/>
            <a:lstStyle/>
            <a:p/>
          </p:txBody>
        </p:sp>
        <p:sp>
          <p:nvSpPr>
            <p:cNvPr id="32" name="rc32"/>
            <p:cNvSpPr/>
            <p:nvPr/>
          </p:nvSpPr>
          <p:spPr>
            <a:xfrm>
              <a:off x="2128016" y="2763278"/>
              <a:ext cx="249522" cy="1243406"/>
            </a:xfrm>
            <a:prstGeom prst="rect">
              <a:avLst/>
            </a:prstGeom>
            <a:solidFill>
              <a:srgbClr val="80BD41">
                <a:alpha val="100000"/>
              </a:srgbClr>
            </a:solidFill>
          </p:spPr>
          <p:txBody>
            <a:bodyPr/>
            <a:lstStyle/>
            <a:p/>
          </p:txBody>
        </p:sp>
        <p:sp>
          <p:nvSpPr>
            <p:cNvPr id="33" name="rc33"/>
            <p:cNvSpPr/>
            <p:nvPr/>
          </p:nvSpPr>
          <p:spPr>
            <a:xfrm>
              <a:off x="2128016" y="2738945"/>
              <a:ext cx="249522" cy="24332"/>
            </a:xfrm>
            <a:prstGeom prst="rect">
              <a:avLst/>
            </a:prstGeom>
            <a:solidFill>
              <a:srgbClr val="1CABE2">
                <a:alpha val="100000"/>
              </a:srgbClr>
            </a:solidFill>
          </p:spPr>
          <p:txBody>
            <a:bodyPr/>
            <a:lstStyle/>
            <a:p/>
          </p:txBody>
        </p:sp>
        <p:sp>
          <p:nvSpPr>
            <p:cNvPr id="34" name="rc34"/>
            <p:cNvSpPr/>
            <p:nvPr/>
          </p:nvSpPr>
          <p:spPr>
            <a:xfrm>
              <a:off x="2405264" y="2714612"/>
              <a:ext cx="249522" cy="1292072"/>
            </a:xfrm>
            <a:prstGeom prst="rect">
              <a:avLst/>
            </a:prstGeom>
            <a:solidFill>
              <a:srgbClr val="80BD41">
                <a:alpha val="100000"/>
              </a:srgbClr>
            </a:solidFill>
          </p:spPr>
          <p:txBody>
            <a:bodyPr/>
            <a:lstStyle/>
            <a:p/>
          </p:txBody>
        </p:sp>
        <p:sp>
          <p:nvSpPr>
            <p:cNvPr id="35" name="rc35"/>
            <p:cNvSpPr/>
            <p:nvPr/>
          </p:nvSpPr>
          <p:spPr>
            <a:xfrm>
              <a:off x="2405264" y="2702446"/>
              <a:ext cx="249522" cy="12166"/>
            </a:xfrm>
            <a:prstGeom prst="rect">
              <a:avLst/>
            </a:prstGeom>
            <a:solidFill>
              <a:srgbClr val="1CABE2">
                <a:alpha val="100000"/>
              </a:srgbClr>
            </a:solidFill>
          </p:spPr>
          <p:txBody>
            <a:bodyPr/>
            <a:lstStyle/>
            <a:p/>
          </p:txBody>
        </p:sp>
        <p:sp>
          <p:nvSpPr>
            <p:cNvPr id="36" name="rc36"/>
            <p:cNvSpPr/>
            <p:nvPr/>
          </p:nvSpPr>
          <p:spPr>
            <a:xfrm>
              <a:off x="2682512" y="2734079"/>
              <a:ext cx="249522" cy="1272606"/>
            </a:xfrm>
            <a:prstGeom prst="rect">
              <a:avLst/>
            </a:prstGeom>
            <a:solidFill>
              <a:srgbClr val="80BD41">
                <a:alpha val="100000"/>
              </a:srgbClr>
            </a:solidFill>
          </p:spPr>
          <p:txBody>
            <a:bodyPr/>
            <a:lstStyle/>
            <a:p/>
          </p:txBody>
        </p:sp>
        <p:sp>
          <p:nvSpPr>
            <p:cNvPr id="37" name="rc37"/>
            <p:cNvSpPr/>
            <p:nvPr/>
          </p:nvSpPr>
          <p:spPr>
            <a:xfrm>
              <a:off x="2682512" y="2721912"/>
              <a:ext cx="249522" cy="12166"/>
            </a:xfrm>
            <a:prstGeom prst="rect">
              <a:avLst/>
            </a:prstGeom>
            <a:solidFill>
              <a:srgbClr val="1CABE2">
                <a:alpha val="100000"/>
              </a:srgbClr>
            </a:solidFill>
          </p:spPr>
          <p:txBody>
            <a:bodyPr/>
            <a:lstStyle/>
            <a:p/>
          </p:txBody>
        </p:sp>
        <p:sp>
          <p:nvSpPr>
            <p:cNvPr id="38" name="rc38"/>
            <p:cNvSpPr/>
            <p:nvPr/>
          </p:nvSpPr>
          <p:spPr>
            <a:xfrm>
              <a:off x="2959759" y="2702446"/>
              <a:ext cx="249522" cy="1304238"/>
            </a:xfrm>
            <a:prstGeom prst="rect">
              <a:avLst/>
            </a:prstGeom>
            <a:solidFill>
              <a:srgbClr val="80BD41">
                <a:alpha val="100000"/>
              </a:srgbClr>
            </a:solidFill>
          </p:spPr>
          <p:txBody>
            <a:bodyPr/>
            <a:lstStyle/>
            <a:p/>
          </p:txBody>
        </p:sp>
        <p:sp>
          <p:nvSpPr>
            <p:cNvPr id="39" name="rc39"/>
            <p:cNvSpPr/>
            <p:nvPr/>
          </p:nvSpPr>
          <p:spPr>
            <a:xfrm>
              <a:off x="2959759" y="2690280"/>
              <a:ext cx="249522" cy="12166"/>
            </a:xfrm>
            <a:prstGeom prst="rect">
              <a:avLst/>
            </a:prstGeom>
            <a:solidFill>
              <a:srgbClr val="1CABE2">
                <a:alpha val="100000"/>
              </a:srgbClr>
            </a:solidFill>
          </p:spPr>
          <p:txBody>
            <a:bodyPr/>
            <a:lstStyle/>
            <a:p/>
          </p:txBody>
        </p:sp>
        <p:sp>
          <p:nvSpPr>
            <p:cNvPr id="40" name="rc40"/>
            <p:cNvSpPr/>
            <p:nvPr/>
          </p:nvSpPr>
          <p:spPr>
            <a:xfrm>
              <a:off x="3237007" y="2712179"/>
              <a:ext cx="249522" cy="1294505"/>
            </a:xfrm>
            <a:prstGeom prst="rect">
              <a:avLst/>
            </a:prstGeom>
            <a:solidFill>
              <a:srgbClr val="80BD41">
                <a:alpha val="100000"/>
              </a:srgbClr>
            </a:solidFill>
          </p:spPr>
          <p:txBody>
            <a:bodyPr/>
            <a:lstStyle/>
            <a:p/>
          </p:txBody>
        </p:sp>
        <p:sp>
          <p:nvSpPr>
            <p:cNvPr id="41" name="rc41"/>
            <p:cNvSpPr/>
            <p:nvPr/>
          </p:nvSpPr>
          <p:spPr>
            <a:xfrm>
              <a:off x="3237007" y="2700013"/>
              <a:ext cx="249522" cy="12166"/>
            </a:xfrm>
            <a:prstGeom prst="rect">
              <a:avLst/>
            </a:prstGeom>
            <a:solidFill>
              <a:srgbClr val="1CABE2">
                <a:alpha val="100000"/>
              </a:srgbClr>
            </a:solidFill>
          </p:spPr>
          <p:txBody>
            <a:bodyPr/>
            <a:lstStyle/>
            <a:p/>
          </p:txBody>
        </p:sp>
        <p:sp>
          <p:nvSpPr>
            <p:cNvPr id="42" name="rc42"/>
            <p:cNvSpPr/>
            <p:nvPr/>
          </p:nvSpPr>
          <p:spPr>
            <a:xfrm>
              <a:off x="3514255" y="2690280"/>
              <a:ext cx="249522" cy="1316405"/>
            </a:xfrm>
            <a:prstGeom prst="rect">
              <a:avLst/>
            </a:prstGeom>
            <a:solidFill>
              <a:srgbClr val="80BD41">
                <a:alpha val="100000"/>
              </a:srgbClr>
            </a:solidFill>
          </p:spPr>
          <p:txBody>
            <a:bodyPr/>
            <a:lstStyle/>
            <a:p/>
          </p:txBody>
        </p:sp>
        <p:sp>
          <p:nvSpPr>
            <p:cNvPr id="43" name="rc43"/>
            <p:cNvSpPr/>
            <p:nvPr/>
          </p:nvSpPr>
          <p:spPr>
            <a:xfrm>
              <a:off x="3514255" y="2675680"/>
              <a:ext cx="249522" cy="14599"/>
            </a:xfrm>
            <a:prstGeom prst="rect">
              <a:avLst/>
            </a:prstGeom>
            <a:solidFill>
              <a:srgbClr val="1CABE2">
                <a:alpha val="100000"/>
              </a:srgbClr>
            </a:solidFill>
          </p:spPr>
          <p:txBody>
            <a:bodyPr/>
            <a:lstStyle/>
            <a:p/>
          </p:txBody>
        </p:sp>
        <p:sp>
          <p:nvSpPr>
            <p:cNvPr id="44" name="rc44"/>
            <p:cNvSpPr/>
            <p:nvPr/>
          </p:nvSpPr>
          <p:spPr>
            <a:xfrm>
              <a:off x="3791502" y="2673247"/>
              <a:ext cx="249522" cy="1333438"/>
            </a:xfrm>
            <a:prstGeom prst="rect">
              <a:avLst/>
            </a:prstGeom>
            <a:solidFill>
              <a:srgbClr val="80BD41">
                <a:alpha val="100000"/>
              </a:srgbClr>
            </a:solidFill>
          </p:spPr>
          <p:txBody>
            <a:bodyPr/>
            <a:lstStyle/>
            <a:p/>
          </p:txBody>
        </p:sp>
        <p:sp>
          <p:nvSpPr>
            <p:cNvPr id="45" name="rc45"/>
            <p:cNvSpPr/>
            <p:nvPr/>
          </p:nvSpPr>
          <p:spPr>
            <a:xfrm>
              <a:off x="3791502" y="2658647"/>
              <a:ext cx="249522" cy="14599"/>
            </a:xfrm>
            <a:prstGeom prst="rect">
              <a:avLst/>
            </a:prstGeom>
            <a:solidFill>
              <a:srgbClr val="1CABE2">
                <a:alpha val="100000"/>
              </a:srgbClr>
            </a:solidFill>
          </p:spPr>
          <p:txBody>
            <a:bodyPr/>
            <a:lstStyle/>
            <a:p/>
          </p:txBody>
        </p:sp>
        <p:sp>
          <p:nvSpPr>
            <p:cNvPr id="46" name="rc46"/>
            <p:cNvSpPr/>
            <p:nvPr/>
          </p:nvSpPr>
          <p:spPr>
            <a:xfrm>
              <a:off x="4068750" y="2624581"/>
              <a:ext cx="249522" cy="1382103"/>
            </a:xfrm>
            <a:prstGeom prst="rect">
              <a:avLst/>
            </a:prstGeom>
            <a:solidFill>
              <a:srgbClr val="80BD41">
                <a:alpha val="100000"/>
              </a:srgbClr>
            </a:solidFill>
          </p:spPr>
          <p:txBody>
            <a:bodyPr/>
            <a:lstStyle/>
            <a:p/>
          </p:txBody>
        </p:sp>
        <p:sp>
          <p:nvSpPr>
            <p:cNvPr id="47" name="rc47"/>
            <p:cNvSpPr/>
            <p:nvPr/>
          </p:nvSpPr>
          <p:spPr>
            <a:xfrm>
              <a:off x="4068750" y="2609981"/>
              <a:ext cx="249522" cy="14599"/>
            </a:xfrm>
            <a:prstGeom prst="rect">
              <a:avLst/>
            </a:prstGeom>
            <a:solidFill>
              <a:srgbClr val="1CABE2">
                <a:alpha val="100000"/>
              </a:srgbClr>
            </a:solidFill>
          </p:spPr>
          <p:txBody>
            <a:bodyPr/>
            <a:lstStyle/>
            <a:p/>
          </p:txBody>
        </p:sp>
        <p:sp>
          <p:nvSpPr>
            <p:cNvPr id="48" name="rc48"/>
            <p:cNvSpPr/>
            <p:nvPr/>
          </p:nvSpPr>
          <p:spPr>
            <a:xfrm>
              <a:off x="4345998" y="2680547"/>
              <a:ext cx="249522" cy="1326138"/>
            </a:xfrm>
            <a:prstGeom prst="rect">
              <a:avLst/>
            </a:prstGeom>
            <a:solidFill>
              <a:srgbClr val="80BD41">
                <a:alpha val="100000"/>
              </a:srgbClr>
            </a:solidFill>
          </p:spPr>
          <p:txBody>
            <a:bodyPr/>
            <a:lstStyle/>
            <a:p/>
          </p:txBody>
        </p:sp>
        <p:sp>
          <p:nvSpPr>
            <p:cNvPr id="49" name="rc49"/>
            <p:cNvSpPr/>
            <p:nvPr/>
          </p:nvSpPr>
          <p:spPr>
            <a:xfrm>
              <a:off x="4345998" y="2665947"/>
              <a:ext cx="249522" cy="14599"/>
            </a:xfrm>
            <a:prstGeom prst="rect">
              <a:avLst/>
            </a:prstGeom>
            <a:solidFill>
              <a:srgbClr val="1CABE2">
                <a:alpha val="100000"/>
              </a:srgbClr>
            </a:solidFill>
          </p:spPr>
          <p:txBody>
            <a:bodyPr/>
            <a:lstStyle/>
            <a:p/>
          </p:txBody>
        </p:sp>
        <p:sp>
          <p:nvSpPr>
            <p:cNvPr id="50" name="rc50"/>
            <p:cNvSpPr/>
            <p:nvPr/>
          </p:nvSpPr>
          <p:spPr>
            <a:xfrm>
              <a:off x="4623245" y="2588082"/>
              <a:ext cx="249522" cy="1418602"/>
            </a:xfrm>
            <a:prstGeom prst="rect">
              <a:avLst/>
            </a:prstGeom>
            <a:solidFill>
              <a:srgbClr val="80BD41">
                <a:alpha val="100000"/>
              </a:srgbClr>
            </a:solidFill>
          </p:spPr>
          <p:txBody>
            <a:bodyPr/>
            <a:lstStyle/>
            <a:p/>
          </p:txBody>
        </p:sp>
        <p:sp>
          <p:nvSpPr>
            <p:cNvPr id="51" name="rc51"/>
            <p:cNvSpPr/>
            <p:nvPr/>
          </p:nvSpPr>
          <p:spPr>
            <a:xfrm>
              <a:off x="4623245" y="2573482"/>
              <a:ext cx="249522" cy="14599"/>
            </a:xfrm>
            <a:prstGeom prst="rect">
              <a:avLst/>
            </a:prstGeom>
            <a:solidFill>
              <a:srgbClr val="1CABE2">
                <a:alpha val="100000"/>
              </a:srgbClr>
            </a:solidFill>
          </p:spPr>
          <p:txBody>
            <a:bodyPr/>
            <a:lstStyle/>
            <a:p/>
          </p:txBody>
        </p:sp>
        <p:sp>
          <p:nvSpPr>
            <p:cNvPr id="52" name="rc52"/>
            <p:cNvSpPr/>
            <p:nvPr/>
          </p:nvSpPr>
          <p:spPr>
            <a:xfrm>
              <a:off x="4900493" y="2566182"/>
              <a:ext cx="249522" cy="1440502"/>
            </a:xfrm>
            <a:prstGeom prst="rect">
              <a:avLst/>
            </a:prstGeom>
            <a:solidFill>
              <a:srgbClr val="80BD41">
                <a:alpha val="100000"/>
              </a:srgbClr>
            </a:solidFill>
          </p:spPr>
          <p:txBody>
            <a:bodyPr/>
            <a:lstStyle/>
            <a:p/>
          </p:txBody>
        </p:sp>
        <p:sp>
          <p:nvSpPr>
            <p:cNvPr id="53" name="rc53"/>
            <p:cNvSpPr/>
            <p:nvPr/>
          </p:nvSpPr>
          <p:spPr>
            <a:xfrm>
              <a:off x="4900493" y="2551583"/>
              <a:ext cx="249522" cy="14599"/>
            </a:xfrm>
            <a:prstGeom prst="rect">
              <a:avLst/>
            </a:prstGeom>
            <a:solidFill>
              <a:srgbClr val="1CABE2">
                <a:alpha val="100000"/>
              </a:srgbClr>
            </a:solidFill>
          </p:spPr>
          <p:txBody>
            <a:bodyPr/>
            <a:lstStyle/>
            <a:p/>
          </p:txBody>
        </p:sp>
        <p:sp>
          <p:nvSpPr>
            <p:cNvPr id="54" name="rc54"/>
            <p:cNvSpPr/>
            <p:nvPr/>
          </p:nvSpPr>
          <p:spPr>
            <a:xfrm>
              <a:off x="5177741" y="2575915"/>
              <a:ext cx="249522" cy="1430769"/>
            </a:xfrm>
            <a:prstGeom prst="rect">
              <a:avLst/>
            </a:prstGeom>
            <a:solidFill>
              <a:srgbClr val="80BD41">
                <a:alpha val="100000"/>
              </a:srgbClr>
            </a:solidFill>
          </p:spPr>
          <p:txBody>
            <a:bodyPr/>
            <a:lstStyle/>
            <a:p/>
          </p:txBody>
        </p:sp>
        <p:sp>
          <p:nvSpPr>
            <p:cNvPr id="55" name="rc55"/>
            <p:cNvSpPr/>
            <p:nvPr/>
          </p:nvSpPr>
          <p:spPr>
            <a:xfrm>
              <a:off x="5177741" y="2561316"/>
              <a:ext cx="249522" cy="14599"/>
            </a:xfrm>
            <a:prstGeom prst="rect">
              <a:avLst/>
            </a:prstGeom>
            <a:solidFill>
              <a:srgbClr val="1CABE2">
                <a:alpha val="100000"/>
              </a:srgbClr>
            </a:solidFill>
          </p:spPr>
          <p:txBody>
            <a:bodyPr/>
            <a:lstStyle/>
            <a:p/>
          </p:txBody>
        </p:sp>
        <p:sp>
          <p:nvSpPr>
            <p:cNvPr id="56" name="rc56"/>
            <p:cNvSpPr/>
            <p:nvPr/>
          </p:nvSpPr>
          <p:spPr>
            <a:xfrm>
              <a:off x="5454988" y="2566182"/>
              <a:ext cx="249522" cy="1440502"/>
            </a:xfrm>
            <a:prstGeom prst="rect">
              <a:avLst/>
            </a:prstGeom>
            <a:solidFill>
              <a:srgbClr val="80BD41">
                <a:alpha val="100000"/>
              </a:srgbClr>
            </a:solidFill>
          </p:spPr>
          <p:txBody>
            <a:bodyPr/>
            <a:lstStyle/>
            <a:p/>
          </p:txBody>
        </p:sp>
        <p:sp>
          <p:nvSpPr>
            <p:cNvPr id="57" name="rc57"/>
            <p:cNvSpPr/>
            <p:nvPr/>
          </p:nvSpPr>
          <p:spPr>
            <a:xfrm>
              <a:off x="5454988" y="2551583"/>
              <a:ext cx="249522" cy="14599"/>
            </a:xfrm>
            <a:prstGeom prst="rect">
              <a:avLst/>
            </a:prstGeom>
            <a:solidFill>
              <a:srgbClr val="1CABE2">
                <a:alpha val="100000"/>
              </a:srgbClr>
            </a:solidFill>
          </p:spPr>
          <p:txBody>
            <a:bodyPr/>
            <a:lstStyle/>
            <a:p/>
          </p:txBody>
        </p:sp>
        <p:sp>
          <p:nvSpPr>
            <p:cNvPr id="58" name="rc58"/>
            <p:cNvSpPr/>
            <p:nvPr/>
          </p:nvSpPr>
          <p:spPr>
            <a:xfrm>
              <a:off x="5732236" y="2573482"/>
              <a:ext cx="249522" cy="1433202"/>
            </a:xfrm>
            <a:prstGeom prst="rect">
              <a:avLst/>
            </a:prstGeom>
            <a:solidFill>
              <a:srgbClr val="80BD41">
                <a:alpha val="100000"/>
              </a:srgbClr>
            </a:solidFill>
          </p:spPr>
          <p:txBody>
            <a:bodyPr/>
            <a:lstStyle/>
            <a:p/>
          </p:txBody>
        </p:sp>
        <p:sp>
          <p:nvSpPr>
            <p:cNvPr id="59" name="rc59"/>
            <p:cNvSpPr/>
            <p:nvPr/>
          </p:nvSpPr>
          <p:spPr>
            <a:xfrm>
              <a:off x="5732236" y="2558882"/>
              <a:ext cx="249522" cy="14599"/>
            </a:xfrm>
            <a:prstGeom prst="rect">
              <a:avLst/>
            </a:prstGeom>
            <a:solidFill>
              <a:srgbClr val="1CABE2">
                <a:alpha val="100000"/>
              </a:srgbClr>
            </a:solidFill>
          </p:spPr>
          <p:txBody>
            <a:bodyPr/>
            <a:lstStyle/>
            <a:p/>
          </p:txBody>
        </p:sp>
        <p:sp>
          <p:nvSpPr>
            <p:cNvPr id="60" name="rc60"/>
            <p:cNvSpPr/>
            <p:nvPr/>
          </p:nvSpPr>
          <p:spPr>
            <a:xfrm>
              <a:off x="6009484" y="2551583"/>
              <a:ext cx="249522" cy="1455102"/>
            </a:xfrm>
            <a:prstGeom prst="rect">
              <a:avLst/>
            </a:prstGeom>
            <a:solidFill>
              <a:srgbClr val="80BD41">
                <a:alpha val="100000"/>
              </a:srgbClr>
            </a:solidFill>
          </p:spPr>
          <p:txBody>
            <a:bodyPr/>
            <a:lstStyle/>
            <a:p/>
          </p:txBody>
        </p:sp>
        <p:sp>
          <p:nvSpPr>
            <p:cNvPr id="61" name="rc61"/>
            <p:cNvSpPr/>
            <p:nvPr/>
          </p:nvSpPr>
          <p:spPr>
            <a:xfrm>
              <a:off x="6009484" y="2536983"/>
              <a:ext cx="249522" cy="14599"/>
            </a:xfrm>
            <a:prstGeom prst="rect">
              <a:avLst/>
            </a:prstGeom>
            <a:solidFill>
              <a:srgbClr val="1CABE2">
                <a:alpha val="100000"/>
              </a:srgbClr>
            </a:solidFill>
          </p:spPr>
          <p:txBody>
            <a:bodyPr/>
            <a:lstStyle/>
            <a:p/>
          </p:txBody>
        </p:sp>
        <p:sp>
          <p:nvSpPr>
            <p:cNvPr id="62" name="rc62"/>
            <p:cNvSpPr/>
            <p:nvPr/>
          </p:nvSpPr>
          <p:spPr>
            <a:xfrm>
              <a:off x="6286731" y="2529683"/>
              <a:ext cx="249522" cy="1477001"/>
            </a:xfrm>
            <a:prstGeom prst="rect">
              <a:avLst/>
            </a:prstGeom>
            <a:solidFill>
              <a:srgbClr val="80BD41">
                <a:alpha val="100000"/>
              </a:srgbClr>
            </a:solidFill>
          </p:spPr>
          <p:txBody>
            <a:bodyPr/>
            <a:lstStyle/>
            <a:p/>
          </p:txBody>
        </p:sp>
        <p:sp>
          <p:nvSpPr>
            <p:cNvPr id="63" name="rc63"/>
            <p:cNvSpPr/>
            <p:nvPr/>
          </p:nvSpPr>
          <p:spPr>
            <a:xfrm>
              <a:off x="6286731" y="2515083"/>
              <a:ext cx="249522" cy="14599"/>
            </a:xfrm>
            <a:prstGeom prst="rect">
              <a:avLst/>
            </a:prstGeom>
            <a:solidFill>
              <a:srgbClr val="1CABE2">
                <a:alpha val="100000"/>
              </a:srgbClr>
            </a:solidFill>
          </p:spPr>
          <p:txBody>
            <a:bodyPr/>
            <a:lstStyle/>
            <a:p/>
          </p:txBody>
        </p:sp>
        <p:sp>
          <p:nvSpPr>
            <p:cNvPr id="64" name="rc64"/>
            <p:cNvSpPr/>
            <p:nvPr/>
          </p:nvSpPr>
          <p:spPr>
            <a:xfrm>
              <a:off x="6563979" y="2534550"/>
              <a:ext cx="249522" cy="1472135"/>
            </a:xfrm>
            <a:prstGeom prst="rect">
              <a:avLst/>
            </a:prstGeom>
            <a:solidFill>
              <a:srgbClr val="80BD41">
                <a:alpha val="100000"/>
              </a:srgbClr>
            </a:solidFill>
          </p:spPr>
          <p:txBody>
            <a:bodyPr/>
            <a:lstStyle/>
            <a:p/>
          </p:txBody>
        </p:sp>
        <p:sp>
          <p:nvSpPr>
            <p:cNvPr id="65" name="rc65"/>
            <p:cNvSpPr/>
            <p:nvPr/>
          </p:nvSpPr>
          <p:spPr>
            <a:xfrm>
              <a:off x="6563979" y="2519950"/>
              <a:ext cx="249522" cy="14599"/>
            </a:xfrm>
            <a:prstGeom prst="rect">
              <a:avLst/>
            </a:prstGeom>
            <a:solidFill>
              <a:srgbClr val="1CABE2">
                <a:alpha val="100000"/>
              </a:srgbClr>
            </a:solidFill>
          </p:spPr>
          <p:txBody>
            <a:bodyPr/>
            <a:lstStyle/>
            <a:p/>
          </p:txBody>
        </p:sp>
        <p:sp>
          <p:nvSpPr>
            <p:cNvPr id="66" name="rc66"/>
            <p:cNvSpPr/>
            <p:nvPr/>
          </p:nvSpPr>
          <p:spPr>
            <a:xfrm>
              <a:off x="6841227" y="2473718"/>
              <a:ext cx="249522" cy="1532967"/>
            </a:xfrm>
            <a:prstGeom prst="rect">
              <a:avLst/>
            </a:prstGeom>
            <a:solidFill>
              <a:srgbClr val="80BD41">
                <a:alpha val="100000"/>
              </a:srgbClr>
            </a:solidFill>
          </p:spPr>
          <p:txBody>
            <a:bodyPr/>
            <a:lstStyle/>
            <a:p/>
          </p:txBody>
        </p:sp>
        <p:sp>
          <p:nvSpPr>
            <p:cNvPr id="67" name="rc67"/>
            <p:cNvSpPr/>
            <p:nvPr/>
          </p:nvSpPr>
          <p:spPr>
            <a:xfrm>
              <a:off x="6841227" y="2459118"/>
              <a:ext cx="249522" cy="14599"/>
            </a:xfrm>
            <a:prstGeom prst="rect">
              <a:avLst/>
            </a:prstGeom>
            <a:solidFill>
              <a:srgbClr val="1CABE2">
                <a:alpha val="100000"/>
              </a:srgbClr>
            </a:solidFill>
          </p:spPr>
          <p:txBody>
            <a:bodyPr/>
            <a:lstStyle/>
            <a:p/>
          </p:txBody>
        </p:sp>
        <p:sp>
          <p:nvSpPr>
            <p:cNvPr id="68" name="rc68"/>
            <p:cNvSpPr/>
            <p:nvPr/>
          </p:nvSpPr>
          <p:spPr>
            <a:xfrm>
              <a:off x="7118474" y="2425052"/>
              <a:ext cx="249522" cy="1581632"/>
            </a:xfrm>
            <a:prstGeom prst="rect">
              <a:avLst/>
            </a:prstGeom>
            <a:solidFill>
              <a:srgbClr val="80BD41">
                <a:alpha val="100000"/>
              </a:srgbClr>
            </a:solidFill>
          </p:spPr>
          <p:txBody>
            <a:bodyPr/>
            <a:lstStyle/>
            <a:p/>
          </p:txBody>
        </p:sp>
        <p:sp>
          <p:nvSpPr>
            <p:cNvPr id="69" name="rc69"/>
            <p:cNvSpPr/>
            <p:nvPr/>
          </p:nvSpPr>
          <p:spPr>
            <a:xfrm>
              <a:off x="7118474" y="2408019"/>
              <a:ext cx="249522" cy="17032"/>
            </a:xfrm>
            <a:prstGeom prst="rect">
              <a:avLst/>
            </a:prstGeom>
            <a:solidFill>
              <a:srgbClr val="1CABE2">
                <a:alpha val="100000"/>
              </a:srgbClr>
            </a:solidFill>
          </p:spPr>
          <p:txBody>
            <a:bodyPr/>
            <a:lstStyle/>
            <a:p/>
          </p:txBody>
        </p:sp>
        <p:sp>
          <p:nvSpPr>
            <p:cNvPr id="70" name="rc70"/>
            <p:cNvSpPr/>
            <p:nvPr/>
          </p:nvSpPr>
          <p:spPr>
            <a:xfrm>
              <a:off x="7395722" y="2393419"/>
              <a:ext cx="249522" cy="1613265"/>
            </a:xfrm>
            <a:prstGeom prst="rect">
              <a:avLst/>
            </a:prstGeom>
            <a:solidFill>
              <a:srgbClr val="80BD41">
                <a:alpha val="100000"/>
              </a:srgbClr>
            </a:solidFill>
          </p:spPr>
          <p:txBody>
            <a:bodyPr/>
            <a:lstStyle/>
            <a:p/>
          </p:txBody>
        </p:sp>
        <p:sp>
          <p:nvSpPr>
            <p:cNvPr id="71" name="rc71"/>
            <p:cNvSpPr/>
            <p:nvPr/>
          </p:nvSpPr>
          <p:spPr>
            <a:xfrm>
              <a:off x="7395722" y="2376386"/>
              <a:ext cx="249522" cy="17032"/>
            </a:xfrm>
            <a:prstGeom prst="rect">
              <a:avLst/>
            </a:prstGeom>
            <a:solidFill>
              <a:srgbClr val="1CABE2">
                <a:alpha val="100000"/>
              </a:srgbClr>
            </a:solidFill>
          </p:spPr>
          <p:txBody>
            <a:bodyPr/>
            <a:lstStyle/>
            <a:p/>
          </p:txBody>
        </p:sp>
        <p:sp>
          <p:nvSpPr>
            <p:cNvPr id="72" name="rc72"/>
            <p:cNvSpPr/>
            <p:nvPr/>
          </p:nvSpPr>
          <p:spPr>
            <a:xfrm>
              <a:off x="7672970" y="2339887"/>
              <a:ext cx="249522" cy="1666797"/>
            </a:xfrm>
            <a:prstGeom prst="rect">
              <a:avLst/>
            </a:prstGeom>
            <a:solidFill>
              <a:srgbClr val="80BD41">
                <a:alpha val="100000"/>
              </a:srgbClr>
            </a:solidFill>
          </p:spPr>
          <p:txBody>
            <a:bodyPr/>
            <a:lstStyle/>
            <a:p/>
          </p:txBody>
        </p:sp>
        <p:sp>
          <p:nvSpPr>
            <p:cNvPr id="73" name="rc73"/>
            <p:cNvSpPr/>
            <p:nvPr/>
          </p:nvSpPr>
          <p:spPr>
            <a:xfrm>
              <a:off x="7672970" y="2322854"/>
              <a:ext cx="249522" cy="17032"/>
            </a:xfrm>
            <a:prstGeom prst="rect">
              <a:avLst/>
            </a:prstGeom>
            <a:solidFill>
              <a:srgbClr val="1CABE2">
                <a:alpha val="100000"/>
              </a:srgbClr>
            </a:solidFill>
          </p:spPr>
          <p:txBody>
            <a:bodyPr/>
            <a:lstStyle/>
            <a:p/>
          </p:txBody>
        </p:sp>
        <p:sp>
          <p:nvSpPr>
            <p:cNvPr id="74" name="rc74"/>
            <p:cNvSpPr/>
            <p:nvPr/>
          </p:nvSpPr>
          <p:spPr>
            <a:xfrm>
              <a:off x="7950217" y="2337454"/>
              <a:ext cx="249522" cy="1669230"/>
            </a:xfrm>
            <a:prstGeom prst="rect">
              <a:avLst/>
            </a:prstGeom>
            <a:solidFill>
              <a:srgbClr val="80BD41">
                <a:alpha val="100000"/>
              </a:srgbClr>
            </a:solidFill>
          </p:spPr>
          <p:txBody>
            <a:bodyPr/>
            <a:lstStyle/>
            <a:p/>
          </p:txBody>
        </p:sp>
        <p:sp>
          <p:nvSpPr>
            <p:cNvPr id="75" name="rc75"/>
            <p:cNvSpPr/>
            <p:nvPr/>
          </p:nvSpPr>
          <p:spPr>
            <a:xfrm>
              <a:off x="7950217" y="2320421"/>
              <a:ext cx="249522" cy="17032"/>
            </a:xfrm>
            <a:prstGeom prst="rect">
              <a:avLst/>
            </a:prstGeom>
            <a:solidFill>
              <a:srgbClr val="1CABE2">
                <a:alpha val="100000"/>
              </a:srgbClr>
            </a:solidFill>
          </p:spPr>
          <p:txBody>
            <a:bodyPr/>
            <a:lstStyle/>
            <a:p/>
          </p:txBody>
        </p:sp>
        <p:sp>
          <p:nvSpPr>
            <p:cNvPr id="76" name="pl76"/>
            <p:cNvSpPr/>
            <p:nvPr/>
          </p:nvSpPr>
          <p:spPr>
            <a:xfrm>
              <a:off x="1421035" y="1226758"/>
              <a:ext cx="6653943" cy="28080"/>
            </a:xfrm>
            <a:custGeom>
              <a:avLst/>
              <a:pathLst>
                <a:path w="6653943" h="28080">
                  <a:moveTo>
                    <a:pt x="0" y="0"/>
                  </a:moveTo>
                  <a:lnTo>
                    <a:pt x="277247" y="0"/>
                  </a:lnTo>
                  <a:lnTo>
                    <a:pt x="554495" y="0"/>
                  </a:lnTo>
                  <a:lnTo>
                    <a:pt x="831742" y="2808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732" y="252391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8" name="tx88"/>
            <p:cNvSpPr/>
            <p:nvPr/>
          </p:nvSpPr>
          <p:spPr>
            <a:xfrm>
              <a:off x="2741971" y="25859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9" name="tx89"/>
            <p:cNvSpPr/>
            <p:nvPr/>
          </p:nvSpPr>
          <p:spPr>
            <a:xfrm>
              <a:off x="4128209" y="24752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0" name="tx90"/>
            <p:cNvSpPr/>
            <p:nvPr/>
          </p:nvSpPr>
          <p:spPr>
            <a:xfrm>
              <a:off x="5553624" y="241565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1" name="tx91"/>
            <p:cNvSpPr/>
            <p:nvPr/>
          </p:nvSpPr>
          <p:spPr>
            <a:xfrm>
              <a:off x="6623438" y="23840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2" name="tx92"/>
            <p:cNvSpPr/>
            <p:nvPr/>
          </p:nvSpPr>
          <p:spPr>
            <a:xfrm>
              <a:off x="6900686" y="23231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3" name="tx93"/>
            <p:cNvSpPr/>
            <p:nvPr/>
          </p:nvSpPr>
          <p:spPr>
            <a:xfrm>
              <a:off x="7177933" y="2274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4" name="tx94"/>
            <p:cNvSpPr/>
            <p:nvPr/>
          </p:nvSpPr>
          <p:spPr>
            <a:xfrm>
              <a:off x="7455181" y="22404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5" name="tx95"/>
            <p:cNvSpPr/>
            <p:nvPr/>
          </p:nvSpPr>
          <p:spPr>
            <a:xfrm>
              <a:off x="7732429" y="21869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96" name="tx96"/>
            <p:cNvSpPr/>
            <p:nvPr/>
          </p:nvSpPr>
          <p:spPr>
            <a:xfrm>
              <a:off x="8009676" y="21869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97" name="pl97"/>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306110"/>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08" name="tx108"/>
            <p:cNvSpPr/>
            <p:nvPr/>
          </p:nvSpPr>
          <p:spPr>
            <a:xfrm>
              <a:off x="1367476" y="26320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3353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0" name="tx110"/>
            <p:cNvSpPr/>
            <p:nvPr/>
          </p:nvSpPr>
          <p:spPr>
            <a:xfrm>
              <a:off x="2753715" y="26940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2817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2" name="tx112"/>
            <p:cNvSpPr/>
            <p:nvPr/>
          </p:nvSpPr>
          <p:spPr>
            <a:xfrm>
              <a:off x="4139953" y="25833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2513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4" name="tx114"/>
            <p:cNvSpPr/>
            <p:nvPr/>
          </p:nvSpPr>
          <p:spPr>
            <a:xfrm>
              <a:off x="5526191" y="25249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62615" y="323556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6" name="tx116"/>
            <p:cNvSpPr/>
            <p:nvPr/>
          </p:nvSpPr>
          <p:spPr>
            <a:xfrm>
              <a:off x="6635182" y="24933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2051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8" name="tx118"/>
            <p:cNvSpPr/>
            <p:nvPr/>
          </p:nvSpPr>
          <p:spPr>
            <a:xfrm>
              <a:off x="6912430" y="24325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1808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0" name="tx120"/>
            <p:cNvSpPr/>
            <p:nvPr/>
          </p:nvSpPr>
          <p:spPr>
            <a:xfrm>
              <a:off x="7189677" y="23826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1650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2" name="tx122"/>
            <p:cNvSpPr/>
            <p:nvPr/>
          </p:nvSpPr>
          <p:spPr>
            <a:xfrm>
              <a:off x="7466925" y="23510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1382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4" name="tx124"/>
            <p:cNvSpPr/>
            <p:nvPr/>
          </p:nvSpPr>
          <p:spPr>
            <a:xfrm>
              <a:off x="7744173" y="22974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1370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6" name="tx126"/>
            <p:cNvSpPr/>
            <p:nvPr/>
          </p:nvSpPr>
          <p:spPr>
            <a:xfrm>
              <a:off x="8021420" y="22950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694268" y="395457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8" name="tx128"/>
            <p:cNvSpPr/>
            <p:nvPr/>
          </p:nvSpPr>
          <p:spPr>
            <a:xfrm>
              <a:off x="694268" y="334625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694268" y="273793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694268" y="2131315"/>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616573" y="1521289"/>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16573" y="912969"/>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50218"/>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2000-2024</a:t>
              </a:r>
            </a:p>
          </p:txBody>
        </p:sp>
        <p:sp>
          <p:nvSpPr>
            <p:cNvPr id="158" name="pl158"/>
            <p:cNvSpPr/>
            <p:nvPr/>
          </p:nvSpPr>
          <p:spPr>
            <a:xfrm>
              <a:off x="22463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1465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0468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9470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9648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0966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9969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5748138" cy="162162"/>
            </a:xfrm>
            <a:prstGeom prst="rect">
              <a:avLst/>
            </a:prstGeom>
            <a:solidFill>
              <a:srgbClr val="80BD41">
                <a:alpha val="100000"/>
              </a:srgbClr>
            </a:solidFill>
          </p:spPr>
          <p:txBody>
            <a:bodyPr/>
            <a:lstStyle/>
            <a:p/>
          </p:txBody>
        </p:sp>
        <p:sp>
          <p:nvSpPr>
            <p:cNvPr id="170" name="rc170"/>
            <p:cNvSpPr/>
            <p:nvPr/>
          </p:nvSpPr>
          <p:spPr>
            <a:xfrm>
              <a:off x="7044412" y="5774644"/>
              <a:ext cx="57006" cy="162162"/>
            </a:xfrm>
            <a:prstGeom prst="rect">
              <a:avLst/>
            </a:prstGeom>
            <a:solidFill>
              <a:srgbClr val="1CABE2">
                <a:alpha val="100000"/>
              </a:srgbClr>
            </a:solidFill>
          </p:spPr>
          <p:txBody>
            <a:bodyPr/>
            <a:lstStyle/>
            <a:p/>
          </p:txBody>
        </p:sp>
        <p:sp>
          <p:nvSpPr>
            <p:cNvPr id="171" name="rc171"/>
            <p:cNvSpPr/>
            <p:nvPr/>
          </p:nvSpPr>
          <p:spPr>
            <a:xfrm>
              <a:off x="1296273" y="5571941"/>
              <a:ext cx="6508222" cy="162162"/>
            </a:xfrm>
            <a:prstGeom prst="rect">
              <a:avLst/>
            </a:prstGeom>
            <a:solidFill>
              <a:srgbClr val="80BD41">
                <a:alpha val="100000"/>
              </a:srgbClr>
            </a:solidFill>
          </p:spPr>
          <p:txBody>
            <a:bodyPr/>
            <a:lstStyle/>
            <a:p/>
          </p:txBody>
        </p:sp>
        <p:sp>
          <p:nvSpPr>
            <p:cNvPr id="172" name="rc172"/>
            <p:cNvSpPr/>
            <p:nvPr/>
          </p:nvSpPr>
          <p:spPr>
            <a:xfrm>
              <a:off x="7804496" y="5571941"/>
              <a:ext cx="66507" cy="162162"/>
            </a:xfrm>
            <a:prstGeom prst="rect">
              <a:avLst/>
            </a:prstGeom>
            <a:solidFill>
              <a:srgbClr val="1CABE2">
                <a:alpha val="100000"/>
              </a:srgbClr>
            </a:solidFill>
          </p:spPr>
          <p:txBody>
            <a:bodyPr/>
            <a:lstStyle/>
            <a:p/>
          </p:txBody>
        </p:sp>
        <p:sp>
          <p:nvSpPr>
            <p:cNvPr id="173" name="rc173"/>
            <p:cNvSpPr/>
            <p:nvPr/>
          </p:nvSpPr>
          <p:spPr>
            <a:xfrm>
              <a:off x="1296273" y="5369238"/>
              <a:ext cx="6517723" cy="162162"/>
            </a:xfrm>
            <a:prstGeom prst="rect">
              <a:avLst/>
            </a:prstGeom>
            <a:solidFill>
              <a:srgbClr val="80BD41">
                <a:alpha val="100000"/>
              </a:srgbClr>
            </a:solidFill>
          </p:spPr>
          <p:txBody>
            <a:bodyPr/>
            <a:lstStyle/>
            <a:p/>
          </p:txBody>
        </p:sp>
        <p:sp>
          <p:nvSpPr>
            <p:cNvPr id="174" name="rc174"/>
            <p:cNvSpPr/>
            <p:nvPr/>
          </p:nvSpPr>
          <p:spPr>
            <a:xfrm>
              <a:off x="7813997" y="5369238"/>
              <a:ext cx="66507" cy="162162"/>
            </a:xfrm>
            <a:prstGeom prst="rect">
              <a:avLst/>
            </a:prstGeom>
            <a:solidFill>
              <a:srgbClr val="1CABE2">
                <a:alpha val="100000"/>
              </a:srgbClr>
            </a:solidFill>
          </p:spPr>
          <p:txBody>
            <a:bodyPr/>
            <a:lstStyle/>
            <a:p/>
          </p:txBody>
        </p:sp>
        <p:sp>
          <p:nvSpPr>
            <p:cNvPr id="175" name="tx175"/>
            <p:cNvSpPr/>
            <p:nvPr/>
          </p:nvSpPr>
          <p:spPr>
            <a:xfrm>
              <a:off x="731130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6" name="tx176"/>
            <p:cNvSpPr/>
            <p:nvPr/>
          </p:nvSpPr>
          <p:spPr>
            <a:xfrm>
              <a:off x="811936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77" name="tx177"/>
            <p:cNvSpPr/>
            <p:nvPr/>
          </p:nvSpPr>
          <p:spPr>
            <a:xfrm>
              <a:off x="811936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78" name="tx178"/>
            <p:cNvSpPr/>
            <p:nvPr/>
          </p:nvSpPr>
          <p:spPr>
            <a:xfrm>
              <a:off x="4140198" y="5815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9" name="tx179"/>
            <p:cNvSpPr/>
            <p:nvPr/>
          </p:nvSpPr>
          <p:spPr>
            <a:xfrm>
              <a:off x="7011117"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475036"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81" name="tx181"/>
            <p:cNvSpPr/>
            <p:nvPr/>
          </p:nvSpPr>
          <p:spPr>
            <a:xfrm>
              <a:off x="777595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479786"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83" name="tx183"/>
            <p:cNvSpPr/>
            <p:nvPr/>
          </p:nvSpPr>
          <p:spPr>
            <a:xfrm>
              <a:off x="7785453"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157637"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057848"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0" name="tx190"/>
            <p:cNvSpPr/>
            <p:nvPr/>
          </p:nvSpPr>
          <p:spPr>
            <a:xfrm>
              <a:off x="6958059"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increased 13% compared to in 2019.
The number of surviving infants increased approximately 13%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483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3170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150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9003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733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2567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295364"/>
              <a:ext cx="248247" cy="711320"/>
            </a:xfrm>
            <a:prstGeom prst="rect">
              <a:avLst/>
            </a:prstGeom>
            <a:solidFill>
              <a:srgbClr val="E2231A">
                <a:alpha val="100000"/>
              </a:srgbClr>
            </a:solidFill>
          </p:spPr>
          <p:txBody>
            <a:bodyPr/>
            <a:lstStyle/>
            <a:p/>
          </p:txBody>
        </p:sp>
        <p:sp>
          <p:nvSpPr>
            <p:cNvPr id="23" name="rc23"/>
            <p:cNvSpPr/>
            <p:nvPr/>
          </p:nvSpPr>
          <p:spPr>
            <a:xfrm>
              <a:off x="1609153" y="3414528"/>
              <a:ext cx="248247" cy="592156"/>
            </a:xfrm>
            <a:prstGeom prst="rect">
              <a:avLst/>
            </a:prstGeom>
            <a:solidFill>
              <a:srgbClr val="E2231A">
                <a:alpha val="100000"/>
              </a:srgbClr>
            </a:solidFill>
          </p:spPr>
          <p:txBody>
            <a:bodyPr/>
            <a:lstStyle/>
            <a:p/>
          </p:txBody>
        </p:sp>
        <p:sp>
          <p:nvSpPr>
            <p:cNvPr id="24" name="rc24"/>
            <p:cNvSpPr/>
            <p:nvPr/>
          </p:nvSpPr>
          <p:spPr>
            <a:xfrm>
              <a:off x="1884983" y="3425528"/>
              <a:ext cx="248247" cy="581156"/>
            </a:xfrm>
            <a:prstGeom prst="rect">
              <a:avLst/>
            </a:prstGeom>
            <a:solidFill>
              <a:srgbClr val="E2231A">
                <a:alpha val="100000"/>
              </a:srgbClr>
            </a:solidFill>
          </p:spPr>
          <p:txBody>
            <a:bodyPr/>
            <a:lstStyle/>
            <a:p/>
          </p:txBody>
        </p:sp>
        <p:sp>
          <p:nvSpPr>
            <p:cNvPr id="25" name="rc25"/>
            <p:cNvSpPr/>
            <p:nvPr/>
          </p:nvSpPr>
          <p:spPr>
            <a:xfrm>
              <a:off x="2160814" y="3528193"/>
              <a:ext cx="248247" cy="478491"/>
            </a:xfrm>
            <a:prstGeom prst="rect">
              <a:avLst/>
            </a:prstGeom>
            <a:solidFill>
              <a:srgbClr val="E2231A">
                <a:alpha val="100000"/>
              </a:srgbClr>
            </a:solidFill>
          </p:spPr>
          <p:txBody>
            <a:bodyPr/>
            <a:lstStyle/>
            <a:p/>
          </p:txBody>
        </p:sp>
        <p:sp>
          <p:nvSpPr>
            <p:cNvPr id="26" name="rc26"/>
            <p:cNvSpPr/>
            <p:nvPr/>
          </p:nvSpPr>
          <p:spPr>
            <a:xfrm>
              <a:off x="2436645" y="3515360"/>
              <a:ext cx="248247" cy="491324"/>
            </a:xfrm>
            <a:prstGeom prst="rect">
              <a:avLst/>
            </a:prstGeom>
            <a:solidFill>
              <a:srgbClr val="E2231A">
                <a:alpha val="100000"/>
              </a:srgbClr>
            </a:solidFill>
          </p:spPr>
          <p:txBody>
            <a:bodyPr/>
            <a:lstStyle/>
            <a:p/>
          </p:txBody>
        </p:sp>
        <p:sp>
          <p:nvSpPr>
            <p:cNvPr id="27" name="rc27"/>
            <p:cNvSpPr/>
            <p:nvPr/>
          </p:nvSpPr>
          <p:spPr>
            <a:xfrm>
              <a:off x="2712475" y="3522693"/>
              <a:ext cx="248247" cy="483991"/>
            </a:xfrm>
            <a:prstGeom prst="rect">
              <a:avLst/>
            </a:prstGeom>
            <a:solidFill>
              <a:srgbClr val="E2231A">
                <a:alpha val="100000"/>
              </a:srgbClr>
            </a:solidFill>
          </p:spPr>
          <p:txBody>
            <a:bodyPr/>
            <a:lstStyle/>
            <a:p/>
          </p:txBody>
        </p:sp>
        <p:sp>
          <p:nvSpPr>
            <p:cNvPr id="28" name="rc28"/>
            <p:cNvSpPr/>
            <p:nvPr/>
          </p:nvSpPr>
          <p:spPr>
            <a:xfrm>
              <a:off x="2988306" y="3509860"/>
              <a:ext cx="248247" cy="496824"/>
            </a:xfrm>
            <a:prstGeom prst="rect">
              <a:avLst/>
            </a:prstGeom>
            <a:solidFill>
              <a:srgbClr val="E2231A">
                <a:alpha val="100000"/>
              </a:srgbClr>
            </a:solidFill>
          </p:spPr>
          <p:txBody>
            <a:bodyPr/>
            <a:lstStyle/>
            <a:p/>
          </p:txBody>
        </p:sp>
        <p:sp>
          <p:nvSpPr>
            <p:cNvPr id="29" name="rc29"/>
            <p:cNvSpPr/>
            <p:nvPr/>
          </p:nvSpPr>
          <p:spPr>
            <a:xfrm>
              <a:off x="3264137" y="3612525"/>
              <a:ext cx="248247" cy="394159"/>
            </a:xfrm>
            <a:prstGeom prst="rect">
              <a:avLst/>
            </a:prstGeom>
            <a:solidFill>
              <a:srgbClr val="E2231A">
                <a:alpha val="100000"/>
              </a:srgbClr>
            </a:solidFill>
          </p:spPr>
          <p:txBody>
            <a:bodyPr/>
            <a:lstStyle/>
            <a:p/>
          </p:txBody>
        </p:sp>
        <p:sp>
          <p:nvSpPr>
            <p:cNvPr id="30" name="rc30"/>
            <p:cNvSpPr/>
            <p:nvPr/>
          </p:nvSpPr>
          <p:spPr>
            <a:xfrm>
              <a:off x="3539967" y="3605192"/>
              <a:ext cx="248247" cy="401492"/>
            </a:xfrm>
            <a:prstGeom prst="rect">
              <a:avLst/>
            </a:prstGeom>
            <a:solidFill>
              <a:srgbClr val="E2231A">
                <a:alpha val="100000"/>
              </a:srgbClr>
            </a:solidFill>
          </p:spPr>
          <p:txBody>
            <a:bodyPr/>
            <a:lstStyle/>
            <a:p/>
          </p:txBody>
        </p:sp>
        <p:sp>
          <p:nvSpPr>
            <p:cNvPr id="31" name="rc31"/>
            <p:cNvSpPr/>
            <p:nvPr/>
          </p:nvSpPr>
          <p:spPr>
            <a:xfrm>
              <a:off x="3815798" y="3599692"/>
              <a:ext cx="248247" cy="406992"/>
            </a:xfrm>
            <a:prstGeom prst="rect">
              <a:avLst/>
            </a:prstGeom>
            <a:solidFill>
              <a:srgbClr val="E2231A">
                <a:alpha val="100000"/>
              </a:srgbClr>
            </a:solidFill>
          </p:spPr>
          <p:txBody>
            <a:bodyPr/>
            <a:lstStyle/>
            <a:p/>
          </p:txBody>
        </p:sp>
        <p:sp>
          <p:nvSpPr>
            <p:cNvPr id="32" name="rc32"/>
            <p:cNvSpPr/>
            <p:nvPr/>
          </p:nvSpPr>
          <p:spPr>
            <a:xfrm>
              <a:off x="4091628" y="3585026"/>
              <a:ext cx="248247" cy="421659"/>
            </a:xfrm>
            <a:prstGeom prst="rect">
              <a:avLst/>
            </a:prstGeom>
            <a:solidFill>
              <a:srgbClr val="E2231A">
                <a:alpha val="100000"/>
              </a:srgbClr>
            </a:solidFill>
          </p:spPr>
          <p:txBody>
            <a:bodyPr/>
            <a:lstStyle/>
            <a:p/>
          </p:txBody>
        </p:sp>
        <p:sp>
          <p:nvSpPr>
            <p:cNvPr id="33" name="rc33"/>
            <p:cNvSpPr/>
            <p:nvPr/>
          </p:nvSpPr>
          <p:spPr>
            <a:xfrm>
              <a:off x="4367459" y="3603359"/>
              <a:ext cx="248247" cy="403326"/>
            </a:xfrm>
            <a:prstGeom prst="rect">
              <a:avLst/>
            </a:prstGeom>
            <a:solidFill>
              <a:srgbClr val="E2231A">
                <a:alpha val="100000"/>
              </a:srgbClr>
            </a:solidFill>
          </p:spPr>
          <p:txBody>
            <a:bodyPr/>
            <a:lstStyle/>
            <a:p/>
          </p:txBody>
        </p:sp>
        <p:sp>
          <p:nvSpPr>
            <p:cNvPr id="34" name="rc34"/>
            <p:cNvSpPr/>
            <p:nvPr/>
          </p:nvSpPr>
          <p:spPr>
            <a:xfrm>
              <a:off x="4643290" y="3898520"/>
              <a:ext cx="248247" cy="108164"/>
            </a:xfrm>
            <a:prstGeom prst="rect">
              <a:avLst/>
            </a:prstGeom>
            <a:solidFill>
              <a:srgbClr val="E2231A">
                <a:alpha val="100000"/>
              </a:srgbClr>
            </a:solidFill>
          </p:spPr>
          <p:txBody>
            <a:bodyPr/>
            <a:lstStyle/>
            <a:p/>
          </p:txBody>
        </p:sp>
        <p:sp>
          <p:nvSpPr>
            <p:cNvPr id="35" name="rc35"/>
            <p:cNvSpPr/>
            <p:nvPr/>
          </p:nvSpPr>
          <p:spPr>
            <a:xfrm>
              <a:off x="4919120" y="3896687"/>
              <a:ext cx="248247" cy="109998"/>
            </a:xfrm>
            <a:prstGeom prst="rect">
              <a:avLst/>
            </a:prstGeom>
            <a:solidFill>
              <a:srgbClr val="E2231A">
                <a:alpha val="100000"/>
              </a:srgbClr>
            </a:solidFill>
          </p:spPr>
          <p:txBody>
            <a:bodyPr/>
            <a:lstStyle/>
            <a:p/>
          </p:txBody>
        </p:sp>
        <p:sp>
          <p:nvSpPr>
            <p:cNvPr id="36" name="rc36"/>
            <p:cNvSpPr/>
            <p:nvPr/>
          </p:nvSpPr>
          <p:spPr>
            <a:xfrm>
              <a:off x="5194951" y="3898520"/>
              <a:ext cx="248247" cy="108164"/>
            </a:xfrm>
            <a:prstGeom prst="rect">
              <a:avLst/>
            </a:prstGeom>
            <a:solidFill>
              <a:srgbClr val="E2231A">
                <a:alpha val="100000"/>
              </a:srgbClr>
            </a:solidFill>
          </p:spPr>
          <p:txBody>
            <a:bodyPr/>
            <a:lstStyle/>
            <a:p/>
          </p:txBody>
        </p:sp>
        <p:sp>
          <p:nvSpPr>
            <p:cNvPr id="37" name="rc37"/>
            <p:cNvSpPr/>
            <p:nvPr/>
          </p:nvSpPr>
          <p:spPr>
            <a:xfrm>
              <a:off x="5470781" y="3896687"/>
              <a:ext cx="248247" cy="109998"/>
            </a:xfrm>
            <a:prstGeom prst="rect">
              <a:avLst/>
            </a:prstGeom>
            <a:solidFill>
              <a:srgbClr val="E2231A">
                <a:alpha val="100000"/>
              </a:srgbClr>
            </a:solidFill>
          </p:spPr>
          <p:txBody>
            <a:bodyPr/>
            <a:lstStyle/>
            <a:p/>
          </p:txBody>
        </p:sp>
        <p:sp>
          <p:nvSpPr>
            <p:cNvPr id="38" name="rc38"/>
            <p:cNvSpPr/>
            <p:nvPr/>
          </p:nvSpPr>
          <p:spPr>
            <a:xfrm>
              <a:off x="5746612" y="3898520"/>
              <a:ext cx="248247" cy="108164"/>
            </a:xfrm>
            <a:prstGeom prst="rect">
              <a:avLst/>
            </a:prstGeom>
            <a:solidFill>
              <a:srgbClr val="E2231A">
                <a:alpha val="100000"/>
              </a:srgbClr>
            </a:solidFill>
          </p:spPr>
          <p:txBody>
            <a:bodyPr/>
            <a:lstStyle/>
            <a:p/>
          </p:txBody>
        </p:sp>
        <p:sp>
          <p:nvSpPr>
            <p:cNvPr id="39" name="rc39"/>
            <p:cNvSpPr/>
            <p:nvPr/>
          </p:nvSpPr>
          <p:spPr>
            <a:xfrm>
              <a:off x="6022443" y="3896687"/>
              <a:ext cx="248247" cy="109998"/>
            </a:xfrm>
            <a:prstGeom prst="rect">
              <a:avLst/>
            </a:prstGeom>
            <a:solidFill>
              <a:srgbClr val="E2231A">
                <a:alpha val="100000"/>
              </a:srgbClr>
            </a:solidFill>
          </p:spPr>
          <p:txBody>
            <a:bodyPr/>
            <a:lstStyle/>
            <a:p/>
          </p:txBody>
        </p:sp>
        <p:sp>
          <p:nvSpPr>
            <p:cNvPr id="40" name="rc40"/>
            <p:cNvSpPr/>
            <p:nvPr/>
          </p:nvSpPr>
          <p:spPr>
            <a:xfrm>
              <a:off x="6298273" y="3894853"/>
              <a:ext cx="248247" cy="111831"/>
            </a:xfrm>
            <a:prstGeom prst="rect">
              <a:avLst/>
            </a:prstGeom>
            <a:solidFill>
              <a:srgbClr val="E2231A">
                <a:alpha val="100000"/>
              </a:srgbClr>
            </a:solidFill>
          </p:spPr>
          <p:txBody>
            <a:bodyPr/>
            <a:lstStyle/>
            <a:p/>
          </p:txBody>
        </p:sp>
        <p:sp>
          <p:nvSpPr>
            <p:cNvPr id="41" name="rc41"/>
            <p:cNvSpPr/>
            <p:nvPr/>
          </p:nvSpPr>
          <p:spPr>
            <a:xfrm>
              <a:off x="6574104" y="3557526"/>
              <a:ext cx="248247" cy="449158"/>
            </a:xfrm>
            <a:prstGeom prst="rect">
              <a:avLst/>
            </a:prstGeom>
            <a:solidFill>
              <a:srgbClr val="E2231A">
                <a:alpha val="100000"/>
              </a:srgbClr>
            </a:solidFill>
          </p:spPr>
          <p:txBody>
            <a:bodyPr/>
            <a:lstStyle/>
            <a:p/>
          </p:txBody>
        </p:sp>
        <p:sp>
          <p:nvSpPr>
            <p:cNvPr id="42" name="rc42"/>
            <p:cNvSpPr/>
            <p:nvPr/>
          </p:nvSpPr>
          <p:spPr>
            <a:xfrm>
              <a:off x="6849934" y="3889354"/>
              <a:ext cx="248247" cy="117331"/>
            </a:xfrm>
            <a:prstGeom prst="rect">
              <a:avLst/>
            </a:prstGeom>
            <a:solidFill>
              <a:srgbClr val="E2231A">
                <a:alpha val="100000"/>
              </a:srgbClr>
            </a:solidFill>
          </p:spPr>
          <p:txBody>
            <a:bodyPr/>
            <a:lstStyle/>
            <a:p/>
          </p:txBody>
        </p:sp>
        <p:sp>
          <p:nvSpPr>
            <p:cNvPr id="43" name="rc43"/>
            <p:cNvSpPr/>
            <p:nvPr/>
          </p:nvSpPr>
          <p:spPr>
            <a:xfrm>
              <a:off x="7125765" y="3885687"/>
              <a:ext cx="248247" cy="120997"/>
            </a:xfrm>
            <a:prstGeom prst="rect">
              <a:avLst/>
            </a:prstGeom>
            <a:solidFill>
              <a:srgbClr val="E2231A">
                <a:alpha val="100000"/>
              </a:srgbClr>
            </a:solidFill>
          </p:spPr>
          <p:txBody>
            <a:bodyPr/>
            <a:lstStyle/>
            <a:p/>
          </p:txBody>
        </p:sp>
        <p:sp>
          <p:nvSpPr>
            <p:cNvPr id="44" name="rc44"/>
            <p:cNvSpPr/>
            <p:nvPr/>
          </p:nvSpPr>
          <p:spPr>
            <a:xfrm>
              <a:off x="7401596" y="3883854"/>
              <a:ext cx="248247" cy="122831"/>
            </a:xfrm>
            <a:prstGeom prst="rect">
              <a:avLst/>
            </a:prstGeom>
            <a:solidFill>
              <a:srgbClr val="E2231A">
                <a:alpha val="100000"/>
              </a:srgbClr>
            </a:solidFill>
          </p:spPr>
          <p:txBody>
            <a:bodyPr/>
            <a:lstStyle/>
            <a:p/>
          </p:txBody>
        </p:sp>
        <p:sp>
          <p:nvSpPr>
            <p:cNvPr id="45" name="rc45"/>
            <p:cNvSpPr/>
            <p:nvPr/>
          </p:nvSpPr>
          <p:spPr>
            <a:xfrm>
              <a:off x="7677426" y="3880187"/>
              <a:ext cx="248247" cy="126497"/>
            </a:xfrm>
            <a:prstGeom prst="rect">
              <a:avLst/>
            </a:prstGeom>
            <a:solidFill>
              <a:srgbClr val="E2231A">
                <a:alpha val="100000"/>
              </a:srgbClr>
            </a:solidFill>
          </p:spPr>
          <p:txBody>
            <a:bodyPr/>
            <a:lstStyle/>
            <a:p/>
          </p:txBody>
        </p:sp>
        <p:sp>
          <p:nvSpPr>
            <p:cNvPr id="46" name="rc46"/>
            <p:cNvSpPr/>
            <p:nvPr/>
          </p:nvSpPr>
          <p:spPr>
            <a:xfrm>
              <a:off x="7953257" y="3880187"/>
              <a:ext cx="248247" cy="126497"/>
            </a:xfrm>
            <a:prstGeom prst="rect">
              <a:avLst/>
            </a:prstGeom>
            <a:solidFill>
              <a:srgbClr val="E2231A">
                <a:alpha val="100000"/>
              </a:srgbClr>
            </a:solidFill>
          </p:spPr>
          <p:txBody>
            <a:bodyPr/>
            <a:lstStyle/>
            <a:p/>
          </p:txBody>
        </p:sp>
        <p:sp>
          <p:nvSpPr>
            <p:cNvPr id="47" name="rc47"/>
            <p:cNvSpPr/>
            <p:nvPr/>
          </p:nvSpPr>
          <p:spPr>
            <a:xfrm>
              <a:off x="4643290" y="2450212"/>
              <a:ext cx="248247" cy="1448308"/>
            </a:xfrm>
            <a:prstGeom prst="rect">
              <a:avLst/>
            </a:prstGeom>
            <a:solidFill>
              <a:srgbClr val="B3B3B3">
                <a:alpha val="100000"/>
              </a:srgbClr>
            </a:solidFill>
          </p:spPr>
          <p:txBody>
            <a:bodyPr/>
            <a:lstStyle/>
            <a:p/>
          </p:txBody>
        </p:sp>
        <p:sp>
          <p:nvSpPr>
            <p:cNvPr id="48" name="rc48"/>
            <p:cNvSpPr/>
            <p:nvPr/>
          </p:nvSpPr>
          <p:spPr>
            <a:xfrm>
              <a:off x="4919120" y="2398880"/>
              <a:ext cx="248247" cy="1497807"/>
            </a:xfrm>
            <a:prstGeom prst="rect">
              <a:avLst/>
            </a:prstGeom>
            <a:solidFill>
              <a:srgbClr val="B3B3B3">
                <a:alpha val="100000"/>
              </a:srgbClr>
            </a:solidFill>
          </p:spPr>
          <p:txBody>
            <a:bodyPr/>
            <a:lstStyle/>
            <a:p/>
          </p:txBody>
        </p:sp>
        <p:sp>
          <p:nvSpPr>
            <p:cNvPr id="49" name="rc49"/>
            <p:cNvSpPr/>
            <p:nvPr/>
          </p:nvSpPr>
          <p:spPr>
            <a:xfrm>
              <a:off x="5194951" y="2384213"/>
              <a:ext cx="248247" cy="1514306"/>
            </a:xfrm>
            <a:prstGeom prst="rect">
              <a:avLst/>
            </a:prstGeom>
            <a:solidFill>
              <a:srgbClr val="B3B3B3">
                <a:alpha val="100000"/>
              </a:srgbClr>
            </a:solidFill>
          </p:spPr>
          <p:txBody>
            <a:bodyPr/>
            <a:lstStyle/>
            <a:p/>
          </p:txBody>
        </p:sp>
        <p:sp>
          <p:nvSpPr>
            <p:cNvPr id="50" name="rc50"/>
            <p:cNvSpPr/>
            <p:nvPr/>
          </p:nvSpPr>
          <p:spPr>
            <a:xfrm>
              <a:off x="5470781" y="2351214"/>
              <a:ext cx="248247" cy="1545472"/>
            </a:xfrm>
            <a:prstGeom prst="rect">
              <a:avLst/>
            </a:prstGeom>
            <a:solidFill>
              <a:srgbClr val="B3B3B3">
                <a:alpha val="100000"/>
              </a:srgbClr>
            </a:solidFill>
          </p:spPr>
          <p:txBody>
            <a:bodyPr/>
            <a:lstStyle/>
            <a:p/>
          </p:txBody>
        </p:sp>
        <p:sp>
          <p:nvSpPr>
            <p:cNvPr id="51" name="rc51"/>
            <p:cNvSpPr/>
            <p:nvPr/>
          </p:nvSpPr>
          <p:spPr>
            <a:xfrm>
              <a:off x="5746612" y="2321881"/>
              <a:ext cx="248247" cy="1576639"/>
            </a:xfrm>
            <a:prstGeom prst="rect">
              <a:avLst/>
            </a:prstGeom>
            <a:solidFill>
              <a:srgbClr val="B3B3B3">
                <a:alpha val="100000"/>
              </a:srgbClr>
            </a:solidFill>
          </p:spPr>
          <p:txBody>
            <a:bodyPr/>
            <a:lstStyle/>
            <a:p/>
          </p:txBody>
        </p:sp>
        <p:sp>
          <p:nvSpPr>
            <p:cNvPr id="52" name="rc52"/>
            <p:cNvSpPr/>
            <p:nvPr/>
          </p:nvSpPr>
          <p:spPr>
            <a:xfrm>
              <a:off x="6022443" y="2329214"/>
              <a:ext cx="248247" cy="1567472"/>
            </a:xfrm>
            <a:prstGeom prst="rect">
              <a:avLst/>
            </a:prstGeom>
            <a:solidFill>
              <a:srgbClr val="B3B3B3">
                <a:alpha val="100000"/>
              </a:srgbClr>
            </a:solidFill>
          </p:spPr>
          <p:txBody>
            <a:bodyPr/>
            <a:lstStyle/>
            <a:p/>
          </p:txBody>
        </p:sp>
        <p:sp>
          <p:nvSpPr>
            <p:cNvPr id="53" name="rc53"/>
            <p:cNvSpPr/>
            <p:nvPr/>
          </p:nvSpPr>
          <p:spPr>
            <a:xfrm>
              <a:off x="6298273" y="2816872"/>
              <a:ext cx="248247" cy="1077981"/>
            </a:xfrm>
            <a:prstGeom prst="rect">
              <a:avLst/>
            </a:prstGeom>
            <a:solidFill>
              <a:srgbClr val="B3B3B3">
                <a:alpha val="100000"/>
              </a:srgbClr>
            </a:solidFill>
          </p:spPr>
          <p:txBody>
            <a:bodyPr/>
            <a:lstStyle/>
            <a:p/>
          </p:txBody>
        </p:sp>
        <p:sp>
          <p:nvSpPr>
            <p:cNvPr id="54" name="rc54"/>
            <p:cNvSpPr/>
            <p:nvPr/>
          </p:nvSpPr>
          <p:spPr>
            <a:xfrm>
              <a:off x="6574104" y="2802206"/>
              <a:ext cx="248247" cy="755320"/>
            </a:xfrm>
            <a:prstGeom prst="rect">
              <a:avLst/>
            </a:prstGeom>
            <a:solidFill>
              <a:srgbClr val="B3B3B3">
                <a:alpha val="100000"/>
              </a:srgbClr>
            </a:solidFill>
          </p:spPr>
          <p:txBody>
            <a:bodyPr/>
            <a:lstStyle/>
            <a:p/>
          </p:txBody>
        </p:sp>
        <p:sp>
          <p:nvSpPr>
            <p:cNvPr id="55" name="rc55"/>
            <p:cNvSpPr/>
            <p:nvPr/>
          </p:nvSpPr>
          <p:spPr>
            <a:xfrm>
              <a:off x="6849934" y="2783873"/>
              <a:ext cx="248247" cy="1105480"/>
            </a:xfrm>
            <a:prstGeom prst="rect">
              <a:avLst/>
            </a:prstGeom>
            <a:solidFill>
              <a:srgbClr val="B3B3B3">
                <a:alpha val="100000"/>
              </a:srgbClr>
            </a:solidFill>
          </p:spPr>
          <p:txBody>
            <a:bodyPr/>
            <a:lstStyle/>
            <a:p/>
          </p:txBody>
        </p:sp>
        <p:sp>
          <p:nvSpPr>
            <p:cNvPr id="56" name="rc56"/>
            <p:cNvSpPr/>
            <p:nvPr/>
          </p:nvSpPr>
          <p:spPr>
            <a:xfrm>
              <a:off x="7125765" y="2776540"/>
              <a:ext cx="248247" cy="1109147"/>
            </a:xfrm>
            <a:prstGeom prst="rect">
              <a:avLst/>
            </a:prstGeom>
            <a:solidFill>
              <a:srgbClr val="B3B3B3">
                <a:alpha val="100000"/>
              </a:srgbClr>
            </a:solidFill>
          </p:spPr>
          <p:txBody>
            <a:bodyPr/>
            <a:lstStyle/>
            <a:p/>
          </p:txBody>
        </p:sp>
        <p:sp>
          <p:nvSpPr>
            <p:cNvPr id="57" name="rc57"/>
            <p:cNvSpPr/>
            <p:nvPr/>
          </p:nvSpPr>
          <p:spPr>
            <a:xfrm>
              <a:off x="7401596" y="3013035"/>
              <a:ext cx="248247" cy="870818"/>
            </a:xfrm>
            <a:prstGeom prst="rect">
              <a:avLst/>
            </a:prstGeom>
            <a:solidFill>
              <a:srgbClr val="B3B3B3">
                <a:alpha val="100000"/>
              </a:srgbClr>
            </a:solidFill>
          </p:spPr>
          <p:txBody>
            <a:bodyPr/>
            <a:lstStyle/>
            <a:p/>
          </p:txBody>
        </p:sp>
        <p:sp>
          <p:nvSpPr>
            <p:cNvPr id="58" name="rc58"/>
            <p:cNvSpPr/>
            <p:nvPr/>
          </p:nvSpPr>
          <p:spPr>
            <a:xfrm>
              <a:off x="7677426" y="3245865"/>
              <a:ext cx="248247" cy="634322"/>
            </a:xfrm>
            <a:prstGeom prst="rect">
              <a:avLst/>
            </a:prstGeom>
            <a:solidFill>
              <a:srgbClr val="B3B3B3">
                <a:alpha val="100000"/>
              </a:srgbClr>
            </a:solidFill>
          </p:spPr>
          <p:txBody>
            <a:bodyPr/>
            <a:lstStyle/>
            <a:p/>
          </p:txBody>
        </p:sp>
        <p:sp>
          <p:nvSpPr>
            <p:cNvPr id="59" name="rc59"/>
            <p:cNvSpPr/>
            <p:nvPr/>
          </p:nvSpPr>
          <p:spPr>
            <a:xfrm>
              <a:off x="7953257" y="3255031"/>
              <a:ext cx="248247" cy="625155"/>
            </a:xfrm>
            <a:prstGeom prst="rect">
              <a:avLst/>
            </a:prstGeom>
            <a:solidFill>
              <a:srgbClr val="B3B3B3">
                <a:alpha val="100000"/>
              </a:srgbClr>
            </a:solidFill>
          </p:spPr>
          <p:txBody>
            <a:bodyPr/>
            <a:lstStyle/>
            <a:p/>
          </p:txBody>
        </p:sp>
        <p:sp>
          <p:nvSpPr>
            <p:cNvPr id="60" name="pl60"/>
            <p:cNvSpPr/>
            <p:nvPr/>
          </p:nvSpPr>
          <p:spPr>
            <a:xfrm>
              <a:off x="1457446" y="1226758"/>
              <a:ext cx="6619934" cy="168480"/>
            </a:xfrm>
            <a:custGeom>
              <a:avLst/>
              <a:pathLst>
                <a:path w="6619934" h="168480">
                  <a:moveTo>
                    <a:pt x="0" y="168480"/>
                  </a:moveTo>
                  <a:lnTo>
                    <a:pt x="275830" y="140400"/>
                  </a:lnTo>
                  <a:lnTo>
                    <a:pt x="551661" y="140400"/>
                  </a:lnTo>
                  <a:lnTo>
                    <a:pt x="827491" y="112320"/>
                  </a:lnTo>
                  <a:lnTo>
                    <a:pt x="1103322" y="112320"/>
                  </a:lnTo>
                  <a:lnTo>
                    <a:pt x="1379153" y="112320"/>
                  </a:lnTo>
                  <a:lnTo>
                    <a:pt x="1654983" y="112320"/>
                  </a:lnTo>
                  <a:lnTo>
                    <a:pt x="1930814" y="84240"/>
                  </a:lnTo>
                  <a:lnTo>
                    <a:pt x="2206644" y="84240"/>
                  </a:lnTo>
                  <a:lnTo>
                    <a:pt x="2482475" y="84240"/>
                  </a:lnTo>
                  <a:lnTo>
                    <a:pt x="2758306" y="84240"/>
                  </a:lnTo>
                  <a:lnTo>
                    <a:pt x="3034136" y="84240"/>
                  </a:lnTo>
                  <a:lnTo>
                    <a:pt x="3309967" y="0"/>
                  </a:lnTo>
                  <a:lnTo>
                    <a:pt x="3585797" y="0"/>
                  </a:lnTo>
                  <a:lnTo>
                    <a:pt x="3861628" y="0"/>
                  </a:lnTo>
                  <a:lnTo>
                    <a:pt x="4137459" y="0"/>
                  </a:lnTo>
                  <a:lnTo>
                    <a:pt x="4413289" y="0"/>
                  </a:lnTo>
                  <a:lnTo>
                    <a:pt x="4689120" y="0"/>
                  </a:lnTo>
                  <a:lnTo>
                    <a:pt x="4964950" y="0"/>
                  </a:lnTo>
                  <a:lnTo>
                    <a:pt x="5240781" y="84240"/>
                  </a:lnTo>
                  <a:lnTo>
                    <a:pt x="5516612" y="0"/>
                  </a:lnTo>
                  <a:lnTo>
                    <a:pt x="5792442" y="0"/>
                  </a:lnTo>
                  <a:lnTo>
                    <a:pt x="6068273" y="0"/>
                  </a:lnTo>
                  <a:lnTo>
                    <a:pt x="6344103" y="0"/>
                  </a:lnTo>
                  <a:lnTo>
                    <a:pt x="6619934" y="0"/>
                  </a:lnTo>
                </a:path>
              </a:pathLst>
            </a:custGeom>
            <a:ln w="27101" cap="flat">
              <a:solidFill>
                <a:srgbClr val="0058AB">
                  <a:alpha val="100000"/>
                </a:srgbClr>
              </a:solidFill>
              <a:prstDash val="solid"/>
              <a:round/>
            </a:ln>
          </p:spPr>
          <p:txBody>
            <a:bodyPr/>
            <a:lstStyle/>
            <a:p/>
          </p:txBody>
        </p:sp>
        <p:sp>
          <p:nvSpPr>
            <p:cNvPr id="61" name="pl61"/>
            <p:cNvSpPr/>
            <p:nvPr/>
          </p:nvSpPr>
          <p:spPr>
            <a:xfrm>
              <a:off x="4767413" y="1367159"/>
              <a:ext cx="3309967" cy="224640"/>
            </a:xfrm>
            <a:custGeom>
              <a:avLst/>
              <a:pathLst>
                <a:path w="3309967" h="224640">
                  <a:moveTo>
                    <a:pt x="0" y="224640"/>
                  </a:moveTo>
                  <a:lnTo>
                    <a:pt x="275830" y="224640"/>
                  </a:lnTo>
                  <a:lnTo>
                    <a:pt x="551661" y="224640"/>
                  </a:lnTo>
                  <a:lnTo>
                    <a:pt x="827491" y="224640"/>
                  </a:lnTo>
                  <a:lnTo>
                    <a:pt x="1103322" y="224640"/>
                  </a:lnTo>
                  <a:lnTo>
                    <a:pt x="1379153" y="224640"/>
                  </a:lnTo>
                  <a:lnTo>
                    <a:pt x="1654983" y="112320"/>
                  </a:lnTo>
                  <a:lnTo>
                    <a:pt x="1930814" y="112320"/>
                  </a:lnTo>
                  <a:lnTo>
                    <a:pt x="2206644" y="112320"/>
                  </a:lnTo>
                  <a:lnTo>
                    <a:pt x="2482475" y="112320"/>
                  </a:lnTo>
                  <a:lnTo>
                    <a:pt x="2758306" y="56160"/>
                  </a:lnTo>
                  <a:lnTo>
                    <a:pt x="3034136" y="0"/>
                  </a:lnTo>
                  <a:lnTo>
                    <a:pt x="3309967" y="0"/>
                  </a:lnTo>
                </a:path>
              </a:pathLst>
            </a:custGeom>
            <a:ln w="27101" cap="flat">
              <a:solidFill>
                <a:srgbClr val="333333">
                  <a:alpha val="100000"/>
                </a:srgbClr>
              </a:solidFill>
              <a:prstDash val="solid"/>
              <a:round/>
            </a:ln>
          </p:spPr>
          <p:txBody>
            <a:bodyPr/>
            <a:lstStyle/>
            <a:p/>
          </p:txBody>
        </p:sp>
        <p:sp>
          <p:nvSpPr>
            <p:cNvPr id="62" name="tx62"/>
            <p:cNvSpPr/>
            <p:nvPr/>
          </p:nvSpPr>
          <p:spPr>
            <a:xfrm>
              <a:off x="662789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3" name="tx63"/>
            <p:cNvSpPr/>
            <p:nvPr/>
          </p:nvSpPr>
          <p:spPr>
            <a:xfrm>
              <a:off x="690372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717955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45538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6" name="tx66"/>
            <p:cNvSpPr/>
            <p:nvPr/>
          </p:nvSpPr>
          <p:spPr>
            <a:xfrm>
              <a:off x="773121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7" name="tx67"/>
            <p:cNvSpPr/>
            <p:nvPr/>
          </p:nvSpPr>
          <p:spPr>
            <a:xfrm>
              <a:off x="800704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6627890"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69" name="tx69"/>
            <p:cNvSpPr/>
            <p:nvPr/>
          </p:nvSpPr>
          <p:spPr>
            <a:xfrm>
              <a:off x="6903720"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0" name="tx70"/>
            <p:cNvSpPr/>
            <p:nvPr/>
          </p:nvSpPr>
          <p:spPr>
            <a:xfrm>
              <a:off x="7179551"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1" name="tx71"/>
            <p:cNvSpPr/>
            <p:nvPr/>
          </p:nvSpPr>
          <p:spPr>
            <a:xfrm>
              <a:off x="745538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2" name="tx72"/>
            <p:cNvSpPr/>
            <p:nvPr/>
          </p:nvSpPr>
          <p:spPr>
            <a:xfrm>
              <a:off x="7731212"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3" name="tx73"/>
            <p:cNvSpPr/>
            <p:nvPr/>
          </p:nvSpPr>
          <p:spPr>
            <a:xfrm>
              <a:off x="8007043"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4" name="tx74"/>
            <p:cNvSpPr/>
            <p:nvPr/>
          </p:nvSpPr>
          <p:spPr>
            <a:xfrm>
              <a:off x="5427613" y="2219148"/>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75" name="tx75"/>
            <p:cNvSpPr/>
            <p:nvPr/>
          </p:nvSpPr>
          <p:spPr>
            <a:xfrm>
              <a:off x="6530936" y="2670140"/>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76" name="tx76"/>
            <p:cNvSpPr/>
            <p:nvPr/>
          </p:nvSpPr>
          <p:spPr>
            <a:xfrm>
              <a:off x="6806766" y="265180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77" name="tx77"/>
            <p:cNvSpPr/>
            <p:nvPr/>
          </p:nvSpPr>
          <p:spPr>
            <a:xfrm>
              <a:off x="7082597" y="264447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78" name="tx78"/>
            <p:cNvSpPr/>
            <p:nvPr/>
          </p:nvSpPr>
          <p:spPr>
            <a:xfrm>
              <a:off x="7358427" y="2880970"/>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79" name="tx79"/>
            <p:cNvSpPr/>
            <p:nvPr/>
          </p:nvSpPr>
          <p:spPr>
            <a:xfrm>
              <a:off x="7679462" y="312782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0" name="tx80"/>
            <p:cNvSpPr/>
            <p:nvPr/>
          </p:nvSpPr>
          <p:spPr>
            <a:xfrm>
              <a:off x="7955293" y="313699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1" name="tx81"/>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2" name="tx82"/>
            <p:cNvSpPr/>
            <p:nvPr/>
          </p:nvSpPr>
          <p:spPr>
            <a:xfrm>
              <a:off x="694200" y="30379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83" name="tx83"/>
            <p:cNvSpPr/>
            <p:nvPr/>
          </p:nvSpPr>
          <p:spPr>
            <a:xfrm>
              <a:off x="577692" y="210319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84" name="tx84"/>
            <p:cNvSpPr/>
            <p:nvPr/>
          </p:nvSpPr>
          <p:spPr>
            <a:xfrm>
              <a:off x="577692" y="118654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85" name="tx8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01" name="tx10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2" name="pl102"/>
            <p:cNvSpPr/>
            <p:nvPr/>
          </p:nvSpPr>
          <p:spPr>
            <a:xfrm>
              <a:off x="3008845"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3755610"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4" name="tx104"/>
            <p:cNvSpPr/>
            <p:nvPr/>
          </p:nvSpPr>
          <p:spPr>
            <a:xfrm>
              <a:off x="3275944"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5" name="tx105"/>
            <p:cNvSpPr/>
            <p:nvPr/>
          </p:nvSpPr>
          <p:spPr>
            <a:xfrm>
              <a:off x="402270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6" name="rc106"/>
            <p:cNvSpPr/>
            <p:nvPr/>
          </p:nvSpPr>
          <p:spPr>
            <a:xfrm>
              <a:off x="4698197" y="4909475"/>
              <a:ext cx="201456" cy="201456"/>
            </a:xfrm>
            <a:prstGeom prst="rect">
              <a:avLst/>
            </a:prstGeom>
            <a:solidFill>
              <a:srgbClr val="E2231A">
                <a:alpha val="100000"/>
              </a:srgbClr>
            </a:solidFill>
          </p:spPr>
          <p:txBody>
            <a:bodyPr/>
            <a:lstStyle/>
            <a:p/>
          </p:txBody>
        </p:sp>
        <p:sp>
          <p:nvSpPr>
            <p:cNvPr id="107" name="rc107"/>
            <p:cNvSpPr/>
            <p:nvPr/>
          </p:nvSpPr>
          <p:spPr>
            <a:xfrm>
              <a:off x="5662357" y="4909475"/>
              <a:ext cx="201456" cy="201456"/>
            </a:xfrm>
            <a:prstGeom prst="rect">
              <a:avLst/>
            </a:prstGeom>
            <a:solidFill>
              <a:srgbClr val="B3B3B3">
                <a:alpha val="100000"/>
              </a:srgbClr>
            </a:solidFill>
          </p:spPr>
          <p:txBody>
            <a:bodyPr/>
            <a:lstStyle/>
            <a:p/>
          </p:txBody>
        </p:sp>
        <p:sp>
          <p:nvSpPr>
            <p:cNvPr id="108" name="tx108"/>
            <p:cNvSpPr/>
            <p:nvPr/>
          </p:nvSpPr>
          <p:spPr>
            <a:xfrm>
              <a:off x="4978242"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9" name="tx109"/>
            <p:cNvSpPr/>
            <p:nvPr/>
          </p:nvSpPr>
          <p:spPr>
            <a:xfrm>
              <a:off x="5942402"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0" name="tx110"/>
            <p:cNvSpPr/>
            <p:nvPr/>
          </p:nvSpPr>
          <p:spPr>
            <a:xfrm>
              <a:off x="989913"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1" name="tx111"/>
            <p:cNvSpPr/>
            <p:nvPr/>
          </p:nvSpPr>
          <p:spPr>
            <a:xfrm>
              <a:off x="989913" y="650218"/>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2000-2024</a:t>
              </a:r>
            </a:p>
          </p:txBody>
        </p:sp>
        <p:sp>
          <p:nvSpPr>
            <p:cNvPr id="112" name="pl112"/>
            <p:cNvSpPr/>
            <p:nvPr/>
          </p:nvSpPr>
          <p:spPr>
            <a:xfrm>
              <a:off x="23787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4694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5602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6" name="pl116"/>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7" name="pl117"/>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8" name="pl118"/>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4240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5148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6056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333322" y="5774644"/>
              <a:ext cx="2561194" cy="162162"/>
            </a:xfrm>
            <a:prstGeom prst="rect">
              <a:avLst/>
            </a:prstGeom>
            <a:solidFill>
              <a:srgbClr val="E2231A">
                <a:alpha val="100000"/>
              </a:srgbClr>
            </a:solidFill>
          </p:spPr>
          <p:txBody>
            <a:bodyPr/>
            <a:lstStyle/>
            <a:p/>
          </p:txBody>
        </p:sp>
        <p:sp>
          <p:nvSpPr>
            <p:cNvPr id="123" name="rc123"/>
            <p:cNvSpPr/>
            <p:nvPr/>
          </p:nvSpPr>
          <p:spPr>
            <a:xfrm>
              <a:off x="1333322" y="5571941"/>
              <a:ext cx="721315" cy="162162"/>
            </a:xfrm>
            <a:prstGeom prst="rect">
              <a:avLst/>
            </a:prstGeom>
            <a:solidFill>
              <a:srgbClr val="E2231A">
                <a:alpha val="100000"/>
              </a:srgbClr>
            </a:solidFill>
          </p:spPr>
          <p:txBody>
            <a:bodyPr/>
            <a:lstStyle/>
            <a:p/>
          </p:txBody>
        </p:sp>
        <p:sp>
          <p:nvSpPr>
            <p:cNvPr id="124" name="rc124"/>
            <p:cNvSpPr/>
            <p:nvPr/>
          </p:nvSpPr>
          <p:spPr>
            <a:xfrm>
              <a:off x="1333322" y="5369238"/>
              <a:ext cx="721315" cy="162162"/>
            </a:xfrm>
            <a:prstGeom prst="rect">
              <a:avLst/>
            </a:prstGeom>
            <a:solidFill>
              <a:srgbClr val="E2231A">
                <a:alpha val="100000"/>
              </a:srgbClr>
            </a:solidFill>
          </p:spPr>
          <p:txBody>
            <a:bodyPr/>
            <a:lstStyle/>
            <a:p/>
          </p:txBody>
        </p:sp>
        <p:sp>
          <p:nvSpPr>
            <p:cNvPr id="125" name="rc125"/>
            <p:cNvSpPr/>
            <p:nvPr/>
          </p:nvSpPr>
          <p:spPr>
            <a:xfrm>
              <a:off x="3894516" y="5774644"/>
              <a:ext cx="4306987" cy="162162"/>
            </a:xfrm>
            <a:prstGeom prst="rect">
              <a:avLst/>
            </a:prstGeom>
            <a:solidFill>
              <a:srgbClr val="B3B3B3">
                <a:alpha val="100000"/>
              </a:srgbClr>
            </a:solidFill>
          </p:spPr>
          <p:txBody>
            <a:bodyPr/>
            <a:lstStyle/>
            <a:p/>
          </p:txBody>
        </p:sp>
        <p:sp>
          <p:nvSpPr>
            <p:cNvPr id="126" name="rc126"/>
            <p:cNvSpPr/>
            <p:nvPr/>
          </p:nvSpPr>
          <p:spPr>
            <a:xfrm>
              <a:off x="2054638" y="5571941"/>
              <a:ext cx="3617033" cy="162162"/>
            </a:xfrm>
            <a:prstGeom prst="rect">
              <a:avLst/>
            </a:prstGeom>
            <a:solidFill>
              <a:srgbClr val="B3B3B3">
                <a:alpha val="100000"/>
              </a:srgbClr>
            </a:solidFill>
          </p:spPr>
          <p:txBody>
            <a:bodyPr/>
            <a:lstStyle/>
            <a:p/>
          </p:txBody>
        </p:sp>
        <p:sp>
          <p:nvSpPr>
            <p:cNvPr id="127" name="rc127"/>
            <p:cNvSpPr/>
            <p:nvPr/>
          </p:nvSpPr>
          <p:spPr>
            <a:xfrm>
              <a:off x="2054638" y="5369238"/>
              <a:ext cx="3564764" cy="162162"/>
            </a:xfrm>
            <a:prstGeom prst="rect">
              <a:avLst/>
            </a:prstGeom>
            <a:solidFill>
              <a:srgbClr val="B3B3B3">
                <a:alpha val="100000"/>
              </a:srgbClr>
            </a:solidFill>
          </p:spPr>
          <p:txBody>
            <a:bodyPr/>
            <a:lstStyle/>
            <a:p/>
          </p:txBody>
        </p:sp>
        <p:sp>
          <p:nvSpPr>
            <p:cNvPr id="128" name="tx128"/>
            <p:cNvSpPr/>
            <p:nvPr/>
          </p:nvSpPr>
          <p:spPr>
            <a:xfrm>
              <a:off x="8379949" y="579762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29" name="tx129"/>
            <p:cNvSpPr/>
            <p:nvPr/>
          </p:nvSpPr>
          <p:spPr>
            <a:xfrm>
              <a:off x="5801899"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30" name="tx130"/>
            <p:cNvSpPr/>
            <p:nvPr/>
          </p:nvSpPr>
          <p:spPr>
            <a:xfrm>
              <a:off x="5749630"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31" name="tx131"/>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0755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539832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7" name="tx137"/>
            <p:cNvSpPr/>
            <p:nvPr/>
          </p:nvSpPr>
          <p:spPr>
            <a:xfrm>
              <a:off x="748909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8" name="tx138"/>
            <p:cNvSpPr/>
            <p:nvPr/>
          </p:nvSpPr>
          <p:spPr>
            <a:xfrm>
              <a:off x="3886000"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9" name="tx13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greater than in 2019, where coverage was 96%.
&lt;100 children missed their routine first dose of measles vaccine.
MCV2 is typically administered to children between 18 months and five years old. MCV2 coverage remained constant at 94%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171421"/>
                  </a:moveTo>
                  <a:lnTo>
                    <a:pt x="141553" y="142851"/>
                  </a:lnTo>
                  <a:lnTo>
                    <a:pt x="283107" y="142851"/>
                  </a:lnTo>
                  <a:lnTo>
                    <a:pt x="424661" y="114281"/>
                  </a:lnTo>
                  <a:lnTo>
                    <a:pt x="566215" y="114281"/>
                  </a:lnTo>
                  <a:lnTo>
                    <a:pt x="707769" y="114281"/>
                  </a:lnTo>
                  <a:lnTo>
                    <a:pt x="849323" y="114281"/>
                  </a:lnTo>
                  <a:lnTo>
                    <a:pt x="990877" y="85710"/>
                  </a:lnTo>
                  <a:lnTo>
                    <a:pt x="1132431" y="85710"/>
                  </a:lnTo>
                  <a:lnTo>
                    <a:pt x="1273984" y="85710"/>
                  </a:lnTo>
                  <a:lnTo>
                    <a:pt x="1415538" y="85710"/>
                  </a:lnTo>
                  <a:lnTo>
                    <a:pt x="1557092" y="85710"/>
                  </a:lnTo>
                  <a:lnTo>
                    <a:pt x="1698646" y="0"/>
                  </a:lnTo>
                  <a:lnTo>
                    <a:pt x="1840200" y="0"/>
                  </a:lnTo>
                  <a:lnTo>
                    <a:pt x="1981754" y="0"/>
                  </a:lnTo>
                  <a:lnTo>
                    <a:pt x="2123308" y="0"/>
                  </a:lnTo>
                  <a:lnTo>
                    <a:pt x="2264862" y="0"/>
                  </a:lnTo>
                  <a:lnTo>
                    <a:pt x="2406416" y="0"/>
                  </a:lnTo>
                  <a:lnTo>
                    <a:pt x="2547969" y="0"/>
                  </a:lnTo>
                  <a:lnTo>
                    <a:pt x="2689523" y="8571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171421"/>
                  </a:moveTo>
                  <a:lnTo>
                    <a:pt x="141553" y="142851"/>
                  </a:lnTo>
                  <a:lnTo>
                    <a:pt x="283107" y="142851"/>
                  </a:lnTo>
                  <a:lnTo>
                    <a:pt x="424661" y="114281"/>
                  </a:lnTo>
                  <a:lnTo>
                    <a:pt x="566215" y="114281"/>
                  </a:lnTo>
                  <a:lnTo>
                    <a:pt x="707769" y="114281"/>
                  </a:lnTo>
                  <a:lnTo>
                    <a:pt x="849323" y="114281"/>
                  </a:lnTo>
                  <a:lnTo>
                    <a:pt x="990877" y="85710"/>
                  </a:lnTo>
                  <a:lnTo>
                    <a:pt x="1132431" y="85710"/>
                  </a:lnTo>
                  <a:lnTo>
                    <a:pt x="1273984" y="85710"/>
                  </a:lnTo>
                  <a:lnTo>
                    <a:pt x="1415538" y="85710"/>
                  </a:lnTo>
                  <a:lnTo>
                    <a:pt x="1557092" y="85710"/>
                  </a:lnTo>
                  <a:lnTo>
                    <a:pt x="1698646" y="0"/>
                  </a:lnTo>
                  <a:lnTo>
                    <a:pt x="1840200" y="0"/>
                  </a:lnTo>
                  <a:lnTo>
                    <a:pt x="1981754" y="0"/>
                  </a:lnTo>
                  <a:lnTo>
                    <a:pt x="2123308" y="0"/>
                  </a:lnTo>
                  <a:lnTo>
                    <a:pt x="2264862" y="0"/>
                  </a:lnTo>
                  <a:lnTo>
                    <a:pt x="2406416" y="0"/>
                  </a:lnTo>
                  <a:lnTo>
                    <a:pt x="2547969" y="0"/>
                  </a:lnTo>
                  <a:lnTo>
                    <a:pt x="2689523" y="8571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171421"/>
                  </a:moveTo>
                  <a:lnTo>
                    <a:pt x="141553" y="142851"/>
                  </a:lnTo>
                  <a:lnTo>
                    <a:pt x="283107" y="142851"/>
                  </a:lnTo>
                  <a:lnTo>
                    <a:pt x="424661" y="114281"/>
                  </a:lnTo>
                  <a:lnTo>
                    <a:pt x="566215" y="114281"/>
                  </a:lnTo>
                  <a:lnTo>
                    <a:pt x="707769" y="114281"/>
                  </a:lnTo>
                  <a:lnTo>
                    <a:pt x="849323" y="114281"/>
                  </a:lnTo>
                  <a:lnTo>
                    <a:pt x="990877" y="85710"/>
                  </a:lnTo>
                  <a:lnTo>
                    <a:pt x="1132431" y="85710"/>
                  </a:lnTo>
                  <a:lnTo>
                    <a:pt x="1273984" y="85710"/>
                  </a:lnTo>
                  <a:lnTo>
                    <a:pt x="1415538" y="85710"/>
                  </a:lnTo>
                  <a:lnTo>
                    <a:pt x="1557092" y="85710"/>
                  </a:lnTo>
                  <a:lnTo>
                    <a:pt x="1698646" y="0"/>
                  </a:lnTo>
                  <a:lnTo>
                    <a:pt x="1840200" y="0"/>
                  </a:lnTo>
                  <a:lnTo>
                    <a:pt x="1981754" y="0"/>
                  </a:lnTo>
                  <a:lnTo>
                    <a:pt x="2123308" y="0"/>
                  </a:lnTo>
                  <a:lnTo>
                    <a:pt x="2264862" y="0"/>
                  </a:lnTo>
                  <a:lnTo>
                    <a:pt x="2406416" y="0"/>
                  </a:lnTo>
                  <a:lnTo>
                    <a:pt x="2547969" y="0"/>
                  </a:lnTo>
                  <a:lnTo>
                    <a:pt x="2689523" y="8571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39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396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748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373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06761" y="480401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60" name="tx60"/>
            <p:cNvSpPr/>
            <p:nvPr/>
          </p:nvSpPr>
          <p:spPr>
            <a:xfrm>
              <a:off x="26419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0445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00572" y="471005"/>
              <a:ext cx="28380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Luxembourg, 2000-2024</a:t>
              </a:r>
            </a:p>
          </p:txBody>
        </p:sp>
        <p:sp>
          <p:nvSpPr>
            <p:cNvPr id="63" name="pl63"/>
            <p:cNvSpPr/>
            <p:nvPr/>
          </p:nvSpPr>
          <p:spPr>
            <a:xfrm>
              <a:off x="5267799" y="35977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2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6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54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92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9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8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87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37068"/>
              <a:ext cx="3397293" cy="642830"/>
            </a:xfrm>
            <a:custGeom>
              <a:avLst/>
              <a:pathLst>
                <a:path w="3397293" h="642830">
                  <a:moveTo>
                    <a:pt x="0" y="642830"/>
                  </a:moveTo>
                  <a:lnTo>
                    <a:pt x="141553" y="535692"/>
                  </a:lnTo>
                  <a:lnTo>
                    <a:pt x="283107" y="535692"/>
                  </a:lnTo>
                  <a:lnTo>
                    <a:pt x="424661" y="428553"/>
                  </a:lnTo>
                  <a:lnTo>
                    <a:pt x="566215" y="428553"/>
                  </a:lnTo>
                  <a:lnTo>
                    <a:pt x="707769" y="428553"/>
                  </a:lnTo>
                  <a:lnTo>
                    <a:pt x="849323" y="428553"/>
                  </a:lnTo>
                  <a:lnTo>
                    <a:pt x="990877" y="321415"/>
                  </a:lnTo>
                  <a:lnTo>
                    <a:pt x="1132431" y="321415"/>
                  </a:lnTo>
                  <a:lnTo>
                    <a:pt x="1273984" y="321415"/>
                  </a:lnTo>
                  <a:lnTo>
                    <a:pt x="1415538" y="321415"/>
                  </a:lnTo>
                  <a:lnTo>
                    <a:pt x="1557092" y="321415"/>
                  </a:lnTo>
                  <a:lnTo>
                    <a:pt x="1698646" y="0"/>
                  </a:lnTo>
                  <a:lnTo>
                    <a:pt x="1840200" y="0"/>
                  </a:lnTo>
                  <a:lnTo>
                    <a:pt x="1981754" y="0"/>
                  </a:lnTo>
                  <a:lnTo>
                    <a:pt x="2123308" y="0"/>
                  </a:lnTo>
                  <a:lnTo>
                    <a:pt x="2264862" y="0"/>
                  </a:lnTo>
                  <a:lnTo>
                    <a:pt x="2406416" y="0"/>
                  </a:lnTo>
                  <a:lnTo>
                    <a:pt x="2547969" y="0"/>
                  </a:lnTo>
                  <a:lnTo>
                    <a:pt x="2689523" y="321415"/>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8484"/>
              <a:ext cx="3397293" cy="1607076"/>
            </a:xfrm>
            <a:custGeom>
              <a:avLst/>
              <a:pathLst>
                <a:path w="3397293" h="1607076">
                  <a:moveTo>
                    <a:pt x="0" y="1607076"/>
                  </a:moveTo>
                  <a:lnTo>
                    <a:pt x="141553" y="1499938"/>
                  </a:lnTo>
                  <a:lnTo>
                    <a:pt x="283107" y="1499938"/>
                  </a:lnTo>
                  <a:lnTo>
                    <a:pt x="424661" y="1392799"/>
                  </a:lnTo>
                  <a:lnTo>
                    <a:pt x="566215" y="1178522"/>
                  </a:lnTo>
                  <a:lnTo>
                    <a:pt x="707769" y="964245"/>
                  </a:lnTo>
                  <a:lnTo>
                    <a:pt x="849323" y="749969"/>
                  </a:lnTo>
                  <a:lnTo>
                    <a:pt x="990877" y="749969"/>
                  </a:lnTo>
                  <a:lnTo>
                    <a:pt x="1132431" y="535692"/>
                  </a:lnTo>
                  <a:lnTo>
                    <a:pt x="1273984" y="321415"/>
                  </a:lnTo>
                  <a:lnTo>
                    <a:pt x="1415538" y="214276"/>
                  </a:lnTo>
                  <a:lnTo>
                    <a:pt x="1557092" y="214276"/>
                  </a:lnTo>
                  <a:lnTo>
                    <a:pt x="1698646" y="214276"/>
                  </a:lnTo>
                  <a:lnTo>
                    <a:pt x="1840200" y="214276"/>
                  </a:lnTo>
                  <a:lnTo>
                    <a:pt x="1981754" y="214276"/>
                  </a:lnTo>
                  <a:lnTo>
                    <a:pt x="2123308" y="214276"/>
                  </a:lnTo>
                  <a:lnTo>
                    <a:pt x="2264862" y="107138"/>
                  </a:lnTo>
                  <a:lnTo>
                    <a:pt x="2406416" y="107138"/>
                  </a:lnTo>
                  <a:lnTo>
                    <a:pt x="2547969" y="0"/>
                  </a:lnTo>
                  <a:lnTo>
                    <a:pt x="2689523" y="0"/>
                  </a:lnTo>
                  <a:lnTo>
                    <a:pt x="2831077" y="321415"/>
                  </a:lnTo>
                  <a:lnTo>
                    <a:pt x="2972631" y="535692"/>
                  </a:lnTo>
                  <a:lnTo>
                    <a:pt x="3114185" y="321415"/>
                  </a:lnTo>
                  <a:lnTo>
                    <a:pt x="3255739" y="321415"/>
                  </a:lnTo>
                  <a:lnTo>
                    <a:pt x="3397293" y="21427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58484"/>
              <a:ext cx="3397293" cy="321415"/>
            </a:xfrm>
            <a:custGeom>
              <a:avLst/>
              <a:pathLst>
                <a:path w="3397293" h="321415">
                  <a:moveTo>
                    <a:pt x="0" y="321415"/>
                  </a:moveTo>
                  <a:lnTo>
                    <a:pt x="141553" y="214276"/>
                  </a:lnTo>
                  <a:lnTo>
                    <a:pt x="283107" y="214276"/>
                  </a:lnTo>
                  <a:lnTo>
                    <a:pt x="424661" y="107138"/>
                  </a:lnTo>
                  <a:lnTo>
                    <a:pt x="566215" y="107138"/>
                  </a:lnTo>
                  <a:lnTo>
                    <a:pt x="707769" y="107138"/>
                  </a:lnTo>
                  <a:lnTo>
                    <a:pt x="849323" y="0"/>
                  </a:lnTo>
                  <a:lnTo>
                    <a:pt x="990877" y="107138"/>
                  </a:lnTo>
                  <a:lnTo>
                    <a:pt x="1132431" y="0"/>
                  </a:lnTo>
                  <a:lnTo>
                    <a:pt x="1273984" y="107138"/>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848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37068"/>
              <a:ext cx="3397293" cy="642830"/>
            </a:xfrm>
            <a:custGeom>
              <a:avLst/>
              <a:pathLst>
                <a:path w="3397293" h="642830">
                  <a:moveTo>
                    <a:pt x="0" y="642830"/>
                  </a:moveTo>
                  <a:lnTo>
                    <a:pt x="141553" y="535692"/>
                  </a:lnTo>
                  <a:lnTo>
                    <a:pt x="283107" y="535692"/>
                  </a:lnTo>
                  <a:lnTo>
                    <a:pt x="424661" y="428553"/>
                  </a:lnTo>
                  <a:lnTo>
                    <a:pt x="566215" y="428553"/>
                  </a:lnTo>
                  <a:lnTo>
                    <a:pt x="707769" y="428553"/>
                  </a:lnTo>
                  <a:lnTo>
                    <a:pt x="849323" y="428553"/>
                  </a:lnTo>
                  <a:lnTo>
                    <a:pt x="990877" y="321415"/>
                  </a:lnTo>
                  <a:lnTo>
                    <a:pt x="1132431" y="321415"/>
                  </a:lnTo>
                  <a:lnTo>
                    <a:pt x="1273984" y="321415"/>
                  </a:lnTo>
                  <a:lnTo>
                    <a:pt x="1415538" y="321415"/>
                  </a:lnTo>
                  <a:lnTo>
                    <a:pt x="1557092" y="321415"/>
                  </a:lnTo>
                  <a:lnTo>
                    <a:pt x="1698646" y="0"/>
                  </a:lnTo>
                  <a:lnTo>
                    <a:pt x="1840200" y="0"/>
                  </a:lnTo>
                  <a:lnTo>
                    <a:pt x="1981754" y="0"/>
                  </a:lnTo>
                  <a:lnTo>
                    <a:pt x="2123308" y="0"/>
                  </a:lnTo>
                  <a:lnTo>
                    <a:pt x="2264862" y="0"/>
                  </a:lnTo>
                  <a:lnTo>
                    <a:pt x="2406416" y="0"/>
                  </a:lnTo>
                  <a:lnTo>
                    <a:pt x="2547969" y="0"/>
                  </a:lnTo>
                  <a:lnTo>
                    <a:pt x="2689523" y="321415"/>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65647"/>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65647"/>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37068"/>
              <a:ext cx="3397293" cy="642830"/>
            </a:xfrm>
            <a:custGeom>
              <a:avLst/>
              <a:pathLst>
                <a:path w="3397293" h="642830">
                  <a:moveTo>
                    <a:pt x="0" y="642830"/>
                  </a:moveTo>
                  <a:lnTo>
                    <a:pt x="141553" y="535692"/>
                  </a:lnTo>
                  <a:lnTo>
                    <a:pt x="283107" y="535692"/>
                  </a:lnTo>
                  <a:lnTo>
                    <a:pt x="424661" y="428553"/>
                  </a:lnTo>
                  <a:lnTo>
                    <a:pt x="566215" y="428553"/>
                  </a:lnTo>
                  <a:lnTo>
                    <a:pt x="707769" y="428553"/>
                  </a:lnTo>
                  <a:lnTo>
                    <a:pt x="849323" y="428553"/>
                  </a:lnTo>
                  <a:lnTo>
                    <a:pt x="990877" y="321415"/>
                  </a:lnTo>
                  <a:lnTo>
                    <a:pt x="1132431" y="321415"/>
                  </a:lnTo>
                  <a:lnTo>
                    <a:pt x="1273984" y="321415"/>
                  </a:lnTo>
                  <a:lnTo>
                    <a:pt x="1415538" y="321415"/>
                  </a:lnTo>
                  <a:lnTo>
                    <a:pt x="1557092" y="321415"/>
                  </a:lnTo>
                  <a:lnTo>
                    <a:pt x="1698646" y="0"/>
                  </a:lnTo>
                  <a:lnTo>
                    <a:pt x="1840200" y="0"/>
                  </a:lnTo>
                  <a:lnTo>
                    <a:pt x="1981754" y="0"/>
                  </a:lnTo>
                  <a:lnTo>
                    <a:pt x="2123308" y="0"/>
                  </a:lnTo>
                  <a:lnTo>
                    <a:pt x="2264862" y="0"/>
                  </a:lnTo>
                  <a:lnTo>
                    <a:pt x="2406416" y="0"/>
                  </a:lnTo>
                  <a:lnTo>
                    <a:pt x="2547969" y="0"/>
                  </a:lnTo>
                  <a:lnTo>
                    <a:pt x="2689523" y="321415"/>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89469" y="16822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097238"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823058"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804812"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22180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77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4383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06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34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563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563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69159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540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823459" y="480401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123" name="tx123"/>
            <p:cNvSpPr/>
            <p:nvPr/>
          </p:nvSpPr>
          <p:spPr>
            <a:xfrm>
              <a:off x="69586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2115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642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584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526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5468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0410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113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3055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997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2939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881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7321564" cy="149993"/>
            </a:xfrm>
            <a:prstGeom prst="rect">
              <a:avLst/>
            </a:prstGeom>
            <a:solidFill>
              <a:srgbClr val="E2231A">
                <a:alpha val="80000"/>
              </a:srgbClr>
            </a:solidFill>
          </p:spPr>
          <p:txBody>
            <a:bodyPr/>
            <a:lstStyle/>
            <a:p/>
          </p:txBody>
        </p:sp>
        <p:sp>
          <p:nvSpPr>
            <p:cNvPr id="141" name="rc141"/>
            <p:cNvSpPr/>
            <p:nvPr/>
          </p:nvSpPr>
          <p:spPr>
            <a:xfrm>
              <a:off x="1317178" y="5637654"/>
              <a:ext cx="2061991" cy="149993"/>
            </a:xfrm>
            <a:prstGeom prst="rect">
              <a:avLst/>
            </a:prstGeom>
            <a:solidFill>
              <a:srgbClr val="E2231A">
                <a:alpha val="80000"/>
              </a:srgbClr>
            </a:solidFill>
          </p:spPr>
          <p:txBody>
            <a:bodyPr/>
            <a:lstStyle/>
            <a:p/>
          </p:txBody>
        </p:sp>
        <p:sp>
          <p:nvSpPr>
            <p:cNvPr id="142" name="rc142"/>
            <p:cNvSpPr/>
            <p:nvPr/>
          </p:nvSpPr>
          <p:spPr>
            <a:xfrm>
              <a:off x="1317178" y="5450161"/>
              <a:ext cx="2061991" cy="149993"/>
            </a:xfrm>
            <a:prstGeom prst="rect">
              <a:avLst/>
            </a:prstGeom>
            <a:solidFill>
              <a:srgbClr val="E2231A">
                <a:alpha val="80000"/>
              </a:srgbClr>
            </a:solidFill>
          </p:spPr>
          <p:txBody>
            <a:bodyPr/>
            <a:lstStyle/>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655986"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407248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9" name="tx149"/>
            <p:cNvSpPr/>
            <p:nvPr/>
          </p:nvSpPr>
          <p:spPr>
            <a:xfrm>
              <a:off x="556668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50" name="tx150"/>
            <p:cNvSpPr/>
            <p:nvPr/>
          </p:nvSpPr>
          <p:spPr>
            <a:xfrm>
              <a:off x="706088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1" name="tx151"/>
            <p:cNvSpPr/>
            <p:nvPr/>
          </p:nvSpPr>
          <p:spPr>
            <a:xfrm>
              <a:off x="855507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2" name="tx152"/>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Luxembourg (99%) was 15 percentage points higher than the global average (84%) and 5 percentage points higher than the average across all non-programme countries (94%).
National MCV1 coverage was 3 percentage points higher than in 2019 (96%).
The number of unvaccinated children declined (ie. improved)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Luxembourg ranked number 38 out of 41 countries for lowest MCV1 coverage (based on tied ranks).
Luxembourg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91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1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47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75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80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55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483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211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939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667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810693"/>
              <a:ext cx="249522" cy="1292003"/>
            </a:xfrm>
            <a:prstGeom prst="rect">
              <a:avLst/>
            </a:prstGeom>
            <a:solidFill>
              <a:srgbClr val="80BD41">
                <a:alpha val="100000"/>
              </a:srgbClr>
            </a:solidFill>
          </p:spPr>
          <p:txBody>
            <a:bodyPr/>
            <a:lstStyle/>
            <a:p/>
          </p:txBody>
        </p:sp>
        <p:sp>
          <p:nvSpPr>
            <p:cNvPr id="27" name="rc27"/>
            <p:cNvSpPr/>
            <p:nvPr/>
          </p:nvSpPr>
          <p:spPr>
            <a:xfrm>
              <a:off x="1296273" y="2712852"/>
              <a:ext cx="249522" cy="97841"/>
            </a:xfrm>
            <a:prstGeom prst="rect">
              <a:avLst/>
            </a:prstGeom>
            <a:solidFill>
              <a:srgbClr val="E2231A">
                <a:alpha val="100000"/>
              </a:srgbClr>
            </a:solidFill>
          </p:spPr>
          <p:txBody>
            <a:bodyPr/>
            <a:lstStyle/>
            <a:p/>
          </p:txBody>
        </p:sp>
        <p:sp>
          <p:nvSpPr>
            <p:cNvPr id="28" name="rc28"/>
            <p:cNvSpPr/>
            <p:nvPr/>
          </p:nvSpPr>
          <p:spPr>
            <a:xfrm>
              <a:off x="1573521" y="2830763"/>
              <a:ext cx="249522" cy="1271933"/>
            </a:xfrm>
            <a:prstGeom prst="rect">
              <a:avLst/>
            </a:prstGeom>
            <a:solidFill>
              <a:srgbClr val="80BD41">
                <a:alpha val="100000"/>
              </a:srgbClr>
            </a:solidFill>
          </p:spPr>
          <p:txBody>
            <a:bodyPr/>
            <a:lstStyle/>
            <a:p/>
          </p:txBody>
        </p:sp>
        <p:sp>
          <p:nvSpPr>
            <p:cNvPr id="29" name="rc29"/>
            <p:cNvSpPr/>
            <p:nvPr/>
          </p:nvSpPr>
          <p:spPr>
            <a:xfrm>
              <a:off x="1573521" y="2750483"/>
              <a:ext cx="249522" cy="80279"/>
            </a:xfrm>
            <a:prstGeom prst="rect">
              <a:avLst/>
            </a:prstGeom>
            <a:solidFill>
              <a:srgbClr val="E2231A">
                <a:alpha val="100000"/>
              </a:srgbClr>
            </a:solidFill>
          </p:spPr>
          <p:txBody>
            <a:bodyPr/>
            <a:lstStyle/>
            <a:p/>
          </p:txBody>
        </p:sp>
        <p:sp>
          <p:nvSpPr>
            <p:cNvPr id="30" name="rc30"/>
            <p:cNvSpPr/>
            <p:nvPr/>
          </p:nvSpPr>
          <p:spPr>
            <a:xfrm>
              <a:off x="1850769" y="2855850"/>
              <a:ext cx="249522" cy="1246846"/>
            </a:xfrm>
            <a:prstGeom prst="rect">
              <a:avLst/>
            </a:prstGeom>
            <a:solidFill>
              <a:srgbClr val="80BD41">
                <a:alpha val="100000"/>
              </a:srgbClr>
            </a:solidFill>
          </p:spPr>
          <p:txBody>
            <a:bodyPr/>
            <a:lstStyle/>
            <a:p/>
          </p:txBody>
        </p:sp>
        <p:sp>
          <p:nvSpPr>
            <p:cNvPr id="31" name="rc31"/>
            <p:cNvSpPr/>
            <p:nvPr/>
          </p:nvSpPr>
          <p:spPr>
            <a:xfrm>
              <a:off x="1850769" y="2775570"/>
              <a:ext cx="249522" cy="80279"/>
            </a:xfrm>
            <a:prstGeom prst="rect">
              <a:avLst/>
            </a:prstGeom>
            <a:solidFill>
              <a:srgbClr val="E2231A">
                <a:alpha val="100000"/>
              </a:srgbClr>
            </a:solidFill>
          </p:spPr>
          <p:txBody>
            <a:bodyPr/>
            <a:lstStyle/>
            <a:p/>
          </p:txBody>
        </p:sp>
        <p:sp>
          <p:nvSpPr>
            <p:cNvPr id="32" name="rc32"/>
            <p:cNvSpPr/>
            <p:nvPr/>
          </p:nvSpPr>
          <p:spPr>
            <a:xfrm>
              <a:off x="2128016" y="2858359"/>
              <a:ext cx="249522" cy="1244337"/>
            </a:xfrm>
            <a:prstGeom prst="rect">
              <a:avLst/>
            </a:prstGeom>
            <a:solidFill>
              <a:srgbClr val="80BD41">
                <a:alpha val="100000"/>
              </a:srgbClr>
            </a:solidFill>
          </p:spPr>
          <p:txBody>
            <a:bodyPr/>
            <a:lstStyle/>
            <a:p/>
          </p:txBody>
        </p:sp>
        <p:sp>
          <p:nvSpPr>
            <p:cNvPr id="33" name="rc33"/>
            <p:cNvSpPr/>
            <p:nvPr/>
          </p:nvSpPr>
          <p:spPr>
            <a:xfrm>
              <a:off x="2128016" y="2793132"/>
              <a:ext cx="249522" cy="65227"/>
            </a:xfrm>
            <a:prstGeom prst="rect">
              <a:avLst/>
            </a:prstGeom>
            <a:solidFill>
              <a:srgbClr val="E2231A">
                <a:alpha val="100000"/>
              </a:srgbClr>
            </a:solidFill>
          </p:spPr>
          <p:txBody>
            <a:bodyPr/>
            <a:lstStyle/>
            <a:p/>
          </p:txBody>
        </p:sp>
        <p:sp>
          <p:nvSpPr>
            <p:cNvPr id="34" name="rc34"/>
            <p:cNvSpPr/>
            <p:nvPr/>
          </p:nvSpPr>
          <p:spPr>
            <a:xfrm>
              <a:off x="2405264" y="2823237"/>
              <a:ext cx="249522" cy="1279460"/>
            </a:xfrm>
            <a:prstGeom prst="rect">
              <a:avLst/>
            </a:prstGeom>
            <a:solidFill>
              <a:srgbClr val="80BD41">
                <a:alpha val="100000"/>
              </a:srgbClr>
            </a:solidFill>
          </p:spPr>
          <p:txBody>
            <a:bodyPr/>
            <a:lstStyle/>
            <a:p/>
          </p:txBody>
        </p:sp>
        <p:sp>
          <p:nvSpPr>
            <p:cNvPr id="35" name="rc35"/>
            <p:cNvSpPr/>
            <p:nvPr/>
          </p:nvSpPr>
          <p:spPr>
            <a:xfrm>
              <a:off x="2405264" y="2755501"/>
              <a:ext cx="249522" cy="67736"/>
            </a:xfrm>
            <a:prstGeom prst="rect">
              <a:avLst/>
            </a:prstGeom>
            <a:solidFill>
              <a:srgbClr val="E2231A">
                <a:alpha val="100000"/>
              </a:srgbClr>
            </a:solidFill>
          </p:spPr>
          <p:txBody>
            <a:bodyPr/>
            <a:lstStyle/>
            <a:p/>
          </p:txBody>
        </p:sp>
        <p:sp>
          <p:nvSpPr>
            <p:cNvPr id="36" name="rc36"/>
            <p:cNvSpPr/>
            <p:nvPr/>
          </p:nvSpPr>
          <p:spPr>
            <a:xfrm>
              <a:off x="2682512" y="2843307"/>
              <a:ext cx="249522" cy="1259390"/>
            </a:xfrm>
            <a:prstGeom prst="rect">
              <a:avLst/>
            </a:prstGeom>
            <a:solidFill>
              <a:srgbClr val="80BD41">
                <a:alpha val="100000"/>
              </a:srgbClr>
            </a:solidFill>
          </p:spPr>
          <p:txBody>
            <a:bodyPr/>
            <a:lstStyle/>
            <a:p/>
          </p:txBody>
        </p:sp>
        <p:sp>
          <p:nvSpPr>
            <p:cNvPr id="37" name="rc37"/>
            <p:cNvSpPr/>
            <p:nvPr/>
          </p:nvSpPr>
          <p:spPr>
            <a:xfrm>
              <a:off x="2682512" y="2778079"/>
              <a:ext cx="249522" cy="65227"/>
            </a:xfrm>
            <a:prstGeom prst="rect">
              <a:avLst/>
            </a:prstGeom>
            <a:solidFill>
              <a:srgbClr val="E2231A">
                <a:alpha val="100000"/>
              </a:srgbClr>
            </a:solidFill>
          </p:spPr>
          <p:txBody>
            <a:bodyPr/>
            <a:lstStyle/>
            <a:p/>
          </p:txBody>
        </p:sp>
        <p:sp>
          <p:nvSpPr>
            <p:cNvPr id="38" name="rc38"/>
            <p:cNvSpPr/>
            <p:nvPr/>
          </p:nvSpPr>
          <p:spPr>
            <a:xfrm>
              <a:off x="2959759" y="2813202"/>
              <a:ext cx="249522" cy="1289495"/>
            </a:xfrm>
            <a:prstGeom prst="rect">
              <a:avLst/>
            </a:prstGeom>
            <a:solidFill>
              <a:srgbClr val="80BD41">
                <a:alpha val="100000"/>
              </a:srgbClr>
            </a:solidFill>
          </p:spPr>
          <p:txBody>
            <a:bodyPr/>
            <a:lstStyle/>
            <a:p/>
          </p:txBody>
        </p:sp>
        <p:sp>
          <p:nvSpPr>
            <p:cNvPr id="39" name="rc39"/>
            <p:cNvSpPr/>
            <p:nvPr/>
          </p:nvSpPr>
          <p:spPr>
            <a:xfrm>
              <a:off x="2959759" y="2745466"/>
              <a:ext cx="249522" cy="67736"/>
            </a:xfrm>
            <a:prstGeom prst="rect">
              <a:avLst/>
            </a:prstGeom>
            <a:solidFill>
              <a:srgbClr val="E2231A">
                <a:alpha val="100000"/>
              </a:srgbClr>
            </a:solidFill>
          </p:spPr>
          <p:txBody>
            <a:bodyPr/>
            <a:lstStyle/>
            <a:p/>
          </p:txBody>
        </p:sp>
        <p:sp>
          <p:nvSpPr>
            <p:cNvPr id="40" name="rc40"/>
            <p:cNvSpPr/>
            <p:nvPr/>
          </p:nvSpPr>
          <p:spPr>
            <a:xfrm>
              <a:off x="3237007" y="2808184"/>
              <a:ext cx="249522" cy="1294512"/>
            </a:xfrm>
            <a:prstGeom prst="rect">
              <a:avLst/>
            </a:prstGeom>
            <a:solidFill>
              <a:srgbClr val="80BD41">
                <a:alpha val="100000"/>
              </a:srgbClr>
            </a:solidFill>
          </p:spPr>
          <p:txBody>
            <a:bodyPr/>
            <a:lstStyle/>
            <a:p/>
          </p:txBody>
        </p:sp>
        <p:sp>
          <p:nvSpPr>
            <p:cNvPr id="41" name="rc41"/>
            <p:cNvSpPr/>
            <p:nvPr/>
          </p:nvSpPr>
          <p:spPr>
            <a:xfrm>
              <a:off x="3237007" y="2752992"/>
              <a:ext cx="249522" cy="55192"/>
            </a:xfrm>
            <a:prstGeom prst="rect">
              <a:avLst/>
            </a:prstGeom>
            <a:solidFill>
              <a:srgbClr val="E2231A">
                <a:alpha val="100000"/>
              </a:srgbClr>
            </a:solidFill>
          </p:spPr>
          <p:txBody>
            <a:bodyPr/>
            <a:lstStyle/>
            <a:p/>
          </p:txBody>
        </p:sp>
        <p:sp>
          <p:nvSpPr>
            <p:cNvPr id="42" name="rc42"/>
            <p:cNvSpPr/>
            <p:nvPr/>
          </p:nvSpPr>
          <p:spPr>
            <a:xfrm>
              <a:off x="3514255" y="2785605"/>
              <a:ext cx="249522" cy="1317091"/>
            </a:xfrm>
            <a:prstGeom prst="rect">
              <a:avLst/>
            </a:prstGeom>
            <a:solidFill>
              <a:srgbClr val="80BD41">
                <a:alpha val="100000"/>
              </a:srgbClr>
            </a:solidFill>
          </p:spPr>
          <p:txBody>
            <a:bodyPr/>
            <a:lstStyle/>
            <a:p/>
          </p:txBody>
        </p:sp>
        <p:sp>
          <p:nvSpPr>
            <p:cNvPr id="43" name="rc43"/>
            <p:cNvSpPr/>
            <p:nvPr/>
          </p:nvSpPr>
          <p:spPr>
            <a:xfrm>
              <a:off x="3514255" y="2730413"/>
              <a:ext cx="249522" cy="55192"/>
            </a:xfrm>
            <a:prstGeom prst="rect">
              <a:avLst/>
            </a:prstGeom>
            <a:solidFill>
              <a:srgbClr val="E2231A">
                <a:alpha val="100000"/>
              </a:srgbClr>
            </a:solidFill>
          </p:spPr>
          <p:txBody>
            <a:bodyPr/>
            <a:lstStyle/>
            <a:p/>
          </p:txBody>
        </p:sp>
        <p:sp>
          <p:nvSpPr>
            <p:cNvPr id="44" name="rc44"/>
            <p:cNvSpPr/>
            <p:nvPr/>
          </p:nvSpPr>
          <p:spPr>
            <a:xfrm>
              <a:off x="3791502" y="2768044"/>
              <a:ext cx="249522" cy="1334652"/>
            </a:xfrm>
            <a:prstGeom prst="rect">
              <a:avLst/>
            </a:prstGeom>
            <a:solidFill>
              <a:srgbClr val="80BD41">
                <a:alpha val="100000"/>
              </a:srgbClr>
            </a:solidFill>
          </p:spPr>
          <p:txBody>
            <a:bodyPr/>
            <a:lstStyle/>
            <a:p/>
          </p:txBody>
        </p:sp>
        <p:sp>
          <p:nvSpPr>
            <p:cNvPr id="45" name="rc45"/>
            <p:cNvSpPr/>
            <p:nvPr/>
          </p:nvSpPr>
          <p:spPr>
            <a:xfrm>
              <a:off x="3791502" y="2712852"/>
              <a:ext cx="249522" cy="55192"/>
            </a:xfrm>
            <a:prstGeom prst="rect">
              <a:avLst/>
            </a:prstGeom>
            <a:solidFill>
              <a:srgbClr val="E2231A">
                <a:alpha val="100000"/>
              </a:srgbClr>
            </a:solidFill>
          </p:spPr>
          <p:txBody>
            <a:bodyPr/>
            <a:lstStyle/>
            <a:p/>
          </p:txBody>
        </p:sp>
        <p:sp>
          <p:nvSpPr>
            <p:cNvPr id="46" name="rc46"/>
            <p:cNvSpPr/>
            <p:nvPr/>
          </p:nvSpPr>
          <p:spPr>
            <a:xfrm>
              <a:off x="4068750" y="2720378"/>
              <a:ext cx="249522" cy="1382318"/>
            </a:xfrm>
            <a:prstGeom prst="rect">
              <a:avLst/>
            </a:prstGeom>
            <a:solidFill>
              <a:srgbClr val="80BD41">
                <a:alpha val="100000"/>
              </a:srgbClr>
            </a:solidFill>
          </p:spPr>
          <p:txBody>
            <a:bodyPr/>
            <a:lstStyle/>
            <a:p/>
          </p:txBody>
        </p:sp>
        <p:sp>
          <p:nvSpPr>
            <p:cNvPr id="47" name="rc47"/>
            <p:cNvSpPr/>
            <p:nvPr/>
          </p:nvSpPr>
          <p:spPr>
            <a:xfrm>
              <a:off x="4068750" y="2662677"/>
              <a:ext cx="249522" cy="57701"/>
            </a:xfrm>
            <a:prstGeom prst="rect">
              <a:avLst/>
            </a:prstGeom>
            <a:solidFill>
              <a:srgbClr val="E2231A">
                <a:alpha val="100000"/>
              </a:srgbClr>
            </a:solidFill>
          </p:spPr>
          <p:txBody>
            <a:bodyPr/>
            <a:lstStyle/>
            <a:p/>
          </p:txBody>
        </p:sp>
        <p:sp>
          <p:nvSpPr>
            <p:cNvPr id="48" name="rc48"/>
            <p:cNvSpPr/>
            <p:nvPr/>
          </p:nvSpPr>
          <p:spPr>
            <a:xfrm>
              <a:off x="4345998" y="2778079"/>
              <a:ext cx="249522" cy="1324617"/>
            </a:xfrm>
            <a:prstGeom prst="rect">
              <a:avLst/>
            </a:prstGeom>
            <a:solidFill>
              <a:srgbClr val="80BD41">
                <a:alpha val="100000"/>
              </a:srgbClr>
            </a:solidFill>
          </p:spPr>
          <p:txBody>
            <a:bodyPr/>
            <a:lstStyle/>
            <a:p/>
          </p:txBody>
        </p:sp>
        <p:sp>
          <p:nvSpPr>
            <p:cNvPr id="49" name="rc49"/>
            <p:cNvSpPr/>
            <p:nvPr/>
          </p:nvSpPr>
          <p:spPr>
            <a:xfrm>
              <a:off x="4345998" y="2722887"/>
              <a:ext cx="249522" cy="55192"/>
            </a:xfrm>
            <a:prstGeom prst="rect">
              <a:avLst/>
            </a:prstGeom>
            <a:solidFill>
              <a:srgbClr val="E2231A">
                <a:alpha val="100000"/>
              </a:srgbClr>
            </a:solidFill>
          </p:spPr>
          <p:txBody>
            <a:bodyPr/>
            <a:lstStyle/>
            <a:p/>
          </p:txBody>
        </p:sp>
        <p:sp>
          <p:nvSpPr>
            <p:cNvPr id="50" name="rc50"/>
            <p:cNvSpPr/>
            <p:nvPr/>
          </p:nvSpPr>
          <p:spPr>
            <a:xfrm>
              <a:off x="4623245" y="2640098"/>
              <a:ext cx="249522" cy="1462598"/>
            </a:xfrm>
            <a:prstGeom prst="rect">
              <a:avLst/>
            </a:prstGeom>
            <a:solidFill>
              <a:srgbClr val="80BD41">
                <a:alpha val="100000"/>
              </a:srgbClr>
            </a:solidFill>
          </p:spPr>
          <p:txBody>
            <a:bodyPr/>
            <a:lstStyle/>
            <a:p/>
          </p:txBody>
        </p:sp>
        <p:sp>
          <p:nvSpPr>
            <p:cNvPr id="51" name="rc51"/>
            <p:cNvSpPr/>
            <p:nvPr/>
          </p:nvSpPr>
          <p:spPr>
            <a:xfrm>
              <a:off x="4623245" y="2625046"/>
              <a:ext cx="249522" cy="15052"/>
            </a:xfrm>
            <a:prstGeom prst="rect">
              <a:avLst/>
            </a:prstGeom>
            <a:solidFill>
              <a:srgbClr val="E2231A">
                <a:alpha val="100000"/>
              </a:srgbClr>
            </a:solidFill>
          </p:spPr>
          <p:txBody>
            <a:bodyPr/>
            <a:lstStyle/>
            <a:p/>
          </p:txBody>
        </p:sp>
        <p:sp>
          <p:nvSpPr>
            <p:cNvPr id="52" name="rc52"/>
            <p:cNvSpPr/>
            <p:nvPr/>
          </p:nvSpPr>
          <p:spPr>
            <a:xfrm>
              <a:off x="4900493" y="2617520"/>
              <a:ext cx="249522" cy="1485177"/>
            </a:xfrm>
            <a:prstGeom prst="rect">
              <a:avLst/>
            </a:prstGeom>
            <a:solidFill>
              <a:srgbClr val="80BD41">
                <a:alpha val="100000"/>
              </a:srgbClr>
            </a:solidFill>
          </p:spPr>
          <p:txBody>
            <a:bodyPr/>
            <a:lstStyle/>
            <a:p/>
          </p:txBody>
        </p:sp>
        <p:sp>
          <p:nvSpPr>
            <p:cNvPr id="53" name="rc53"/>
            <p:cNvSpPr/>
            <p:nvPr/>
          </p:nvSpPr>
          <p:spPr>
            <a:xfrm>
              <a:off x="4900493" y="2602467"/>
              <a:ext cx="249522" cy="15052"/>
            </a:xfrm>
            <a:prstGeom prst="rect">
              <a:avLst/>
            </a:prstGeom>
            <a:solidFill>
              <a:srgbClr val="E2231A">
                <a:alpha val="100000"/>
              </a:srgbClr>
            </a:solidFill>
          </p:spPr>
          <p:txBody>
            <a:bodyPr/>
            <a:lstStyle/>
            <a:p/>
          </p:txBody>
        </p:sp>
        <p:sp>
          <p:nvSpPr>
            <p:cNvPr id="54" name="rc54"/>
            <p:cNvSpPr/>
            <p:nvPr/>
          </p:nvSpPr>
          <p:spPr>
            <a:xfrm>
              <a:off x="5177741" y="2627555"/>
              <a:ext cx="249522" cy="1475142"/>
            </a:xfrm>
            <a:prstGeom prst="rect">
              <a:avLst/>
            </a:prstGeom>
            <a:solidFill>
              <a:srgbClr val="80BD41">
                <a:alpha val="100000"/>
              </a:srgbClr>
            </a:solidFill>
          </p:spPr>
          <p:txBody>
            <a:bodyPr/>
            <a:lstStyle/>
            <a:p/>
          </p:txBody>
        </p:sp>
        <p:sp>
          <p:nvSpPr>
            <p:cNvPr id="55" name="rc55"/>
            <p:cNvSpPr/>
            <p:nvPr/>
          </p:nvSpPr>
          <p:spPr>
            <a:xfrm>
              <a:off x="5177741" y="2612502"/>
              <a:ext cx="249522" cy="15052"/>
            </a:xfrm>
            <a:prstGeom prst="rect">
              <a:avLst/>
            </a:prstGeom>
            <a:solidFill>
              <a:srgbClr val="E2231A">
                <a:alpha val="100000"/>
              </a:srgbClr>
            </a:solidFill>
          </p:spPr>
          <p:txBody>
            <a:bodyPr/>
            <a:lstStyle/>
            <a:p/>
          </p:txBody>
        </p:sp>
        <p:sp>
          <p:nvSpPr>
            <p:cNvPr id="56" name="rc56"/>
            <p:cNvSpPr/>
            <p:nvPr/>
          </p:nvSpPr>
          <p:spPr>
            <a:xfrm>
              <a:off x="5454988" y="2617520"/>
              <a:ext cx="249522" cy="1485177"/>
            </a:xfrm>
            <a:prstGeom prst="rect">
              <a:avLst/>
            </a:prstGeom>
            <a:solidFill>
              <a:srgbClr val="80BD41">
                <a:alpha val="100000"/>
              </a:srgbClr>
            </a:solidFill>
          </p:spPr>
          <p:txBody>
            <a:bodyPr/>
            <a:lstStyle/>
            <a:p/>
          </p:txBody>
        </p:sp>
        <p:sp>
          <p:nvSpPr>
            <p:cNvPr id="57" name="rc57"/>
            <p:cNvSpPr/>
            <p:nvPr/>
          </p:nvSpPr>
          <p:spPr>
            <a:xfrm>
              <a:off x="5454988" y="2602467"/>
              <a:ext cx="249522" cy="15052"/>
            </a:xfrm>
            <a:prstGeom prst="rect">
              <a:avLst/>
            </a:prstGeom>
            <a:solidFill>
              <a:srgbClr val="E2231A">
                <a:alpha val="100000"/>
              </a:srgbClr>
            </a:solidFill>
          </p:spPr>
          <p:txBody>
            <a:bodyPr/>
            <a:lstStyle/>
            <a:p/>
          </p:txBody>
        </p:sp>
        <p:sp>
          <p:nvSpPr>
            <p:cNvPr id="58" name="rc58"/>
            <p:cNvSpPr/>
            <p:nvPr/>
          </p:nvSpPr>
          <p:spPr>
            <a:xfrm>
              <a:off x="5732236" y="2625046"/>
              <a:ext cx="249522" cy="1477651"/>
            </a:xfrm>
            <a:prstGeom prst="rect">
              <a:avLst/>
            </a:prstGeom>
            <a:solidFill>
              <a:srgbClr val="80BD41">
                <a:alpha val="100000"/>
              </a:srgbClr>
            </a:solidFill>
          </p:spPr>
          <p:txBody>
            <a:bodyPr/>
            <a:lstStyle/>
            <a:p/>
          </p:txBody>
        </p:sp>
        <p:sp>
          <p:nvSpPr>
            <p:cNvPr id="59" name="rc59"/>
            <p:cNvSpPr/>
            <p:nvPr/>
          </p:nvSpPr>
          <p:spPr>
            <a:xfrm>
              <a:off x="5732236" y="2609993"/>
              <a:ext cx="249522" cy="15052"/>
            </a:xfrm>
            <a:prstGeom prst="rect">
              <a:avLst/>
            </a:prstGeom>
            <a:solidFill>
              <a:srgbClr val="E2231A">
                <a:alpha val="100000"/>
              </a:srgbClr>
            </a:solidFill>
          </p:spPr>
          <p:txBody>
            <a:bodyPr/>
            <a:lstStyle/>
            <a:p/>
          </p:txBody>
        </p:sp>
        <p:sp>
          <p:nvSpPr>
            <p:cNvPr id="60" name="rc60"/>
            <p:cNvSpPr/>
            <p:nvPr/>
          </p:nvSpPr>
          <p:spPr>
            <a:xfrm>
              <a:off x="6009484" y="2602467"/>
              <a:ext cx="249522" cy="1500229"/>
            </a:xfrm>
            <a:prstGeom prst="rect">
              <a:avLst/>
            </a:prstGeom>
            <a:solidFill>
              <a:srgbClr val="80BD41">
                <a:alpha val="100000"/>
              </a:srgbClr>
            </a:solidFill>
          </p:spPr>
          <p:txBody>
            <a:bodyPr/>
            <a:lstStyle/>
            <a:p/>
          </p:txBody>
        </p:sp>
        <p:sp>
          <p:nvSpPr>
            <p:cNvPr id="61" name="rc61"/>
            <p:cNvSpPr/>
            <p:nvPr/>
          </p:nvSpPr>
          <p:spPr>
            <a:xfrm>
              <a:off x="6009484" y="2587415"/>
              <a:ext cx="249522" cy="15052"/>
            </a:xfrm>
            <a:prstGeom prst="rect">
              <a:avLst/>
            </a:prstGeom>
            <a:solidFill>
              <a:srgbClr val="E2231A">
                <a:alpha val="100000"/>
              </a:srgbClr>
            </a:solidFill>
          </p:spPr>
          <p:txBody>
            <a:bodyPr/>
            <a:lstStyle/>
            <a:p/>
          </p:txBody>
        </p:sp>
        <p:sp>
          <p:nvSpPr>
            <p:cNvPr id="62" name="rc62"/>
            <p:cNvSpPr/>
            <p:nvPr/>
          </p:nvSpPr>
          <p:spPr>
            <a:xfrm>
              <a:off x="6286731" y="2579888"/>
              <a:ext cx="249522" cy="1522808"/>
            </a:xfrm>
            <a:prstGeom prst="rect">
              <a:avLst/>
            </a:prstGeom>
            <a:solidFill>
              <a:srgbClr val="80BD41">
                <a:alpha val="100000"/>
              </a:srgbClr>
            </a:solidFill>
          </p:spPr>
          <p:txBody>
            <a:bodyPr/>
            <a:lstStyle/>
            <a:p/>
          </p:txBody>
        </p:sp>
        <p:sp>
          <p:nvSpPr>
            <p:cNvPr id="63" name="rc63"/>
            <p:cNvSpPr/>
            <p:nvPr/>
          </p:nvSpPr>
          <p:spPr>
            <a:xfrm>
              <a:off x="6286731" y="2564836"/>
              <a:ext cx="249522" cy="15052"/>
            </a:xfrm>
            <a:prstGeom prst="rect">
              <a:avLst/>
            </a:prstGeom>
            <a:solidFill>
              <a:srgbClr val="E2231A">
                <a:alpha val="100000"/>
              </a:srgbClr>
            </a:solidFill>
          </p:spPr>
          <p:txBody>
            <a:bodyPr/>
            <a:lstStyle/>
            <a:p/>
          </p:txBody>
        </p:sp>
        <p:sp>
          <p:nvSpPr>
            <p:cNvPr id="64" name="rc64"/>
            <p:cNvSpPr/>
            <p:nvPr/>
          </p:nvSpPr>
          <p:spPr>
            <a:xfrm>
              <a:off x="6563979" y="2630063"/>
              <a:ext cx="249522" cy="1472633"/>
            </a:xfrm>
            <a:prstGeom prst="rect">
              <a:avLst/>
            </a:prstGeom>
            <a:solidFill>
              <a:srgbClr val="80BD41">
                <a:alpha val="100000"/>
              </a:srgbClr>
            </a:solidFill>
          </p:spPr>
          <p:txBody>
            <a:bodyPr/>
            <a:lstStyle/>
            <a:p/>
          </p:txBody>
        </p:sp>
        <p:sp>
          <p:nvSpPr>
            <p:cNvPr id="65" name="rc65"/>
            <p:cNvSpPr/>
            <p:nvPr/>
          </p:nvSpPr>
          <p:spPr>
            <a:xfrm>
              <a:off x="6563979" y="2569853"/>
              <a:ext cx="249522" cy="60209"/>
            </a:xfrm>
            <a:prstGeom prst="rect">
              <a:avLst/>
            </a:prstGeom>
            <a:solidFill>
              <a:srgbClr val="E2231A">
                <a:alpha val="100000"/>
              </a:srgbClr>
            </a:solidFill>
          </p:spPr>
          <p:txBody>
            <a:bodyPr/>
            <a:lstStyle/>
            <a:p/>
          </p:txBody>
        </p:sp>
        <p:sp>
          <p:nvSpPr>
            <p:cNvPr id="66" name="rc66"/>
            <p:cNvSpPr/>
            <p:nvPr/>
          </p:nvSpPr>
          <p:spPr>
            <a:xfrm>
              <a:off x="6841227" y="2522187"/>
              <a:ext cx="249522" cy="1580509"/>
            </a:xfrm>
            <a:prstGeom prst="rect">
              <a:avLst/>
            </a:prstGeom>
            <a:solidFill>
              <a:srgbClr val="80BD41">
                <a:alpha val="100000"/>
              </a:srgbClr>
            </a:solidFill>
          </p:spPr>
          <p:txBody>
            <a:bodyPr/>
            <a:lstStyle/>
            <a:p/>
          </p:txBody>
        </p:sp>
        <p:sp>
          <p:nvSpPr>
            <p:cNvPr id="67" name="rc67"/>
            <p:cNvSpPr/>
            <p:nvPr/>
          </p:nvSpPr>
          <p:spPr>
            <a:xfrm>
              <a:off x="6841227" y="2507135"/>
              <a:ext cx="249522" cy="15052"/>
            </a:xfrm>
            <a:prstGeom prst="rect">
              <a:avLst/>
            </a:prstGeom>
            <a:solidFill>
              <a:srgbClr val="E2231A">
                <a:alpha val="100000"/>
              </a:srgbClr>
            </a:solidFill>
          </p:spPr>
          <p:txBody>
            <a:bodyPr/>
            <a:lstStyle/>
            <a:p/>
          </p:txBody>
        </p:sp>
        <p:sp>
          <p:nvSpPr>
            <p:cNvPr id="68" name="rc68"/>
            <p:cNvSpPr/>
            <p:nvPr/>
          </p:nvSpPr>
          <p:spPr>
            <a:xfrm>
              <a:off x="7118474" y="2472012"/>
              <a:ext cx="249522" cy="1630684"/>
            </a:xfrm>
            <a:prstGeom prst="rect">
              <a:avLst/>
            </a:prstGeom>
            <a:solidFill>
              <a:srgbClr val="80BD41">
                <a:alpha val="100000"/>
              </a:srgbClr>
            </a:solidFill>
          </p:spPr>
          <p:txBody>
            <a:bodyPr/>
            <a:lstStyle/>
            <a:p/>
          </p:txBody>
        </p:sp>
        <p:sp>
          <p:nvSpPr>
            <p:cNvPr id="69" name="rc69"/>
            <p:cNvSpPr/>
            <p:nvPr/>
          </p:nvSpPr>
          <p:spPr>
            <a:xfrm>
              <a:off x="7118474" y="2454451"/>
              <a:ext cx="249522" cy="17561"/>
            </a:xfrm>
            <a:prstGeom prst="rect">
              <a:avLst/>
            </a:prstGeom>
            <a:solidFill>
              <a:srgbClr val="E2231A">
                <a:alpha val="100000"/>
              </a:srgbClr>
            </a:solidFill>
          </p:spPr>
          <p:txBody>
            <a:bodyPr/>
            <a:lstStyle/>
            <a:p/>
          </p:txBody>
        </p:sp>
        <p:sp>
          <p:nvSpPr>
            <p:cNvPr id="70" name="rc70"/>
            <p:cNvSpPr/>
            <p:nvPr/>
          </p:nvSpPr>
          <p:spPr>
            <a:xfrm>
              <a:off x="7395722" y="2439399"/>
              <a:ext cx="249522" cy="1663298"/>
            </a:xfrm>
            <a:prstGeom prst="rect">
              <a:avLst/>
            </a:prstGeom>
            <a:solidFill>
              <a:srgbClr val="80BD41">
                <a:alpha val="100000"/>
              </a:srgbClr>
            </a:solidFill>
          </p:spPr>
          <p:txBody>
            <a:bodyPr/>
            <a:lstStyle/>
            <a:p/>
          </p:txBody>
        </p:sp>
        <p:sp>
          <p:nvSpPr>
            <p:cNvPr id="71" name="rc71"/>
            <p:cNvSpPr/>
            <p:nvPr/>
          </p:nvSpPr>
          <p:spPr>
            <a:xfrm>
              <a:off x="7395722" y="2421837"/>
              <a:ext cx="249522" cy="17561"/>
            </a:xfrm>
            <a:prstGeom prst="rect">
              <a:avLst/>
            </a:prstGeom>
            <a:solidFill>
              <a:srgbClr val="E2231A">
                <a:alpha val="100000"/>
              </a:srgbClr>
            </a:solidFill>
          </p:spPr>
          <p:txBody>
            <a:bodyPr/>
            <a:lstStyle/>
            <a:p/>
          </p:txBody>
        </p:sp>
        <p:sp>
          <p:nvSpPr>
            <p:cNvPr id="72" name="rc72"/>
            <p:cNvSpPr/>
            <p:nvPr/>
          </p:nvSpPr>
          <p:spPr>
            <a:xfrm>
              <a:off x="7672970" y="2384206"/>
              <a:ext cx="249522" cy="1718490"/>
            </a:xfrm>
            <a:prstGeom prst="rect">
              <a:avLst/>
            </a:prstGeom>
            <a:solidFill>
              <a:srgbClr val="80BD41">
                <a:alpha val="100000"/>
              </a:srgbClr>
            </a:solidFill>
          </p:spPr>
          <p:txBody>
            <a:bodyPr/>
            <a:lstStyle/>
            <a:p/>
          </p:txBody>
        </p:sp>
        <p:sp>
          <p:nvSpPr>
            <p:cNvPr id="73" name="rc73"/>
            <p:cNvSpPr/>
            <p:nvPr/>
          </p:nvSpPr>
          <p:spPr>
            <a:xfrm>
              <a:off x="7672970" y="2366645"/>
              <a:ext cx="249522" cy="17561"/>
            </a:xfrm>
            <a:prstGeom prst="rect">
              <a:avLst/>
            </a:prstGeom>
            <a:solidFill>
              <a:srgbClr val="E2231A">
                <a:alpha val="100000"/>
              </a:srgbClr>
            </a:solidFill>
          </p:spPr>
          <p:txBody>
            <a:bodyPr/>
            <a:lstStyle/>
            <a:p/>
          </p:txBody>
        </p:sp>
        <p:sp>
          <p:nvSpPr>
            <p:cNvPr id="74" name="rc74"/>
            <p:cNvSpPr/>
            <p:nvPr/>
          </p:nvSpPr>
          <p:spPr>
            <a:xfrm>
              <a:off x="7950217" y="2381697"/>
              <a:ext cx="249522" cy="1720999"/>
            </a:xfrm>
            <a:prstGeom prst="rect">
              <a:avLst/>
            </a:prstGeom>
            <a:solidFill>
              <a:srgbClr val="80BD41">
                <a:alpha val="100000"/>
              </a:srgbClr>
            </a:solidFill>
          </p:spPr>
          <p:txBody>
            <a:bodyPr/>
            <a:lstStyle/>
            <a:p/>
          </p:txBody>
        </p:sp>
        <p:sp>
          <p:nvSpPr>
            <p:cNvPr id="75" name="rc75"/>
            <p:cNvSpPr/>
            <p:nvPr/>
          </p:nvSpPr>
          <p:spPr>
            <a:xfrm>
              <a:off x="7950217" y="2364136"/>
              <a:ext cx="249522" cy="17561"/>
            </a:xfrm>
            <a:prstGeom prst="rect">
              <a:avLst/>
            </a:prstGeom>
            <a:solidFill>
              <a:srgbClr val="E2231A">
                <a:alpha val="100000"/>
              </a:srgbClr>
            </a:solidFill>
          </p:spPr>
          <p:txBody>
            <a:bodyPr/>
            <a:lstStyle/>
            <a:p/>
          </p:txBody>
        </p:sp>
        <p:sp>
          <p:nvSpPr>
            <p:cNvPr id="76" name="pl76"/>
            <p:cNvSpPr/>
            <p:nvPr/>
          </p:nvSpPr>
          <p:spPr>
            <a:xfrm>
              <a:off x="1421035" y="1236556"/>
              <a:ext cx="6653943" cy="173705"/>
            </a:xfrm>
            <a:custGeom>
              <a:avLst/>
              <a:pathLst>
                <a:path w="6653943" h="173705">
                  <a:moveTo>
                    <a:pt x="0" y="173705"/>
                  </a:moveTo>
                  <a:lnTo>
                    <a:pt x="277247" y="144754"/>
                  </a:lnTo>
                  <a:lnTo>
                    <a:pt x="554495" y="144754"/>
                  </a:lnTo>
                  <a:lnTo>
                    <a:pt x="831742" y="115803"/>
                  </a:lnTo>
                  <a:lnTo>
                    <a:pt x="1108990" y="115803"/>
                  </a:lnTo>
                  <a:lnTo>
                    <a:pt x="1386238" y="115803"/>
                  </a:lnTo>
                  <a:lnTo>
                    <a:pt x="1663485" y="115803"/>
                  </a:lnTo>
                  <a:lnTo>
                    <a:pt x="1940733" y="86852"/>
                  </a:lnTo>
                  <a:lnTo>
                    <a:pt x="2217981" y="86852"/>
                  </a:lnTo>
                  <a:lnTo>
                    <a:pt x="2495228" y="86852"/>
                  </a:lnTo>
                  <a:lnTo>
                    <a:pt x="2772476" y="86852"/>
                  </a:lnTo>
                  <a:lnTo>
                    <a:pt x="3049724" y="86852"/>
                  </a:lnTo>
                  <a:lnTo>
                    <a:pt x="3326971" y="0"/>
                  </a:lnTo>
                  <a:lnTo>
                    <a:pt x="3604219" y="0"/>
                  </a:lnTo>
                  <a:lnTo>
                    <a:pt x="3881467" y="0"/>
                  </a:lnTo>
                  <a:lnTo>
                    <a:pt x="4158714" y="0"/>
                  </a:lnTo>
                  <a:lnTo>
                    <a:pt x="4435962" y="0"/>
                  </a:lnTo>
                  <a:lnTo>
                    <a:pt x="4713210" y="0"/>
                  </a:lnTo>
                  <a:lnTo>
                    <a:pt x="4990457" y="0"/>
                  </a:lnTo>
                  <a:lnTo>
                    <a:pt x="5267705" y="86852"/>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732" y="257811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8" name="tx88"/>
            <p:cNvSpPr/>
            <p:nvPr/>
          </p:nvSpPr>
          <p:spPr>
            <a:xfrm>
              <a:off x="2741971" y="26421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9" name="tx89"/>
            <p:cNvSpPr/>
            <p:nvPr/>
          </p:nvSpPr>
          <p:spPr>
            <a:xfrm>
              <a:off x="4128209" y="25278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0" name="tx90"/>
            <p:cNvSpPr/>
            <p:nvPr/>
          </p:nvSpPr>
          <p:spPr>
            <a:xfrm>
              <a:off x="5553624" y="246654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1" name="tx91"/>
            <p:cNvSpPr/>
            <p:nvPr/>
          </p:nvSpPr>
          <p:spPr>
            <a:xfrm>
              <a:off x="6623438" y="24339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2" name="tx92"/>
            <p:cNvSpPr/>
            <p:nvPr/>
          </p:nvSpPr>
          <p:spPr>
            <a:xfrm>
              <a:off x="6900686" y="23712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3" name="tx93"/>
            <p:cNvSpPr/>
            <p:nvPr/>
          </p:nvSpPr>
          <p:spPr>
            <a:xfrm>
              <a:off x="7177933" y="23210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4" name="tx94"/>
            <p:cNvSpPr/>
            <p:nvPr/>
          </p:nvSpPr>
          <p:spPr>
            <a:xfrm>
              <a:off x="7455181" y="22859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5" name="tx95"/>
            <p:cNvSpPr/>
            <p:nvPr/>
          </p:nvSpPr>
          <p:spPr>
            <a:xfrm>
              <a:off x="7732429" y="22307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96" name="tx96"/>
            <p:cNvSpPr/>
            <p:nvPr/>
          </p:nvSpPr>
          <p:spPr>
            <a:xfrm>
              <a:off x="8009676" y="22307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97" name="pl97"/>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4216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8" name="tx108"/>
            <p:cNvSpPr/>
            <p:nvPr/>
          </p:nvSpPr>
          <p:spPr>
            <a:xfrm>
              <a:off x="1367476" y="27278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81148" y="343914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0" name="tx110"/>
            <p:cNvSpPr/>
            <p:nvPr/>
          </p:nvSpPr>
          <p:spPr>
            <a:xfrm>
              <a:off x="2753715" y="27767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37768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2" name="tx112"/>
            <p:cNvSpPr/>
            <p:nvPr/>
          </p:nvSpPr>
          <p:spPr>
            <a:xfrm>
              <a:off x="4139953" y="26576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3250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4" name="tx114"/>
            <p:cNvSpPr/>
            <p:nvPr/>
          </p:nvSpPr>
          <p:spPr>
            <a:xfrm>
              <a:off x="5526191" y="25760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3313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6" name="tx116"/>
            <p:cNvSpPr/>
            <p:nvPr/>
          </p:nvSpPr>
          <p:spPr>
            <a:xfrm>
              <a:off x="6635182" y="25660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2773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8" name="tx118"/>
            <p:cNvSpPr/>
            <p:nvPr/>
          </p:nvSpPr>
          <p:spPr>
            <a:xfrm>
              <a:off x="6912430" y="24807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252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0" name="tx120"/>
            <p:cNvSpPr/>
            <p:nvPr/>
          </p:nvSpPr>
          <p:spPr>
            <a:xfrm>
              <a:off x="7189677" y="2429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2360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2" name="tx122"/>
            <p:cNvSpPr/>
            <p:nvPr/>
          </p:nvSpPr>
          <p:spPr>
            <a:xfrm>
              <a:off x="7466925" y="23967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2084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4" name="tx124"/>
            <p:cNvSpPr/>
            <p:nvPr/>
          </p:nvSpPr>
          <p:spPr>
            <a:xfrm>
              <a:off x="7744173" y="23415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2071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6" name="tx126"/>
            <p:cNvSpPr/>
            <p:nvPr/>
          </p:nvSpPr>
          <p:spPr>
            <a:xfrm>
              <a:off x="8021420" y="23390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8" name="tx128"/>
            <p:cNvSpPr/>
            <p:nvPr/>
          </p:nvSpPr>
          <p:spPr>
            <a:xfrm>
              <a:off x="694268" y="342339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694268" y="2796209"/>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694268" y="2170728"/>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616573" y="1541837"/>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16573" y="91465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50218"/>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2000-2024</a:t>
              </a:r>
            </a:p>
          </p:txBody>
        </p:sp>
        <p:sp>
          <p:nvSpPr>
            <p:cNvPr id="158" name="pl158"/>
            <p:cNvSpPr/>
            <p:nvPr/>
          </p:nvSpPr>
          <p:spPr>
            <a:xfrm>
              <a:off x="22463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1465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0468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9470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9648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0966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9969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577119" cy="167191"/>
            </a:xfrm>
            <a:prstGeom prst="rect">
              <a:avLst/>
            </a:prstGeom>
            <a:solidFill>
              <a:srgbClr val="80BD41">
                <a:alpha val="100000"/>
              </a:srgbClr>
            </a:solidFill>
          </p:spPr>
          <p:txBody>
            <a:bodyPr/>
            <a:lstStyle/>
            <a:p/>
          </p:txBody>
        </p:sp>
        <p:sp>
          <p:nvSpPr>
            <p:cNvPr id="170" name="rc170"/>
            <p:cNvSpPr/>
            <p:nvPr/>
          </p:nvSpPr>
          <p:spPr>
            <a:xfrm>
              <a:off x="6873393" y="5889059"/>
              <a:ext cx="228025" cy="167191"/>
            </a:xfrm>
            <a:prstGeom prst="rect">
              <a:avLst/>
            </a:prstGeom>
            <a:solidFill>
              <a:srgbClr val="E2231A">
                <a:alpha val="100000"/>
              </a:srgbClr>
            </a:solidFill>
          </p:spPr>
          <p:txBody>
            <a:bodyPr/>
            <a:lstStyle/>
            <a:p/>
          </p:txBody>
        </p:sp>
        <p:sp>
          <p:nvSpPr>
            <p:cNvPr id="171" name="rc171"/>
            <p:cNvSpPr/>
            <p:nvPr/>
          </p:nvSpPr>
          <p:spPr>
            <a:xfrm>
              <a:off x="1296273" y="5680069"/>
              <a:ext cx="6508222" cy="167191"/>
            </a:xfrm>
            <a:prstGeom prst="rect">
              <a:avLst/>
            </a:prstGeom>
            <a:solidFill>
              <a:srgbClr val="80BD41">
                <a:alpha val="100000"/>
              </a:srgbClr>
            </a:solidFill>
          </p:spPr>
          <p:txBody>
            <a:bodyPr/>
            <a:lstStyle/>
            <a:p/>
          </p:txBody>
        </p:sp>
        <p:sp>
          <p:nvSpPr>
            <p:cNvPr id="172" name="rc172"/>
            <p:cNvSpPr/>
            <p:nvPr/>
          </p:nvSpPr>
          <p:spPr>
            <a:xfrm>
              <a:off x="7804496" y="5680069"/>
              <a:ext cx="66507" cy="167191"/>
            </a:xfrm>
            <a:prstGeom prst="rect">
              <a:avLst/>
            </a:prstGeom>
            <a:solidFill>
              <a:srgbClr val="E2231A">
                <a:alpha val="100000"/>
              </a:srgbClr>
            </a:solidFill>
          </p:spPr>
          <p:txBody>
            <a:bodyPr/>
            <a:lstStyle/>
            <a:p/>
          </p:txBody>
        </p:sp>
        <p:sp>
          <p:nvSpPr>
            <p:cNvPr id="173" name="rc173"/>
            <p:cNvSpPr/>
            <p:nvPr/>
          </p:nvSpPr>
          <p:spPr>
            <a:xfrm>
              <a:off x="1296273" y="5471080"/>
              <a:ext cx="6517723" cy="167191"/>
            </a:xfrm>
            <a:prstGeom prst="rect">
              <a:avLst/>
            </a:prstGeom>
            <a:solidFill>
              <a:srgbClr val="80BD41">
                <a:alpha val="100000"/>
              </a:srgbClr>
            </a:solidFill>
          </p:spPr>
          <p:txBody>
            <a:bodyPr/>
            <a:lstStyle/>
            <a:p/>
          </p:txBody>
        </p:sp>
        <p:sp>
          <p:nvSpPr>
            <p:cNvPr id="174" name="rc174"/>
            <p:cNvSpPr/>
            <p:nvPr/>
          </p:nvSpPr>
          <p:spPr>
            <a:xfrm>
              <a:off x="7813997" y="5471080"/>
              <a:ext cx="66507" cy="167191"/>
            </a:xfrm>
            <a:prstGeom prst="rect">
              <a:avLst/>
            </a:prstGeom>
            <a:solidFill>
              <a:srgbClr val="E2231A">
                <a:alpha val="100000"/>
              </a:srgbClr>
            </a:solidFill>
          </p:spPr>
          <p:txBody>
            <a:bodyPr/>
            <a:lstStyle/>
            <a:p/>
          </p:txBody>
        </p:sp>
        <p:sp>
          <p:nvSpPr>
            <p:cNvPr id="175" name="tx175"/>
            <p:cNvSpPr/>
            <p:nvPr/>
          </p:nvSpPr>
          <p:spPr>
            <a:xfrm>
              <a:off x="7311303"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76" name="tx176"/>
            <p:cNvSpPr/>
            <p:nvPr/>
          </p:nvSpPr>
          <p:spPr>
            <a:xfrm>
              <a:off x="8119368"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77" name="tx177"/>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78" name="tx178"/>
            <p:cNvSpPr/>
            <p:nvPr/>
          </p:nvSpPr>
          <p:spPr>
            <a:xfrm>
              <a:off x="4009484"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9" name="tx179"/>
            <p:cNvSpPr/>
            <p:nvPr/>
          </p:nvSpPr>
          <p:spPr>
            <a:xfrm>
              <a:off x="692560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475036"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81" name="tx181"/>
            <p:cNvSpPr/>
            <p:nvPr/>
          </p:nvSpPr>
          <p:spPr>
            <a:xfrm>
              <a:off x="777595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479786"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83" name="tx183"/>
            <p:cNvSpPr/>
            <p:nvPr/>
          </p:nvSpPr>
          <p:spPr>
            <a:xfrm>
              <a:off x="7785453"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15763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057848"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0" name="tx190"/>
            <p:cNvSpPr/>
            <p:nvPr/>
          </p:nvSpPr>
          <p:spPr>
            <a:xfrm>
              <a:off x="6958059"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higher than in 2019 (96%).
The number of children vaccinated with MCV1 increased 17% compared to in 2019.
The number of surviving infants increased approximately 13%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87252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767863"/>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66320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55854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32019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21553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11087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100621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10444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985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52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0677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6087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1498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69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2319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7729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314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855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396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9371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795111" y="5314384"/>
              <a:ext cx="498694" cy="110465"/>
            </a:xfrm>
            <a:prstGeom prst="rect">
              <a:avLst/>
            </a:prstGeom>
            <a:solidFill>
              <a:srgbClr val="1CABE2">
                <a:alpha val="100000"/>
              </a:srgbClr>
            </a:solidFill>
          </p:spPr>
          <p:txBody>
            <a:bodyPr/>
            <a:lstStyle/>
            <a:p/>
          </p:txBody>
        </p:sp>
        <p:sp>
          <p:nvSpPr>
            <p:cNvPr id="27" name="rc27"/>
            <p:cNvSpPr/>
            <p:nvPr/>
          </p:nvSpPr>
          <p:spPr>
            <a:xfrm>
              <a:off x="1349216" y="5424850"/>
              <a:ext cx="498694" cy="0"/>
            </a:xfrm>
            <a:prstGeom prst="rect">
              <a:avLst/>
            </a:prstGeom>
            <a:solidFill>
              <a:srgbClr val="1CABE2">
                <a:alpha val="100000"/>
              </a:srgbClr>
            </a:solidFill>
          </p:spPr>
          <p:txBody>
            <a:bodyPr/>
            <a:lstStyle/>
            <a:p/>
          </p:txBody>
        </p:sp>
        <p:sp>
          <p:nvSpPr>
            <p:cNvPr id="28" name="rc28"/>
            <p:cNvSpPr/>
            <p:nvPr/>
          </p:nvSpPr>
          <p:spPr>
            <a:xfrm>
              <a:off x="1903321" y="5369617"/>
              <a:ext cx="498694" cy="55232"/>
            </a:xfrm>
            <a:prstGeom prst="rect">
              <a:avLst/>
            </a:prstGeom>
            <a:solidFill>
              <a:srgbClr val="1CABE2">
                <a:alpha val="100000"/>
              </a:srgbClr>
            </a:solidFill>
          </p:spPr>
          <p:txBody>
            <a:bodyPr/>
            <a:lstStyle/>
            <a:p/>
          </p:txBody>
        </p:sp>
        <p:sp>
          <p:nvSpPr>
            <p:cNvPr id="29" name="rc29"/>
            <p:cNvSpPr/>
            <p:nvPr/>
          </p:nvSpPr>
          <p:spPr>
            <a:xfrm>
              <a:off x="2457425" y="5424850"/>
              <a:ext cx="498694" cy="0"/>
            </a:xfrm>
            <a:prstGeom prst="rect">
              <a:avLst/>
            </a:prstGeom>
            <a:solidFill>
              <a:srgbClr val="1CABE2">
                <a:alpha val="100000"/>
              </a:srgbClr>
            </a:solidFill>
          </p:spPr>
          <p:txBody>
            <a:bodyPr/>
            <a:lstStyle/>
            <a:p/>
          </p:txBody>
        </p:sp>
        <p:sp>
          <p:nvSpPr>
            <p:cNvPr id="30" name="rc30"/>
            <p:cNvSpPr/>
            <p:nvPr/>
          </p:nvSpPr>
          <p:spPr>
            <a:xfrm>
              <a:off x="3011530" y="5424850"/>
              <a:ext cx="498694" cy="0"/>
            </a:xfrm>
            <a:prstGeom prst="rect">
              <a:avLst/>
            </a:prstGeom>
            <a:solidFill>
              <a:srgbClr val="1CABE2">
                <a:alpha val="100000"/>
              </a:srgbClr>
            </a:solidFill>
          </p:spPr>
          <p:txBody>
            <a:bodyPr/>
            <a:lstStyle/>
            <a:p/>
          </p:txBody>
        </p:sp>
        <p:sp>
          <p:nvSpPr>
            <p:cNvPr id="31" name="rc31"/>
            <p:cNvSpPr/>
            <p:nvPr/>
          </p:nvSpPr>
          <p:spPr>
            <a:xfrm>
              <a:off x="3565635" y="5203918"/>
              <a:ext cx="498694" cy="220931"/>
            </a:xfrm>
            <a:prstGeom prst="rect">
              <a:avLst/>
            </a:prstGeom>
            <a:solidFill>
              <a:srgbClr val="1CABE2">
                <a:alpha val="100000"/>
              </a:srgbClr>
            </a:solidFill>
          </p:spPr>
          <p:txBody>
            <a:bodyPr/>
            <a:lstStyle/>
            <a:p/>
          </p:txBody>
        </p:sp>
        <p:sp>
          <p:nvSpPr>
            <p:cNvPr id="32" name="rc32"/>
            <p:cNvSpPr/>
            <p:nvPr/>
          </p:nvSpPr>
          <p:spPr>
            <a:xfrm>
              <a:off x="4119739" y="5203918"/>
              <a:ext cx="498694" cy="220931"/>
            </a:xfrm>
            <a:prstGeom prst="rect">
              <a:avLst/>
            </a:prstGeom>
            <a:solidFill>
              <a:srgbClr val="1CABE2">
                <a:alpha val="100000"/>
              </a:srgbClr>
            </a:solidFill>
          </p:spPr>
          <p:txBody>
            <a:bodyPr/>
            <a:lstStyle/>
            <a:p/>
          </p:txBody>
        </p:sp>
        <p:sp>
          <p:nvSpPr>
            <p:cNvPr id="33" name="rc33"/>
            <p:cNvSpPr/>
            <p:nvPr/>
          </p:nvSpPr>
          <p:spPr>
            <a:xfrm>
              <a:off x="4673844" y="4099261"/>
              <a:ext cx="498694" cy="1325589"/>
            </a:xfrm>
            <a:prstGeom prst="rect">
              <a:avLst/>
            </a:prstGeom>
            <a:solidFill>
              <a:srgbClr val="1CABE2">
                <a:alpha val="100000"/>
              </a:srgbClr>
            </a:solidFill>
          </p:spPr>
          <p:txBody>
            <a:bodyPr/>
            <a:lstStyle/>
            <a:p/>
          </p:txBody>
        </p:sp>
        <p:sp>
          <p:nvSpPr>
            <p:cNvPr id="34" name="rc34"/>
            <p:cNvSpPr/>
            <p:nvPr/>
          </p:nvSpPr>
          <p:spPr>
            <a:xfrm>
              <a:off x="5227948" y="5424850"/>
              <a:ext cx="498694" cy="0"/>
            </a:xfrm>
            <a:prstGeom prst="rect">
              <a:avLst/>
            </a:prstGeom>
            <a:solidFill>
              <a:srgbClr val="1CABE2">
                <a:alpha val="100000"/>
              </a:srgbClr>
            </a:solidFill>
          </p:spPr>
          <p:txBody>
            <a:bodyPr/>
            <a:lstStyle/>
            <a:p/>
          </p:txBody>
        </p:sp>
        <p:sp>
          <p:nvSpPr>
            <p:cNvPr id="35" name="rc35"/>
            <p:cNvSpPr/>
            <p:nvPr/>
          </p:nvSpPr>
          <p:spPr>
            <a:xfrm>
              <a:off x="7444367" y="5259151"/>
              <a:ext cx="498694" cy="165698"/>
            </a:xfrm>
            <a:prstGeom prst="rect">
              <a:avLst/>
            </a:prstGeom>
            <a:solidFill>
              <a:srgbClr val="1CABE2">
                <a:alpha val="100000"/>
              </a:srgbClr>
            </a:solidFill>
          </p:spPr>
          <p:txBody>
            <a:bodyPr/>
            <a:lstStyle/>
            <a:p/>
          </p:txBody>
        </p:sp>
        <p:sp>
          <p:nvSpPr>
            <p:cNvPr id="36" name="pl36"/>
            <p:cNvSpPr/>
            <p:nvPr/>
          </p:nvSpPr>
          <p:spPr>
            <a:xfrm>
              <a:off x="1044459" y="1050406"/>
              <a:ext cx="6649255" cy="132558"/>
            </a:xfrm>
            <a:custGeom>
              <a:avLst/>
              <a:pathLst>
                <a:path w="6649255" h="132558">
                  <a:moveTo>
                    <a:pt x="0" y="0"/>
                  </a:moveTo>
                  <a:lnTo>
                    <a:pt x="554104" y="0"/>
                  </a:lnTo>
                  <a:lnTo>
                    <a:pt x="1108209" y="0"/>
                  </a:lnTo>
                  <a:lnTo>
                    <a:pt x="1662313" y="0"/>
                  </a:lnTo>
                  <a:lnTo>
                    <a:pt x="2216418" y="0"/>
                  </a:lnTo>
                  <a:lnTo>
                    <a:pt x="2770523" y="0"/>
                  </a:lnTo>
                  <a:lnTo>
                    <a:pt x="3324627" y="0"/>
                  </a:lnTo>
                  <a:lnTo>
                    <a:pt x="3878732" y="132558"/>
                  </a:lnTo>
                  <a:lnTo>
                    <a:pt x="4432837" y="0"/>
                  </a:lnTo>
                  <a:lnTo>
                    <a:pt x="4986941" y="0"/>
                  </a:lnTo>
                  <a:lnTo>
                    <a:pt x="5541046" y="0"/>
                  </a:lnTo>
                  <a:lnTo>
                    <a:pt x="6095150" y="0"/>
                  </a:lnTo>
                  <a:lnTo>
                    <a:pt x="6649255" y="0"/>
                  </a:lnTo>
                </a:path>
              </a:pathLst>
            </a:custGeom>
            <a:ln w="27101" cap="flat">
              <a:solidFill>
                <a:srgbClr val="00833D">
                  <a:alpha val="100000"/>
                </a:srgbClr>
              </a:solidFill>
              <a:prstDash val="solid"/>
              <a:round/>
            </a:ln>
          </p:spPr>
          <p:txBody>
            <a:bodyPr/>
            <a:lstStyle/>
            <a:p/>
          </p:txBody>
        </p:sp>
        <p:sp>
          <p:nvSpPr>
            <p:cNvPr id="37" name="pl37"/>
            <p:cNvSpPr/>
            <p:nvPr/>
          </p:nvSpPr>
          <p:spPr>
            <a:xfrm>
              <a:off x="1044459" y="1271337"/>
              <a:ext cx="6649255" cy="353490"/>
            </a:xfrm>
            <a:custGeom>
              <a:avLst/>
              <a:pathLst>
                <a:path w="6649255" h="353490">
                  <a:moveTo>
                    <a:pt x="0" y="353490"/>
                  </a:moveTo>
                  <a:lnTo>
                    <a:pt x="554104" y="353490"/>
                  </a:lnTo>
                  <a:lnTo>
                    <a:pt x="1108209" y="353490"/>
                  </a:lnTo>
                  <a:lnTo>
                    <a:pt x="1662313" y="353490"/>
                  </a:lnTo>
                  <a:lnTo>
                    <a:pt x="2216418" y="353490"/>
                  </a:lnTo>
                  <a:lnTo>
                    <a:pt x="2770523" y="353490"/>
                  </a:lnTo>
                  <a:lnTo>
                    <a:pt x="3324627" y="176745"/>
                  </a:lnTo>
                  <a:lnTo>
                    <a:pt x="3878732" y="176745"/>
                  </a:lnTo>
                  <a:lnTo>
                    <a:pt x="4432837" y="176745"/>
                  </a:lnTo>
                  <a:lnTo>
                    <a:pt x="4986941" y="176745"/>
                  </a:lnTo>
                  <a:lnTo>
                    <a:pt x="5541046" y="88372"/>
                  </a:lnTo>
                  <a:lnTo>
                    <a:pt x="6095150" y="0"/>
                  </a:lnTo>
                  <a:lnTo>
                    <a:pt x="6649255" y="0"/>
                  </a:lnTo>
                </a:path>
              </a:pathLst>
            </a:custGeom>
            <a:ln w="27101" cap="flat">
              <a:solidFill>
                <a:srgbClr val="002759">
                  <a:alpha val="100000"/>
                </a:srgbClr>
              </a:solidFill>
              <a:prstDash val="solid"/>
              <a:round/>
            </a:ln>
          </p:spPr>
          <p:txBody>
            <a:bodyPr/>
            <a:lstStyle/>
            <a:p/>
          </p:txBody>
        </p:sp>
        <p:sp>
          <p:nvSpPr>
            <p:cNvPr id="38" name="pt38"/>
            <p:cNvSpPr/>
            <p:nvPr/>
          </p:nvSpPr>
          <p:spPr>
            <a:xfrm>
              <a:off x="101285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566962"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2106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675171"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29276"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78338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37485"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891590"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4569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999799"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5390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08008"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6211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12857"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566962"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21067"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675171"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29276"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783380"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37485"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891590"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45694"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999799"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53904"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08008"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62113"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11299" y="518599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5" name="tx65"/>
            <p:cNvSpPr/>
            <p:nvPr/>
          </p:nvSpPr>
          <p:spPr>
            <a:xfrm>
              <a:off x="156540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119508" y="524123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2673613"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322771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781822" y="5075881"/>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0" name="tx70"/>
            <p:cNvSpPr/>
            <p:nvPr/>
          </p:nvSpPr>
          <p:spPr>
            <a:xfrm>
              <a:off x="4335927" y="5075881"/>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4856872" y="397087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2" name="tx72"/>
            <p:cNvSpPr/>
            <p:nvPr/>
          </p:nvSpPr>
          <p:spPr>
            <a:xfrm>
              <a:off x="544413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7660555" y="5129250"/>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4" name="pl74"/>
            <p:cNvSpPr/>
            <p:nvPr/>
          </p:nvSpPr>
          <p:spPr>
            <a:xfrm>
              <a:off x="7707882" y="1057527"/>
              <a:ext cx="154421" cy="77610"/>
            </a:xfrm>
            <a:custGeom>
              <a:avLst/>
              <a:pathLst>
                <a:path w="154421" h="77610">
                  <a:moveTo>
                    <a:pt x="154421" y="77610"/>
                  </a:moveTo>
                  <a:lnTo>
                    <a:pt x="0" y="0"/>
                  </a:lnTo>
                </a:path>
              </a:pathLst>
            </a:custGeom>
          </p:spPr>
          <p:txBody>
            <a:bodyPr/>
            <a:lstStyle/>
            <a:p/>
          </p:txBody>
        </p:sp>
        <p:sp>
          <p:nvSpPr>
            <p:cNvPr id="75" name="pl75"/>
            <p:cNvSpPr/>
            <p:nvPr/>
          </p:nvSpPr>
          <p:spPr>
            <a:xfrm>
              <a:off x="7705146" y="1280207"/>
              <a:ext cx="157157" cy="121928"/>
            </a:xfrm>
            <a:custGeom>
              <a:avLst/>
              <a:pathLst>
                <a:path w="157157" h="121928">
                  <a:moveTo>
                    <a:pt x="157157" y="121928"/>
                  </a:moveTo>
                  <a:lnTo>
                    <a:pt x="0" y="0"/>
                  </a:lnTo>
                </a:path>
              </a:pathLst>
            </a:custGeom>
          </p:spPr>
          <p:txBody>
            <a:bodyPr/>
            <a:lstStyle/>
            <a:p/>
          </p:txBody>
        </p:sp>
        <p:sp>
          <p:nvSpPr>
            <p:cNvPr id="76" name="pg76"/>
            <p:cNvSpPr/>
            <p:nvPr/>
          </p:nvSpPr>
          <p:spPr>
            <a:xfrm>
              <a:off x="7793724" y="107247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111359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78" name="pg78"/>
            <p:cNvSpPr/>
            <p:nvPr/>
          </p:nvSpPr>
          <p:spPr>
            <a:xfrm>
              <a:off x="7793724" y="134310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138422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80" name="rc80"/>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81" name="tx81"/>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4272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508103"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508103" y="206350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5" name="tx85"/>
            <p:cNvSpPr/>
            <p:nvPr/>
          </p:nvSpPr>
          <p:spPr>
            <a:xfrm>
              <a:off x="508103" y="9588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9022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456308"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010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56454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11865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67275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22686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78096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3507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8891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432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699735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5149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1793573" y="401416"/>
              <a:ext cx="57605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Luxembourg,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 confirmed measles cases in Luxembourg. In the same year, MCV1 coverage was 99% and MCV2 coverage was 94%.
There were no confirmed cases in the previous year (n=0).
The highest number of measles cases was reported in 2019 (n=24). In this year, MCV1 coverage was 96%.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891587"/>
              <a:ext cx="3520101" cy="208497"/>
            </a:xfrm>
            <a:custGeom>
              <a:avLst/>
              <a:pathLst>
                <a:path w="3520101" h="208497">
                  <a:moveTo>
                    <a:pt x="0" y="208497"/>
                  </a:moveTo>
                  <a:lnTo>
                    <a:pt x="146670" y="208497"/>
                  </a:lnTo>
                  <a:lnTo>
                    <a:pt x="293341" y="208497"/>
                  </a:lnTo>
                  <a:lnTo>
                    <a:pt x="440012" y="0"/>
                  </a:lnTo>
                  <a:lnTo>
                    <a:pt x="586683" y="208497"/>
                  </a:lnTo>
                  <a:lnTo>
                    <a:pt x="733354" y="208497"/>
                  </a:lnTo>
                  <a:lnTo>
                    <a:pt x="880025" y="208497"/>
                  </a:lnTo>
                  <a:lnTo>
                    <a:pt x="1026696" y="208497"/>
                  </a:lnTo>
                  <a:lnTo>
                    <a:pt x="1173367" y="208497"/>
                  </a:lnTo>
                  <a:lnTo>
                    <a:pt x="1320038" y="208497"/>
                  </a:lnTo>
                  <a:lnTo>
                    <a:pt x="1466709" y="208497"/>
                  </a:lnTo>
                  <a:lnTo>
                    <a:pt x="1613379" y="208497"/>
                  </a:lnTo>
                  <a:lnTo>
                    <a:pt x="1760050" y="208497"/>
                  </a:lnTo>
                  <a:lnTo>
                    <a:pt x="1906721" y="208497"/>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208497"/>
                  </a:lnTo>
                  <a:lnTo>
                    <a:pt x="3373430" y="208497"/>
                  </a:lnTo>
                  <a:lnTo>
                    <a:pt x="3520101" y="208497"/>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891587"/>
              <a:ext cx="3520101" cy="208497"/>
            </a:xfrm>
            <a:custGeom>
              <a:avLst/>
              <a:pathLst>
                <a:path w="3520101" h="208497">
                  <a:moveTo>
                    <a:pt x="0" y="208497"/>
                  </a:moveTo>
                  <a:lnTo>
                    <a:pt x="146670" y="208497"/>
                  </a:lnTo>
                  <a:lnTo>
                    <a:pt x="293341" y="208497"/>
                  </a:lnTo>
                  <a:lnTo>
                    <a:pt x="440012" y="0"/>
                  </a:lnTo>
                  <a:lnTo>
                    <a:pt x="586683" y="208497"/>
                  </a:lnTo>
                  <a:lnTo>
                    <a:pt x="733354" y="208497"/>
                  </a:lnTo>
                  <a:lnTo>
                    <a:pt x="880025" y="208497"/>
                  </a:lnTo>
                  <a:lnTo>
                    <a:pt x="1026696" y="208497"/>
                  </a:lnTo>
                  <a:lnTo>
                    <a:pt x="1173367" y="208497"/>
                  </a:lnTo>
                  <a:lnTo>
                    <a:pt x="1320038" y="208497"/>
                  </a:lnTo>
                  <a:lnTo>
                    <a:pt x="1466709" y="208497"/>
                  </a:lnTo>
                  <a:lnTo>
                    <a:pt x="1613379" y="208497"/>
                  </a:lnTo>
                  <a:lnTo>
                    <a:pt x="1760050" y="208497"/>
                  </a:lnTo>
                  <a:lnTo>
                    <a:pt x="1906721" y="208497"/>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208497"/>
                  </a:lnTo>
                  <a:lnTo>
                    <a:pt x="3373430" y="208497"/>
                  </a:lnTo>
                  <a:lnTo>
                    <a:pt x="3520101" y="208497"/>
                  </a:lnTo>
                </a:path>
              </a:pathLst>
            </a:custGeom>
            <a:ln w="43362" cap="flat">
              <a:solidFill>
                <a:srgbClr val="000000">
                  <a:alpha val="100000"/>
                </a:srgbClr>
              </a:solidFill>
              <a:prstDash val="solid"/>
              <a:round/>
            </a:ln>
          </p:spPr>
          <p:txBody>
            <a:bodyPr/>
            <a:lstStyle/>
            <a:p/>
          </p:txBody>
        </p:sp>
        <p:sp>
          <p:nvSpPr>
            <p:cNvPr id="24" name="pl24"/>
            <p:cNvSpPr/>
            <p:nvPr/>
          </p:nvSpPr>
          <p:spPr>
            <a:xfrm>
              <a:off x="943464" y="4891587"/>
              <a:ext cx="3520101" cy="208497"/>
            </a:xfrm>
            <a:custGeom>
              <a:avLst/>
              <a:pathLst>
                <a:path w="3520101" h="208497">
                  <a:moveTo>
                    <a:pt x="0" y="208497"/>
                  </a:moveTo>
                  <a:lnTo>
                    <a:pt x="146670" y="208497"/>
                  </a:lnTo>
                  <a:lnTo>
                    <a:pt x="293341" y="208497"/>
                  </a:lnTo>
                  <a:lnTo>
                    <a:pt x="440012" y="0"/>
                  </a:lnTo>
                  <a:lnTo>
                    <a:pt x="586683" y="208497"/>
                  </a:lnTo>
                  <a:lnTo>
                    <a:pt x="733354" y="208497"/>
                  </a:lnTo>
                  <a:lnTo>
                    <a:pt x="880025" y="208497"/>
                  </a:lnTo>
                  <a:lnTo>
                    <a:pt x="1026696" y="208497"/>
                  </a:lnTo>
                  <a:lnTo>
                    <a:pt x="1173367" y="208497"/>
                  </a:lnTo>
                  <a:lnTo>
                    <a:pt x="1320038" y="208497"/>
                  </a:lnTo>
                  <a:lnTo>
                    <a:pt x="1466709" y="208497"/>
                  </a:lnTo>
                  <a:lnTo>
                    <a:pt x="1613379" y="208497"/>
                  </a:lnTo>
                  <a:lnTo>
                    <a:pt x="1760050" y="208497"/>
                  </a:lnTo>
                  <a:lnTo>
                    <a:pt x="1906721" y="208497"/>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208497"/>
                  </a:lnTo>
                  <a:lnTo>
                    <a:pt x="3373430" y="208497"/>
                  </a:lnTo>
                  <a:lnTo>
                    <a:pt x="3520101" y="208497"/>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12356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2356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25880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02125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390664" y="607485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66" name="tx66"/>
            <p:cNvSpPr/>
            <p:nvPr/>
          </p:nvSpPr>
          <p:spPr>
            <a:xfrm>
              <a:off x="252590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288356"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849099"/>
              <a:ext cx="3520101" cy="1250985"/>
            </a:xfrm>
            <a:custGeom>
              <a:avLst/>
              <a:pathLst>
                <a:path w="3520101" h="1250985">
                  <a:moveTo>
                    <a:pt x="0" y="0"/>
                  </a:moveTo>
                  <a:lnTo>
                    <a:pt x="146670" y="208497"/>
                  </a:lnTo>
                  <a:lnTo>
                    <a:pt x="293341" y="208497"/>
                  </a:lnTo>
                  <a:lnTo>
                    <a:pt x="440012" y="416995"/>
                  </a:lnTo>
                  <a:lnTo>
                    <a:pt x="586683" y="416995"/>
                  </a:lnTo>
                  <a:lnTo>
                    <a:pt x="733354" y="416995"/>
                  </a:lnTo>
                  <a:lnTo>
                    <a:pt x="880025" y="416995"/>
                  </a:lnTo>
                  <a:lnTo>
                    <a:pt x="1026696" y="625492"/>
                  </a:lnTo>
                  <a:lnTo>
                    <a:pt x="1173367" y="625492"/>
                  </a:lnTo>
                  <a:lnTo>
                    <a:pt x="1320038" y="625492"/>
                  </a:lnTo>
                  <a:lnTo>
                    <a:pt x="1466709" y="625492"/>
                  </a:lnTo>
                  <a:lnTo>
                    <a:pt x="1613379" y="625492"/>
                  </a:lnTo>
                  <a:lnTo>
                    <a:pt x="1760050" y="1250985"/>
                  </a:lnTo>
                  <a:lnTo>
                    <a:pt x="1906721" y="1250985"/>
                  </a:lnTo>
                  <a:lnTo>
                    <a:pt x="2053392" y="1250985"/>
                  </a:lnTo>
                  <a:lnTo>
                    <a:pt x="2200063" y="1250985"/>
                  </a:lnTo>
                  <a:lnTo>
                    <a:pt x="2346734" y="1250985"/>
                  </a:lnTo>
                  <a:lnTo>
                    <a:pt x="2493405" y="1250985"/>
                  </a:lnTo>
                  <a:lnTo>
                    <a:pt x="2640076" y="1250985"/>
                  </a:lnTo>
                  <a:lnTo>
                    <a:pt x="2786747" y="625492"/>
                  </a:lnTo>
                  <a:lnTo>
                    <a:pt x="2933418" y="1250985"/>
                  </a:lnTo>
                  <a:lnTo>
                    <a:pt x="3080089" y="1250985"/>
                  </a:lnTo>
                  <a:lnTo>
                    <a:pt x="3226759" y="1250985"/>
                  </a:lnTo>
                  <a:lnTo>
                    <a:pt x="3373430" y="1250985"/>
                  </a:lnTo>
                  <a:lnTo>
                    <a:pt x="3520101" y="1250985"/>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3849099"/>
              <a:ext cx="3520101" cy="1250985"/>
            </a:xfrm>
            <a:custGeom>
              <a:avLst/>
              <a:pathLst>
                <a:path w="3520101" h="1250985">
                  <a:moveTo>
                    <a:pt x="0" y="0"/>
                  </a:moveTo>
                  <a:lnTo>
                    <a:pt x="146670" y="208497"/>
                  </a:lnTo>
                  <a:lnTo>
                    <a:pt x="293341" y="208497"/>
                  </a:lnTo>
                  <a:lnTo>
                    <a:pt x="440012" y="416995"/>
                  </a:lnTo>
                  <a:lnTo>
                    <a:pt x="586683" y="416995"/>
                  </a:lnTo>
                  <a:lnTo>
                    <a:pt x="733354" y="416995"/>
                  </a:lnTo>
                  <a:lnTo>
                    <a:pt x="880025" y="416995"/>
                  </a:lnTo>
                  <a:lnTo>
                    <a:pt x="1026696" y="625492"/>
                  </a:lnTo>
                  <a:lnTo>
                    <a:pt x="1173367" y="625492"/>
                  </a:lnTo>
                  <a:lnTo>
                    <a:pt x="1320038" y="625492"/>
                  </a:lnTo>
                  <a:lnTo>
                    <a:pt x="1466709" y="625492"/>
                  </a:lnTo>
                  <a:lnTo>
                    <a:pt x="1613379" y="625492"/>
                  </a:lnTo>
                  <a:lnTo>
                    <a:pt x="1760050" y="1250985"/>
                  </a:lnTo>
                  <a:lnTo>
                    <a:pt x="1906721" y="1250985"/>
                  </a:lnTo>
                  <a:lnTo>
                    <a:pt x="2053392" y="1250985"/>
                  </a:lnTo>
                  <a:lnTo>
                    <a:pt x="2200063" y="1250985"/>
                  </a:lnTo>
                  <a:lnTo>
                    <a:pt x="2346734" y="1250985"/>
                  </a:lnTo>
                  <a:lnTo>
                    <a:pt x="2493405" y="1250985"/>
                  </a:lnTo>
                  <a:lnTo>
                    <a:pt x="2640076" y="1250985"/>
                  </a:lnTo>
                  <a:lnTo>
                    <a:pt x="2786747" y="625492"/>
                  </a:lnTo>
                  <a:lnTo>
                    <a:pt x="2933418" y="1250985"/>
                  </a:lnTo>
                  <a:lnTo>
                    <a:pt x="3080089" y="1250985"/>
                  </a:lnTo>
                  <a:lnTo>
                    <a:pt x="3226759" y="1250985"/>
                  </a:lnTo>
                  <a:lnTo>
                    <a:pt x="3373430" y="1250985"/>
                  </a:lnTo>
                  <a:lnTo>
                    <a:pt x="3520101" y="1250985"/>
                  </a:lnTo>
                </a:path>
              </a:pathLst>
            </a:custGeom>
            <a:ln w="43362" cap="flat">
              <a:solidFill>
                <a:srgbClr val="000000">
                  <a:alpha val="100000"/>
                </a:srgbClr>
              </a:solidFill>
              <a:prstDash val="solid"/>
              <a:round/>
            </a:ln>
          </p:spPr>
          <p:txBody>
            <a:bodyPr/>
            <a:lstStyle/>
            <a:p/>
          </p:txBody>
        </p:sp>
        <p:sp>
          <p:nvSpPr>
            <p:cNvPr id="88" name="pl88"/>
            <p:cNvSpPr/>
            <p:nvPr/>
          </p:nvSpPr>
          <p:spPr>
            <a:xfrm>
              <a:off x="5308715" y="3849099"/>
              <a:ext cx="3520101" cy="1250985"/>
            </a:xfrm>
            <a:custGeom>
              <a:avLst/>
              <a:pathLst>
                <a:path w="3520101" h="1250985">
                  <a:moveTo>
                    <a:pt x="0" y="0"/>
                  </a:moveTo>
                  <a:lnTo>
                    <a:pt x="146670" y="208497"/>
                  </a:lnTo>
                  <a:lnTo>
                    <a:pt x="293341" y="208497"/>
                  </a:lnTo>
                  <a:lnTo>
                    <a:pt x="440012" y="416995"/>
                  </a:lnTo>
                  <a:lnTo>
                    <a:pt x="586683" y="416995"/>
                  </a:lnTo>
                  <a:lnTo>
                    <a:pt x="733354" y="416995"/>
                  </a:lnTo>
                  <a:lnTo>
                    <a:pt x="880025" y="416995"/>
                  </a:lnTo>
                  <a:lnTo>
                    <a:pt x="1026696" y="625492"/>
                  </a:lnTo>
                  <a:lnTo>
                    <a:pt x="1173367" y="625492"/>
                  </a:lnTo>
                  <a:lnTo>
                    <a:pt x="1320038" y="625492"/>
                  </a:lnTo>
                  <a:lnTo>
                    <a:pt x="1466709" y="625492"/>
                  </a:lnTo>
                  <a:lnTo>
                    <a:pt x="1613379" y="625492"/>
                  </a:lnTo>
                  <a:lnTo>
                    <a:pt x="1760050" y="1250985"/>
                  </a:lnTo>
                  <a:lnTo>
                    <a:pt x="1906721" y="1250985"/>
                  </a:lnTo>
                  <a:lnTo>
                    <a:pt x="2053392" y="1250985"/>
                  </a:lnTo>
                  <a:lnTo>
                    <a:pt x="2200063" y="1250985"/>
                  </a:lnTo>
                  <a:lnTo>
                    <a:pt x="2346734" y="1250985"/>
                  </a:lnTo>
                  <a:lnTo>
                    <a:pt x="2493405" y="1250985"/>
                  </a:lnTo>
                  <a:lnTo>
                    <a:pt x="2640076" y="1250985"/>
                  </a:lnTo>
                  <a:lnTo>
                    <a:pt x="2786747" y="625492"/>
                  </a:lnTo>
                  <a:lnTo>
                    <a:pt x="2933418" y="1250985"/>
                  </a:lnTo>
                  <a:lnTo>
                    <a:pt x="3080089" y="1250985"/>
                  </a:lnTo>
                  <a:lnTo>
                    <a:pt x="3226759" y="1250985"/>
                  </a:lnTo>
                  <a:lnTo>
                    <a:pt x="3373430" y="1250985"/>
                  </a:lnTo>
                  <a:lnTo>
                    <a:pt x="3520101" y="125098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22360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1570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18586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9" name="pg99"/>
            <p:cNvSpPr/>
            <p:nvPr/>
          </p:nvSpPr>
          <p:spPr>
            <a:xfrm>
              <a:off x="5983581"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71693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365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48881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48881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62405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38650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55915" y="607485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130" name="tx130"/>
            <p:cNvSpPr/>
            <p:nvPr/>
          </p:nvSpPr>
          <p:spPr>
            <a:xfrm>
              <a:off x="689115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653607"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Luxembourg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74251"/>
            </a:xfrm>
            <a:custGeom>
              <a:avLst/>
              <a:pathLst>
                <a:path w="2123063" h="74251">
                  <a:moveTo>
                    <a:pt x="0" y="74251"/>
                  </a:moveTo>
                  <a:lnTo>
                    <a:pt x="88460" y="61876"/>
                  </a:lnTo>
                  <a:lnTo>
                    <a:pt x="176921" y="61876"/>
                  </a:lnTo>
                  <a:lnTo>
                    <a:pt x="265382" y="49500"/>
                  </a:lnTo>
                  <a:lnTo>
                    <a:pt x="353843" y="49500"/>
                  </a:lnTo>
                  <a:lnTo>
                    <a:pt x="442304" y="49500"/>
                  </a:lnTo>
                  <a:lnTo>
                    <a:pt x="530765" y="49500"/>
                  </a:lnTo>
                  <a:lnTo>
                    <a:pt x="619226" y="37125"/>
                  </a:lnTo>
                  <a:lnTo>
                    <a:pt x="707687" y="37125"/>
                  </a:lnTo>
                  <a:lnTo>
                    <a:pt x="796148" y="37125"/>
                  </a:lnTo>
                  <a:lnTo>
                    <a:pt x="884609" y="37125"/>
                  </a:lnTo>
                  <a:lnTo>
                    <a:pt x="973070" y="37125"/>
                  </a:lnTo>
                  <a:lnTo>
                    <a:pt x="1061531" y="0"/>
                  </a:lnTo>
                  <a:lnTo>
                    <a:pt x="1149992" y="0"/>
                  </a:lnTo>
                  <a:lnTo>
                    <a:pt x="1238453" y="0"/>
                  </a:lnTo>
                  <a:lnTo>
                    <a:pt x="1326914" y="0"/>
                  </a:lnTo>
                  <a:lnTo>
                    <a:pt x="1415375" y="0"/>
                  </a:lnTo>
                  <a:lnTo>
                    <a:pt x="1503836" y="0"/>
                  </a:lnTo>
                  <a:lnTo>
                    <a:pt x="1592297" y="0"/>
                  </a:lnTo>
                  <a:lnTo>
                    <a:pt x="1680758" y="37125"/>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48" name="tx48"/>
            <p:cNvSpPr/>
            <p:nvPr/>
          </p:nvSpPr>
          <p:spPr>
            <a:xfrm>
              <a:off x="910275"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37125"/>
            </a:xfrm>
            <a:custGeom>
              <a:avLst/>
              <a:pathLst>
                <a:path w="2123063" h="37125">
                  <a:moveTo>
                    <a:pt x="0" y="0"/>
                  </a:moveTo>
                  <a:lnTo>
                    <a:pt x="88460" y="0"/>
                  </a:lnTo>
                  <a:lnTo>
                    <a:pt x="176921" y="0"/>
                  </a:lnTo>
                  <a:lnTo>
                    <a:pt x="265382" y="0"/>
                  </a:lnTo>
                  <a:lnTo>
                    <a:pt x="353843" y="0"/>
                  </a:lnTo>
                  <a:lnTo>
                    <a:pt x="442304" y="0"/>
                  </a:lnTo>
                  <a:lnTo>
                    <a:pt x="530765" y="0"/>
                  </a:lnTo>
                  <a:lnTo>
                    <a:pt x="619226" y="37125"/>
                  </a:lnTo>
                  <a:lnTo>
                    <a:pt x="707687" y="37125"/>
                  </a:lnTo>
                  <a:lnTo>
                    <a:pt x="796148" y="37125"/>
                  </a:lnTo>
                  <a:lnTo>
                    <a:pt x="884609" y="37125"/>
                  </a:lnTo>
                  <a:lnTo>
                    <a:pt x="973070" y="37125"/>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
            </a:xfrm>
            <a:custGeom>
              <a:avLst/>
              <a:pathLst>
                <a:path w="2123063" h="12375">
                  <a:moveTo>
                    <a:pt x="0" y="0"/>
                  </a:moveTo>
                  <a:lnTo>
                    <a:pt x="88460" y="0"/>
                  </a:lnTo>
                  <a:lnTo>
                    <a:pt x="176921" y="0"/>
                  </a:lnTo>
                  <a:lnTo>
                    <a:pt x="265382" y="12375"/>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917924" y="2923001"/>
              <a:ext cx="1061531" cy="99001"/>
            </a:xfrm>
            <a:custGeom>
              <a:avLst/>
              <a:pathLst>
                <a:path w="1061531" h="99001">
                  <a:moveTo>
                    <a:pt x="0" y="99001"/>
                  </a:moveTo>
                  <a:lnTo>
                    <a:pt x="88460" y="99001"/>
                  </a:lnTo>
                  <a:lnTo>
                    <a:pt x="176921" y="99001"/>
                  </a:lnTo>
                  <a:lnTo>
                    <a:pt x="265382" y="99001"/>
                  </a:lnTo>
                  <a:lnTo>
                    <a:pt x="353843" y="99001"/>
                  </a:lnTo>
                  <a:lnTo>
                    <a:pt x="442304" y="99001"/>
                  </a:lnTo>
                  <a:lnTo>
                    <a:pt x="530765" y="49500"/>
                  </a:lnTo>
                  <a:lnTo>
                    <a:pt x="619226" y="49500"/>
                  </a:lnTo>
                  <a:lnTo>
                    <a:pt x="707687" y="49500"/>
                  </a:lnTo>
                  <a:lnTo>
                    <a:pt x="796148" y="49500"/>
                  </a:lnTo>
                  <a:lnTo>
                    <a:pt x="884609" y="24750"/>
                  </a:lnTo>
                  <a:lnTo>
                    <a:pt x="973070" y="0"/>
                  </a:lnTo>
                  <a:lnTo>
                    <a:pt x="1061531" y="0"/>
                  </a:lnTo>
                </a:path>
              </a:pathLst>
            </a:custGeom>
            <a:ln w="27101" cap="flat">
              <a:solidFill>
                <a:srgbClr val="1CABE2">
                  <a:alpha val="100000"/>
                </a:srgbClr>
              </a:solidFill>
              <a:prstDash val="solid"/>
              <a:round/>
            </a:ln>
          </p:spPr>
          <p:txBody>
            <a:bodyPr/>
            <a:lstStyle/>
            <a:p/>
          </p:txBody>
        </p:sp>
        <p:sp>
          <p:nvSpPr>
            <p:cNvPr id="120" name="tx120"/>
            <p:cNvSpPr/>
            <p:nvPr/>
          </p:nvSpPr>
          <p:spPr>
            <a:xfrm>
              <a:off x="4765994"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601201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652541" y="4766731"/>
              <a:ext cx="1326914" cy="37125"/>
            </a:xfrm>
            <a:custGeom>
              <a:avLst/>
              <a:pathLst>
                <a:path w="1326914" h="37125">
                  <a:moveTo>
                    <a:pt x="0" y="37125"/>
                  </a:moveTo>
                  <a:lnTo>
                    <a:pt x="88460" y="24750"/>
                  </a:lnTo>
                  <a:lnTo>
                    <a:pt x="176921" y="12375"/>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path>
              </a:pathLst>
            </a:custGeom>
            <a:ln w="27101" cap="flat">
              <a:solidFill>
                <a:srgbClr val="1CABE2">
                  <a:alpha val="100000"/>
                </a:srgbClr>
              </a:solidFill>
              <a:prstDash val="solid"/>
              <a:round/>
            </a:ln>
          </p:spPr>
          <p:txBody>
            <a:bodyPr/>
            <a:lstStyle/>
            <a:p/>
          </p:txBody>
        </p:sp>
        <p:sp>
          <p:nvSpPr>
            <p:cNvPr id="144" name="tx144"/>
            <p:cNvSpPr/>
            <p:nvPr/>
          </p:nvSpPr>
          <p:spPr>
            <a:xfrm>
              <a:off x="4500611"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5" name="tx145"/>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6" name="tx146"/>
            <p:cNvSpPr/>
            <p:nvPr/>
          </p:nvSpPr>
          <p:spPr>
            <a:xfrm>
              <a:off x="5482890"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7" name="tx147"/>
            <p:cNvSpPr/>
            <p:nvPr/>
          </p:nvSpPr>
          <p:spPr>
            <a:xfrm>
              <a:off x="5836734"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79271"/>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885875"/>
              <a:ext cx="1415375" cy="136127"/>
            </a:xfrm>
            <a:custGeom>
              <a:avLst/>
              <a:pathLst>
                <a:path w="1415375" h="136127">
                  <a:moveTo>
                    <a:pt x="0" y="136127"/>
                  </a:moveTo>
                  <a:lnTo>
                    <a:pt x="88460" y="136127"/>
                  </a:lnTo>
                  <a:lnTo>
                    <a:pt x="176921" y="136127"/>
                  </a:lnTo>
                  <a:lnTo>
                    <a:pt x="265382" y="136127"/>
                  </a:lnTo>
                  <a:lnTo>
                    <a:pt x="353843" y="24750"/>
                  </a:lnTo>
                  <a:lnTo>
                    <a:pt x="442304" y="24750"/>
                  </a:lnTo>
                  <a:lnTo>
                    <a:pt x="530765" y="24750"/>
                  </a:lnTo>
                  <a:lnTo>
                    <a:pt x="619226" y="24750"/>
                  </a:lnTo>
                  <a:lnTo>
                    <a:pt x="707687" y="24750"/>
                  </a:lnTo>
                  <a:lnTo>
                    <a:pt x="796148" y="24750"/>
                  </a:lnTo>
                  <a:lnTo>
                    <a:pt x="884609" y="12375"/>
                  </a:lnTo>
                  <a:lnTo>
                    <a:pt x="973070" y="12375"/>
                  </a:lnTo>
                  <a:lnTo>
                    <a:pt x="1061531" y="12375"/>
                  </a:lnTo>
                  <a:lnTo>
                    <a:pt x="1149992" y="12375"/>
                  </a:lnTo>
                  <a:lnTo>
                    <a:pt x="1238453" y="0"/>
                  </a:lnTo>
                  <a:lnTo>
                    <a:pt x="1326914" y="0"/>
                  </a:lnTo>
                  <a:lnTo>
                    <a:pt x="1415375" y="0"/>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3" name="tx193"/>
            <p:cNvSpPr/>
            <p:nvPr/>
          </p:nvSpPr>
          <p:spPr>
            <a:xfrm>
              <a:off x="880620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4" name="tx194"/>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8630921"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210718" y="398022"/>
              <a:ext cx="54144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Luxembourg,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(89%), followed by MCV2 (94%).
Compared to 2019, coverage of 5 vaccines remained constant (DTP1, DTP3, IPV1, POL3 and ROTAC) and 3 vaccines increased (MCV1, MCV2 and PCV3).
Compared to 2023, coverage of 8 vaccines remained constant (DTP1, DTP3, IPV1, MCV1, MCV2, PCV3, POL3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7449"/>
            </a:xfrm>
            <a:custGeom>
              <a:avLst/>
              <a:pathLst>
                <a:path w="6480943" h="47449">
                  <a:moveTo>
                    <a:pt x="0" y="0"/>
                  </a:moveTo>
                  <a:lnTo>
                    <a:pt x="270039" y="0"/>
                  </a:lnTo>
                  <a:lnTo>
                    <a:pt x="540078" y="0"/>
                  </a:lnTo>
                  <a:lnTo>
                    <a:pt x="810117" y="47449"/>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996441"/>
            </a:xfrm>
            <a:custGeom>
              <a:avLst/>
              <a:pathLst>
                <a:path w="6480943" h="996441">
                  <a:moveTo>
                    <a:pt x="0" y="996441"/>
                  </a:moveTo>
                  <a:lnTo>
                    <a:pt x="270039" y="569395"/>
                  </a:lnTo>
                  <a:lnTo>
                    <a:pt x="540078" y="142348"/>
                  </a:lnTo>
                  <a:lnTo>
                    <a:pt x="810117" y="142348"/>
                  </a:lnTo>
                  <a:lnTo>
                    <a:pt x="1080157" y="189798"/>
                  </a:lnTo>
                  <a:lnTo>
                    <a:pt x="1350196" y="142348"/>
                  </a:lnTo>
                  <a:lnTo>
                    <a:pt x="1620235" y="142348"/>
                  </a:lnTo>
                  <a:lnTo>
                    <a:pt x="1890275" y="521945"/>
                  </a:lnTo>
                  <a:lnTo>
                    <a:pt x="2160314" y="189798"/>
                  </a:lnTo>
                  <a:lnTo>
                    <a:pt x="2430353" y="142348"/>
                  </a:lnTo>
                  <a:lnTo>
                    <a:pt x="2700393" y="189798"/>
                  </a:lnTo>
                  <a:lnTo>
                    <a:pt x="2970432" y="142348"/>
                  </a:lnTo>
                  <a:lnTo>
                    <a:pt x="3240471" y="189798"/>
                  </a:lnTo>
                  <a:lnTo>
                    <a:pt x="3510510" y="189798"/>
                  </a:lnTo>
                  <a:lnTo>
                    <a:pt x="3780550" y="189798"/>
                  </a:lnTo>
                  <a:lnTo>
                    <a:pt x="4050589" y="189798"/>
                  </a:lnTo>
                  <a:lnTo>
                    <a:pt x="4320628" y="189798"/>
                  </a:lnTo>
                  <a:lnTo>
                    <a:pt x="4590668" y="189798"/>
                  </a:lnTo>
                  <a:lnTo>
                    <a:pt x="4860707" y="94899"/>
                  </a:lnTo>
                  <a:lnTo>
                    <a:pt x="5130746" y="94899"/>
                  </a:lnTo>
                  <a:lnTo>
                    <a:pt x="5400786" y="94899"/>
                  </a:lnTo>
                  <a:lnTo>
                    <a:pt x="5670825" y="94899"/>
                  </a:lnTo>
                  <a:lnTo>
                    <a:pt x="5940864" y="47449"/>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284697"/>
            </a:xfrm>
            <a:custGeom>
              <a:avLst/>
              <a:pathLst>
                <a:path w="6480943" h="284697">
                  <a:moveTo>
                    <a:pt x="0" y="284697"/>
                  </a:moveTo>
                  <a:lnTo>
                    <a:pt x="270039" y="142348"/>
                  </a:lnTo>
                  <a:lnTo>
                    <a:pt x="540078" y="47449"/>
                  </a:lnTo>
                  <a:lnTo>
                    <a:pt x="810117" y="47449"/>
                  </a:lnTo>
                  <a:lnTo>
                    <a:pt x="1080157" y="47449"/>
                  </a:lnTo>
                  <a:lnTo>
                    <a:pt x="1350196" y="47449"/>
                  </a:lnTo>
                  <a:lnTo>
                    <a:pt x="1620235" y="47449"/>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3835648" y="1737442"/>
              <a:ext cx="3780550" cy="3416372"/>
            </a:xfrm>
            <a:custGeom>
              <a:avLst/>
              <a:pathLst>
                <a:path w="3780550" h="3416372">
                  <a:moveTo>
                    <a:pt x="0" y="3131674"/>
                  </a:moveTo>
                  <a:lnTo>
                    <a:pt x="270039" y="2941875"/>
                  </a:lnTo>
                  <a:lnTo>
                    <a:pt x="540078" y="2894426"/>
                  </a:lnTo>
                  <a:lnTo>
                    <a:pt x="810117" y="2894426"/>
                  </a:lnTo>
                  <a:lnTo>
                    <a:pt x="1080157" y="3416372"/>
                  </a:lnTo>
                  <a:lnTo>
                    <a:pt x="1350196" y="3226573"/>
                  </a:lnTo>
                  <a:lnTo>
                    <a:pt x="1620235" y="2752077"/>
                  </a:lnTo>
                  <a:lnTo>
                    <a:pt x="1890275" y="2325030"/>
                  </a:lnTo>
                  <a:lnTo>
                    <a:pt x="2160314" y="1850534"/>
                  </a:lnTo>
                  <a:lnTo>
                    <a:pt x="2430353" y="1376038"/>
                  </a:lnTo>
                  <a:lnTo>
                    <a:pt x="2700393" y="948992"/>
                  </a:lnTo>
                  <a:lnTo>
                    <a:pt x="2970432" y="474496"/>
                  </a:lnTo>
                  <a:lnTo>
                    <a:pt x="3240471" y="47449"/>
                  </a:lnTo>
                  <a:lnTo>
                    <a:pt x="3510510" y="0"/>
                  </a:lnTo>
                  <a:lnTo>
                    <a:pt x="3780550" y="142348"/>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284697"/>
            </a:xfrm>
            <a:custGeom>
              <a:avLst/>
              <a:pathLst>
                <a:path w="6480943" h="284697">
                  <a:moveTo>
                    <a:pt x="0" y="284697"/>
                  </a:moveTo>
                  <a:lnTo>
                    <a:pt x="270039" y="237248"/>
                  </a:lnTo>
                  <a:lnTo>
                    <a:pt x="540078" y="237248"/>
                  </a:lnTo>
                  <a:lnTo>
                    <a:pt x="810117" y="189798"/>
                  </a:lnTo>
                  <a:lnTo>
                    <a:pt x="1080157" y="189798"/>
                  </a:lnTo>
                  <a:lnTo>
                    <a:pt x="1350196" y="189798"/>
                  </a:lnTo>
                  <a:lnTo>
                    <a:pt x="1620235" y="189798"/>
                  </a:lnTo>
                  <a:lnTo>
                    <a:pt x="1890275" y="142348"/>
                  </a:lnTo>
                  <a:lnTo>
                    <a:pt x="2160314" y="142348"/>
                  </a:lnTo>
                  <a:lnTo>
                    <a:pt x="2430353" y="142348"/>
                  </a:lnTo>
                  <a:lnTo>
                    <a:pt x="2700393" y="142348"/>
                  </a:lnTo>
                  <a:lnTo>
                    <a:pt x="2970432" y="142348"/>
                  </a:lnTo>
                  <a:lnTo>
                    <a:pt x="3240471" y="0"/>
                  </a:lnTo>
                  <a:lnTo>
                    <a:pt x="3510510" y="0"/>
                  </a:lnTo>
                  <a:lnTo>
                    <a:pt x="3780550" y="0"/>
                  </a:lnTo>
                  <a:lnTo>
                    <a:pt x="4050589" y="0"/>
                  </a:lnTo>
                  <a:lnTo>
                    <a:pt x="4320628" y="0"/>
                  </a:lnTo>
                  <a:lnTo>
                    <a:pt x="4590668" y="0"/>
                  </a:lnTo>
                  <a:lnTo>
                    <a:pt x="4860707" y="0"/>
                  </a:lnTo>
                  <a:lnTo>
                    <a:pt x="5130746" y="142348"/>
                  </a:lnTo>
                  <a:lnTo>
                    <a:pt x="5400786" y="0"/>
                  </a:lnTo>
                  <a:lnTo>
                    <a:pt x="5670825" y="0"/>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4375727" y="1168047"/>
              <a:ext cx="3240471" cy="379596"/>
            </a:xfrm>
            <a:custGeom>
              <a:avLst/>
              <a:pathLst>
                <a:path w="3240471" h="379596">
                  <a:moveTo>
                    <a:pt x="0" y="379596"/>
                  </a:moveTo>
                  <a:lnTo>
                    <a:pt x="270039" y="379596"/>
                  </a:lnTo>
                  <a:lnTo>
                    <a:pt x="540078" y="379596"/>
                  </a:lnTo>
                  <a:lnTo>
                    <a:pt x="810117" y="379596"/>
                  </a:lnTo>
                  <a:lnTo>
                    <a:pt x="1080157" y="379596"/>
                  </a:lnTo>
                  <a:lnTo>
                    <a:pt x="1350196" y="379596"/>
                  </a:lnTo>
                  <a:lnTo>
                    <a:pt x="1620235" y="189798"/>
                  </a:lnTo>
                  <a:lnTo>
                    <a:pt x="1890275" y="189798"/>
                  </a:lnTo>
                  <a:lnTo>
                    <a:pt x="2160314" y="189798"/>
                  </a:lnTo>
                  <a:lnTo>
                    <a:pt x="2430353" y="189798"/>
                  </a:lnTo>
                  <a:lnTo>
                    <a:pt x="2700393" y="94899"/>
                  </a:lnTo>
                  <a:lnTo>
                    <a:pt x="2970432" y="0"/>
                  </a:lnTo>
                  <a:lnTo>
                    <a:pt x="3240471" y="0"/>
                  </a:lnTo>
                </a:path>
              </a:pathLst>
            </a:custGeom>
            <a:ln w="27101" cap="flat">
              <a:solidFill>
                <a:srgbClr val="FFC20E">
                  <a:alpha val="100000"/>
                </a:srgbClr>
              </a:solidFill>
              <a:prstDash val="solid"/>
              <a:round/>
            </a:ln>
          </p:spPr>
          <p:txBody>
            <a:bodyPr/>
            <a:lstStyle/>
            <a:p/>
          </p:txBody>
        </p:sp>
        <p:sp>
          <p:nvSpPr>
            <p:cNvPr id="44" name="pl44"/>
            <p:cNvSpPr/>
            <p:nvPr/>
          </p:nvSpPr>
          <p:spPr>
            <a:xfrm>
              <a:off x="3295569" y="1025698"/>
              <a:ext cx="4320628" cy="521945"/>
            </a:xfrm>
            <a:custGeom>
              <a:avLst/>
              <a:pathLst>
                <a:path w="4320628" h="521945">
                  <a:moveTo>
                    <a:pt x="0" y="521945"/>
                  </a:moveTo>
                  <a:lnTo>
                    <a:pt x="270039" y="521945"/>
                  </a:lnTo>
                  <a:lnTo>
                    <a:pt x="540078" y="521945"/>
                  </a:lnTo>
                  <a:lnTo>
                    <a:pt x="810117" y="521945"/>
                  </a:lnTo>
                  <a:lnTo>
                    <a:pt x="1080157" y="94899"/>
                  </a:lnTo>
                  <a:lnTo>
                    <a:pt x="1350196" y="94899"/>
                  </a:lnTo>
                  <a:lnTo>
                    <a:pt x="1620235" y="94899"/>
                  </a:lnTo>
                  <a:lnTo>
                    <a:pt x="1890275" y="94899"/>
                  </a:lnTo>
                  <a:lnTo>
                    <a:pt x="2160314" y="94899"/>
                  </a:lnTo>
                  <a:lnTo>
                    <a:pt x="2430353" y="94899"/>
                  </a:lnTo>
                  <a:lnTo>
                    <a:pt x="2700393" y="47449"/>
                  </a:lnTo>
                  <a:lnTo>
                    <a:pt x="2970432" y="47449"/>
                  </a:lnTo>
                  <a:lnTo>
                    <a:pt x="3240471" y="47449"/>
                  </a:lnTo>
                  <a:lnTo>
                    <a:pt x="3510510" y="47449"/>
                  </a:lnTo>
                  <a:lnTo>
                    <a:pt x="3780550" y="0"/>
                  </a:lnTo>
                  <a:lnTo>
                    <a:pt x="4050589" y="0"/>
                  </a:lnTo>
                  <a:lnTo>
                    <a:pt x="4320628"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42348"/>
            </a:xfrm>
            <a:custGeom>
              <a:avLst/>
              <a:pathLst>
                <a:path w="6480943" h="142348">
                  <a:moveTo>
                    <a:pt x="0" y="0"/>
                  </a:moveTo>
                  <a:lnTo>
                    <a:pt x="270039" y="0"/>
                  </a:lnTo>
                  <a:lnTo>
                    <a:pt x="540078" y="0"/>
                  </a:lnTo>
                  <a:lnTo>
                    <a:pt x="810117" y="0"/>
                  </a:lnTo>
                  <a:lnTo>
                    <a:pt x="1080157" y="0"/>
                  </a:lnTo>
                  <a:lnTo>
                    <a:pt x="1350196" y="0"/>
                  </a:lnTo>
                  <a:lnTo>
                    <a:pt x="1620235" y="0"/>
                  </a:lnTo>
                  <a:lnTo>
                    <a:pt x="1890275" y="142348"/>
                  </a:lnTo>
                  <a:lnTo>
                    <a:pt x="2160314" y="142348"/>
                  </a:lnTo>
                  <a:lnTo>
                    <a:pt x="2430353" y="142348"/>
                  </a:lnTo>
                  <a:lnTo>
                    <a:pt x="2700393" y="142348"/>
                  </a:lnTo>
                  <a:lnTo>
                    <a:pt x="2970432" y="142348"/>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3565609" y="1405295"/>
              <a:ext cx="4050589" cy="142348"/>
            </a:xfrm>
            <a:custGeom>
              <a:avLst/>
              <a:pathLst>
                <a:path w="4050589" h="142348">
                  <a:moveTo>
                    <a:pt x="0" y="142348"/>
                  </a:moveTo>
                  <a:lnTo>
                    <a:pt x="270039" y="94899"/>
                  </a:lnTo>
                  <a:lnTo>
                    <a:pt x="540078" y="47449"/>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284697"/>
            </a:xfrm>
            <a:custGeom>
              <a:avLst/>
              <a:pathLst>
                <a:path w="6480943" h="284697">
                  <a:moveTo>
                    <a:pt x="0" y="284697"/>
                  </a:moveTo>
                  <a:lnTo>
                    <a:pt x="270039" y="237248"/>
                  </a:lnTo>
                  <a:lnTo>
                    <a:pt x="540078" y="237248"/>
                  </a:lnTo>
                  <a:lnTo>
                    <a:pt x="810117" y="189798"/>
                  </a:lnTo>
                  <a:lnTo>
                    <a:pt x="1080157" y="189798"/>
                  </a:lnTo>
                  <a:lnTo>
                    <a:pt x="1350196" y="189798"/>
                  </a:lnTo>
                  <a:lnTo>
                    <a:pt x="1620235" y="189798"/>
                  </a:lnTo>
                  <a:lnTo>
                    <a:pt x="1890275" y="142348"/>
                  </a:lnTo>
                  <a:lnTo>
                    <a:pt x="2160314" y="142348"/>
                  </a:lnTo>
                  <a:lnTo>
                    <a:pt x="2430353" y="142348"/>
                  </a:lnTo>
                  <a:lnTo>
                    <a:pt x="2700393" y="142348"/>
                  </a:lnTo>
                  <a:lnTo>
                    <a:pt x="2970432" y="142348"/>
                  </a:lnTo>
                  <a:lnTo>
                    <a:pt x="3240471" y="0"/>
                  </a:lnTo>
                  <a:lnTo>
                    <a:pt x="3510510" y="0"/>
                  </a:lnTo>
                  <a:lnTo>
                    <a:pt x="3780550" y="0"/>
                  </a:lnTo>
                  <a:lnTo>
                    <a:pt x="4050589" y="0"/>
                  </a:lnTo>
                  <a:lnTo>
                    <a:pt x="4320628" y="0"/>
                  </a:lnTo>
                  <a:lnTo>
                    <a:pt x="4590668" y="0"/>
                  </a:lnTo>
                  <a:lnTo>
                    <a:pt x="4860707" y="0"/>
                  </a:lnTo>
                  <a:lnTo>
                    <a:pt x="5130746" y="142348"/>
                  </a:lnTo>
                  <a:lnTo>
                    <a:pt x="5400786" y="0"/>
                  </a:lnTo>
                  <a:lnTo>
                    <a:pt x="5670825" y="0"/>
                  </a:lnTo>
                  <a:lnTo>
                    <a:pt x="5940864" y="0"/>
                  </a:lnTo>
                  <a:lnTo>
                    <a:pt x="6210904" y="0"/>
                  </a:lnTo>
                  <a:lnTo>
                    <a:pt x="6480943" y="0"/>
                  </a:lnTo>
                </a:path>
              </a:pathLst>
            </a:custGeom>
            <a:ln w="27101" cap="flat">
              <a:solidFill>
                <a:srgbClr val="FB9A99">
                  <a:alpha val="100000"/>
                </a:srgbClr>
              </a:solidFill>
              <a:prstDash val="solid"/>
              <a:round/>
            </a:ln>
          </p:spPr>
          <p:txBody>
            <a:bodyPr/>
            <a:lstStyle/>
            <a:p/>
          </p:txBody>
        </p:sp>
        <p:sp>
          <p:nvSpPr>
            <p:cNvPr id="48" name="pl48"/>
            <p:cNvSpPr/>
            <p:nvPr/>
          </p:nvSpPr>
          <p:spPr>
            <a:xfrm>
              <a:off x="7633529" y="781967"/>
              <a:ext cx="749416" cy="145467"/>
            </a:xfrm>
            <a:custGeom>
              <a:avLst/>
              <a:pathLst>
                <a:path w="749416" h="145467">
                  <a:moveTo>
                    <a:pt x="749416" y="0"/>
                  </a:moveTo>
                  <a:lnTo>
                    <a:pt x="0" y="145467"/>
                  </a:lnTo>
                </a:path>
              </a:pathLst>
            </a:custGeom>
          </p:spPr>
          <p:txBody>
            <a:bodyPr/>
            <a:lstStyle/>
            <a:p/>
          </p:txBody>
        </p:sp>
        <p:sp>
          <p:nvSpPr>
            <p:cNvPr id="49" name="pl49"/>
            <p:cNvSpPr/>
            <p:nvPr/>
          </p:nvSpPr>
          <p:spPr>
            <a:xfrm>
              <a:off x="7633961" y="933109"/>
              <a:ext cx="803133" cy="104439"/>
            </a:xfrm>
            <a:custGeom>
              <a:avLst/>
              <a:pathLst>
                <a:path w="803133" h="104439">
                  <a:moveTo>
                    <a:pt x="803133" y="104439"/>
                  </a:moveTo>
                  <a:lnTo>
                    <a:pt x="0" y="0"/>
                  </a:lnTo>
                </a:path>
              </a:pathLst>
            </a:custGeom>
          </p:spPr>
          <p:txBody>
            <a:bodyPr/>
            <a:lstStyle/>
            <a:p/>
          </p:txBody>
        </p:sp>
        <p:sp>
          <p:nvSpPr>
            <p:cNvPr id="50" name="pl50"/>
            <p:cNvSpPr/>
            <p:nvPr/>
          </p:nvSpPr>
          <p:spPr>
            <a:xfrm>
              <a:off x="7627643" y="939631"/>
              <a:ext cx="797382" cy="615330"/>
            </a:xfrm>
            <a:custGeom>
              <a:avLst/>
              <a:pathLst>
                <a:path w="797382" h="615330">
                  <a:moveTo>
                    <a:pt x="797382" y="615330"/>
                  </a:moveTo>
                  <a:lnTo>
                    <a:pt x="0" y="0"/>
                  </a:lnTo>
                </a:path>
              </a:pathLst>
            </a:custGeom>
          </p:spPr>
          <p:txBody>
            <a:bodyPr/>
            <a:lstStyle/>
            <a:p/>
          </p:txBody>
        </p:sp>
        <p:sp>
          <p:nvSpPr>
            <p:cNvPr id="51" name="pl51"/>
            <p:cNvSpPr/>
            <p:nvPr/>
          </p:nvSpPr>
          <p:spPr>
            <a:xfrm>
              <a:off x="7623001" y="941352"/>
              <a:ext cx="735859" cy="1141470"/>
            </a:xfrm>
            <a:custGeom>
              <a:avLst/>
              <a:pathLst>
                <a:path w="735859" h="1141470">
                  <a:moveTo>
                    <a:pt x="735859" y="1141470"/>
                  </a:moveTo>
                  <a:lnTo>
                    <a:pt x="0" y="0"/>
                  </a:lnTo>
                </a:path>
              </a:pathLst>
            </a:custGeom>
          </p:spPr>
          <p:txBody>
            <a:bodyPr/>
            <a:lstStyle/>
            <a:p/>
          </p:txBody>
        </p:sp>
        <p:sp>
          <p:nvSpPr>
            <p:cNvPr id="52" name="pl52"/>
            <p:cNvSpPr/>
            <p:nvPr/>
          </p:nvSpPr>
          <p:spPr>
            <a:xfrm>
              <a:off x="7624653" y="940871"/>
              <a:ext cx="734048" cy="874387"/>
            </a:xfrm>
            <a:custGeom>
              <a:avLst/>
              <a:pathLst>
                <a:path w="734048" h="874387">
                  <a:moveTo>
                    <a:pt x="734048" y="874387"/>
                  </a:moveTo>
                  <a:lnTo>
                    <a:pt x="0" y="0"/>
                  </a:lnTo>
                </a:path>
              </a:pathLst>
            </a:custGeom>
          </p:spPr>
          <p:txBody>
            <a:bodyPr/>
            <a:lstStyle/>
            <a:p/>
          </p:txBody>
        </p:sp>
        <p:sp>
          <p:nvSpPr>
            <p:cNvPr id="53" name="pl53"/>
            <p:cNvSpPr/>
            <p:nvPr/>
          </p:nvSpPr>
          <p:spPr>
            <a:xfrm>
              <a:off x="7630019" y="938172"/>
              <a:ext cx="662412" cy="353396"/>
            </a:xfrm>
            <a:custGeom>
              <a:avLst/>
              <a:pathLst>
                <a:path w="662412" h="353396">
                  <a:moveTo>
                    <a:pt x="662412" y="353396"/>
                  </a:moveTo>
                  <a:lnTo>
                    <a:pt x="0" y="0"/>
                  </a:lnTo>
                </a:path>
              </a:pathLst>
            </a:custGeom>
          </p:spPr>
          <p:txBody>
            <a:bodyPr/>
            <a:lstStyle/>
            <a:p/>
          </p:txBody>
        </p:sp>
        <p:sp>
          <p:nvSpPr>
            <p:cNvPr id="54" name="pl54"/>
            <p:cNvSpPr/>
            <p:nvPr/>
          </p:nvSpPr>
          <p:spPr>
            <a:xfrm>
              <a:off x="7621835" y="989069"/>
              <a:ext cx="706748" cy="1356567"/>
            </a:xfrm>
            <a:custGeom>
              <a:avLst/>
              <a:pathLst>
                <a:path w="706748" h="1356567">
                  <a:moveTo>
                    <a:pt x="706748" y="1356567"/>
                  </a:moveTo>
                  <a:lnTo>
                    <a:pt x="0" y="0"/>
                  </a:lnTo>
                </a:path>
              </a:pathLst>
            </a:custGeom>
          </p:spPr>
          <p:txBody>
            <a:bodyPr/>
            <a:lstStyle/>
            <a:p/>
          </p:txBody>
        </p:sp>
        <p:sp>
          <p:nvSpPr>
            <p:cNvPr id="55" name="pl55"/>
            <p:cNvSpPr/>
            <p:nvPr/>
          </p:nvSpPr>
          <p:spPr>
            <a:xfrm>
              <a:off x="7623692" y="1036065"/>
              <a:ext cx="1077434" cy="1490584"/>
            </a:xfrm>
            <a:custGeom>
              <a:avLst/>
              <a:pathLst>
                <a:path w="1077434" h="1490584">
                  <a:moveTo>
                    <a:pt x="1077434" y="1490584"/>
                  </a:moveTo>
                  <a:lnTo>
                    <a:pt x="0" y="0"/>
                  </a:lnTo>
                </a:path>
              </a:pathLst>
            </a:custGeom>
          </p:spPr>
          <p:txBody>
            <a:bodyPr/>
            <a:lstStyle/>
            <a:p/>
          </p:txBody>
        </p:sp>
        <p:sp>
          <p:nvSpPr>
            <p:cNvPr id="56" name="pl56"/>
            <p:cNvSpPr/>
            <p:nvPr/>
          </p:nvSpPr>
          <p:spPr>
            <a:xfrm>
              <a:off x="7623108" y="1178573"/>
              <a:ext cx="1057376" cy="1610803"/>
            </a:xfrm>
            <a:custGeom>
              <a:avLst/>
              <a:pathLst>
                <a:path w="1057376" h="1610803">
                  <a:moveTo>
                    <a:pt x="1057376" y="1610803"/>
                  </a:moveTo>
                  <a:lnTo>
                    <a:pt x="0" y="0"/>
                  </a:lnTo>
                </a:path>
              </a:pathLst>
            </a:custGeom>
          </p:spPr>
          <p:txBody>
            <a:bodyPr/>
            <a:lstStyle/>
            <a:p/>
          </p:txBody>
        </p:sp>
        <p:sp>
          <p:nvSpPr>
            <p:cNvPr id="57" name="pl57"/>
            <p:cNvSpPr/>
            <p:nvPr/>
          </p:nvSpPr>
          <p:spPr>
            <a:xfrm>
              <a:off x="7623002" y="1415848"/>
              <a:ext cx="1054607" cy="1635862"/>
            </a:xfrm>
            <a:custGeom>
              <a:avLst/>
              <a:pathLst>
                <a:path w="1054607" h="1635862">
                  <a:moveTo>
                    <a:pt x="1054607" y="1635862"/>
                  </a:moveTo>
                  <a:lnTo>
                    <a:pt x="0" y="0"/>
                  </a:lnTo>
                </a:path>
              </a:pathLst>
            </a:custGeom>
          </p:spPr>
          <p:txBody>
            <a:bodyPr/>
            <a:lstStyle/>
            <a:p/>
          </p:txBody>
        </p:sp>
        <p:sp>
          <p:nvSpPr>
            <p:cNvPr id="58" name="pl58"/>
            <p:cNvSpPr/>
            <p:nvPr/>
          </p:nvSpPr>
          <p:spPr>
            <a:xfrm>
              <a:off x="7623915" y="1890094"/>
              <a:ext cx="1066436" cy="1423790"/>
            </a:xfrm>
            <a:custGeom>
              <a:avLst/>
              <a:pathLst>
                <a:path w="1066436" h="1423790">
                  <a:moveTo>
                    <a:pt x="1066436" y="1423790"/>
                  </a:moveTo>
                  <a:lnTo>
                    <a:pt x="0" y="0"/>
                  </a:lnTo>
                </a:path>
              </a:pathLst>
            </a:custGeom>
          </p:spPr>
          <p:txBody>
            <a:bodyPr/>
            <a:lstStyle/>
            <a:p/>
          </p:txBody>
        </p:sp>
        <p:sp>
          <p:nvSpPr>
            <p:cNvPr id="59" name="pg59"/>
            <p:cNvSpPr/>
            <p:nvPr/>
          </p:nvSpPr>
          <p:spPr>
            <a:xfrm>
              <a:off x="8314365" y="6943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7358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1" name="pg61"/>
            <p:cNvSpPr/>
            <p:nvPr/>
          </p:nvSpPr>
          <p:spPr>
            <a:xfrm>
              <a:off x="8368515" y="95475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99629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3" name="pg63"/>
            <p:cNvSpPr/>
            <p:nvPr/>
          </p:nvSpPr>
          <p:spPr>
            <a:xfrm>
              <a:off x="8356446" y="147711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51865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5" name="pg65"/>
            <p:cNvSpPr/>
            <p:nvPr/>
          </p:nvSpPr>
          <p:spPr>
            <a:xfrm>
              <a:off x="8290281" y="200358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20451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7" name="pg67"/>
            <p:cNvSpPr/>
            <p:nvPr/>
          </p:nvSpPr>
          <p:spPr>
            <a:xfrm>
              <a:off x="8290122" y="173696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77850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99%</a:t>
              </a:r>
            </a:p>
          </p:txBody>
        </p:sp>
        <p:sp>
          <p:nvSpPr>
            <p:cNvPr id="69" name="pg69"/>
            <p:cNvSpPr/>
            <p:nvPr/>
          </p:nvSpPr>
          <p:spPr>
            <a:xfrm>
              <a:off x="8223851" y="121478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0" name="tx70"/>
            <p:cNvSpPr/>
            <p:nvPr/>
          </p:nvSpPr>
          <p:spPr>
            <a:xfrm>
              <a:off x="8246711" y="125631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1" name="pg71"/>
            <p:cNvSpPr/>
            <p:nvPr/>
          </p:nvSpPr>
          <p:spPr>
            <a:xfrm>
              <a:off x="8260004" y="226580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28866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73" name="pg73"/>
            <p:cNvSpPr/>
            <p:nvPr/>
          </p:nvSpPr>
          <p:spPr>
            <a:xfrm>
              <a:off x="8332362" y="252665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6818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97%</a:t>
              </a:r>
            </a:p>
          </p:txBody>
        </p:sp>
        <p:sp>
          <p:nvSpPr>
            <p:cNvPr id="75" name="pg75"/>
            <p:cNvSpPr/>
            <p:nvPr/>
          </p:nvSpPr>
          <p:spPr>
            <a:xfrm>
              <a:off x="8290281" y="27893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309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94%</a:t>
              </a:r>
            </a:p>
          </p:txBody>
        </p:sp>
        <p:sp>
          <p:nvSpPr>
            <p:cNvPr id="77" name="pg77"/>
            <p:cNvSpPr/>
            <p:nvPr/>
          </p:nvSpPr>
          <p:spPr>
            <a:xfrm>
              <a:off x="8284194" y="305171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9324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89%</a:t>
              </a:r>
            </a:p>
          </p:txBody>
        </p:sp>
        <p:sp>
          <p:nvSpPr>
            <p:cNvPr id="79" name="pg79"/>
            <p:cNvSpPr/>
            <p:nvPr/>
          </p:nvSpPr>
          <p:spPr>
            <a:xfrm>
              <a:off x="8314365" y="33138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54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97709" y="401416"/>
              <a:ext cx="32361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Luxembourg,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(89%), followed by MCV2 (94%).
Coverage of 5 vaccines were the same (DTP3, Hib3, IPV1, Polio3 and RotaC) and 6 vaccines increased (HPVc, HepB3, MCV1, MCV2, PcV3 and Rubella) compared to respective coverage in 2019.
Coverage of 10 vaccines were the same (DTP3, HepB3, Hib3, IPV1, MCV1, MCV2, PcV3, Polio3, RotaC and Rubella) and 1 vaccine decreased (HPVc)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733641"/>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14649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216649" cy="0"/>
            </a:xfrm>
            <a:custGeom>
              <a:avLst/>
              <a:pathLst>
                <a:path w="216649" h="0">
                  <a:moveTo>
                    <a:pt x="0" y="0"/>
                  </a:move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991164" y="3385062"/>
              <a:ext cx="288865" cy="0"/>
            </a:xfrm>
            <a:custGeom>
              <a:avLst/>
              <a:pathLst>
                <a:path w="288865" h="0">
                  <a:moveTo>
                    <a:pt x="0" y="0"/>
                  </a:moveTo>
                  <a:lnTo>
                    <a:pt x="0" y="0"/>
                  </a:lnTo>
                  <a:lnTo>
                    <a:pt x="0"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379791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641112" y="42107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216649" cy="0"/>
            </a:xfrm>
            <a:custGeom>
              <a:avLst/>
              <a:pathLst>
                <a:path w="216649" h="0">
                  <a:moveTo>
                    <a:pt x="0" y="0"/>
                  </a:move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503648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36169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0612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06128"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92839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21726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21726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43391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43391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361695"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85618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85618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85618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5598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Luxembourg,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894713"/>
              <a:ext cx="3280304" cy="2330180"/>
            </a:xfrm>
            <a:custGeom>
              <a:avLst/>
              <a:pathLst>
                <a:path w="3280304" h="2330180">
                  <a:moveTo>
                    <a:pt x="0" y="2330180"/>
                  </a:moveTo>
                  <a:lnTo>
                    <a:pt x="234307" y="2193111"/>
                  </a:lnTo>
                  <a:lnTo>
                    <a:pt x="468614" y="2158843"/>
                  </a:lnTo>
                  <a:lnTo>
                    <a:pt x="702922" y="2124576"/>
                  </a:lnTo>
                  <a:lnTo>
                    <a:pt x="937229" y="2124576"/>
                  </a:lnTo>
                  <a:lnTo>
                    <a:pt x="1171537" y="1713367"/>
                  </a:lnTo>
                  <a:lnTo>
                    <a:pt x="1405844" y="1473496"/>
                  </a:lnTo>
                  <a:lnTo>
                    <a:pt x="1640152" y="1233624"/>
                  </a:lnTo>
                  <a:lnTo>
                    <a:pt x="1874459" y="993753"/>
                  </a:lnTo>
                  <a:lnTo>
                    <a:pt x="2108766" y="753881"/>
                  </a:lnTo>
                  <a:lnTo>
                    <a:pt x="2343074" y="514010"/>
                  </a:lnTo>
                  <a:lnTo>
                    <a:pt x="2577381" y="274138"/>
                  </a:lnTo>
                  <a:lnTo>
                    <a:pt x="2811689" y="34267"/>
                  </a:lnTo>
                  <a:lnTo>
                    <a:pt x="3045996" y="0"/>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178953" y="2066050"/>
              <a:ext cx="3280304" cy="2467249"/>
            </a:xfrm>
            <a:custGeom>
              <a:avLst/>
              <a:pathLst>
                <a:path w="3280304" h="2467249">
                  <a:moveTo>
                    <a:pt x="0" y="2261645"/>
                  </a:moveTo>
                  <a:lnTo>
                    <a:pt x="234307" y="2124576"/>
                  </a:lnTo>
                  <a:lnTo>
                    <a:pt x="468614" y="2090308"/>
                  </a:lnTo>
                  <a:lnTo>
                    <a:pt x="702922" y="2090308"/>
                  </a:lnTo>
                  <a:lnTo>
                    <a:pt x="937229" y="2467249"/>
                  </a:lnTo>
                  <a:lnTo>
                    <a:pt x="1171537" y="2330180"/>
                  </a:lnTo>
                  <a:lnTo>
                    <a:pt x="1405844" y="1987506"/>
                  </a:lnTo>
                  <a:lnTo>
                    <a:pt x="1640152" y="1679100"/>
                  </a:lnTo>
                  <a:lnTo>
                    <a:pt x="1874459" y="1336427"/>
                  </a:lnTo>
                  <a:lnTo>
                    <a:pt x="2108766" y="993753"/>
                  </a:lnTo>
                  <a:lnTo>
                    <a:pt x="2343074" y="685347"/>
                  </a:lnTo>
                  <a:lnTo>
                    <a:pt x="2577381" y="342673"/>
                  </a:lnTo>
                  <a:lnTo>
                    <a:pt x="2811689" y="34267"/>
                  </a:lnTo>
                  <a:lnTo>
                    <a:pt x="3045996" y="0"/>
                  </a:lnTo>
                  <a:lnTo>
                    <a:pt x="3280304" y="102802"/>
                  </a:lnTo>
                </a:path>
              </a:pathLst>
            </a:custGeom>
            <a:ln w="29811" cap="flat">
              <a:solidFill>
                <a:srgbClr val="0058AB">
                  <a:alpha val="100000"/>
                </a:srgbClr>
              </a:solidFill>
              <a:prstDash val="solid"/>
              <a:round/>
            </a:ln>
          </p:spPr>
          <p:txBody>
            <a:bodyPr/>
            <a:lstStyle/>
            <a:p/>
          </p:txBody>
        </p:sp>
        <p:sp>
          <p:nvSpPr>
            <p:cNvPr id="34" name="pt34"/>
            <p:cNvSpPr/>
            <p:nvPr/>
          </p:nvSpPr>
          <p:spPr>
            <a:xfrm>
              <a:off x="1154127"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41658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413153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413153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43714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65" name="tx65"/>
            <p:cNvSpPr/>
            <p:nvPr/>
          </p:nvSpPr>
          <p:spPr>
            <a:xfrm>
              <a:off x="1413261" y="42602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66" name="tx66"/>
            <p:cNvSpPr/>
            <p:nvPr/>
          </p:nvSpPr>
          <p:spPr>
            <a:xfrm>
              <a:off x="1647568" y="4227200"/>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67" name="tx67"/>
            <p:cNvSpPr/>
            <p:nvPr/>
          </p:nvSpPr>
          <p:spPr>
            <a:xfrm>
              <a:off x="1881875" y="4227200"/>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68" name="tx68"/>
            <p:cNvSpPr/>
            <p:nvPr/>
          </p:nvSpPr>
          <p:spPr>
            <a:xfrm>
              <a:off x="2116183" y="460292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69" name="tx69"/>
            <p:cNvSpPr/>
            <p:nvPr/>
          </p:nvSpPr>
          <p:spPr>
            <a:xfrm>
              <a:off x="2350490" y="446707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70" name="tx70"/>
            <p:cNvSpPr/>
            <p:nvPr/>
          </p:nvSpPr>
          <p:spPr>
            <a:xfrm>
              <a:off x="2584798"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71" name="tx71"/>
            <p:cNvSpPr/>
            <p:nvPr/>
          </p:nvSpPr>
          <p:spPr>
            <a:xfrm>
              <a:off x="2819105"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2" name="tx72"/>
            <p:cNvSpPr/>
            <p:nvPr/>
          </p:nvSpPr>
          <p:spPr>
            <a:xfrm>
              <a:off x="3053413"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3" name="tx73"/>
            <p:cNvSpPr/>
            <p:nvPr/>
          </p:nvSpPr>
          <p:spPr>
            <a:xfrm>
              <a:off x="3287720"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4" name="tx74"/>
            <p:cNvSpPr/>
            <p:nvPr/>
          </p:nvSpPr>
          <p:spPr>
            <a:xfrm>
              <a:off x="3522028"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75" name="tx75"/>
            <p:cNvSpPr/>
            <p:nvPr/>
          </p:nvSpPr>
          <p:spPr>
            <a:xfrm>
              <a:off x="375633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6" name="tx76"/>
            <p:cNvSpPr/>
            <p:nvPr/>
          </p:nvSpPr>
          <p:spPr>
            <a:xfrm>
              <a:off x="3990642"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77" name="tx77"/>
            <p:cNvSpPr/>
            <p:nvPr/>
          </p:nvSpPr>
          <p:spPr>
            <a:xfrm>
              <a:off x="4224950"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8" name="tx78"/>
            <p:cNvSpPr/>
            <p:nvPr/>
          </p:nvSpPr>
          <p:spPr>
            <a:xfrm>
              <a:off x="4459257"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9" name="tx79"/>
            <p:cNvSpPr/>
            <p:nvPr/>
          </p:nvSpPr>
          <p:spPr>
            <a:xfrm>
              <a:off x="1178953"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80" name="tx80"/>
            <p:cNvSpPr/>
            <p:nvPr/>
          </p:nvSpPr>
          <p:spPr>
            <a:xfrm>
              <a:off x="1413261"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81" name="tx81"/>
            <p:cNvSpPr/>
            <p:nvPr/>
          </p:nvSpPr>
          <p:spPr>
            <a:xfrm>
              <a:off x="1647568"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82" name="tx82"/>
            <p:cNvSpPr/>
            <p:nvPr/>
          </p:nvSpPr>
          <p:spPr>
            <a:xfrm>
              <a:off x="1881875"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83" name="tx83"/>
            <p:cNvSpPr/>
            <p:nvPr/>
          </p:nvSpPr>
          <p:spPr>
            <a:xfrm>
              <a:off x="2116183"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84" name="tx84"/>
            <p:cNvSpPr/>
            <p:nvPr/>
          </p:nvSpPr>
          <p:spPr>
            <a:xfrm>
              <a:off x="2350490"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85" name="tx85"/>
            <p:cNvSpPr/>
            <p:nvPr/>
          </p:nvSpPr>
          <p:spPr>
            <a:xfrm>
              <a:off x="2584798"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6" name="tx86"/>
            <p:cNvSpPr/>
            <p:nvPr/>
          </p:nvSpPr>
          <p:spPr>
            <a:xfrm>
              <a:off x="2819105"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87" name="tx87"/>
            <p:cNvSpPr/>
            <p:nvPr/>
          </p:nvSpPr>
          <p:spPr>
            <a:xfrm>
              <a:off x="3053413"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88" name="tx88"/>
            <p:cNvSpPr/>
            <p:nvPr/>
          </p:nvSpPr>
          <p:spPr>
            <a:xfrm>
              <a:off x="3287720"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89" name="tx89"/>
            <p:cNvSpPr/>
            <p:nvPr/>
          </p:nvSpPr>
          <p:spPr>
            <a:xfrm>
              <a:off x="3522028"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90" name="tx90"/>
            <p:cNvSpPr/>
            <p:nvPr/>
          </p:nvSpPr>
          <p:spPr>
            <a:xfrm>
              <a:off x="375633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91" name="tx91"/>
            <p:cNvSpPr/>
            <p:nvPr/>
          </p:nvSpPr>
          <p:spPr>
            <a:xfrm>
              <a:off x="3990642"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92" name="tx92"/>
            <p:cNvSpPr/>
            <p:nvPr/>
          </p:nvSpPr>
          <p:spPr>
            <a:xfrm>
              <a:off x="4224950"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93" name="tx93"/>
            <p:cNvSpPr/>
            <p:nvPr/>
          </p:nvSpPr>
          <p:spPr>
            <a:xfrm>
              <a:off x="4459257"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184042" y="2100317"/>
              <a:ext cx="468614" cy="445475"/>
            </a:xfrm>
            <a:custGeom>
              <a:avLst/>
              <a:pathLst>
                <a:path w="468614" h="445475">
                  <a:moveTo>
                    <a:pt x="0" y="445475"/>
                  </a:moveTo>
                  <a:lnTo>
                    <a:pt x="234307" y="0"/>
                  </a:lnTo>
                  <a:lnTo>
                    <a:pt x="468614" y="102802"/>
                  </a:lnTo>
                </a:path>
              </a:pathLst>
            </a:custGeom>
            <a:ln w="29811" cap="flat">
              <a:solidFill>
                <a:srgbClr val="FF0000">
                  <a:alpha val="100000"/>
                </a:srgbClr>
              </a:solidFill>
              <a:prstDash val="solid"/>
              <a:round/>
            </a:ln>
          </p:spPr>
          <p:txBody>
            <a:bodyPr/>
            <a:lstStyle/>
            <a:p/>
          </p:txBody>
        </p:sp>
        <p:sp>
          <p:nvSpPr>
            <p:cNvPr id="125" name="pl125"/>
            <p:cNvSpPr/>
            <p:nvPr/>
          </p:nvSpPr>
          <p:spPr>
            <a:xfrm>
              <a:off x="8184042" y="2374456"/>
              <a:ext cx="468614" cy="445475"/>
            </a:xfrm>
            <a:custGeom>
              <a:avLst/>
              <a:pathLst>
                <a:path w="468614" h="445475">
                  <a:moveTo>
                    <a:pt x="0" y="445475"/>
                  </a:moveTo>
                  <a:lnTo>
                    <a:pt x="234307" y="0"/>
                  </a:lnTo>
                  <a:lnTo>
                    <a:pt x="468614" y="102802"/>
                  </a:lnTo>
                </a:path>
              </a:pathLst>
            </a:custGeom>
            <a:ln w="29811" cap="flat">
              <a:solidFill>
                <a:srgbClr val="0058AB">
                  <a:alpha val="100000"/>
                </a:srgbClr>
              </a:solidFill>
              <a:prstDash val="solid"/>
              <a:round/>
            </a:ln>
          </p:spPr>
          <p:txBody>
            <a:bodyPr/>
            <a:lstStyle/>
            <a:p/>
          </p:txBody>
        </p:sp>
        <p:sp>
          <p:nvSpPr>
            <p:cNvPr id="126" name="pt126"/>
            <p:cNvSpPr/>
            <p:nvPr/>
          </p:nvSpPr>
          <p:spPr>
            <a:xfrm>
              <a:off x="8159216"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8393524"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627831"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159216"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pt130"/>
            <p:cNvSpPr/>
            <p:nvPr/>
          </p:nvSpPr>
          <p:spPr>
            <a:xfrm>
              <a:off x="8393524"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pt131"/>
            <p:cNvSpPr/>
            <p:nvPr/>
          </p:nvSpPr>
          <p:spPr>
            <a:xfrm>
              <a:off x="8627831"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tx132"/>
            <p:cNvSpPr/>
            <p:nvPr/>
          </p:nvSpPr>
          <p:spPr>
            <a:xfrm>
              <a:off x="8184042"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133" name="tx133"/>
            <p:cNvSpPr/>
            <p:nvPr/>
          </p:nvSpPr>
          <p:spPr>
            <a:xfrm>
              <a:off x="8418350"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134" name="tx134"/>
            <p:cNvSpPr/>
            <p:nvPr/>
          </p:nvSpPr>
          <p:spPr>
            <a:xfrm>
              <a:off x="8652657"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35" name="tx135"/>
            <p:cNvSpPr/>
            <p:nvPr/>
          </p:nvSpPr>
          <p:spPr>
            <a:xfrm>
              <a:off x="8184042"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36" name="tx136"/>
            <p:cNvSpPr/>
            <p:nvPr/>
          </p:nvSpPr>
          <p:spPr>
            <a:xfrm>
              <a:off x="8418350"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37" name="tx137"/>
            <p:cNvSpPr/>
            <p:nvPr/>
          </p:nvSpPr>
          <p:spPr>
            <a:xfrm>
              <a:off x="8652657"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38" name="pl138"/>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9" name="rc13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0" name="tx14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1" name="tx14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2" name="tx142"/>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4" name="tx144"/>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5" name="tx145"/>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6" name="tx146"/>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7" name="tx147"/>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9" name="tx149"/>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0" name="tx150"/>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1" name="tx151"/>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8" name="tx158"/>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9" name="tx159"/>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0" name="tx160"/>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1" name="tx161"/>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2" name="tx162"/>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3" name="tx163"/>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4" name="tx164"/>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5" name="tx165"/>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6" name="tx166"/>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7" name="tx167"/>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8" name="tx168"/>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9" name="tx169"/>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0" name="tx170"/>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1" name="tx171"/>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2" name="tx17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3" name="tx17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4" name="tx17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5" name="tx17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6" name="tx17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7" name="tx17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8" name="tx17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9" name="pl17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0" name="pl18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1" name="tx18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2" name="tx18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3" name="tx183"/>
            <p:cNvSpPr/>
            <p:nvPr/>
          </p:nvSpPr>
          <p:spPr>
            <a:xfrm>
              <a:off x="757200" y="398022"/>
              <a:ext cx="57397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Luxembourg, 2010-2024</a:t>
              </a:r>
            </a:p>
          </p:txBody>
        </p:sp>
        <p:sp>
          <p:nvSpPr>
            <p:cNvPr id="184" name="tx18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Luxembourg was 2010.
In 2024, first dose (HPV1) programme coverage among girls was 87% and last dose (HPVc) programme coverage was 79%.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40052"/>
            </a:xfrm>
            <a:custGeom>
              <a:avLst/>
              <a:pathLst>
                <a:path w="6444618" h="40052">
                  <a:moveTo>
                    <a:pt x="0" y="0"/>
                  </a:moveTo>
                  <a:lnTo>
                    <a:pt x="268525" y="0"/>
                  </a:lnTo>
                  <a:lnTo>
                    <a:pt x="537051" y="0"/>
                  </a:lnTo>
                  <a:lnTo>
                    <a:pt x="805577" y="40052"/>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4670588" y="1281846"/>
              <a:ext cx="3222309" cy="320420"/>
            </a:xfrm>
            <a:custGeom>
              <a:avLst/>
              <a:pathLst>
                <a:path w="3222309" h="320420">
                  <a:moveTo>
                    <a:pt x="0" y="320420"/>
                  </a:moveTo>
                  <a:lnTo>
                    <a:pt x="268525" y="320420"/>
                  </a:lnTo>
                  <a:lnTo>
                    <a:pt x="537051" y="320420"/>
                  </a:lnTo>
                  <a:lnTo>
                    <a:pt x="805577" y="320420"/>
                  </a:lnTo>
                  <a:lnTo>
                    <a:pt x="1074103" y="320420"/>
                  </a:lnTo>
                  <a:lnTo>
                    <a:pt x="1342628" y="320420"/>
                  </a:lnTo>
                  <a:lnTo>
                    <a:pt x="1611154" y="160210"/>
                  </a:lnTo>
                  <a:lnTo>
                    <a:pt x="1879680" y="160210"/>
                  </a:lnTo>
                  <a:lnTo>
                    <a:pt x="2148206" y="160210"/>
                  </a:lnTo>
                  <a:lnTo>
                    <a:pt x="2416732" y="160210"/>
                  </a:lnTo>
                  <a:lnTo>
                    <a:pt x="2685257" y="80105"/>
                  </a:lnTo>
                  <a:lnTo>
                    <a:pt x="2953783" y="0"/>
                  </a:lnTo>
                  <a:lnTo>
                    <a:pt x="3222309" y="0"/>
                  </a:lnTo>
                </a:path>
              </a:pathLst>
            </a:custGeom>
            <a:ln w="27101" cap="flat">
              <a:solidFill>
                <a:srgbClr val="7CAE00">
                  <a:alpha val="100000"/>
                </a:srgbClr>
              </a:solidFill>
              <a:prstDash val="solid"/>
              <a:round/>
            </a:ln>
          </p:spPr>
          <p:txBody>
            <a:bodyPr/>
            <a:lstStyle/>
            <a:p/>
          </p:txBody>
        </p:sp>
        <p:sp>
          <p:nvSpPr>
            <p:cNvPr id="28" name="pl28"/>
            <p:cNvSpPr/>
            <p:nvPr/>
          </p:nvSpPr>
          <p:spPr>
            <a:xfrm>
              <a:off x="3596485" y="1161689"/>
              <a:ext cx="4296412" cy="440577"/>
            </a:xfrm>
            <a:custGeom>
              <a:avLst/>
              <a:pathLst>
                <a:path w="4296412" h="440577">
                  <a:moveTo>
                    <a:pt x="0" y="440577"/>
                  </a:moveTo>
                  <a:lnTo>
                    <a:pt x="268525" y="440577"/>
                  </a:lnTo>
                  <a:lnTo>
                    <a:pt x="537051" y="440577"/>
                  </a:lnTo>
                  <a:lnTo>
                    <a:pt x="805577" y="440577"/>
                  </a:lnTo>
                  <a:lnTo>
                    <a:pt x="1074103" y="80105"/>
                  </a:lnTo>
                  <a:lnTo>
                    <a:pt x="1342628" y="80105"/>
                  </a:lnTo>
                  <a:lnTo>
                    <a:pt x="1611154" y="80105"/>
                  </a:lnTo>
                  <a:lnTo>
                    <a:pt x="1879680" y="80105"/>
                  </a:lnTo>
                  <a:lnTo>
                    <a:pt x="2148206" y="80105"/>
                  </a:lnTo>
                  <a:lnTo>
                    <a:pt x="2416732" y="80105"/>
                  </a:lnTo>
                  <a:lnTo>
                    <a:pt x="2685257" y="40052"/>
                  </a:lnTo>
                  <a:lnTo>
                    <a:pt x="2953783" y="40052"/>
                  </a:lnTo>
                  <a:lnTo>
                    <a:pt x="3222309" y="40052"/>
                  </a:lnTo>
                  <a:lnTo>
                    <a:pt x="3490835" y="40052"/>
                  </a:lnTo>
                  <a:lnTo>
                    <a:pt x="3759360" y="0"/>
                  </a:lnTo>
                  <a:lnTo>
                    <a:pt x="4027886" y="0"/>
                  </a:lnTo>
                  <a:lnTo>
                    <a:pt x="4296412" y="0"/>
                  </a:lnTo>
                </a:path>
              </a:pathLst>
            </a:custGeom>
            <a:ln w="27101" cap="flat">
              <a:solidFill>
                <a:srgbClr val="00BFC4">
                  <a:alpha val="100000"/>
                </a:srgbClr>
              </a:solidFill>
              <a:prstDash val="solid"/>
              <a:round/>
            </a:ln>
          </p:spPr>
          <p:txBody>
            <a:bodyPr/>
            <a:lstStyle/>
            <a:p/>
          </p:txBody>
        </p:sp>
        <p:sp>
          <p:nvSpPr>
            <p:cNvPr id="29" name="pl29"/>
            <p:cNvSpPr/>
            <p:nvPr/>
          </p:nvSpPr>
          <p:spPr>
            <a:xfrm>
              <a:off x="4133536" y="1762476"/>
              <a:ext cx="3759360" cy="2883781"/>
            </a:xfrm>
            <a:custGeom>
              <a:avLst/>
              <a:pathLst>
                <a:path w="3759360" h="2883781">
                  <a:moveTo>
                    <a:pt x="0" y="2643466"/>
                  </a:moveTo>
                  <a:lnTo>
                    <a:pt x="268525" y="2483255"/>
                  </a:lnTo>
                  <a:lnTo>
                    <a:pt x="537051" y="2443203"/>
                  </a:lnTo>
                  <a:lnTo>
                    <a:pt x="805577" y="2443203"/>
                  </a:lnTo>
                  <a:lnTo>
                    <a:pt x="1074103" y="2883781"/>
                  </a:lnTo>
                  <a:lnTo>
                    <a:pt x="1342628" y="2723571"/>
                  </a:lnTo>
                  <a:lnTo>
                    <a:pt x="1611154" y="2323045"/>
                  </a:lnTo>
                  <a:lnTo>
                    <a:pt x="1879680" y="1962573"/>
                  </a:lnTo>
                  <a:lnTo>
                    <a:pt x="2148206" y="1562048"/>
                  </a:lnTo>
                  <a:lnTo>
                    <a:pt x="2416732" y="1161522"/>
                  </a:lnTo>
                  <a:lnTo>
                    <a:pt x="2685257" y="801050"/>
                  </a:lnTo>
                  <a:lnTo>
                    <a:pt x="2953783" y="400525"/>
                  </a:lnTo>
                  <a:lnTo>
                    <a:pt x="3222309" y="40052"/>
                  </a:lnTo>
                  <a:lnTo>
                    <a:pt x="3490835" y="0"/>
                  </a:lnTo>
                  <a:lnTo>
                    <a:pt x="3759360" y="120157"/>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434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8442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632211" y="15638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4367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089" y="996617"/>
              <a:ext cx="252333" cy="79843"/>
            </a:xfrm>
            <a:custGeom>
              <a:avLst/>
              <a:pathLst>
                <a:path w="252333" h="79843">
                  <a:moveTo>
                    <a:pt x="252333" y="0"/>
                  </a:moveTo>
                  <a:lnTo>
                    <a:pt x="0" y="79843"/>
                  </a:lnTo>
                </a:path>
              </a:pathLst>
            </a:custGeom>
          </p:spPr>
          <p:txBody>
            <a:bodyPr/>
            <a:lstStyle/>
            <a:p/>
          </p:txBody>
        </p:sp>
        <p:sp>
          <p:nvSpPr>
            <p:cNvPr id="40" name="pl40"/>
            <p:cNvSpPr/>
            <p:nvPr/>
          </p:nvSpPr>
          <p:spPr>
            <a:xfrm>
              <a:off x="7909465" y="1166459"/>
              <a:ext cx="251957" cy="72535"/>
            </a:xfrm>
            <a:custGeom>
              <a:avLst/>
              <a:pathLst>
                <a:path w="251957" h="72535">
                  <a:moveTo>
                    <a:pt x="251957" y="72535"/>
                  </a:moveTo>
                  <a:lnTo>
                    <a:pt x="0" y="0"/>
                  </a:lnTo>
                </a:path>
              </a:pathLst>
            </a:custGeom>
          </p:spPr>
          <p:txBody>
            <a:bodyPr/>
            <a:lstStyle/>
            <a:p/>
          </p:txBody>
        </p:sp>
        <p:sp>
          <p:nvSpPr>
            <p:cNvPr id="41" name="pl41"/>
            <p:cNvSpPr/>
            <p:nvPr/>
          </p:nvSpPr>
          <p:spPr>
            <a:xfrm>
              <a:off x="7903098" y="1290280"/>
              <a:ext cx="258325" cy="213572"/>
            </a:xfrm>
            <a:custGeom>
              <a:avLst/>
              <a:pathLst>
                <a:path w="258325" h="213572">
                  <a:moveTo>
                    <a:pt x="258325" y="213572"/>
                  </a:moveTo>
                  <a:lnTo>
                    <a:pt x="0" y="0"/>
                  </a:lnTo>
                </a:path>
              </a:pathLst>
            </a:custGeom>
          </p:spPr>
          <p:txBody>
            <a:bodyPr/>
            <a:lstStyle/>
            <a:p/>
          </p:txBody>
        </p:sp>
        <p:sp>
          <p:nvSpPr>
            <p:cNvPr id="42" name="pl42"/>
            <p:cNvSpPr/>
            <p:nvPr/>
          </p:nvSpPr>
          <p:spPr>
            <a:xfrm>
              <a:off x="7911730" y="1882629"/>
              <a:ext cx="249692" cy="4"/>
            </a:xfrm>
            <a:custGeom>
              <a:avLst/>
              <a:pathLst>
                <a:path w="249692" h="4">
                  <a:moveTo>
                    <a:pt x="249692" y="0"/>
                  </a:moveTo>
                  <a:lnTo>
                    <a:pt x="0" y="4"/>
                  </a:lnTo>
                </a:path>
              </a:pathLst>
            </a:custGeom>
          </p:spPr>
          <p:txBody>
            <a:bodyPr/>
            <a:lstStyle/>
            <a:p/>
          </p:txBody>
        </p:sp>
        <p:sp>
          <p:nvSpPr>
            <p:cNvPr id="43" name="pg43"/>
            <p:cNvSpPr/>
            <p:nvPr/>
          </p:nvSpPr>
          <p:spPr>
            <a:xfrm>
              <a:off x="8092843" y="8890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298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092843" y="116239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0323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97%</a:t>
              </a:r>
            </a:p>
          </p:txBody>
        </p:sp>
        <p:sp>
          <p:nvSpPr>
            <p:cNvPr id="47" name="pg47"/>
            <p:cNvSpPr/>
            <p:nvPr/>
          </p:nvSpPr>
          <p:spPr>
            <a:xfrm>
              <a:off x="8092843" y="143642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726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94%</a:t>
              </a:r>
            </a:p>
          </p:txBody>
        </p:sp>
        <p:sp>
          <p:nvSpPr>
            <p:cNvPr id="49" name="pg49"/>
            <p:cNvSpPr/>
            <p:nvPr/>
          </p:nvSpPr>
          <p:spPr>
            <a:xfrm>
              <a:off x="8092843" y="179164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8324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79%</a:t>
              </a:r>
            </a:p>
          </p:txBody>
        </p:sp>
        <p:sp>
          <p:nvSpPr>
            <p:cNvPr id="51" name="pg51"/>
            <p:cNvSpPr/>
            <p:nvPr/>
          </p:nvSpPr>
          <p:spPr>
            <a:xfrm>
              <a:off x="1513711" y="89391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431" y="9377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4734266" y="141624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779986" y="14600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86</a:t>
              </a:r>
            </a:p>
          </p:txBody>
        </p:sp>
        <p:sp>
          <p:nvSpPr>
            <p:cNvPr id="55" name="pg55"/>
            <p:cNvSpPr/>
            <p:nvPr/>
          </p:nvSpPr>
          <p:spPr>
            <a:xfrm>
              <a:off x="3298944" y="160724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344664" y="1651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86</a:t>
              </a:r>
            </a:p>
          </p:txBody>
        </p:sp>
        <p:sp>
          <p:nvSpPr>
            <p:cNvPr id="57" name="pg57"/>
            <p:cNvSpPr/>
            <p:nvPr/>
          </p:nvSpPr>
          <p:spPr>
            <a:xfrm>
              <a:off x="4196977" y="42193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242697" y="42631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58825" y="580629"/>
              <a:ext cx="396057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Luxembourg,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Luxembourg has all 4 of the  SDG vaccines.
In 2024, Luxembourg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 children without vaccination, vulnerable to vaccine-preventable diseases and a further &lt;100 with incomplete protection.
• Luxembourg accounted for &lt;0.1% of zero-dose children in Non-programme and &lt;0.1% of zero-dose children globally.
• MCV1 coverage remained constant at 99% between 2023 and 2024. There were &lt;100 children who missed out on the first measles vaccination.
• MCV2 coverage remained constant at 94% between 2023 and 2024.
• Last dose coverage of HPV vaccination (HPVc) among girls decreased from 82% to 79%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9-20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Luxembourg,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Luxembourg.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DAPMHHIV-502652578-1605301</_dlc_DocId>
    <_dlc_DocIdUrl xmlns="9e17fbd9-fb4c-4d20-9ec4-18aa77a91b0d">
      <Url>https://unicef.sharepoint.com/teams/DAPM-Health-HIV/_layouts/15/DocIdRedir.aspx?ID=DAPMHHIV-502652578-1605301</Url>
      <Description>DAPMHHIV-502652578-1605301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3cdb2cd9-9951-46da-9701-c0c5413a840e</vt:lpwstr>
  </property>
  <property fmtid="{D5CDD505-2E9C-101B-9397-08002B2CF9AE}" pid="4" name="MediaServiceImageTags">
    <vt:lpwstr/>
  </property>
</Properties>
</file>