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cffe2e3b9fef45a920707f2e1e730ee3eb1aa1f.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79319"/>
            </a:xfrm>
            <a:custGeom>
              <a:avLst/>
              <a:pathLst>
                <a:path w="6444618" h="279319">
                  <a:moveTo>
                    <a:pt x="0" y="0"/>
                  </a:moveTo>
                  <a:lnTo>
                    <a:pt x="268525" y="39902"/>
                  </a:lnTo>
                  <a:lnTo>
                    <a:pt x="537051" y="39902"/>
                  </a:lnTo>
                  <a:lnTo>
                    <a:pt x="805577" y="39902"/>
                  </a:lnTo>
                  <a:lnTo>
                    <a:pt x="1074103" y="199513"/>
                  </a:lnTo>
                  <a:lnTo>
                    <a:pt x="1342628" y="39902"/>
                  </a:lnTo>
                  <a:lnTo>
                    <a:pt x="1611154" y="39902"/>
                  </a:lnTo>
                  <a:lnTo>
                    <a:pt x="1879680" y="0"/>
                  </a:lnTo>
                  <a:lnTo>
                    <a:pt x="2148206" y="119708"/>
                  </a:lnTo>
                  <a:lnTo>
                    <a:pt x="2416732" y="39902"/>
                  </a:lnTo>
                  <a:lnTo>
                    <a:pt x="2685257" y="39902"/>
                  </a:lnTo>
                  <a:lnTo>
                    <a:pt x="2953783" y="159610"/>
                  </a:lnTo>
                  <a:lnTo>
                    <a:pt x="3222309" y="79805"/>
                  </a:lnTo>
                  <a:lnTo>
                    <a:pt x="3490835" y="79805"/>
                  </a:lnTo>
                  <a:lnTo>
                    <a:pt x="3759360" y="79805"/>
                  </a:lnTo>
                  <a:lnTo>
                    <a:pt x="4027886" y="79805"/>
                  </a:lnTo>
                  <a:lnTo>
                    <a:pt x="4296412" y="79805"/>
                  </a:lnTo>
                  <a:lnTo>
                    <a:pt x="4564938" y="79805"/>
                  </a:lnTo>
                  <a:lnTo>
                    <a:pt x="4833464" y="159610"/>
                  </a:lnTo>
                  <a:lnTo>
                    <a:pt x="5101989" y="119708"/>
                  </a:lnTo>
                  <a:lnTo>
                    <a:pt x="5370515" y="159610"/>
                  </a:lnTo>
                  <a:lnTo>
                    <a:pt x="5639041" y="239416"/>
                  </a:lnTo>
                  <a:lnTo>
                    <a:pt x="5907567" y="239416"/>
                  </a:lnTo>
                  <a:lnTo>
                    <a:pt x="6176092" y="239416"/>
                  </a:lnTo>
                  <a:lnTo>
                    <a:pt x="6444618" y="279319"/>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359124"/>
            </a:xfrm>
            <a:custGeom>
              <a:avLst/>
              <a:pathLst>
                <a:path w="6444618" h="359124">
                  <a:moveTo>
                    <a:pt x="0" y="159610"/>
                  </a:moveTo>
                  <a:lnTo>
                    <a:pt x="268525" y="119708"/>
                  </a:lnTo>
                  <a:lnTo>
                    <a:pt x="537051" y="119708"/>
                  </a:lnTo>
                  <a:lnTo>
                    <a:pt x="805577" y="159610"/>
                  </a:lnTo>
                  <a:lnTo>
                    <a:pt x="1074103" y="159610"/>
                  </a:lnTo>
                  <a:lnTo>
                    <a:pt x="1342628" y="159610"/>
                  </a:lnTo>
                  <a:lnTo>
                    <a:pt x="1611154" y="159610"/>
                  </a:lnTo>
                  <a:lnTo>
                    <a:pt x="1879680" y="119708"/>
                  </a:lnTo>
                  <a:lnTo>
                    <a:pt x="2148206" y="79805"/>
                  </a:lnTo>
                  <a:lnTo>
                    <a:pt x="2416732" y="0"/>
                  </a:lnTo>
                  <a:lnTo>
                    <a:pt x="2685257" y="119708"/>
                  </a:lnTo>
                  <a:lnTo>
                    <a:pt x="2953783" y="239416"/>
                  </a:lnTo>
                  <a:lnTo>
                    <a:pt x="3222309" y="199513"/>
                  </a:lnTo>
                  <a:lnTo>
                    <a:pt x="3490835" y="199513"/>
                  </a:lnTo>
                  <a:lnTo>
                    <a:pt x="3759360" y="199513"/>
                  </a:lnTo>
                  <a:lnTo>
                    <a:pt x="4027886" y="199513"/>
                  </a:lnTo>
                  <a:lnTo>
                    <a:pt x="4296412" y="159610"/>
                  </a:lnTo>
                  <a:lnTo>
                    <a:pt x="4564938" y="159610"/>
                  </a:lnTo>
                  <a:lnTo>
                    <a:pt x="4833464" y="239416"/>
                  </a:lnTo>
                  <a:lnTo>
                    <a:pt x="5101989" y="239416"/>
                  </a:lnTo>
                  <a:lnTo>
                    <a:pt x="5370515" y="279319"/>
                  </a:lnTo>
                  <a:lnTo>
                    <a:pt x="5639041" y="319221"/>
                  </a:lnTo>
                  <a:lnTo>
                    <a:pt x="5907567" y="319221"/>
                  </a:lnTo>
                  <a:lnTo>
                    <a:pt x="6176092" y="319221"/>
                  </a:lnTo>
                  <a:lnTo>
                    <a:pt x="6444618" y="359124"/>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478832"/>
            </a:xfrm>
            <a:custGeom>
              <a:avLst/>
              <a:pathLst>
                <a:path w="6444618" h="478832">
                  <a:moveTo>
                    <a:pt x="0" y="39902"/>
                  </a:moveTo>
                  <a:lnTo>
                    <a:pt x="268525" y="39902"/>
                  </a:lnTo>
                  <a:lnTo>
                    <a:pt x="537051" y="0"/>
                  </a:lnTo>
                  <a:lnTo>
                    <a:pt x="805577" y="0"/>
                  </a:lnTo>
                  <a:lnTo>
                    <a:pt x="1074103" y="0"/>
                  </a:lnTo>
                  <a:lnTo>
                    <a:pt x="1342628" y="39902"/>
                  </a:lnTo>
                  <a:lnTo>
                    <a:pt x="1611154" y="39902"/>
                  </a:lnTo>
                  <a:lnTo>
                    <a:pt x="1879680" y="39902"/>
                  </a:lnTo>
                  <a:lnTo>
                    <a:pt x="2148206" y="39902"/>
                  </a:lnTo>
                  <a:lnTo>
                    <a:pt x="2416732" y="79805"/>
                  </a:lnTo>
                  <a:lnTo>
                    <a:pt x="2685257" y="79805"/>
                  </a:lnTo>
                  <a:lnTo>
                    <a:pt x="2953783" y="159610"/>
                  </a:lnTo>
                  <a:lnTo>
                    <a:pt x="3222309" y="199513"/>
                  </a:lnTo>
                  <a:lnTo>
                    <a:pt x="3490835" y="199513"/>
                  </a:lnTo>
                  <a:lnTo>
                    <a:pt x="3759360" y="199513"/>
                  </a:lnTo>
                  <a:lnTo>
                    <a:pt x="4027886" y="159610"/>
                  </a:lnTo>
                  <a:lnTo>
                    <a:pt x="4296412" y="159610"/>
                  </a:lnTo>
                  <a:lnTo>
                    <a:pt x="4564938" y="159610"/>
                  </a:lnTo>
                  <a:lnTo>
                    <a:pt x="4833464" y="239416"/>
                  </a:lnTo>
                  <a:lnTo>
                    <a:pt x="5101989" y="199513"/>
                  </a:lnTo>
                  <a:lnTo>
                    <a:pt x="5370515" y="319221"/>
                  </a:lnTo>
                  <a:lnTo>
                    <a:pt x="5639041" y="399027"/>
                  </a:lnTo>
                  <a:lnTo>
                    <a:pt x="5907567" y="438929"/>
                  </a:lnTo>
                  <a:lnTo>
                    <a:pt x="6176092" y="438929"/>
                  </a:lnTo>
                  <a:lnTo>
                    <a:pt x="6444618" y="478832"/>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98418"/>
              <a:ext cx="6444618" cy="478832"/>
            </a:xfrm>
            <a:custGeom>
              <a:avLst/>
              <a:pathLst>
                <a:path w="6444618" h="478832">
                  <a:moveTo>
                    <a:pt x="0" y="0"/>
                  </a:moveTo>
                  <a:lnTo>
                    <a:pt x="268525" y="39902"/>
                  </a:lnTo>
                  <a:lnTo>
                    <a:pt x="537051" y="79805"/>
                  </a:lnTo>
                  <a:lnTo>
                    <a:pt x="805577" y="159610"/>
                  </a:lnTo>
                  <a:lnTo>
                    <a:pt x="1074103" y="159610"/>
                  </a:lnTo>
                  <a:lnTo>
                    <a:pt x="1342628" y="79805"/>
                  </a:lnTo>
                  <a:lnTo>
                    <a:pt x="1611154" y="119708"/>
                  </a:lnTo>
                  <a:lnTo>
                    <a:pt x="1879680" y="39902"/>
                  </a:lnTo>
                  <a:lnTo>
                    <a:pt x="2148206" y="39902"/>
                  </a:lnTo>
                  <a:lnTo>
                    <a:pt x="2416732" y="119708"/>
                  </a:lnTo>
                  <a:lnTo>
                    <a:pt x="2685257" y="79805"/>
                  </a:lnTo>
                  <a:lnTo>
                    <a:pt x="2953783" y="119708"/>
                  </a:lnTo>
                  <a:lnTo>
                    <a:pt x="3222309" y="159610"/>
                  </a:lnTo>
                  <a:lnTo>
                    <a:pt x="3490835" y="199513"/>
                  </a:lnTo>
                  <a:lnTo>
                    <a:pt x="3759360" y="199513"/>
                  </a:lnTo>
                  <a:lnTo>
                    <a:pt x="4027886" y="199513"/>
                  </a:lnTo>
                  <a:lnTo>
                    <a:pt x="4296412" y="199513"/>
                  </a:lnTo>
                  <a:lnTo>
                    <a:pt x="4564938" y="199513"/>
                  </a:lnTo>
                  <a:lnTo>
                    <a:pt x="4833464" y="199513"/>
                  </a:lnTo>
                  <a:lnTo>
                    <a:pt x="5101989" y="159610"/>
                  </a:lnTo>
                  <a:lnTo>
                    <a:pt x="5370515" y="239416"/>
                  </a:lnTo>
                  <a:lnTo>
                    <a:pt x="5639041" y="359124"/>
                  </a:lnTo>
                  <a:lnTo>
                    <a:pt x="5907567" y="399027"/>
                  </a:lnTo>
                  <a:lnTo>
                    <a:pt x="6176092" y="438929"/>
                  </a:lnTo>
                  <a:lnTo>
                    <a:pt x="6444618" y="47883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8388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207" y="1329006"/>
              <a:ext cx="259215" cy="259601"/>
            </a:xfrm>
            <a:custGeom>
              <a:avLst/>
              <a:pathLst>
                <a:path w="259215" h="259601">
                  <a:moveTo>
                    <a:pt x="259215" y="0"/>
                  </a:moveTo>
                  <a:lnTo>
                    <a:pt x="0" y="259601"/>
                  </a:lnTo>
                </a:path>
              </a:pathLst>
            </a:custGeom>
          </p:spPr>
          <p:txBody>
            <a:bodyPr/>
            <a:lstStyle/>
            <a:p/>
          </p:txBody>
        </p:sp>
        <p:sp>
          <p:nvSpPr>
            <p:cNvPr id="41" name="pl41"/>
            <p:cNvSpPr/>
            <p:nvPr/>
          </p:nvSpPr>
          <p:spPr>
            <a:xfrm>
              <a:off x="7907821" y="1603009"/>
              <a:ext cx="253602" cy="108259"/>
            </a:xfrm>
            <a:custGeom>
              <a:avLst/>
              <a:pathLst>
                <a:path w="253602" h="108259">
                  <a:moveTo>
                    <a:pt x="253602" y="0"/>
                  </a:moveTo>
                  <a:lnTo>
                    <a:pt x="0" y="108259"/>
                  </a:lnTo>
                </a:path>
              </a:pathLst>
            </a:custGeom>
          </p:spPr>
          <p:txBody>
            <a:bodyPr/>
            <a:lstStyle/>
            <a:p/>
          </p:txBody>
        </p:sp>
        <p:sp>
          <p:nvSpPr>
            <p:cNvPr id="42" name="pl42"/>
            <p:cNvSpPr/>
            <p:nvPr/>
          </p:nvSpPr>
          <p:spPr>
            <a:xfrm>
              <a:off x="7911228" y="1838752"/>
              <a:ext cx="250195" cy="19164"/>
            </a:xfrm>
            <a:custGeom>
              <a:avLst/>
              <a:pathLst>
                <a:path w="250195" h="19164">
                  <a:moveTo>
                    <a:pt x="250195" y="19164"/>
                  </a:moveTo>
                  <a:lnTo>
                    <a:pt x="0" y="0"/>
                  </a:lnTo>
                </a:path>
              </a:pathLst>
            </a:custGeom>
          </p:spPr>
          <p:txBody>
            <a:bodyPr/>
            <a:lstStyle/>
            <a:p/>
          </p:txBody>
        </p:sp>
        <p:sp>
          <p:nvSpPr>
            <p:cNvPr id="43" name="pl43"/>
            <p:cNvSpPr/>
            <p:nvPr/>
          </p:nvSpPr>
          <p:spPr>
            <a:xfrm>
              <a:off x="7903288" y="1886177"/>
              <a:ext cx="258134" cy="221754"/>
            </a:xfrm>
            <a:custGeom>
              <a:avLst/>
              <a:pathLst>
                <a:path w="258134" h="221754">
                  <a:moveTo>
                    <a:pt x="258134" y="221754"/>
                  </a:moveTo>
                  <a:lnTo>
                    <a:pt x="0" y="0"/>
                  </a:lnTo>
                </a:path>
              </a:pathLst>
            </a:custGeom>
          </p:spPr>
          <p:txBody>
            <a:bodyPr/>
            <a:lstStyle/>
            <a:p/>
          </p:txBody>
        </p:sp>
        <p:sp>
          <p:nvSpPr>
            <p:cNvPr id="44" name="pg44"/>
            <p:cNvSpPr/>
            <p:nvPr/>
          </p:nvSpPr>
          <p:spPr>
            <a:xfrm>
              <a:off x="8092843" y="121695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5779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92%</a:t>
              </a:r>
            </a:p>
          </p:txBody>
        </p:sp>
        <p:sp>
          <p:nvSpPr>
            <p:cNvPr id="46" name="pg46"/>
            <p:cNvSpPr/>
            <p:nvPr/>
          </p:nvSpPr>
          <p:spPr>
            <a:xfrm>
              <a:off x="8092843" y="149276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53360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89%</a:t>
              </a:r>
            </a:p>
          </p:txBody>
        </p:sp>
        <p:sp>
          <p:nvSpPr>
            <p:cNvPr id="48" name="pg48"/>
            <p:cNvSpPr/>
            <p:nvPr/>
          </p:nvSpPr>
          <p:spPr>
            <a:xfrm>
              <a:off x="8092843" y="176711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0795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86%</a:t>
              </a:r>
            </a:p>
          </p:txBody>
        </p:sp>
        <p:sp>
          <p:nvSpPr>
            <p:cNvPr id="50" name="pg50"/>
            <p:cNvSpPr/>
            <p:nvPr/>
          </p:nvSpPr>
          <p:spPr>
            <a:xfrm>
              <a:off x="8092843" y="203902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07986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595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Lithuania,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86%.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0 vaccines increased coverage, 4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41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252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263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274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47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758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769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780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36709"/>
              <a:ext cx="249522" cy="236930"/>
            </a:xfrm>
            <a:prstGeom prst="rect">
              <a:avLst/>
            </a:prstGeom>
            <a:solidFill>
              <a:srgbClr val="1CABE2">
                <a:alpha val="100000"/>
              </a:srgbClr>
            </a:solidFill>
          </p:spPr>
          <p:txBody>
            <a:bodyPr/>
            <a:lstStyle/>
            <a:p/>
          </p:txBody>
        </p:sp>
        <p:sp>
          <p:nvSpPr>
            <p:cNvPr id="25" name="rc25"/>
            <p:cNvSpPr/>
            <p:nvPr/>
          </p:nvSpPr>
          <p:spPr>
            <a:xfrm>
              <a:off x="1573521" y="3439617"/>
              <a:ext cx="249522" cy="434022"/>
            </a:xfrm>
            <a:prstGeom prst="rect">
              <a:avLst/>
            </a:prstGeom>
            <a:solidFill>
              <a:srgbClr val="1CABE2">
                <a:alpha val="100000"/>
              </a:srgbClr>
            </a:solidFill>
          </p:spPr>
          <p:txBody>
            <a:bodyPr/>
            <a:lstStyle/>
            <a:p/>
          </p:txBody>
        </p:sp>
        <p:sp>
          <p:nvSpPr>
            <p:cNvPr id="26" name="rc26"/>
            <p:cNvSpPr/>
            <p:nvPr/>
          </p:nvSpPr>
          <p:spPr>
            <a:xfrm>
              <a:off x="1850769" y="3462681"/>
              <a:ext cx="249522" cy="410958"/>
            </a:xfrm>
            <a:prstGeom prst="rect">
              <a:avLst/>
            </a:prstGeom>
            <a:solidFill>
              <a:srgbClr val="1CABE2">
                <a:alpha val="100000"/>
              </a:srgbClr>
            </a:solidFill>
          </p:spPr>
          <p:txBody>
            <a:bodyPr/>
            <a:lstStyle/>
            <a:p/>
          </p:txBody>
        </p:sp>
        <p:sp>
          <p:nvSpPr>
            <p:cNvPr id="27" name="rc27"/>
            <p:cNvSpPr/>
            <p:nvPr/>
          </p:nvSpPr>
          <p:spPr>
            <a:xfrm>
              <a:off x="2128016" y="3455692"/>
              <a:ext cx="249522" cy="417947"/>
            </a:xfrm>
            <a:prstGeom prst="rect">
              <a:avLst/>
            </a:prstGeom>
            <a:solidFill>
              <a:srgbClr val="1CABE2">
                <a:alpha val="100000"/>
              </a:srgbClr>
            </a:solidFill>
          </p:spPr>
          <p:txBody>
            <a:bodyPr/>
            <a:lstStyle/>
            <a:p/>
          </p:txBody>
        </p:sp>
        <p:sp>
          <p:nvSpPr>
            <p:cNvPr id="28" name="rc28"/>
            <p:cNvSpPr/>
            <p:nvPr/>
          </p:nvSpPr>
          <p:spPr>
            <a:xfrm>
              <a:off x="2405264" y="2623990"/>
              <a:ext cx="249522" cy="1249649"/>
            </a:xfrm>
            <a:prstGeom prst="rect">
              <a:avLst/>
            </a:prstGeom>
            <a:solidFill>
              <a:srgbClr val="1CABE2">
                <a:alpha val="100000"/>
              </a:srgbClr>
            </a:solidFill>
          </p:spPr>
          <p:txBody>
            <a:bodyPr/>
            <a:lstStyle/>
            <a:p/>
          </p:txBody>
        </p:sp>
        <p:sp>
          <p:nvSpPr>
            <p:cNvPr id="29" name="rc29"/>
            <p:cNvSpPr/>
            <p:nvPr/>
          </p:nvSpPr>
          <p:spPr>
            <a:xfrm>
              <a:off x="2682512" y="3457789"/>
              <a:ext cx="249522" cy="415850"/>
            </a:xfrm>
            <a:prstGeom prst="rect">
              <a:avLst/>
            </a:prstGeom>
            <a:solidFill>
              <a:srgbClr val="1CABE2">
                <a:alpha val="100000"/>
              </a:srgbClr>
            </a:solidFill>
          </p:spPr>
          <p:txBody>
            <a:bodyPr/>
            <a:lstStyle/>
            <a:p/>
          </p:txBody>
        </p:sp>
        <p:sp>
          <p:nvSpPr>
            <p:cNvPr id="30" name="rc30"/>
            <p:cNvSpPr/>
            <p:nvPr/>
          </p:nvSpPr>
          <p:spPr>
            <a:xfrm>
              <a:off x="2959759" y="3460584"/>
              <a:ext cx="249522" cy="413055"/>
            </a:xfrm>
            <a:prstGeom prst="rect">
              <a:avLst/>
            </a:prstGeom>
            <a:solidFill>
              <a:srgbClr val="1CABE2">
                <a:alpha val="100000"/>
              </a:srgbClr>
            </a:solidFill>
          </p:spPr>
          <p:txBody>
            <a:bodyPr/>
            <a:lstStyle/>
            <a:p/>
          </p:txBody>
        </p:sp>
        <p:sp>
          <p:nvSpPr>
            <p:cNvPr id="31" name="rc31"/>
            <p:cNvSpPr/>
            <p:nvPr/>
          </p:nvSpPr>
          <p:spPr>
            <a:xfrm>
              <a:off x="3237007" y="3663967"/>
              <a:ext cx="249522" cy="209672"/>
            </a:xfrm>
            <a:prstGeom prst="rect">
              <a:avLst/>
            </a:prstGeom>
            <a:solidFill>
              <a:srgbClr val="1CABE2">
                <a:alpha val="100000"/>
              </a:srgbClr>
            </a:solidFill>
          </p:spPr>
          <p:txBody>
            <a:bodyPr/>
            <a:lstStyle/>
            <a:p/>
          </p:txBody>
        </p:sp>
        <p:sp>
          <p:nvSpPr>
            <p:cNvPr id="32" name="rc32"/>
            <p:cNvSpPr/>
            <p:nvPr/>
          </p:nvSpPr>
          <p:spPr>
            <a:xfrm>
              <a:off x="3514255" y="2993713"/>
              <a:ext cx="249522" cy="879926"/>
            </a:xfrm>
            <a:prstGeom prst="rect">
              <a:avLst/>
            </a:prstGeom>
            <a:solidFill>
              <a:srgbClr val="1CABE2">
                <a:alpha val="100000"/>
              </a:srgbClr>
            </a:solidFill>
          </p:spPr>
          <p:txBody>
            <a:bodyPr/>
            <a:lstStyle/>
            <a:p/>
          </p:txBody>
        </p:sp>
        <p:sp>
          <p:nvSpPr>
            <p:cNvPr id="33" name="rc33"/>
            <p:cNvSpPr/>
            <p:nvPr/>
          </p:nvSpPr>
          <p:spPr>
            <a:xfrm>
              <a:off x="3791502" y="3422144"/>
              <a:ext cx="249522" cy="451495"/>
            </a:xfrm>
            <a:prstGeom prst="rect">
              <a:avLst/>
            </a:prstGeom>
            <a:solidFill>
              <a:srgbClr val="1CABE2">
                <a:alpha val="100000"/>
              </a:srgbClr>
            </a:solidFill>
          </p:spPr>
          <p:txBody>
            <a:bodyPr/>
            <a:lstStyle/>
            <a:p/>
          </p:txBody>
        </p:sp>
        <p:sp>
          <p:nvSpPr>
            <p:cNvPr id="34" name="rc34"/>
            <p:cNvSpPr/>
            <p:nvPr/>
          </p:nvSpPr>
          <p:spPr>
            <a:xfrm>
              <a:off x="4068750" y="3431230"/>
              <a:ext cx="249522" cy="442409"/>
            </a:xfrm>
            <a:prstGeom prst="rect">
              <a:avLst/>
            </a:prstGeom>
            <a:solidFill>
              <a:srgbClr val="1CABE2">
                <a:alpha val="100000"/>
              </a:srgbClr>
            </a:solidFill>
          </p:spPr>
          <p:txBody>
            <a:bodyPr/>
            <a:lstStyle/>
            <a:p/>
          </p:txBody>
        </p:sp>
        <p:sp>
          <p:nvSpPr>
            <p:cNvPr id="35" name="rc35"/>
            <p:cNvSpPr/>
            <p:nvPr/>
          </p:nvSpPr>
          <p:spPr>
            <a:xfrm>
              <a:off x="4345998" y="2804309"/>
              <a:ext cx="249522" cy="1069331"/>
            </a:xfrm>
            <a:prstGeom prst="rect">
              <a:avLst/>
            </a:prstGeom>
            <a:solidFill>
              <a:srgbClr val="1CABE2">
                <a:alpha val="100000"/>
              </a:srgbClr>
            </a:solidFill>
          </p:spPr>
          <p:txBody>
            <a:bodyPr/>
            <a:lstStyle/>
            <a:p/>
          </p:txBody>
        </p:sp>
        <p:sp>
          <p:nvSpPr>
            <p:cNvPr id="36" name="rc36"/>
            <p:cNvSpPr/>
            <p:nvPr/>
          </p:nvSpPr>
          <p:spPr>
            <a:xfrm>
              <a:off x="4623245" y="3233439"/>
              <a:ext cx="249522" cy="640200"/>
            </a:xfrm>
            <a:prstGeom prst="rect">
              <a:avLst/>
            </a:prstGeom>
            <a:solidFill>
              <a:srgbClr val="1CABE2">
                <a:alpha val="100000"/>
              </a:srgbClr>
            </a:solidFill>
          </p:spPr>
          <p:txBody>
            <a:bodyPr/>
            <a:lstStyle/>
            <a:p/>
          </p:txBody>
        </p:sp>
        <p:sp>
          <p:nvSpPr>
            <p:cNvPr id="37" name="rc37"/>
            <p:cNvSpPr/>
            <p:nvPr/>
          </p:nvSpPr>
          <p:spPr>
            <a:xfrm>
              <a:off x="4900493" y="3246019"/>
              <a:ext cx="249522" cy="627620"/>
            </a:xfrm>
            <a:prstGeom prst="rect">
              <a:avLst/>
            </a:prstGeom>
            <a:solidFill>
              <a:srgbClr val="1CABE2">
                <a:alpha val="100000"/>
              </a:srgbClr>
            </a:solidFill>
          </p:spPr>
          <p:txBody>
            <a:bodyPr/>
            <a:lstStyle/>
            <a:p/>
          </p:txBody>
        </p:sp>
        <p:sp>
          <p:nvSpPr>
            <p:cNvPr id="38" name="rc38"/>
            <p:cNvSpPr/>
            <p:nvPr/>
          </p:nvSpPr>
          <p:spPr>
            <a:xfrm>
              <a:off x="5177741" y="3236234"/>
              <a:ext cx="249522" cy="637405"/>
            </a:xfrm>
            <a:prstGeom prst="rect">
              <a:avLst/>
            </a:prstGeom>
            <a:solidFill>
              <a:srgbClr val="1CABE2">
                <a:alpha val="100000"/>
              </a:srgbClr>
            </a:solidFill>
          </p:spPr>
          <p:txBody>
            <a:bodyPr/>
            <a:lstStyle/>
            <a:p/>
          </p:txBody>
        </p:sp>
        <p:sp>
          <p:nvSpPr>
            <p:cNvPr id="39" name="rc39"/>
            <p:cNvSpPr/>
            <p:nvPr/>
          </p:nvSpPr>
          <p:spPr>
            <a:xfrm>
              <a:off x="5454988" y="3211074"/>
              <a:ext cx="249522" cy="662565"/>
            </a:xfrm>
            <a:prstGeom prst="rect">
              <a:avLst/>
            </a:prstGeom>
            <a:solidFill>
              <a:srgbClr val="1CABE2">
                <a:alpha val="100000"/>
              </a:srgbClr>
            </a:solidFill>
          </p:spPr>
          <p:txBody>
            <a:bodyPr/>
            <a:lstStyle/>
            <a:p/>
          </p:txBody>
        </p:sp>
        <p:sp>
          <p:nvSpPr>
            <p:cNvPr id="40" name="rc40"/>
            <p:cNvSpPr/>
            <p:nvPr/>
          </p:nvSpPr>
          <p:spPr>
            <a:xfrm>
              <a:off x="5732236" y="3223654"/>
              <a:ext cx="249522" cy="649985"/>
            </a:xfrm>
            <a:prstGeom prst="rect">
              <a:avLst/>
            </a:prstGeom>
            <a:solidFill>
              <a:srgbClr val="1CABE2">
                <a:alpha val="100000"/>
              </a:srgbClr>
            </a:solidFill>
          </p:spPr>
          <p:txBody>
            <a:bodyPr/>
            <a:lstStyle/>
            <a:p/>
          </p:txBody>
        </p:sp>
        <p:sp>
          <p:nvSpPr>
            <p:cNvPr id="41" name="rc41"/>
            <p:cNvSpPr/>
            <p:nvPr/>
          </p:nvSpPr>
          <p:spPr>
            <a:xfrm>
              <a:off x="6009484" y="3262793"/>
              <a:ext cx="249522" cy="610846"/>
            </a:xfrm>
            <a:prstGeom prst="rect">
              <a:avLst/>
            </a:prstGeom>
            <a:solidFill>
              <a:srgbClr val="1CABE2">
                <a:alpha val="100000"/>
              </a:srgbClr>
            </a:solidFill>
          </p:spPr>
          <p:txBody>
            <a:bodyPr/>
            <a:lstStyle/>
            <a:p/>
          </p:txBody>
        </p:sp>
        <p:sp>
          <p:nvSpPr>
            <p:cNvPr id="42" name="rc42"/>
            <p:cNvSpPr/>
            <p:nvPr/>
          </p:nvSpPr>
          <p:spPr>
            <a:xfrm>
              <a:off x="6286731" y="2886780"/>
              <a:ext cx="249522" cy="986859"/>
            </a:xfrm>
            <a:prstGeom prst="rect">
              <a:avLst/>
            </a:prstGeom>
            <a:solidFill>
              <a:srgbClr val="1CABE2">
                <a:alpha val="100000"/>
              </a:srgbClr>
            </a:solidFill>
          </p:spPr>
          <p:txBody>
            <a:bodyPr/>
            <a:lstStyle/>
            <a:p/>
          </p:txBody>
        </p:sp>
        <p:sp>
          <p:nvSpPr>
            <p:cNvPr id="43" name="rc43"/>
            <p:cNvSpPr/>
            <p:nvPr/>
          </p:nvSpPr>
          <p:spPr>
            <a:xfrm>
              <a:off x="6563979" y="3106936"/>
              <a:ext cx="249522" cy="766703"/>
            </a:xfrm>
            <a:prstGeom prst="rect">
              <a:avLst/>
            </a:prstGeom>
            <a:solidFill>
              <a:srgbClr val="1CABE2">
                <a:alpha val="100000"/>
              </a:srgbClr>
            </a:solidFill>
          </p:spPr>
          <p:txBody>
            <a:bodyPr/>
            <a:lstStyle/>
            <a:p/>
          </p:txBody>
        </p:sp>
        <p:sp>
          <p:nvSpPr>
            <p:cNvPr id="44" name="rc44"/>
            <p:cNvSpPr/>
            <p:nvPr/>
          </p:nvSpPr>
          <p:spPr>
            <a:xfrm>
              <a:off x="6841227" y="2995111"/>
              <a:ext cx="249522" cy="878528"/>
            </a:xfrm>
            <a:prstGeom prst="rect">
              <a:avLst/>
            </a:prstGeom>
            <a:solidFill>
              <a:srgbClr val="1CABE2">
                <a:alpha val="100000"/>
              </a:srgbClr>
            </a:solidFill>
          </p:spPr>
          <p:txBody>
            <a:bodyPr/>
            <a:lstStyle/>
            <a:p/>
          </p:txBody>
        </p:sp>
        <p:sp>
          <p:nvSpPr>
            <p:cNvPr id="45" name="rc45"/>
            <p:cNvSpPr/>
            <p:nvPr/>
          </p:nvSpPr>
          <p:spPr>
            <a:xfrm>
              <a:off x="7118474" y="2752589"/>
              <a:ext cx="249522" cy="1121050"/>
            </a:xfrm>
            <a:prstGeom prst="rect">
              <a:avLst/>
            </a:prstGeom>
            <a:solidFill>
              <a:srgbClr val="1CABE2">
                <a:alpha val="100000"/>
              </a:srgbClr>
            </a:solidFill>
          </p:spPr>
          <p:txBody>
            <a:bodyPr/>
            <a:lstStyle/>
            <a:p/>
          </p:txBody>
        </p:sp>
        <p:sp>
          <p:nvSpPr>
            <p:cNvPr id="46" name="rc46"/>
            <p:cNvSpPr/>
            <p:nvPr/>
          </p:nvSpPr>
          <p:spPr>
            <a:xfrm>
              <a:off x="7395722" y="2821781"/>
              <a:ext cx="249522" cy="1051858"/>
            </a:xfrm>
            <a:prstGeom prst="rect">
              <a:avLst/>
            </a:prstGeom>
            <a:solidFill>
              <a:srgbClr val="1CABE2">
                <a:alpha val="100000"/>
              </a:srgbClr>
            </a:solidFill>
          </p:spPr>
          <p:txBody>
            <a:bodyPr/>
            <a:lstStyle/>
            <a:p/>
          </p:txBody>
        </p:sp>
        <p:sp>
          <p:nvSpPr>
            <p:cNvPr id="47" name="rc47"/>
            <p:cNvSpPr/>
            <p:nvPr/>
          </p:nvSpPr>
          <p:spPr>
            <a:xfrm>
              <a:off x="7672970" y="2827373"/>
              <a:ext cx="249522" cy="1046267"/>
            </a:xfrm>
            <a:prstGeom prst="rect">
              <a:avLst/>
            </a:prstGeom>
            <a:solidFill>
              <a:srgbClr val="1CABE2">
                <a:alpha val="100000"/>
              </a:srgbClr>
            </a:solidFill>
          </p:spPr>
          <p:txBody>
            <a:bodyPr/>
            <a:lstStyle/>
            <a:p/>
          </p:txBody>
        </p:sp>
        <p:sp>
          <p:nvSpPr>
            <p:cNvPr id="48" name="rc48"/>
            <p:cNvSpPr/>
            <p:nvPr/>
          </p:nvSpPr>
          <p:spPr>
            <a:xfrm>
              <a:off x="7950217" y="2636570"/>
              <a:ext cx="249522" cy="1237069"/>
            </a:xfrm>
            <a:prstGeom prst="rect">
              <a:avLst/>
            </a:prstGeom>
            <a:solidFill>
              <a:srgbClr val="1CABE2">
                <a:alpha val="100000"/>
              </a:srgbClr>
            </a:solidFill>
          </p:spPr>
          <p:txBody>
            <a:bodyPr/>
            <a:lstStyle/>
            <a:p/>
          </p:txBody>
        </p:sp>
        <p:sp>
          <p:nvSpPr>
            <p:cNvPr id="49" name="rc49"/>
            <p:cNvSpPr/>
            <p:nvPr/>
          </p:nvSpPr>
          <p:spPr>
            <a:xfrm>
              <a:off x="1296273" y="2451359"/>
              <a:ext cx="249522" cy="1185349"/>
            </a:xfrm>
            <a:prstGeom prst="rect">
              <a:avLst/>
            </a:prstGeom>
            <a:solidFill>
              <a:srgbClr val="B3B3B3">
                <a:alpha val="100000"/>
              </a:srgbClr>
            </a:solidFill>
          </p:spPr>
          <p:txBody>
            <a:bodyPr/>
            <a:lstStyle/>
            <a:p/>
          </p:txBody>
        </p:sp>
        <p:sp>
          <p:nvSpPr>
            <p:cNvPr id="50" name="rc50"/>
            <p:cNvSpPr/>
            <p:nvPr/>
          </p:nvSpPr>
          <p:spPr>
            <a:xfrm>
              <a:off x="1573521" y="2788933"/>
              <a:ext cx="249522" cy="650684"/>
            </a:xfrm>
            <a:prstGeom prst="rect">
              <a:avLst/>
            </a:prstGeom>
            <a:solidFill>
              <a:srgbClr val="B3B3B3">
                <a:alpha val="100000"/>
              </a:srgbClr>
            </a:solidFill>
          </p:spPr>
          <p:txBody>
            <a:bodyPr/>
            <a:lstStyle/>
            <a:p/>
          </p:txBody>
        </p:sp>
        <p:sp>
          <p:nvSpPr>
            <p:cNvPr id="51" name="rc51"/>
            <p:cNvSpPr/>
            <p:nvPr/>
          </p:nvSpPr>
          <p:spPr>
            <a:xfrm>
              <a:off x="1850769" y="2846243"/>
              <a:ext cx="249522" cy="616437"/>
            </a:xfrm>
            <a:prstGeom prst="rect">
              <a:avLst/>
            </a:prstGeom>
            <a:solidFill>
              <a:srgbClr val="B3B3B3">
                <a:alpha val="100000"/>
              </a:srgbClr>
            </a:solidFill>
          </p:spPr>
          <p:txBody>
            <a:bodyPr/>
            <a:lstStyle/>
            <a:p/>
          </p:txBody>
        </p:sp>
        <p:sp>
          <p:nvSpPr>
            <p:cNvPr id="52" name="rc52"/>
            <p:cNvSpPr/>
            <p:nvPr/>
          </p:nvSpPr>
          <p:spPr>
            <a:xfrm>
              <a:off x="2128016" y="2619098"/>
              <a:ext cx="249522" cy="836594"/>
            </a:xfrm>
            <a:prstGeom prst="rect">
              <a:avLst/>
            </a:prstGeom>
            <a:solidFill>
              <a:srgbClr val="B3B3B3">
                <a:alpha val="100000"/>
              </a:srgbClr>
            </a:solidFill>
          </p:spPr>
          <p:txBody>
            <a:bodyPr/>
            <a:lstStyle/>
            <a:p/>
          </p:txBody>
        </p:sp>
        <p:sp>
          <p:nvSpPr>
            <p:cNvPr id="53" name="rc53"/>
            <p:cNvSpPr/>
            <p:nvPr/>
          </p:nvSpPr>
          <p:spPr>
            <a:xfrm>
              <a:off x="2405264" y="2623990"/>
              <a:ext cx="249522" cy="0"/>
            </a:xfrm>
            <a:prstGeom prst="rect">
              <a:avLst/>
            </a:prstGeom>
            <a:solidFill>
              <a:srgbClr val="B3B3B3">
                <a:alpha val="100000"/>
              </a:srgbClr>
            </a:solidFill>
          </p:spPr>
          <p:txBody>
            <a:bodyPr/>
            <a:lstStyle/>
            <a:p/>
          </p:txBody>
        </p:sp>
        <p:sp>
          <p:nvSpPr>
            <p:cNvPr id="54" name="rc54"/>
            <p:cNvSpPr/>
            <p:nvPr/>
          </p:nvSpPr>
          <p:spPr>
            <a:xfrm>
              <a:off x="2682512" y="2626087"/>
              <a:ext cx="249522" cy="831701"/>
            </a:xfrm>
            <a:prstGeom prst="rect">
              <a:avLst/>
            </a:prstGeom>
            <a:solidFill>
              <a:srgbClr val="B3B3B3">
                <a:alpha val="100000"/>
              </a:srgbClr>
            </a:solidFill>
          </p:spPr>
          <p:txBody>
            <a:bodyPr/>
            <a:lstStyle/>
            <a:p/>
          </p:txBody>
        </p:sp>
        <p:sp>
          <p:nvSpPr>
            <p:cNvPr id="55" name="rc55"/>
            <p:cNvSpPr/>
            <p:nvPr/>
          </p:nvSpPr>
          <p:spPr>
            <a:xfrm>
              <a:off x="2959759" y="2635173"/>
              <a:ext cx="249522" cy="825411"/>
            </a:xfrm>
            <a:prstGeom prst="rect">
              <a:avLst/>
            </a:prstGeom>
            <a:solidFill>
              <a:srgbClr val="B3B3B3">
                <a:alpha val="100000"/>
              </a:srgbClr>
            </a:solidFill>
          </p:spPr>
          <p:txBody>
            <a:bodyPr/>
            <a:lstStyle/>
            <a:p/>
          </p:txBody>
        </p:sp>
        <p:sp>
          <p:nvSpPr>
            <p:cNvPr id="56" name="rc56"/>
            <p:cNvSpPr/>
            <p:nvPr/>
          </p:nvSpPr>
          <p:spPr>
            <a:xfrm>
              <a:off x="3237007" y="2825276"/>
              <a:ext cx="249522" cy="838690"/>
            </a:xfrm>
            <a:prstGeom prst="rect">
              <a:avLst/>
            </a:prstGeom>
            <a:solidFill>
              <a:srgbClr val="B3B3B3">
                <a:alpha val="100000"/>
              </a:srgbClr>
            </a:solidFill>
          </p:spPr>
          <p:txBody>
            <a:bodyPr/>
            <a:lstStyle/>
            <a:p/>
          </p:txBody>
        </p:sp>
        <p:sp>
          <p:nvSpPr>
            <p:cNvPr id="57" name="rc57"/>
            <p:cNvSpPr/>
            <p:nvPr/>
          </p:nvSpPr>
          <p:spPr>
            <a:xfrm>
              <a:off x="3514255" y="2993713"/>
              <a:ext cx="249522" cy="0"/>
            </a:xfrm>
            <a:prstGeom prst="rect">
              <a:avLst/>
            </a:prstGeom>
            <a:solidFill>
              <a:srgbClr val="B3B3B3">
                <a:alpha val="100000"/>
              </a:srgbClr>
            </a:solidFill>
          </p:spPr>
          <p:txBody>
            <a:bodyPr/>
            <a:lstStyle/>
            <a:p/>
          </p:txBody>
        </p:sp>
        <p:sp>
          <p:nvSpPr>
            <p:cNvPr id="58" name="rc58"/>
            <p:cNvSpPr/>
            <p:nvPr/>
          </p:nvSpPr>
          <p:spPr>
            <a:xfrm>
              <a:off x="3791502" y="3422144"/>
              <a:ext cx="249522" cy="0"/>
            </a:xfrm>
            <a:prstGeom prst="rect">
              <a:avLst/>
            </a:prstGeom>
            <a:solidFill>
              <a:srgbClr val="B3B3B3">
                <a:alpha val="100000"/>
              </a:srgbClr>
            </a:solidFill>
          </p:spPr>
          <p:txBody>
            <a:bodyPr/>
            <a:lstStyle/>
            <a:p/>
          </p:txBody>
        </p:sp>
        <p:sp>
          <p:nvSpPr>
            <p:cNvPr id="59" name="rc59"/>
            <p:cNvSpPr/>
            <p:nvPr/>
          </p:nvSpPr>
          <p:spPr>
            <a:xfrm>
              <a:off x="4068750" y="2767965"/>
              <a:ext cx="249522" cy="663264"/>
            </a:xfrm>
            <a:prstGeom prst="rect">
              <a:avLst/>
            </a:prstGeom>
            <a:solidFill>
              <a:srgbClr val="B3B3B3">
                <a:alpha val="100000"/>
              </a:srgbClr>
            </a:solidFill>
          </p:spPr>
          <p:txBody>
            <a:bodyPr/>
            <a:lstStyle/>
            <a:p/>
          </p:txBody>
        </p:sp>
        <p:sp>
          <p:nvSpPr>
            <p:cNvPr id="60" name="rc60"/>
            <p:cNvSpPr/>
            <p:nvPr/>
          </p:nvSpPr>
          <p:spPr>
            <a:xfrm>
              <a:off x="4345998" y="2162710"/>
              <a:ext cx="249522" cy="641598"/>
            </a:xfrm>
            <a:prstGeom prst="rect">
              <a:avLst/>
            </a:prstGeom>
            <a:solidFill>
              <a:srgbClr val="B3B3B3">
                <a:alpha val="100000"/>
              </a:srgbClr>
            </a:solidFill>
          </p:spPr>
          <p:txBody>
            <a:bodyPr/>
            <a:lstStyle/>
            <a:p/>
          </p:txBody>
        </p:sp>
        <p:sp>
          <p:nvSpPr>
            <p:cNvPr id="61" name="rc61"/>
            <p:cNvSpPr/>
            <p:nvPr/>
          </p:nvSpPr>
          <p:spPr>
            <a:xfrm>
              <a:off x="4623245" y="2379372"/>
              <a:ext cx="249522" cy="854066"/>
            </a:xfrm>
            <a:prstGeom prst="rect">
              <a:avLst/>
            </a:prstGeom>
            <a:solidFill>
              <a:srgbClr val="B3B3B3">
                <a:alpha val="100000"/>
              </a:srgbClr>
            </a:solidFill>
          </p:spPr>
          <p:txBody>
            <a:bodyPr/>
            <a:lstStyle/>
            <a:p/>
          </p:txBody>
        </p:sp>
        <p:sp>
          <p:nvSpPr>
            <p:cNvPr id="62" name="rc62"/>
            <p:cNvSpPr/>
            <p:nvPr/>
          </p:nvSpPr>
          <p:spPr>
            <a:xfrm>
              <a:off x="4900493" y="2409425"/>
              <a:ext cx="249522" cy="836594"/>
            </a:xfrm>
            <a:prstGeom prst="rect">
              <a:avLst/>
            </a:prstGeom>
            <a:solidFill>
              <a:srgbClr val="B3B3B3">
                <a:alpha val="100000"/>
              </a:srgbClr>
            </a:solidFill>
          </p:spPr>
          <p:txBody>
            <a:bodyPr/>
            <a:lstStyle/>
            <a:p/>
          </p:txBody>
        </p:sp>
        <p:sp>
          <p:nvSpPr>
            <p:cNvPr id="63" name="rc63"/>
            <p:cNvSpPr/>
            <p:nvPr/>
          </p:nvSpPr>
          <p:spPr>
            <a:xfrm>
              <a:off x="5177741" y="2385662"/>
              <a:ext cx="249522" cy="850572"/>
            </a:xfrm>
            <a:prstGeom prst="rect">
              <a:avLst/>
            </a:prstGeom>
            <a:solidFill>
              <a:srgbClr val="B3B3B3">
                <a:alpha val="100000"/>
              </a:srgbClr>
            </a:solidFill>
          </p:spPr>
          <p:txBody>
            <a:bodyPr/>
            <a:lstStyle/>
            <a:p/>
          </p:txBody>
        </p:sp>
        <p:sp>
          <p:nvSpPr>
            <p:cNvPr id="64" name="rc64"/>
            <p:cNvSpPr/>
            <p:nvPr/>
          </p:nvSpPr>
          <p:spPr>
            <a:xfrm>
              <a:off x="5454988" y="2326954"/>
              <a:ext cx="249522" cy="884120"/>
            </a:xfrm>
            <a:prstGeom prst="rect">
              <a:avLst/>
            </a:prstGeom>
            <a:solidFill>
              <a:srgbClr val="B3B3B3">
                <a:alpha val="100000"/>
              </a:srgbClr>
            </a:solidFill>
          </p:spPr>
          <p:txBody>
            <a:bodyPr/>
            <a:lstStyle/>
            <a:p/>
          </p:txBody>
        </p:sp>
        <p:sp>
          <p:nvSpPr>
            <p:cNvPr id="65" name="rc65"/>
            <p:cNvSpPr/>
            <p:nvPr/>
          </p:nvSpPr>
          <p:spPr>
            <a:xfrm>
              <a:off x="5732236" y="2573669"/>
              <a:ext cx="249522" cy="649985"/>
            </a:xfrm>
            <a:prstGeom prst="rect">
              <a:avLst/>
            </a:prstGeom>
            <a:solidFill>
              <a:srgbClr val="B3B3B3">
                <a:alpha val="100000"/>
              </a:srgbClr>
            </a:solidFill>
          </p:spPr>
          <p:txBody>
            <a:bodyPr/>
            <a:lstStyle/>
            <a:p/>
          </p:txBody>
        </p:sp>
        <p:sp>
          <p:nvSpPr>
            <p:cNvPr id="66" name="rc66"/>
            <p:cNvSpPr/>
            <p:nvPr/>
          </p:nvSpPr>
          <p:spPr>
            <a:xfrm>
              <a:off x="6009484" y="2651247"/>
              <a:ext cx="249522" cy="611545"/>
            </a:xfrm>
            <a:prstGeom prst="rect">
              <a:avLst/>
            </a:prstGeom>
            <a:solidFill>
              <a:srgbClr val="B3B3B3">
                <a:alpha val="100000"/>
              </a:srgbClr>
            </a:solidFill>
          </p:spPr>
          <p:txBody>
            <a:bodyPr/>
            <a:lstStyle/>
            <a:p/>
          </p:txBody>
        </p:sp>
        <p:sp>
          <p:nvSpPr>
            <p:cNvPr id="67" name="rc67"/>
            <p:cNvSpPr/>
            <p:nvPr/>
          </p:nvSpPr>
          <p:spPr>
            <a:xfrm>
              <a:off x="6286731" y="2294804"/>
              <a:ext cx="249522" cy="591976"/>
            </a:xfrm>
            <a:prstGeom prst="rect">
              <a:avLst/>
            </a:prstGeom>
            <a:solidFill>
              <a:srgbClr val="B3B3B3">
                <a:alpha val="100000"/>
              </a:srgbClr>
            </a:solidFill>
          </p:spPr>
          <p:txBody>
            <a:bodyPr/>
            <a:lstStyle/>
            <a:p/>
          </p:txBody>
        </p:sp>
        <p:sp>
          <p:nvSpPr>
            <p:cNvPr id="68" name="rc68"/>
            <p:cNvSpPr/>
            <p:nvPr/>
          </p:nvSpPr>
          <p:spPr>
            <a:xfrm>
              <a:off x="6563979" y="2339534"/>
              <a:ext cx="249522" cy="767402"/>
            </a:xfrm>
            <a:prstGeom prst="rect">
              <a:avLst/>
            </a:prstGeom>
            <a:solidFill>
              <a:srgbClr val="B3B3B3">
                <a:alpha val="100000"/>
              </a:srgbClr>
            </a:solidFill>
          </p:spPr>
          <p:txBody>
            <a:bodyPr/>
            <a:lstStyle/>
            <a:p/>
          </p:txBody>
        </p:sp>
        <p:sp>
          <p:nvSpPr>
            <p:cNvPr id="69" name="rc69"/>
            <p:cNvSpPr/>
            <p:nvPr/>
          </p:nvSpPr>
          <p:spPr>
            <a:xfrm>
              <a:off x="6841227" y="2292707"/>
              <a:ext cx="249522" cy="702403"/>
            </a:xfrm>
            <a:prstGeom prst="rect">
              <a:avLst/>
            </a:prstGeom>
            <a:solidFill>
              <a:srgbClr val="B3B3B3">
                <a:alpha val="100000"/>
              </a:srgbClr>
            </a:solidFill>
          </p:spPr>
          <p:txBody>
            <a:bodyPr/>
            <a:lstStyle/>
            <a:p/>
          </p:txBody>
        </p:sp>
        <p:sp>
          <p:nvSpPr>
            <p:cNvPr id="70" name="rc70"/>
            <p:cNvSpPr/>
            <p:nvPr/>
          </p:nvSpPr>
          <p:spPr>
            <a:xfrm>
              <a:off x="7118474" y="2271740"/>
              <a:ext cx="249522" cy="480849"/>
            </a:xfrm>
            <a:prstGeom prst="rect">
              <a:avLst/>
            </a:prstGeom>
            <a:solidFill>
              <a:srgbClr val="B3B3B3">
                <a:alpha val="100000"/>
              </a:srgbClr>
            </a:solidFill>
          </p:spPr>
          <p:txBody>
            <a:bodyPr/>
            <a:lstStyle/>
            <a:p/>
          </p:txBody>
        </p:sp>
        <p:sp>
          <p:nvSpPr>
            <p:cNvPr id="71" name="rc71"/>
            <p:cNvSpPr/>
            <p:nvPr/>
          </p:nvSpPr>
          <p:spPr>
            <a:xfrm>
              <a:off x="7395722" y="2370985"/>
              <a:ext cx="249522" cy="450796"/>
            </a:xfrm>
            <a:prstGeom prst="rect">
              <a:avLst/>
            </a:prstGeom>
            <a:solidFill>
              <a:srgbClr val="B3B3B3">
                <a:alpha val="100000"/>
              </a:srgbClr>
            </a:solidFill>
          </p:spPr>
          <p:txBody>
            <a:bodyPr/>
            <a:lstStyle/>
            <a:p/>
          </p:txBody>
        </p:sp>
        <p:sp>
          <p:nvSpPr>
            <p:cNvPr id="72" name="rc72"/>
            <p:cNvSpPr/>
            <p:nvPr/>
          </p:nvSpPr>
          <p:spPr>
            <a:xfrm>
              <a:off x="7672970" y="2379372"/>
              <a:ext cx="249522" cy="448000"/>
            </a:xfrm>
            <a:prstGeom prst="rect">
              <a:avLst/>
            </a:prstGeom>
            <a:solidFill>
              <a:srgbClr val="B3B3B3">
                <a:alpha val="100000"/>
              </a:srgbClr>
            </a:solidFill>
          </p:spPr>
          <p:txBody>
            <a:bodyPr/>
            <a:lstStyle/>
            <a:p/>
          </p:txBody>
        </p:sp>
        <p:sp>
          <p:nvSpPr>
            <p:cNvPr id="73" name="rc73"/>
            <p:cNvSpPr/>
            <p:nvPr/>
          </p:nvSpPr>
          <p:spPr>
            <a:xfrm>
              <a:off x="7950217" y="2172495"/>
              <a:ext cx="249522" cy="464075"/>
            </a:xfrm>
            <a:prstGeom prst="rect">
              <a:avLst/>
            </a:prstGeom>
            <a:solidFill>
              <a:srgbClr val="B3B3B3">
                <a:alpha val="100000"/>
              </a:srgbClr>
            </a:solidFill>
          </p:spPr>
          <p:txBody>
            <a:bodyPr/>
            <a:lstStyle/>
            <a:p/>
          </p:txBody>
        </p:sp>
        <p:sp>
          <p:nvSpPr>
            <p:cNvPr id="74" name="pl74"/>
            <p:cNvSpPr/>
            <p:nvPr/>
          </p:nvSpPr>
          <p:spPr>
            <a:xfrm>
              <a:off x="1421035" y="1050606"/>
              <a:ext cx="6653943" cy="199608"/>
            </a:xfrm>
            <a:custGeom>
              <a:avLst/>
              <a:pathLst>
                <a:path w="6653943" h="199608">
                  <a:moveTo>
                    <a:pt x="0" y="0"/>
                  </a:moveTo>
                  <a:lnTo>
                    <a:pt x="277247" y="28515"/>
                  </a:lnTo>
                  <a:lnTo>
                    <a:pt x="554495" y="28515"/>
                  </a:lnTo>
                  <a:lnTo>
                    <a:pt x="831742" y="28515"/>
                  </a:lnTo>
                  <a:lnTo>
                    <a:pt x="1108990" y="142577"/>
                  </a:lnTo>
                  <a:lnTo>
                    <a:pt x="1386238" y="28515"/>
                  </a:lnTo>
                  <a:lnTo>
                    <a:pt x="1663485" y="28515"/>
                  </a:lnTo>
                  <a:lnTo>
                    <a:pt x="1940733" y="0"/>
                  </a:lnTo>
                  <a:lnTo>
                    <a:pt x="2217981" y="85546"/>
                  </a:lnTo>
                  <a:lnTo>
                    <a:pt x="2495228" y="28515"/>
                  </a:lnTo>
                  <a:lnTo>
                    <a:pt x="2772476" y="28515"/>
                  </a:lnTo>
                  <a:lnTo>
                    <a:pt x="3049724" y="114061"/>
                  </a:lnTo>
                  <a:lnTo>
                    <a:pt x="3326971" y="57030"/>
                  </a:lnTo>
                  <a:lnTo>
                    <a:pt x="3604219" y="57030"/>
                  </a:lnTo>
                  <a:lnTo>
                    <a:pt x="3881467" y="57030"/>
                  </a:lnTo>
                  <a:lnTo>
                    <a:pt x="4158714" y="57030"/>
                  </a:lnTo>
                  <a:lnTo>
                    <a:pt x="4435962" y="57030"/>
                  </a:lnTo>
                  <a:lnTo>
                    <a:pt x="4713210" y="57030"/>
                  </a:lnTo>
                  <a:lnTo>
                    <a:pt x="4990457" y="114061"/>
                  </a:lnTo>
                  <a:lnTo>
                    <a:pt x="5267705" y="85546"/>
                  </a:lnTo>
                  <a:lnTo>
                    <a:pt x="5544953" y="114061"/>
                  </a:lnTo>
                  <a:lnTo>
                    <a:pt x="5822200" y="171092"/>
                  </a:lnTo>
                  <a:lnTo>
                    <a:pt x="6099448" y="171092"/>
                  </a:lnTo>
                  <a:lnTo>
                    <a:pt x="6376696" y="171092"/>
                  </a:lnTo>
                  <a:lnTo>
                    <a:pt x="6653943" y="199608"/>
                  </a:lnTo>
                </a:path>
              </a:pathLst>
            </a:custGeom>
            <a:ln w="27101" cap="flat">
              <a:solidFill>
                <a:srgbClr val="0058AB">
                  <a:alpha val="50196"/>
                </a:srgbClr>
              </a:solidFill>
              <a:prstDash val="solid"/>
              <a:round/>
            </a:ln>
          </p:spPr>
          <p:txBody>
            <a:bodyPr/>
            <a:lstStyle/>
            <a:p/>
          </p:txBody>
        </p:sp>
        <p:sp>
          <p:nvSpPr>
            <p:cNvPr id="75" name="pl75"/>
            <p:cNvSpPr/>
            <p:nvPr/>
          </p:nvSpPr>
          <p:spPr>
            <a:xfrm>
              <a:off x="1421035" y="1079121"/>
              <a:ext cx="6653943" cy="256639"/>
            </a:xfrm>
            <a:custGeom>
              <a:avLst/>
              <a:pathLst>
                <a:path w="6653943" h="256639">
                  <a:moveTo>
                    <a:pt x="0" y="114061"/>
                  </a:moveTo>
                  <a:lnTo>
                    <a:pt x="277247" y="85546"/>
                  </a:lnTo>
                  <a:lnTo>
                    <a:pt x="554495" y="85546"/>
                  </a:lnTo>
                  <a:lnTo>
                    <a:pt x="831742" y="114061"/>
                  </a:lnTo>
                  <a:lnTo>
                    <a:pt x="1108990" y="114061"/>
                  </a:lnTo>
                  <a:lnTo>
                    <a:pt x="1386238" y="114061"/>
                  </a:lnTo>
                  <a:lnTo>
                    <a:pt x="1663485" y="114061"/>
                  </a:lnTo>
                  <a:lnTo>
                    <a:pt x="1940733" y="85546"/>
                  </a:lnTo>
                  <a:lnTo>
                    <a:pt x="2217981" y="57030"/>
                  </a:lnTo>
                  <a:lnTo>
                    <a:pt x="2495228" y="0"/>
                  </a:lnTo>
                  <a:lnTo>
                    <a:pt x="2772476" y="85546"/>
                  </a:lnTo>
                  <a:lnTo>
                    <a:pt x="3049724" y="171092"/>
                  </a:lnTo>
                  <a:lnTo>
                    <a:pt x="3326971" y="142577"/>
                  </a:lnTo>
                  <a:lnTo>
                    <a:pt x="3604219" y="142577"/>
                  </a:lnTo>
                  <a:lnTo>
                    <a:pt x="3881467" y="142577"/>
                  </a:lnTo>
                  <a:lnTo>
                    <a:pt x="4158714" y="142577"/>
                  </a:lnTo>
                  <a:lnTo>
                    <a:pt x="4435962" y="114061"/>
                  </a:lnTo>
                  <a:lnTo>
                    <a:pt x="4713210" y="114061"/>
                  </a:lnTo>
                  <a:lnTo>
                    <a:pt x="4990457" y="171092"/>
                  </a:lnTo>
                  <a:lnTo>
                    <a:pt x="5267705" y="171092"/>
                  </a:lnTo>
                  <a:lnTo>
                    <a:pt x="5544953" y="199608"/>
                  </a:lnTo>
                  <a:lnTo>
                    <a:pt x="5822200" y="228123"/>
                  </a:lnTo>
                  <a:lnTo>
                    <a:pt x="6099448" y="228123"/>
                  </a:lnTo>
                  <a:lnTo>
                    <a:pt x="6376696" y="228123"/>
                  </a:lnTo>
                  <a:lnTo>
                    <a:pt x="6653943" y="256639"/>
                  </a:lnTo>
                </a:path>
              </a:pathLst>
            </a:custGeom>
            <a:ln w="27101" cap="flat">
              <a:solidFill>
                <a:srgbClr val="333333">
                  <a:alpha val="50196"/>
                </a:srgbClr>
              </a:solidFill>
              <a:prstDash val="solid"/>
              <a:round/>
            </a:ln>
          </p:spPr>
          <p:txBody>
            <a:bodyPr/>
            <a:lstStyle/>
            <a:p/>
          </p:txBody>
        </p:sp>
        <p:sp>
          <p:nvSpPr>
            <p:cNvPr id="76" name="tx76"/>
            <p:cNvSpPr/>
            <p:nvPr/>
          </p:nvSpPr>
          <p:spPr>
            <a:xfrm>
              <a:off x="662845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5698"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7182946"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460194"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737441"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8014689"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628451"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3" name="tx83"/>
            <p:cNvSpPr/>
            <p:nvPr/>
          </p:nvSpPr>
          <p:spPr>
            <a:xfrm>
              <a:off x="6905698"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4" name="tx84"/>
            <p:cNvSpPr/>
            <p:nvPr/>
          </p:nvSpPr>
          <p:spPr>
            <a:xfrm>
              <a:off x="7182946"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5" name="tx85"/>
            <p:cNvSpPr/>
            <p:nvPr/>
          </p:nvSpPr>
          <p:spPr>
            <a:xfrm>
              <a:off x="7460194"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6" name="tx86"/>
            <p:cNvSpPr/>
            <p:nvPr/>
          </p:nvSpPr>
          <p:spPr>
            <a:xfrm>
              <a:off x="7737441"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7" name="tx87"/>
            <p:cNvSpPr/>
            <p:nvPr/>
          </p:nvSpPr>
          <p:spPr>
            <a:xfrm>
              <a:off x="8014689"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8" name="tx88"/>
            <p:cNvSpPr/>
            <p:nvPr/>
          </p:nvSpPr>
          <p:spPr>
            <a:xfrm>
              <a:off x="6613391" y="345117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9" name="tx89"/>
            <p:cNvSpPr/>
            <p:nvPr/>
          </p:nvSpPr>
          <p:spPr>
            <a:xfrm>
              <a:off x="6890639" y="33938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0" name="tx90"/>
            <p:cNvSpPr/>
            <p:nvPr/>
          </p:nvSpPr>
          <p:spPr>
            <a:xfrm>
              <a:off x="7167887" y="32726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1" name="tx91"/>
            <p:cNvSpPr/>
            <p:nvPr/>
          </p:nvSpPr>
          <p:spPr>
            <a:xfrm>
              <a:off x="7445134" y="33072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2" name="tx92"/>
            <p:cNvSpPr/>
            <p:nvPr/>
          </p:nvSpPr>
          <p:spPr>
            <a:xfrm>
              <a:off x="7722382" y="33100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3" name="tx93"/>
            <p:cNvSpPr/>
            <p:nvPr/>
          </p:nvSpPr>
          <p:spPr>
            <a:xfrm>
              <a:off x="7999630" y="32146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4" name="tx94"/>
            <p:cNvSpPr/>
            <p:nvPr/>
          </p:nvSpPr>
          <p:spPr>
            <a:xfrm>
              <a:off x="1345686" y="32418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5" name="tx95"/>
            <p:cNvSpPr/>
            <p:nvPr/>
          </p:nvSpPr>
          <p:spPr>
            <a:xfrm>
              <a:off x="2731924" y="3418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6" name="tx96"/>
            <p:cNvSpPr/>
            <p:nvPr/>
          </p:nvSpPr>
          <p:spPr>
            <a:xfrm>
              <a:off x="5504401" y="33910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7" name="tx97"/>
            <p:cNvSpPr/>
            <p:nvPr/>
          </p:nvSpPr>
          <p:spPr>
            <a:xfrm>
              <a:off x="6613391" y="26841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8" name="tx98"/>
            <p:cNvSpPr/>
            <p:nvPr/>
          </p:nvSpPr>
          <p:spPr>
            <a:xfrm>
              <a:off x="6935843" y="26047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9" name="tx99"/>
            <p:cNvSpPr/>
            <p:nvPr/>
          </p:nvSpPr>
          <p:spPr>
            <a:xfrm>
              <a:off x="1390890" y="233464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0" name="tx100"/>
            <p:cNvSpPr/>
            <p:nvPr/>
          </p:nvSpPr>
          <p:spPr>
            <a:xfrm>
              <a:off x="2731924" y="25080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01" name="tx101"/>
            <p:cNvSpPr/>
            <p:nvPr/>
          </p:nvSpPr>
          <p:spPr>
            <a:xfrm>
              <a:off x="4118163" y="26499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2" name="tx102"/>
            <p:cNvSpPr/>
            <p:nvPr/>
          </p:nvSpPr>
          <p:spPr>
            <a:xfrm>
              <a:off x="5504401" y="22102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3" name="tx103"/>
            <p:cNvSpPr/>
            <p:nvPr/>
          </p:nvSpPr>
          <p:spPr>
            <a:xfrm>
              <a:off x="6613391" y="22228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4" name="tx104"/>
            <p:cNvSpPr/>
            <p:nvPr/>
          </p:nvSpPr>
          <p:spPr>
            <a:xfrm>
              <a:off x="6890639" y="217461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05" name="tx105"/>
            <p:cNvSpPr/>
            <p:nvPr/>
          </p:nvSpPr>
          <p:spPr>
            <a:xfrm>
              <a:off x="7167887" y="215364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06" name="tx106"/>
            <p:cNvSpPr/>
            <p:nvPr/>
          </p:nvSpPr>
          <p:spPr>
            <a:xfrm>
              <a:off x="7445134" y="225427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7" name="tx107"/>
            <p:cNvSpPr/>
            <p:nvPr/>
          </p:nvSpPr>
          <p:spPr>
            <a:xfrm>
              <a:off x="7722382" y="226265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8" name="tx108"/>
            <p:cNvSpPr/>
            <p:nvPr/>
          </p:nvSpPr>
          <p:spPr>
            <a:xfrm>
              <a:off x="7999630" y="205577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9" name="tx109"/>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717597" y="312432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11" name="tx111"/>
            <p:cNvSpPr/>
            <p:nvPr/>
          </p:nvSpPr>
          <p:spPr>
            <a:xfrm>
              <a:off x="717597" y="2425412"/>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2" name="tx112"/>
            <p:cNvSpPr/>
            <p:nvPr/>
          </p:nvSpPr>
          <p:spPr>
            <a:xfrm>
              <a:off x="717597" y="1724729"/>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13" name="tx113"/>
            <p:cNvSpPr/>
            <p:nvPr/>
          </p:nvSpPr>
          <p:spPr>
            <a:xfrm>
              <a:off x="717597" y="1028003"/>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14" name="tx114"/>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1" name="pl131"/>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2" name="pl132"/>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3" name="tx133"/>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4" name="tx134"/>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5" name="rc135"/>
            <p:cNvSpPr/>
            <p:nvPr/>
          </p:nvSpPr>
          <p:spPr>
            <a:xfrm>
              <a:off x="4663170" y="4778716"/>
              <a:ext cx="201456" cy="201456"/>
            </a:xfrm>
            <a:prstGeom prst="rect">
              <a:avLst/>
            </a:prstGeom>
            <a:solidFill>
              <a:srgbClr val="B3B3B3">
                <a:alpha val="100000"/>
              </a:srgbClr>
            </a:solidFill>
          </p:spPr>
          <p:txBody>
            <a:bodyPr/>
            <a:lstStyle/>
            <a:p/>
          </p:txBody>
        </p:sp>
        <p:sp>
          <p:nvSpPr>
            <p:cNvPr id="136" name="rc136"/>
            <p:cNvSpPr/>
            <p:nvPr/>
          </p:nvSpPr>
          <p:spPr>
            <a:xfrm>
              <a:off x="5565324" y="4778716"/>
              <a:ext cx="201456" cy="201456"/>
            </a:xfrm>
            <a:prstGeom prst="rect">
              <a:avLst/>
            </a:prstGeom>
            <a:solidFill>
              <a:srgbClr val="1CABE2">
                <a:alpha val="100000"/>
              </a:srgbClr>
            </a:solidFill>
          </p:spPr>
          <p:txBody>
            <a:bodyPr/>
            <a:lstStyle/>
            <a:p/>
          </p:txBody>
        </p:sp>
        <p:sp>
          <p:nvSpPr>
            <p:cNvPr id="137" name="tx137"/>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8" name="tx138"/>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9" name="tx139"/>
            <p:cNvSpPr/>
            <p:nvPr/>
          </p:nvSpPr>
          <p:spPr>
            <a:xfrm>
              <a:off x="951100" y="467611"/>
              <a:ext cx="74831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Lithuania, 2000-2024</a:t>
              </a:r>
            </a:p>
          </p:txBody>
        </p:sp>
        <p:sp>
          <p:nvSpPr>
            <p:cNvPr id="140" name="pl140"/>
            <p:cNvSpPr/>
            <p:nvPr/>
          </p:nvSpPr>
          <p:spPr>
            <a:xfrm>
              <a:off x="200533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42347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84160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25973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67786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271440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13253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55066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696880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838693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296273" y="5650800"/>
              <a:ext cx="3111381" cy="164676"/>
            </a:xfrm>
            <a:prstGeom prst="rect">
              <a:avLst/>
            </a:prstGeom>
            <a:solidFill>
              <a:srgbClr val="1CABE2">
                <a:alpha val="100000"/>
              </a:srgbClr>
            </a:solidFill>
          </p:spPr>
          <p:txBody>
            <a:bodyPr/>
            <a:lstStyle/>
            <a:p/>
          </p:txBody>
        </p:sp>
        <p:sp>
          <p:nvSpPr>
            <p:cNvPr id="155" name="rc155"/>
            <p:cNvSpPr/>
            <p:nvPr/>
          </p:nvSpPr>
          <p:spPr>
            <a:xfrm>
              <a:off x="1296273" y="5444954"/>
              <a:ext cx="4245887" cy="164676"/>
            </a:xfrm>
            <a:prstGeom prst="rect">
              <a:avLst/>
            </a:prstGeom>
            <a:solidFill>
              <a:srgbClr val="1CABE2">
                <a:alpha val="100000"/>
              </a:srgbClr>
            </a:solidFill>
          </p:spPr>
          <p:txBody>
            <a:bodyPr/>
            <a:lstStyle/>
            <a:p/>
          </p:txBody>
        </p:sp>
        <p:sp>
          <p:nvSpPr>
            <p:cNvPr id="156" name="rc156"/>
            <p:cNvSpPr/>
            <p:nvPr/>
          </p:nvSpPr>
          <p:spPr>
            <a:xfrm>
              <a:off x="1296273" y="5239108"/>
              <a:ext cx="5020187" cy="164676"/>
            </a:xfrm>
            <a:prstGeom prst="rect">
              <a:avLst/>
            </a:prstGeom>
            <a:solidFill>
              <a:srgbClr val="1CABE2">
                <a:alpha val="100000"/>
              </a:srgbClr>
            </a:solidFill>
          </p:spPr>
          <p:txBody>
            <a:bodyPr/>
            <a:lstStyle/>
            <a:p/>
          </p:txBody>
        </p:sp>
        <p:sp>
          <p:nvSpPr>
            <p:cNvPr id="157" name="rc157"/>
            <p:cNvSpPr/>
            <p:nvPr/>
          </p:nvSpPr>
          <p:spPr>
            <a:xfrm>
              <a:off x="4407655" y="5650800"/>
              <a:ext cx="3114217" cy="164676"/>
            </a:xfrm>
            <a:prstGeom prst="rect">
              <a:avLst/>
            </a:prstGeom>
            <a:solidFill>
              <a:srgbClr val="B3B3B3">
                <a:alpha val="100000"/>
              </a:srgbClr>
            </a:solidFill>
          </p:spPr>
          <p:txBody>
            <a:bodyPr/>
            <a:lstStyle/>
            <a:p/>
          </p:txBody>
        </p:sp>
        <p:sp>
          <p:nvSpPr>
            <p:cNvPr id="158" name="rc158"/>
            <p:cNvSpPr/>
            <p:nvPr/>
          </p:nvSpPr>
          <p:spPr>
            <a:xfrm>
              <a:off x="5542161" y="5444954"/>
              <a:ext cx="1818045" cy="164676"/>
            </a:xfrm>
            <a:prstGeom prst="rect">
              <a:avLst/>
            </a:prstGeom>
            <a:solidFill>
              <a:srgbClr val="B3B3B3">
                <a:alpha val="100000"/>
              </a:srgbClr>
            </a:solidFill>
          </p:spPr>
          <p:txBody>
            <a:bodyPr/>
            <a:lstStyle/>
            <a:p/>
          </p:txBody>
        </p:sp>
        <p:sp>
          <p:nvSpPr>
            <p:cNvPr id="159" name="rc159"/>
            <p:cNvSpPr/>
            <p:nvPr/>
          </p:nvSpPr>
          <p:spPr>
            <a:xfrm>
              <a:off x="6316461" y="5239108"/>
              <a:ext cx="1883279" cy="164676"/>
            </a:xfrm>
            <a:prstGeom prst="rect">
              <a:avLst/>
            </a:prstGeom>
            <a:solidFill>
              <a:srgbClr val="B3B3B3">
                <a:alpha val="100000"/>
              </a:srgbClr>
            </a:solidFill>
          </p:spPr>
          <p:txBody>
            <a:bodyPr/>
            <a:lstStyle/>
            <a:p/>
          </p:txBody>
        </p:sp>
        <p:sp>
          <p:nvSpPr>
            <p:cNvPr id="160" name="tx160"/>
            <p:cNvSpPr/>
            <p:nvPr/>
          </p:nvSpPr>
          <p:spPr>
            <a:xfrm>
              <a:off x="7602245"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61" name="tx161"/>
            <p:cNvSpPr/>
            <p:nvPr/>
          </p:nvSpPr>
          <p:spPr>
            <a:xfrm>
              <a:off x="7440578"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62" name="tx162"/>
            <p:cNvSpPr/>
            <p:nvPr/>
          </p:nvSpPr>
          <p:spPr>
            <a:xfrm>
              <a:off x="8280112"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63" name="tx163"/>
            <p:cNvSpPr/>
            <p:nvPr/>
          </p:nvSpPr>
          <p:spPr>
            <a:xfrm>
              <a:off x="2771592"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64" name="tx164"/>
            <p:cNvSpPr/>
            <p:nvPr/>
          </p:nvSpPr>
          <p:spPr>
            <a:xfrm>
              <a:off x="3338845"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65" name="tx165"/>
            <p:cNvSpPr/>
            <p:nvPr/>
          </p:nvSpPr>
          <p:spPr>
            <a:xfrm>
              <a:off x="3725995"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66" name="tx166"/>
            <p:cNvSpPr/>
            <p:nvPr/>
          </p:nvSpPr>
          <p:spPr>
            <a:xfrm>
              <a:off x="5884392"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67" name="tx167"/>
            <p:cNvSpPr/>
            <p:nvPr/>
          </p:nvSpPr>
          <p:spPr>
            <a:xfrm>
              <a:off x="6385265"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8" name="tx168"/>
            <p:cNvSpPr/>
            <p:nvPr/>
          </p:nvSpPr>
          <p:spPr>
            <a:xfrm>
              <a:off x="7192182"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9" name="tx169"/>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0" name="tx170"/>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1" name="tx171"/>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3" name="tx173"/>
            <p:cNvSpPr/>
            <p:nvPr/>
          </p:nvSpPr>
          <p:spPr>
            <a:xfrm>
              <a:off x="2570715"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74" name="tx174"/>
            <p:cNvSpPr/>
            <p:nvPr/>
          </p:nvSpPr>
          <p:spPr>
            <a:xfrm>
              <a:off x="3988847"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5" name="tx175"/>
            <p:cNvSpPr/>
            <p:nvPr/>
          </p:nvSpPr>
          <p:spPr>
            <a:xfrm>
              <a:off x="5406979"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6" name="tx176"/>
            <p:cNvSpPr/>
            <p:nvPr/>
          </p:nvSpPr>
          <p:spPr>
            <a:xfrm>
              <a:off x="6825111"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7" name="tx177"/>
            <p:cNvSpPr/>
            <p:nvPr/>
          </p:nvSpPr>
          <p:spPr>
            <a:xfrm>
              <a:off x="824324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78" name="tx178"/>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9" name="tx17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0" name="tx18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1" name="tx18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Lithuania.
In 2024, DTP1 coverage in Lithuania remained relatively constant within 1% at 92%. The number of children missing out on any DTP vaccination (zero-dose children) increased from 1,000 in 2023 to 2,000 in 2024.
DTP3 coverage remained relatively constant within 1% at 89% in 2024, leaving 2,000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99991"/>
            </a:xfrm>
            <a:custGeom>
              <a:avLst/>
              <a:pathLst>
                <a:path w="3418439" h="199991">
                  <a:moveTo>
                    <a:pt x="0" y="0"/>
                  </a:moveTo>
                  <a:lnTo>
                    <a:pt x="142434" y="28570"/>
                  </a:lnTo>
                  <a:lnTo>
                    <a:pt x="284869" y="28570"/>
                  </a:lnTo>
                  <a:lnTo>
                    <a:pt x="427304" y="28570"/>
                  </a:lnTo>
                  <a:lnTo>
                    <a:pt x="569739" y="142851"/>
                  </a:lnTo>
                  <a:lnTo>
                    <a:pt x="712174" y="28570"/>
                  </a:lnTo>
                  <a:lnTo>
                    <a:pt x="854609" y="28570"/>
                  </a:lnTo>
                  <a:lnTo>
                    <a:pt x="997044" y="0"/>
                  </a:lnTo>
                  <a:lnTo>
                    <a:pt x="1139479" y="85710"/>
                  </a:lnTo>
                  <a:lnTo>
                    <a:pt x="1281914" y="28570"/>
                  </a:lnTo>
                  <a:lnTo>
                    <a:pt x="1424349" y="28570"/>
                  </a:lnTo>
                  <a:lnTo>
                    <a:pt x="1566784" y="114281"/>
                  </a:lnTo>
                  <a:lnTo>
                    <a:pt x="1709219" y="57140"/>
                  </a:lnTo>
                  <a:lnTo>
                    <a:pt x="1851654" y="57140"/>
                  </a:lnTo>
                  <a:lnTo>
                    <a:pt x="1994089" y="57140"/>
                  </a:lnTo>
                  <a:lnTo>
                    <a:pt x="2136524" y="57140"/>
                  </a:lnTo>
                  <a:lnTo>
                    <a:pt x="2278959" y="57140"/>
                  </a:lnTo>
                  <a:lnTo>
                    <a:pt x="2421394" y="57140"/>
                  </a:lnTo>
                  <a:lnTo>
                    <a:pt x="2563829" y="114281"/>
                  </a:lnTo>
                  <a:lnTo>
                    <a:pt x="2706264" y="85710"/>
                  </a:lnTo>
                  <a:lnTo>
                    <a:pt x="2848699" y="114281"/>
                  </a:lnTo>
                  <a:lnTo>
                    <a:pt x="2991134" y="171421"/>
                  </a:lnTo>
                  <a:lnTo>
                    <a:pt x="3133569" y="171421"/>
                  </a:lnTo>
                  <a:lnTo>
                    <a:pt x="3276004" y="171421"/>
                  </a:lnTo>
                  <a:lnTo>
                    <a:pt x="3418439" y="199991"/>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99991"/>
            </a:xfrm>
            <a:custGeom>
              <a:avLst/>
              <a:pathLst>
                <a:path w="3418439" h="199991">
                  <a:moveTo>
                    <a:pt x="0" y="0"/>
                  </a:moveTo>
                  <a:lnTo>
                    <a:pt x="142434" y="28570"/>
                  </a:lnTo>
                  <a:lnTo>
                    <a:pt x="284869" y="28570"/>
                  </a:lnTo>
                  <a:lnTo>
                    <a:pt x="427304" y="28570"/>
                  </a:lnTo>
                  <a:lnTo>
                    <a:pt x="569739" y="142851"/>
                  </a:lnTo>
                  <a:lnTo>
                    <a:pt x="712174" y="28570"/>
                  </a:lnTo>
                  <a:lnTo>
                    <a:pt x="854609" y="28570"/>
                  </a:lnTo>
                  <a:lnTo>
                    <a:pt x="997044" y="0"/>
                  </a:lnTo>
                  <a:lnTo>
                    <a:pt x="1139479" y="85710"/>
                  </a:lnTo>
                  <a:lnTo>
                    <a:pt x="1281914" y="28570"/>
                  </a:lnTo>
                  <a:lnTo>
                    <a:pt x="1424349" y="28570"/>
                  </a:lnTo>
                  <a:lnTo>
                    <a:pt x="1566784" y="114281"/>
                  </a:lnTo>
                  <a:lnTo>
                    <a:pt x="1709219" y="57140"/>
                  </a:lnTo>
                  <a:lnTo>
                    <a:pt x="1851654" y="57140"/>
                  </a:lnTo>
                  <a:lnTo>
                    <a:pt x="1994089" y="57140"/>
                  </a:lnTo>
                  <a:lnTo>
                    <a:pt x="2136524" y="57140"/>
                  </a:lnTo>
                  <a:lnTo>
                    <a:pt x="2278959" y="57140"/>
                  </a:lnTo>
                  <a:lnTo>
                    <a:pt x="2421394" y="57140"/>
                  </a:lnTo>
                  <a:lnTo>
                    <a:pt x="2563829" y="114281"/>
                  </a:lnTo>
                  <a:lnTo>
                    <a:pt x="2706264" y="85710"/>
                  </a:lnTo>
                  <a:lnTo>
                    <a:pt x="2848699" y="114281"/>
                  </a:lnTo>
                  <a:lnTo>
                    <a:pt x="2991134" y="171421"/>
                  </a:lnTo>
                  <a:lnTo>
                    <a:pt x="3133569" y="171421"/>
                  </a:lnTo>
                  <a:lnTo>
                    <a:pt x="3276004" y="171421"/>
                  </a:lnTo>
                  <a:lnTo>
                    <a:pt x="3418439" y="199991"/>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99991"/>
            </a:xfrm>
            <a:custGeom>
              <a:avLst/>
              <a:pathLst>
                <a:path w="3418439" h="199991">
                  <a:moveTo>
                    <a:pt x="0" y="0"/>
                  </a:moveTo>
                  <a:lnTo>
                    <a:pt x="142434" y="28570"/>
                  </a:lnTo>
                  <a:lnTo>
                    <a:pt x="284869" y="28570"/>
                  </a:lnTo>
                  <a:lnTo>
                    <a:pt x="427304" y="28570"/>
                  </a:lnTo>
                  <a:lnTo>
                    <a:pt x="569739" y="142851"/>
                  </a:lnTo>
                  <a:lnTo>
                    <a:pt x="712174" y="28570"/>
                  </a:lnTo>
                  <a:lnTo>
                    <a:pt x="854609" y="28570"/>
                  </a:lnTo>
                  <a:lnTo>
                    <a:pt x="997044" y="0"/>
                  </a:lnTo>
                  <a:lnTo>
                    <a:pt x="1139479" y="85710"/>
                  </a:lnTo>
                  <a:lnTo>
                    <a:pt x="1281914" y="28570"/>
                  </a:lnTo>
                  <a:lnTo>
                    <a:pt x="1424349" y="28570"/>
                  </a:lnTo>
                  <a:lnTo>
                    <a:pt x="1566784" y="114281"/>
                  </a:lnTo>
                  <a:lnTo>
                    <a:pt x="1709219" y="57140"/>
                  </a:lnTo>
                  <a:lnTo>
                    <a:pt x="1851654" y="57140"/>
                  </a:lnTo>
                  <a:lnTo>
                    <a:pt x="1994089" y="57140"/>
                  </a:lnTo>
                  <a:lnTo>
                    <a:pt x="2136524" y="57140"/>
                  </a:lnTo>
                  <a:lnTo>
                    <a:pt x="2278959" y="57140"/>
                  </a:lnTo>
                  <a:lnTo>
                    <a:pt x="2421394" y="57140"/>
                  </a:lnTo>
                  <a:lnTo>
                    <a:pt x="2563829" y="114281"/>
                  </a:lnTo>
                  <a:lnTo>
                    <a:pt x="2706264" y="85710"/>
                  </a:lnTo>
                  <a:lnTo>
                    <a:pt x="2848699" y="114281"/>
                  </a:lnTo>
                  <a:lnTo>
                    <a:pt x="2991134" y="171421"/>
                  </a:lnTo>
                  <a:lnTo>
                    <a:pt x="3133569" y="171421"/>
                  </a:lnTo>
                  <a:lnTo>
                    <a:pt x="3276004" y="171421"/>
                  </a:lnTo>
                  <a:lnTo>
                    <a:pt x="3418439" y="199991"/>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37737"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560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560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8175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4420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23166" y="4831778"/>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Lithuania</a:t>
              </a:r>
            </a:p>
          </p:txBody>
        </p:sp>
        <p:sp>
          <p:nvSpPr>
            <p:cNvPr id="60" name="tx60"/>
            <p:cNvSpPr/>
            <p:nvPr/>
          </p:nvSpPr>
          <p:spPr>
            <a:xfrm>
              <a:off x="254885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1130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43432" y="472419"/>
              <a:ext cx="257561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Lithuania, 2000-2024</a:t>
              </a:r>
            </a:p>
          </p:txBody>
        </p:sp>
        <p:sp>
          <p:nvSpPr>
            <p:cNvPr id="63" name="pl63"/>
            <p:cNvSpPr/>
            <p:nvPr/>
          </p:nvSpPr>
          <p:spPr>
            <a:xfrm>
              <a:off x="5244538" y="379413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7987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36562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65136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93711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3700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72275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200849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29423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294196"/>
              <a:ext cx="3418439" cy="999958"/>
            </a:xfrm>
            <a:custGeom>
              <a:avLst/>
              <a:pathLst>
                <a:path w="3418439" h="999958">
                  <a:moveTo>
                    <a:pt x="0" y="0"/>
                  </a:moveTo>
                  <a:lnTo>
                    <a:pt x="142434" y="142851"/>
                  </a:lnTo>
                  <a:lnTo>
                    <a:pt x="284869" y="142851"/>
                  </a:lnTo>
                  <a:lnTo>
                    <a:pt x="427304" y="142851"/>
                  </a:lnTo>
                  <a:lnTo>
                    <a:pt x="569739" y="714256"/>
                  </a:lnTo>
                  <a:lnTo>
                    <a:pt x="712174" y="142851"/>
                  </a:lnTo>
                  <a:lnTo>
                    <a:pt x="854609" y="142851"/>
                  </a:lnTo>
                  <a:lnTo>
                    <a:pt x="997044" y="0"/>
                  </a:lnTo>
                  <a:lnTo>
                    <a:pt x="1139479" y="428553"/>
                  </a:lnTo>
                  <a:lnTo>
                    <a:pt x="1281914" y="142851"/>
                  </a:lnTo>
                  <a:lnTo>
                    <a:pt x="1424349" y="142851"/>
                  </a:lnTo>
                  <a:lnTo>
                    <a:pt x="1566784" y="571405"/>
                  </a:lnTo>
                  <a:lnTo>
                    <a:pt x="1709219" y="285702"/>
                  </a:lnTo>
                  <a:lnTo>
                    <a:pt x="1851654" y="285702"/>
                  </a:lnTo>
                  <a:lnTo>
                    <a:pt x="1994089" y="285702"/>
                  </a:lnTo>
                  <a:lnTo>
                    <a:pt x="2136524" y="285702"/>
                  </a:lnTo>
                  <a:lnTo>
                    <a:pt x="2278959" y="285702"/>
                  </a:lnTo>
                  <a:lnTo>
                    <a:pt x="2421394" y="285702"/>
                  </a:lnTo>
                  <a:lnTo>
                    <a:pt x="2563829" y="571405"/>
                  </a:lnTo>
                  <a:lnTo>
                    <a:pt x="2706264" y="428553"/>
                  </a:lnTo>
                  <a:lnTo>
                    <a:pt x="2848699" y="571405"/>
                  </a:lnTo>
                  <a:lnTo>
                    <a:pt x="2991134" y="857107"/>
                  </a:lnTo>
                  <a:lnTo>
                    <a:pt x="3133569" y="857107"/>
                  </a:lnTo>
                  <a:lnTo>
                    <a:pt x="3276004" y="857107"/>
                  </a:lnTo>
                  <a:lnTo>
                    <a:pt x="3418439" y="999958"/>
                  </a:lnTo>
                </a:path>
              </a:pathLst>
            </a:custGeom>
            <a:ln w="27101" cap="flat">
              <a:solidFill>
                <a:srgbClr val="0058AB">
                  <a:alpha val="100000"/>
                </a:srgbClr>
              </a:solidFill>
              <a:prstDash val="solid"/>
              <a:round/>
            </a:ln>
          </p:spPr>
          <p:txBody>
            <a:bodyPr/>
            <a:lstStyle/>
            <a:p/>
          </p:txBody>
        </p:sp>
        <p:sp>
          <p:nvSpPr>
            <p:cNvPr id="80" name="pl80"/>
            <p:cNvSpPr/>
            <p:nvPr/>
          </p:nvSpPr>
          <p:spPr>
            <a:xfrm>
              <a:off x="5415460" y="2722750"/>
              <a:ext cx="3418439" cy="1142810"/>
            </a:xfrm>
            <a:custGeom>
              <a:avLst/>
              <a:pathLst>
                <a:path w="3418439" h="1142810">
                  <a:moveTo>
                    <a:pt x="0" y="1142810"/>
                  </a:moveTo>
                  <a:lnTo>
                    <a:pt x="142434" y="999958"/>
                  </a:lnTo>
                  <a:lnTo>
                    <a:pt x="284869" y="999958"/>
                  </a:lnTo>
                  <a:lnTo>
                    <a:pt x="427304" y="857107"/>
                  </a:lnTo>
                  <a:lnTo>
                    <a:pt x="569739" y="714256"/>
                  </a:lnTo>
                  <a:lnTo>
                    <a:pt x="712174" y="571405"/>
                  </a:lnTo>
                  <a:lnTo>
                    <a:pt x="854609" y="428553"/>
                  </a:lnTo>
                  <a:lnTo>
                    <a:pt x="997044" y="428553"/>
                  </a:lnTo>
                  <a:lnTo>
                    <a:pt x="1139479" y="285702"/>
                  </a:lnTo>
                  <a:lnTo>
                    <a:pt x="1281914" y="142851"/>
                  </a:lnTo>
                  <a:lnTo>
                    <a:pt x="1424349" y="142851"/>
                  </a:lnTo>
                  <a:lnTo>
                    <a:pt x="1566784" y="142851"/>
                  </a:lnTo>
                  <a:lnTo>
                    <a:pt x="1709219" y="142851"/>
                  </a:lnTo>
                  <a:lnTo>
                    <a:pt x="1851654" y="142851"/>
                  </a:lnTo>
                  <a:lnTo>
                    <a:pt x="1994089" y="142851"/>
                  </a:lnTo>
                  <a:lnTo>
                    <a:pt x="2136524" y="142851"/>
                  </a:lnTo>
                  <a:lnTo>
                    <a:pt x="2278959" y="0"/>
                  </a:lnTo>
                  <a:lnTo>
                    <a:pt x="2421394" y="0"/>
                  </a:lnTo>
                  <a:lnTo>
                    <a:pt x="2563829" y="0"/>
                  </a:lnTo>
                  <a:lnTo>
                    <a:pt x="2706264" y="0"/>
                  </a:lnTo>
                  <a:lnTo>
                    <a:pt x="2848699" y="285702"/>
                  </a:lnTo>
                  <a:lnTo>
                    <a:pt x="2991134" y="428553"/>
                  </a:lnTo>
                  <a:lnTo>
                    <a:pt x="3133569" y="142851"/>
                  </a:lnTo>
                  <a:lnTo>
                    <a:pt x="3276004" y="142851"/>
                  </a:lnTo>
                  <a:lnTo>
                    <a:pt x="3418439" y="142851"/>
                  </a:lnTo>
                </a:path>
              </a:pathLst>
            </a:custGeom>
            <a:ln w="27101" cap="flat">
              <a:solidFill>
                <a:srgbClr val="80BD41">
                  <a:alpha val="100000"/>
                </a:srgbClr>
              </a:solidFill>
              <a:prstDash val="solid"/>
              <a:round/>
            </a:ln>
          </p:spPr>
          <p:txBody>
            <a:bodyPr/>
            <a:lstStyle/>
            <a:p/>
          </p:txBody>
        </p:sp>
        <p:sp>
          <p:nvSpPr>
            <p:cNvPr id="81" name="pl81"/>
            <p:cNvSpPr/>
            <p:nvPr/>
          </p:nvSpPr>
          <p:spPr>
            <a:xfrm>
              <a:off x="5415460" y="2579899"/>
              <a:ext cx="3418439" cy="285702"/>
            </a:xfrm>
            <a:custGeom>
              <a:avLst/>
              <a:pathLst>
                <a:path w="3418439" h="285702">
                  <a:moveTo>
                    <a:pt x="0" y="285702"/>
                  </a:moveTo>
                  <a:lnTo>
                    <a:pt x="142434" y="142851"/>
                  </a:lnTo>
                  <a:lnTo>
                    <a:pt x="284869" y="142851"/>
                  </a:lnTo>
                  <a:lnTo>
                    <a:pt x="427304" y="142851"/>
                  </a:lnTo>
                  <a:lnTo>
                    <a:pt x="569739" y="142851"/>
                  </a:lnTo>
                  <a:lnTo>
                    <a:pt x="712174" y="0"/>
                  </a:lnTo>
                  <a:lnTo>
                    <a:pt x="854609" y="0"/>
                  </a:lnTo>
                  <a:lnTo>
                    <a:pt x="997044" y="0"/>
                  </a:lnTo>
                  <a:lnTo>
                    <a:pt x="1139479" y="0"/>
                  </a:lnTo>
                  <a:lnTo>
                    <a:pt x="1281914" y="142851"/>
                  </a:lnTo>
                  <a:lnTo>
                    <a:pt x="1424349" y="142851"/>
                  </a:lnTo>
                  <a:lnTo>
                    <a:pt x="1566784" y="0"/>
                  </a:lnTo>
                  <a:lnTo>
                    <a:pt x="1709219" y="142851"/>
                  </a:lnTo>
                  <a:lnTo>
                    <a:pt x="1851654" y="142851"/>
                  </a:lnTo>
                  <a:lnTo>
                    <a:pt x="1994089" y="142851"/>
                  </a:lnTo>
                  <a:lnTo>
                    <a:pt x="2136524" y="142851"/>
                  </a:lnTo>
                  <a:lnTo>
                    <a:pt x="2278959" y="142851"/>
                  </a:lnTo>
                  <a:lnTo>
                    <a:pt x="2421394" y="142851"/>
                  </a:lnTo>
                  <a:lnTo>
                    <a:pt x="2563829" y="142851"/>
                  </a:lnTo>
                  <a:lnTo>
                    <a:pt x="2706264" y="142851"/>
                  </a:lnTo>
                  <a:lnTo>
                    <a:pt x="2848699" y="142851"/>
                  </a:lnTo>
                  <a:lnTo>
                    <a:pt x="2991134" y="142851"/>
                  </a:lnTo>
                  <a:lnTo>
                    <a:pt x="3133569" y="142851"/>
                  </a:lnTo>
                  <a:lnTo>
                    <a:pt x="3276004" y="142851"/>
                  </a:lnTo>
                  <a:lnTo>
                    <a:pt x="3418439" y="142851"/>
                  </a:lnTo>
                </a:path>
              </a:pathLst>
            </a:custGeom>
            <a:ln w="27101" cap="flat">
              <a:solidFill>
                <a:srgbClr val="961A49">
                  <a:alpha val="100000"/>
                </a:srgbClr>
              </a:solidFill>
              <a:prstDash val="solid"/>
              <a:round/>
            </a:ln>
          </p:spPr>
          <p:txBody>
            <a:bodyPr/>
            <a:lstStyle/>
            <a:p/>
          </p:txBody>
        </p:sp>
        <p:sp>
          <p:nvSpPr>
            <p:cNvPr id="82" name="pl82"/>
            <p:cNvSpPr/>
            <p:nvPr/>
          </p:nvSpPr>
          <p:spPr>
            <a:xfrm>
              <a:off x="5415460" y="272275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294196"/>
              <a:ext cx="3418439" cy="999958"/>
            </a:xfrm>
            <a:custGeom>
              <a:avLst/>
              <a:pathLst>
                <a:path w="3418439" h="999958">
                  <a:moveTo>
                    <a:pt x="0" y="0"/>
                  </a:moveTo>
                  <a:lnTo>
                    <a:pt x="142434" y="142851"/>
                  </a:lnTo>
                  <a:lnTo>
                    <a:pt x="284869" y="142851"/>
                  </a:lnTo>
                  <a:lnTo>
                    <a:pt x="427304" y="142851"/>
                  </a:lnTo>
                  <a:lnTo>
                    <a:pt x="569739" y="714256"/>
                  </a:lnTo>
                  <a:lnTo>
                    <a:pt x="712174" y="142851"/>
                  </a:lnTo>
                  <a:lnTo>
                    <a:pt x="854609" y="142851"/>
                  </a:lnTo>
                  <a:lnTo>
                    <a:pt x="997044" y="0"/>
                  </a:lnTo>
                  <a:lnTo>
                    <a:pt x="1139479" y="428553"/>
                  </a:lnTo>
                  <a:lnTo>
                    <a:pt x="1281914" y="142851"/>
                  </a:lnTo>
                  <a:lnTo>
                    <a:pt x="1424349" y="142851"/>
                  </a:lnTo>
                  <a:lnTo>
                    <a:pt x="1566784" y="571405"/>
                  </a:lnTo>
                  <a:lnTo>
                    <a:pt x="1709219" y="285702"/>
                  </a:lnTo>
                  <a:lnTo>
                    <a:pt x="1851654" y="285702"/>
                  </a:lnTo>
                  <a:lnTo>
                    <a:pt x="1994089" y="285702"/>
                  </a:lnTo>
                  <a:lnTo>
                    <a:pt x="2136524" y="285702"/>
                  </a:lnTo>
                  <a:lnTo>
                    <a:pt x="2278959" y="285702"/>
                  </a:lnTo>
                  <a:lnTo>
                    <a:pt x="2421394" y="285702"/>
                  </a:lnTo>
                  <a:lnTo>
                    <a:pt x="2563829" y="571405"/>
                  </a:lnTo>
                  <a:lnTo>
                    <a:pt x="2706264" y="428553"/>
                  </a:lnTo>
                  <a:lnTo>
                    <a:pt x="2848699" y="571405"/>
                  </a:lnTo>
                  <a:lnTo>
                    <a:pt x="2991134" y="857107"/>
                  </a:lnTo>
                  <a:lnTo>
                    <a:pt x="3133569" y="857107"/>
                  </a:lnTo>
                  <a:lnTo>
                    <a:pt x="3276004" y="857107"/>
                  </a:lnTo>
                  <a:lnTo>
                    <a:pt x="3418439" y="999958"/>
                  </a:lnTo>
                </a:path>
              </a:pathLst>
            </a:custGeom>
            <a:ln w="43362" cap="flat">
              <a:solidFill>
                <a:srgbClr val="000000">
                  <a:alpha val="100000"/>
                </a:srgbClr>
              </a:solidFill>
              <a:prstDash val="solid"/>
              <a:round/>
            </a:ln>
          </p:spPr>
          <p:txBody>
            <a:bodyPr/>
            <a:lstStyle/>
            <a:p/>
          </p:txBody>
        </p:sp>
        <p:sp>
          <p:nvSpPr>
            <p:cNvPr id="84" name="pl84"/>
            <p:cNvSpPr/>
            <p:nvPr/>
          </p:nvSpPr>
          <p:spPr>
            <a:xfrm>
              <a:off x="5415460" y="1779932"/>
              <a:ext cx="0" cy="514264"/>
            </a:xfrm>
            <a:custGeom>
              <a:avLst/>
              <a:pathLst>
                <a:path w="0" h="514264">
                  <a:moveTo>
                    <a:pt x="0" y="51426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1779932"/>
              <a:ext cx="0" cy="657115"/>
            </a:xfrm>
            <a:custGeom>
              <a:avLst/>
              <a:pathLst>
                <a:path w="0" h="657115">
                  <a:moveTo>
                    <a:pt x="0" y="65711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1779932"/>
              <a:ext cx="0" cy="657115"/>
            </a:xfrm>
            <a:custGeom>
              <a:avLst/>
              <a:pathLst>
                <a:path w="0" h="657115">
                  <a:moveTo>
                    <a:pt x="0" y="65711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1779932"/>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1779932"/>
              <a:ext cx="0" cy="942818"/>
            </a:xfrm>
            <a:custGeom>
              <a:avLst/>
              <a:pathLst>
                <a:path w="0" h="942818">
                  <a:moveTo>
                    <a:pt x="0" y="9428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1779932"/>
              <a:ext cx="0" cy="1371372"/>
            </a:xfrm>
            <a:custGeom>
              <a:avLst/>
              <a:pathLst>
                <a:path w="0" h="1371372">
                  <a:moveTo>
                    <a:pt x="0" y="137137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1779932"/>
              <a:ext cx="0" cy="1514223"/>
            </a:xfrm>
            <a:custGeom>
              <a:avLst/>
              <a:pathLst>
                <a:path w="0" h="1514223">
                  <a:moveTo>
                    <a:pt x="0" y="151422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294196"/>
              <a:ext cx="3418439" cy="999958"/>
            </a:xfrm>
            <a:custGeom>
              <a:avLst/>
              <a:pathLst>
                <a:path w="3418439" h="999958">
                  <a:moveTo>
                    <a:pt x="0" y="0"/>
                  </a:moveTo>
                  <a:lnTo>
                    <a:pt x="142434" y="142851"/>
                  </a:lnTo>
                  <a:lnTo>
                    <a:pt x="284869" y="142851"/>
                  </a:lnTo>
                  <a:lnTo>
                    <a:pt x="427304" y="142851"/>
                  </a:lnTo>
                  <a:lnTo>
                    <a:pt x="569739" y="714256"/>
                  </a:lnTo>
                  <a:lnTo>
                    <a:pt x="712174" y="142851"/>
                  </a:lnTo>
                  <a:lnTo>
                    <a:pt x="854609" y="142851"/>
                  </a:lnTo>
                  <a:lnTo>
                    <a:pt x="997044" y="0"/>
                  </a:lnTo>
                  <a:lnTo>
                    <a:pt x="1139479" y="428553"/>
                  </a:lnTo>
                  <a:lnTo>
                    <a:pt x="1281914" y="142851"/>
                  </a:lnTo>
                  <a:lnTo>
                    <a:pt x="1424349" y="142851"/>
                  </a:lnTo>
                  <a:lnTo>
                    <a:pt x="1566784" y="571405"/>
                  </a:lnTo>
                  <a:lnTo>
                    <a:pt x="1709219" y="285702"/>
                  </a:lnTo>
                  <a:lnTo>
                    <a:pt x="1851654" y="285702"/>
                  </a:lnTo>
                  <a:lnTo>
                    <a:pt x="1994089" y="285702"/>
                  </a:lnTo>
                  <a:lnTo>
                    <a:pt x="2136524" y="285702"/>
                  </a:lnTo>
                  <a:lnTo>
                    <a:pt x="2278959" y="285702"/>
                  </a:lnTo>
                  <a:lnTo>
                    <a:pt x="2421394" y="285702"/>
                  </a:lnTo>
                  <a:lnTo>
                    <a:pt x="2563829" y="571405"/>
                  </a:lnTo>
                  <a:lnTo>
                    <a:pt x="2706264" y="428553"/>
                  </a:lnTo>
                  <a:lnTo>
                    <a:pt x="2848699" y="571405"/>
                  </a:lnTo>
                  <a:lnTo>
                    <a:pt x="2991134" y="857107"/>
                  </a:lnTo>
                  <a:lnTo>
                    <a:pt x="3133569" y="857107"/>
                  </a:lnTo>
                  <a:lnTo>
                    <a:pt x="3276004" y="857107"/>
                  </a:lnTo>
                  <a:lnTo>
                    <a:pt x="3418439" y="999958"/>
                  </a:lnTo>
                </a:path>
              </a:pathLst>
            </a:custGeom>
            <a:ln w="27101" cap="flat">
              <a:solidFill>
                <a:srgbClr val="0058AB">
                  <a:alpha val="100000"/>
                </a:srgbClr>
              </a:solidFill>
              <a:prstDash val="solid"/>
              <a:round/>
            </a:ln>
          </p:spPr>
          <p:txBody>
            <a:bodyPr/>
            <a:lstStyle/>
            <a:p/>
          </p:txBody>
        </p:sp>
        <p:sp>
          <p:nvSpPr>
            <p:cNvPr id="92" name="tx92"/>
            <p:cNvSpPr/>
            <p:nvPr/>
          </p:nvSpPr>
          <p:spPr>
            <a:xfrm>
              <a:off x="5385315" y="16822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097490"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09665"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521840"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091580"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3270" y="168229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85705" y="168399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901372" y="28264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6102" y="26823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57693" y="338666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706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95815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64950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64950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57519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3376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916604" y="4831778"/>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Lithuania</a:t>
              </a:r>
            </a:p>
          </p:txBody>
        </p:sp>
        <p:sp>
          <p:nvSpPr>
            <p:cNvPr id="118" name="tx118"/>
            <p:cNvSpPr/>
            <p:nvPr/>
          </p:nvSpPr>
          <p:spPr>
            <a:xfrm>
              <a:off x="68422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60474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512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4195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877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5560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3854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4536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5218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4537715" cy="149993"/>
            </a:xfrm>
            <a:prstGeom prst="rect">
              <a:avLst/>
            </a:prstGeom>
            <a:solidFill>
              <a:srgbClr val="1CABE2">
                <a:alpha val="80000"/>
              </a:srgbClr>
            </a:solidFill>
          </p:spPr>
          <p:txBody>
            <a:bodyPr/>
            <a:lstStyle/>
            <a:p/>
          </p:txBody>
        </p:sp>
        <p:sp>
          <p:nvSpPr>
            <p:cNvPr id="133" name="rc133"/>
            <p:cNvSpPr/>
            <p:nvPr/>
          </p:nvSpPr>
          <p:spPr>
            <a:xfrm>
              <a:off x="1317178" y="5637654"/>
              <a:ext cx="6192306"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15233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510406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717230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2" name="tx14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Lithuania (92%) was 3 percentage points higher than the global average (89%) and 5 percentage points lower than the average across all non-programme countries (97%).
National DTP1 coverage was 4 percentage points lower than in 2019 (96%).
This equates to 2,000 zero-dose children in 2024 compared to 1,000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Lithuania ranked number 5 out of 41 countries for lowest DTP1 coverage (based on tied ranks).
Lithuania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F26A21">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Lithuania ranked number 22 out of 41 countries with 2,000 zero-dose children.
In 2024, Lithuania ranked number 23 out of 41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08716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01042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193367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85693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54879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47204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39530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2909314"/>
              <a:ext cx="204851" cy="1716220"/>
            </a:xfrm>
            <a:prstGeom prst="rect">
              <a:avLst/>
            </a:prstGeom>
            <a:solidFill>
              <a:srgbClr val="80BD41">
                <a:alpha val="100000"/>
              </a:srgbClr>
            </a:solidFill>
          </p:spPr>
          <p:txBody>
            <a:bodyPr/>
            <a:lstStyle/>
            <a:p/>
          </p:txBody>
        </p:sp>
        <p:sp>
          <p:nvSpPr>
            <p:cNvPr id="26" name="rc26"/>
            <p:cNvSpPr/>
            <p:nvPr/>
          </p:nvSpPr>
          <p:spPr>
            <a:xfrm>
              <a:off x="1271992" y="2799756"/>
              <a:ext cx="204851" cy="18250"/>
            </a:xfrm>
            <a:prstGeom prst="rect">
              <a:avLst/>
            </a:prstGeom>
            <a:solidFill>
              <a:srgbClr val="0058AB">
                <a:alpha val="100000"/>
              </a:srgbClr>
            </a:solidFill>
          </p:spPr>
          <p:txBody>
            <a:bodyPr/>
            <a:lstStyle/>
            <a:p/>
          </p:txBody>
        </p:sp>
        <p:sp>
          <p:nvSpPr>
            <p:cNvPr id="27" name="rc27"/>
            <p:cNvSpPr/>
            <p:nvPr/>
          </p:nvSpPr>
          <p:spPr>
            <a:xfrm>
              <a:off x="1271992" y="2818007"/>
              <a:ext cx="204851" cy="91307"/>
            </a:xfrm>
            <a:prstGeom prst="rect">
              <a:avLst/>
            </a:prstGeom>
            <a:solidFill>
              <a:srgbClr val="1CABE2">
                <a:alpha val="100000"/>
              </a:srgbClr>
            </a:solidFill>
          </p:spPr>
          <p:txBody>
            <a:bodyPr/>
            <a:lstStyle/>
            <a:p/>
          </p:txBody>
        </p:sp>
        <p:sp>
          <p:nvSpPr>
            <p:cNvPr id="28" name="rc28"/>
            <p:cNvSpPr/>
            <p:nvPr/>
          </p:nvSpPr>
          <p:spPr>
            <a:xfrm>
              <a:off x="1499604" y="3037770"/>
              <a:ext cx="204851" cy="1587765"/>
            </a:xfrm>
            <a:prstGeom prst="rect">
              <a:avLst/>
            </a:prstGeom>
            <a:solidFill>
              <a:srgbClr val="80BD41">
                <a:alpha val="100000"/>
              </a:srgbClr>
            </a:solidFill>
          </p:spPr>
          <p:txBody>
            <a:bodyPr/>
            <a:lstStyle/>
            <a:p/>
          </p:txBody>
        </p:sp>
        <p:sp>
          <p:nvSpPr>
            <p:cNvPr id="29" name="rc29"/>
            <p:cNvSpPr/>
            <p:nvPr/>
          </p:nvSpPr>
          <p:spPr>
            <a:xfrm>
              <a:off x="1499604" y="2954215"/>
              <a:ext cx="204851" cy="33432"/>
            </a:xfrm>
            <a:prstGeom prst="rect">
              <a:avLst/>
            </a:prstGeom>
            <a:solidFill>
              <a:srgbClr val="0058AB">
                <a:alpha val="100000"/>
              </a:srgbClr>
            </a:solidFill>
          </p:spPr>
          <p:txBody>
            <a:bodyPr/>
            <a:lstStyle/>
            <a:p/>
          </p:txBody>
        </p:sp>
        <p:sp>
          <p:nvSpPr>
            <p:cNvPr id="30" name="rc30"/>
            <p:cNvSpPr/>
            <p:nvPr/>
          </p:nvSpPr>
          <p:spPr>
            <a:xfrm>
              <a:off x="1499604" y="2987648"/>
              <a:ext cx="204851" cy="50122"/>
            </a:xfrm>
            <a:prstGeom prst="rect">
              <a:avLst/>
            </a:prstGeom>
            <a:solidFill>
              <a:srgbClr val="1CABE2">
                <a:alpha val="100000"/>
              </a:srgbClr>
            </a:solidFill>
          </p:spPr>
          <p:txBody>
            <a:bodyPr/>
            <a:lstStyle/>
            <a:p/>
          </p:txBody>
        </p:sp>
        <p:sp>
          <p:nvSpPr>
            <p:cNvPr id="31" name="rc31"/>
            <p:cNvSpPr/>
            <p:nvPr/>
          </p:nvSpPr>
          <p:spPr>
            <a:xfrm>
              <a:off x="1727217" y="3121864"/>
              <a:ext cx="204851" cy="1503671"/>
            </a:xfrm>
            <a:prstGeom prst="rect">
              <a:avLst/>
            </a:prstGeom>
            <a:solidFill>
              <a:srgbClr val="80BD41">
                <a:alpha val="100000"/>
              </a:srgbClr>
            </a:solidFill>
          </p:spPr>
          <p:txBody>
            <a:bodyPr/>
            <a:lstStyle/>
            <a:p/>
          </p:txBody>
        </p:sp>
        <p:sp>
          <p:nvSpPr>
            <p:cNvPr id="32" name="rc32"/>
            <p:cNvSpPr/>
            <p:nvPr/>
          </p:nvSpPr>
          <p:spPr>
            <a:xfrm>
              <a:off x="1727217" y="3042723"/>
              <a:ext cx="204851" cy="31656"/>
            </a:xfrm>
            <a:prstGeom prst="rect">
              <a:avLst/>
            </a:prstGeom>
            <a:solidFill>
              <a:srgbClr val="0058AB">
                <a:alpha val="100000"/>
              </a:srgbClr>
            </a:solidFill>
          </p:spPr>
          <p:txBody>
            <a:bodyPr/>
            <a:lstStyle/>
            <a:p/>
          </p:txBody>
        </p:sp>
        <p:sp>
          <p:nvSpPr>
            <p:cNvPr id="33" name="rc33"/>
            <p:cNvSpPr/>
            <p:nvPr/>
          </p:nvSpPr>
          <p:spPr>
            <a:xfrm>
              <a:off x="1727217" y="3074379"/>
              <a:ext cx="204851" cy="47484"/>
            </a:xfrm>
            <a:prstGeom prst="rect">
              <a:avLst/>
            </a:prstGeom>
            <a:solidFill>
              <a:srgbClr val="1CABE2">
                <a:alpha val="100000"/>
              </a:srgbClr>
            </a:solidFill>
          </p:spPr>
          <p:txBody>
            <a:bodyPr/>
            <a:lstStyle/>
            <a:p/>
          </p:txBody>
        </p:sp>
        <p:sp>
          <p:nvSpPr>
            <p:cNvPr id="34" name="rc34"/>
            <p:cNvSpPr/>
            <p:nvPr/>
          </p:nvSpPr>
          <p:spPr>
            <a:xfrm>
              <a:off x="1954829" y="3111096"/>
              <a:ext cx="204851" cy="1514438"/>
            </a:xfrm>
            <a:prstGeom prst="rect">
              <a:avLst/>
            </a:prstGeom>
            <a:solidFill>
              <a:srgbClr val="80BD41">
                <a:alpha val="100000"/>
              </a:srgbClr>
            </a:solidFill>
          </p:spPr>
          <p:txBody>
            <a:bodyPr/>
            <a:lstStyle/>
            <a:p/>
          </p:txBody>
        </p:sp>
        <p:sp>
          <p:nvSpPr>
            <p:cNvPr id="35" name="rc35"/>
            <p:cNvSpPr/>
            <p:nvPr/>
          </p:nvSpPr>
          <p:spPr>
            <a:xfrm>
              <a:off x="1954829" y="3014458"/>
              <a:ext cx="204851" cy="32194"/>
            </a:xfrm>
            <a:prstGeom prst="rect">
              <a:avLst/>
            </a:prstGeom>
            <a:solidFill>
              <a:srgbClr val="0058AB">
                <a:alpha val="100000"/>
              </a:srgbClr>
            </a:solidFill>
          </p:spPr>
          <p:txBody>
            <a:bodyPr/>
            <a:lstStyle/>
            <a:p/>
          </p:txBody>
        </p:sp>
        <p:sp>
          <p:nvSpPr>
            <p:cNvPr id="36" name="rc36"/>
            <p:cNvSpPr/>
            <p:nvPr/>
          </p:nvSpPr>
          <p:spPr>
            <a:xfrm>
              <a:off x="1954829" y="3046653"/>
              <a:ext cx="204851" cy="64443"/>
            </a:xfrm>
            <a:prstGeom prst="rect">
              <a:avLst/>
            </a:prstGeom>
            <a:solidFill>
              <a:srgbClr val="1CABE2">
                <a:alpha val="100000"/>
              </a:srgbClr>
            </a:solidFill>
          </p:spPr>
          <p:txBody>
            <a:bodyPr/>
            <a:lstStyle/>
            <a:p/>
          </p:txBody>
        </p:sp>
        <p:sp>
          <p:nvSpPr>
            <p:cNvPr id="37" name="rc37"/>
            <p:cNvSpPr/>
            <p:nvPr/>
          </p:nvSpPr>
          <p:spPr>
            <a:xfrm>
              <a:off x="2182442" y="3117880"/>
              <a:ext cx="204851" cy="1507655"/>
            </a:xfrm>
            <a:prstGeom prst="rect">
              <a:avLst/>
            </a:prstGeom>
            <a:solidFill>
              <a:srgbClr val="80BD41">
                <a:alpha val="100000"/>
              </a:srgbClr>
            </a:solidFill>
          </p:spPr>
          <p:txBody>
            <a:bodyPr/>
            <a:lstStyle/>
            <a:p/>
          </p:txBody>
        </p:sp>
        <p:sp>
          <p:nvSpPr>
            <p:cNvPr id="38" name="rc38"/>
            <p:cNvSpPr/>
            <p:nvPr/>
          </p:nvSpPr>
          <p:spPr>
            <a:xfrm>
              <a:off x="2182442" y="3021619"/>
              <a:ext cx="204851" cy="96260"/>
            </a:xfrm>
            <a:prstGeom prst="rect">
              <a:avLst/>
            </a:prstGeom>
            <a:solidFill>
              <a:srgbClr val="0058AB">
                <a:alpha val="100000"/>
              </a:srgbClr>
            </a:solidFill>
          </p:spPr>
          <p:txBody>
            <a:bodyPr/>
            <a:lstStyle/>
            <a:p/>
          </p:txBody>
        </p:sp>
        <p:sp>
          <p:nvSpPr>
            <p:cNvPr id="39" name="rc39"/>
            <p:cNvSpPr/>
            <p:nvPr/>
          </p:nvSpPr>
          <p:spPr>
            <a:xfrm>
              <a:off x="2182442" y="3117880"/>
              <a:ext cx="204851" cy="0"/>
            </a:xfrm>
            <a:prstGeom prst="rect">
              <a:avLst/>
            </a:prstGeom>
            <a:solidFill>
              <a:srgbClr val="1CABE2">
                <a:alpha val="100000"/>
              </a:srgbClr>
            </a:solidFill>
          </p:spPr>
          <p:txBody>
            <a:bodyPr/>
            <a:lstStyle/>
            <a:p/>
          </p:txBody>
        </p:sp>
        <p:sp>
          <p:nvSpPr>
            <p:cNvPr id="40" name="rc40"/>
            <p:cNvSpPr/>
            <p:nvPr/>
          </p:nvSpPr>
          <p:spPr>
            <a:xfrm>
              <a:off x="2410055" y="3119872"/>
              <a:ext cx="204851" cy="1505663"/>
            </a:xfrm>
            <a:prstGeom prst="rect">
              <a:avLst/>
            </a:prstGeom>
            <a:solidFill>
              <a:srgbClr val="80BD41">
                <a:alpha val="100000"/>
              </a:srgbClr>
            </a:solidFill>
          </p:spPr>
          <p:txBody>
            <a:bodyPr/>
            <a:lstStyle/>
            <a:p/>
          </p:txBody>
        </p:sp>
        <p:sp>
          <p:nvSpPr>
            <p:cNvPr id="41" name="rc41"/>
            <p:cNvSpPr/>
            <p:nvPr/>
          </p:nvSpPr>
          <p:spPr>
            <a:xfrm>
              <a:off x="2410055" y="3023772"/>
              <a:ext cx="204851" cy="32033"/>
            </a:xfrm>
            <a:prstGeom prst="rect">
              <a:avLst/>
            </a:prstGeom>
            <a:solidFill>
              <a:srgbClr val="0058AB">
                <a:alpha val="100000"/>
              </a:srgbClr>
            </a:solidFill>
          </p:spPr>
          <p:txBody>
            <a:bodyPr/>
            <a:lstStyle/>
            <a:p/>
          </p:txBody>
        </p:sp>
        <p:sp>
          <p:nvSpPr>
            <p:cNvPr id="42" name="rc42"/>
            <p:cNvSpPr/>
            <p:nvPr/>
          </p:nvSpPr>
          <p:spPr>
            <a:xfrm>
              <a:off x="2410055" y="3055805"/>
              <a:ext cx="204851" cy="64066"/>
            </a:xfrm>
            <a:prstGeom prst="rect">
              <a:avLst/>
            </a:prstGeom>
            <a:solidFill>
              <a:srgbClr val="1CABE2">
                <a:alpha val="100000"/>
              </a:srgbClr>
            </a:solidFill>
          </p:spPr>
          <p:txBody>
            <a:bodyPr/>
            <a:lstStyle/>
            <a:p/>
          </p:txBody>
        </p:sp>
        <p:sp>
          <p:nvSpPr>
            <p:cNvPr id="43" name="rc43"/>
            <p:cNvSpPr/>
            <p:nvPr/>
          </p:nvSpPr>
          <p:spPr>
            <a:xfrm>
              <a:off x="2637667" y="3130747"/>
              <a:ext cx="204851" cy="1494788"/>
            </a:xfrm>
            <a:prstGeom prst="rect">
              <a:avLst/>
            </a:prstGeom>
            <a:solidFill>
              <a:srgbClr val="80BD41">
                <a:alpha val="100000"/>
              </a:srgbClr>
            </a:solidFill>
          </p:spPr>
          <p:txBody>
            <a:bodyPr/>
            <a:lstStyle/>
            <a:p/>
          </p:txBody>
        </p:sp>
        <p:sp>
          <p:nvSpPr>
            <p:cNvPr id="44" name="rc44"/>
            <p:cNvSpPr/>
            <p:nvPr/>
          </p:nvSpPr>
          <p:spPr>
            <a:xfrm>
              <a:off x="2637667" y="3035347"/>
              <a:ext cx="204851" cy="31817"/>
            </a:xfrm>
            <a:prstGeom prst="rect">
              <a:avLst/>
            </a:prstGeom>
            <a:solidFill>
              <a:srgbClr val="0058AB">
                <a:alpha val="100000"/>
              </a:srgbClr>
            </a:solidFill>
          </p:spPr>
          <p:txBody>
            <a:bodyPr/>
            <a:lstStyle/>
            <a:p/>
          </p:txBody>
        </p:sp>
        <p:sp>
          <p:nvSpPr>
            <p:cNvPr id="45" name="rc45"/>
            <p:cNvSpPr/>
            <p:nvPr/>
          </p:nvSpPr>
          <p:spPr>
            <a:xfrm>
              <a:off x="2637667" y="3067165"/>
              <a:ext cx="204851" cy="63581"/>
            </a:xfrm>
            <a:prstGeom prst="rect">
              <a:avLst/>
            </a:prstGeom>
            <a:solidFill>
              <a:srgbClr val="1CABE2">
                <a:alpha val="100000"/>
              </a:srgbClr>
            </a:solidFill>
          </p:spPr>
          <p:txBody>
            <a:bodyPr/>
            <a:lstStyle/>
            <a:p/>
          </p:txBody>
        </p:sp>
        <p:sp>
          <p:nvSpPr>
            <p:cNvPr id="46" name="rc46"/>
            <p:cNvSpPr/>
            <p:nvPr/>
          </p:nvSpPr>
          <p:spPr>
            <a:xfrm>
              <a:off x="2865280" y="3091446"/>
              <a:ext cx="204851" cy="1534089"/>
            </a:xfrm>
            <a:prstGeom prst="rect">
              <a:avLst/>
            </a:prstGeom>
            <a:solidFill>
              <a:srgbClr val="80BD41">
                <a:alpha val="100000"/>
              </a:srgbClr>
            </a:solidFill>
          </p:spPr>
          <p:txBody>
            <a:bodyPr/>
            <a:lstStyle/>
            <a:p/>
          </p:txBody>
        </p:sp>
        <p:sp>
          <p:nvSpPr>
            <p:cNvPr id="47" name="rc47"/>
            <p:cNvSpPr/>
            <p:nvPr/>
          </p:nvSpPr>
          <p:spPr>
            <a:xfrm>
              <a:off x="2865280" y="3010690"/>
              <a:ext cx="204851" cy="16151"/>
            </a:xfrm>
            <a:prstGeom prst="rect">
              <a:avLst/>
            </a:prstGeom>
            <a:solidFill>
              <a:srgbClr val="0058AB">
                <a:alpha val="100000"/>
              </a:srgbClr>
            </a:solidFill>
          </p:spPr>
          <p:txBody>
            <a:bodyPr/>
            <a:lstStyle/>
            <a:p/>
          </p:txBody>
        </p:sp>
        <p:sp>
          <p:nvSpPr>
            <p:cNvPr id="48" name="rc48"/>
            <p:cNvSpPr/>
            <p:nvPr/>
          </p:nvSpPr>
          <p:spPr>
            <a:xfrm>
              <a:off x="2865280" y="3026841"/>
              <a:ext cx="204851" cy="64604"/>
            </a:xfrm>
            <a:prstGeom prst="rect">
              <a:avLst/>
            </a:prstGeom>
            <a:solidFill>
              <a:srgbClr val="1CABE2">
                <a:alpha val="100000"/>
              </a:srgbClr>
            </a:solidFill>
          </p:spPr>
          <p:txBody>
            <a:bodyPr/>
            <a:lstStyle/>
            <a:p/>
          </p:txBody>
        </p:sp>
        <p:sp>
          <p:nvSpPr>
            <p:cNvPr id="49" name="rc49"/>
            <p:cNvSpPr/>
            <p:nvPr/>
          </p:nvSpPr>
          <p:spPr>
            <a:xfrm>
              <a:off x="3092892" y="2998200"/>
              <a:ext cx="204851" cy="1627335"/>
            </a:xfrm>
            <a:prstGeom prst="rect">
              <a:avLst/>
            </a:prstGeom>
            <a:solidFill>
              <a:srgbClr val="80BD41">
                <a:alpha val="100000"/>
              </a:srgbClr>
            </a:solidFill>
          </p:spPr>
          <p:txBody>
            <a:bodyPr/>
            <a:lstStyle/>
            <a:p/>
          </p:txBody>
        </p:sp>
        <p:sp>
          <p:nvSpPr>
            <p:cNvPr id="50" name="rc50"/>
            <p:cNvSpPr/>
            <p:nvPr/>
          </p:nvSpPr>
          <p:spPr>
            <a:xfrm>
              <a:off x="3092892" y="2930419"/>
              <a:ext cx="204851" cy="67780"/>
            </a:xfrm>
            <a:prstGeom prst="rect">
              <a:avLst/>
            </a:prstGeom>
            <a:solidFill>
              <a:srgbClr val="0058AB">
                <a:alpha val="100000"/>
              </a:srgbClr>
            </a:solidFill>
          </p:spPr>
          <p:txBody>
            <a:bodyPr/>
            <a:lstStyle/>
            <a:p/>
          </p:txBody>
        </p:sp>
        <p:sp>
          <p:nvSpPr>
            <p:cNvPr id="51" name="rc51"/>
            <p:cNvSpPr/>
            <p:nvPr/>
          </p:nvSpPr>
          <p:spPr>
            <a:xfrm>
              <a:off x="3092892" y="2998200"/>
              <a:ext cx="204851" cy="0"/>
            </a:xfrm>
            <a:prstGeom prst="rect">
              <a:avLst/>
            </a:prstGeom>
            <a:solidFill>
              <a:srgbClr val="1CABE2">
                <a:alpha val="100000"/>
              </a:srgbClr>
            </a:solidFill>
          </p:spPr>
          <p:txBody>
            <a:bodyPr/>
            <a:lstStyle/>
            <a:p/>
          </p:txBody>
        </p:sp>
        <p:sp>
          <p:nvSpPr>
            <p:cNvPr id="52" name="rc52"/>
            <p:cNvSpPr/>
            <p:nvPr/>
          </p:nvSpPr>
          <p:spPr>
            <a:xfrm>
              <a:off x="3320505" y="2922182"/>
              <a:ext cx="204851" cy="1703353"/>
            </a:xfrm>
            <a:prstGeom prst="rect">
              <a:avLst/>
            </a:prstGeom>
            <a:solidFill>
              <a:srgbClr val="80BD41">
                <a:alpha val="100000"/>
              </a:srgbClr>
            </a:solidFill>
          </p:spPr>
          <p:txBody>
            <a:bodyPr/>
            <a:lstStyle/>
            <a:p/>
          </p:txBody>
        </p:sp>
        <p:sp>
          <p:nvSpPr>
            <p:cNvPr id="53" name="rc53"/>
            <p:cNvSpPr/>
            <p:nvPr/>
          </p:nvSpPr>
          <p:spPr>
            <a:xfrm>
              <a:off x="3320505" y="2887403"/>
              <a:ext cx="204851" cy="34778"/>
            </a:xfrm>
            <a:prstGeom prst="rect">
              <a:avLst/>
            </a:prstGeom>
            <a:solidFill>
              <a:srgbClr val="0058AB">
                <a:alpha val="100000"/>
              </a:srgbClr>
            </a:solidFill>
          </p:spPr>
          <p:txBody>
            <a:bodyPr/>
            <a:lstStyle/>
            <a:p/>
          </p:txBody>
        </p:sp>
        <p:sp>
          <p:nvSpPr>
            <p:cNvPr id="54" name="rc54"/>
            <p:cNvSpPr/>
            <p:nvPr/>
          </p:nvSpPr>
          <p:spPr>
            <a:xfrm>
              <a:off x="3320505" y="2922182"/>
              <a:ext cx="204851" cy="0"/>
            </a:xfrm>
            <a:prstGeom prst="rect">
              <a:avLst/>
            </a:prstGeom>
            <a:solidFill>
              <a:srgbClr val="1CABE2">
                <a:alpha val="100000"/>
              </a:srgbClr>
            </a:solidFill>
          </p:spPr>
          <p:txBody>
            <a:bodyPr/>
            <a:lstStyle/>
            <a:p/>
          </p:txBody>
        </p:sp>
        <p:sp>
          <p:nvSpPr>
            <p:cNvPr id="55" name="rc55"/>
            <p:cNvSpPr/>
            <p:nvPr/>
          </p:nvSpPr>
          <p:spPr>
            <a:xfrm>
              <a:off x="3548117" y="3006975"/>
              <a:ext cx="204851" cy="1618560"/>
            </a:xfrm>
            <a:prstGeom prst="rect">
              <a:avLst/>
            </a:prstGeom>
            <a:solidFill>
              <a:srgbClr val="80BD41">
                <a:alpha val="100000"/>
              </a:srgbClr>
            </a:solidFill>
          </p:spPr>
          <p:txBody>
            <a:bodyPr/>
            <a:lstStyle/>
            <a:p/>
          </p:txBody>
        </p:sp>
        <p:sp>
          <p:nvSpPr>
            <p:cNvPr id="56" name="rc56"/>
            <p:cNvSpPr/>
            <p:nvPr/>
          </p:nvSpPr>
          <p:spPr>
            <a:xfrm>
              <a:off x="3548117" y="2921805"/>
              <a:ext cx="204851" cy="34078"/>
            </a:xfrm>
            <a:prstGeom prst="rect">
              <a:avLst/>
            </a:prstGeom>
            <a:solidFill>
              <a:srgbClr val="0058AB">
                <a:alpha val="100000"/>
              </a:srgbClr>
            </a:solidFill>
          </p:spPr>
          <p:txBody>
            <a:bodyPr/>
            <a:lstStyle/>
            <a:p/>
          </p:txBody>
        </p:sp>
        <p:sp>
          <p:nvSpPr>
            <p:cNvPr id="57" name="rc57"/>
            <p:cNvSpPr/>
            <p:nvPr/>
          </p:nvSpPr>
          <p:spPr>
            <a:xfrm>
              <a:off x="3548117" y="2955884"/>
              <a:ext cx="204851" cy="51091"/>
            </a:xfrm>
            <a:prstGeom prst="rect">
              <a:avLst/>
            </a:prstGeom>
            <a:solidFill>
              <a:srgbClr val="1CABE2">
                <a:alpha val="100000"/>
              </a:srgbClr>
            </a:solidFill>
          </p:spPr>
          <p:txBody>
            <a:bodyPr/>
            <a:lstStyle/>
            <a:p/>
          </p:txBody>
        </p:sp>
        <p:sp>
          <p:nvSpPr>
            <p:cNvPr id="58" name="rc58"/>
            <p:cNvSpPr/>
            <p:nvPr/>
          </p:nvSpPr>
          <p:spPr>
            <a:xfrm>
              <a:off x="3775730" y="3110127"/>
              <a:ext cx="204851" cy="1515408"/>
            </a:xfrm>
            <a:prstGeom prst="rect">
              <a:avLst/>
            </a:prstGeom>
            <a:solidFill>
              <a:srgbClr val="80BD41">
                <a:alpha val="100000"/>
              </a:srgbClr>
            </a:solidFill>
          </p:spPr>
          <p:txBody>
            <a:bodyPr/>
            <a:lstStyle/>
            <a:p/>
          </p:txBody>
        </p:sp>
        <p:sp>
          <p:nvSpPr>
            <p:cNvPr id="59" name="rc59"/>
            <p:cNvSpPr/>
            <p:nvPr/>
          </p:nvSpPr>
          <p:spPr>
            <a:xfrm>
              <a:off x="3775730" y="2978334"/>
              <a:ext cx="204851" cy="82370"/>
            </a:xfrm>
            <a:prstGeom prst="rect">
              <a:avLst/>
            </a:prstGeom>
            <a:solidFill>
              <a:srgbClr val="0058AB">
                <a:alpha val="100000"/>
              </a:srgbClr>
            </a:solidFill>
          </p:spPr>
          <p:txBody>
            <a:bodyPr/>
            <a:lstStyle/>
            <a:p/>
          </p:txBody>
        </p:sp>
        <p:sp>
          <p:nvSpPr>
            <p:cNvPr id="60" name="rc60"/>
            <p:cNvSpPr/>
            <p:nvPr/>
          </p:nvSpPr>
          <p:spPr>
            <a:xfrm>
              <a:off x="3775730" y="3060705"/>
              <a:ext cx="204851" cy="49422"/>
            </a:xfrm>
            <a:prstGeom prst="rect">
              <a:avLst/>
            </a:prstGeom>
            <a:solidFill>
              <a:srgbClr val="1CABE2">
                <a:alpha val="100000"/>
              </a:srgbClr>
            </a:solidFill>
          </p:spPr>
          <p:txBody>
            <a:bodyPr/>
            <a:lstStyle/>
            <a:p/>
          </p:txBody>
        </p:sp>
        <p:sp>
          <p:nvSpPr>
            <p:cNvPr id="61" name="rc61"/>
            <p:cNvSpPr/>
            <p:nvPr/>
          </p:nvSpPr>
          <p:spPr>
            <a:xfrm>
              <a:off x="4003342" y="3095968"/>
              <a:ext cx="204851" cy="1529567"/>
            </a:xfrm>
            <a:prstGeom prst="rect">
              <a:avLst/>
            </a:prstGeom>
            <a:solidFill>
              <a:srgbClr val="80BD41">
                <a:alpha val="100000"/>
              </a:srgbClr>
            </a:solidFill>
          </p:spPr>
          <p:txBody>
            <a:bodyPr/>
            <a:lstStyle/>
            <a:p/>
          </p:txBody>
        </p:sp>
        <p:sp>
          <p:nvSpPr>
            <p:cNvPr id="62" name="rc62"/>
            <p:cNvSpPr/>
            <p:nvPr/>
          </p:nvSpPr>
          <p:spPr>
            <a:xfrm>
              <a:off x="4003342" y="2980864"/>
              <a:ext cx="204851" cy="49314"/>
            </a:xfrm>
            <a:prstGeom prst="rect">
              <a:avLst/>
            </a:prstGeom>
            <a:solidFill>
              <a:srgbClr val="0058AB">
                <a:alpha val="100000"/>
              </a:srgbClr>
            </a:solidFill>
          </p:spPr>
          <p:txBody>
            <a:bodyPr/>
            <a:lstStyle/>
            <a:p/>
          </p:txBody>
        </p:sp>
        <p:sp>
          <p:nvSpPr>
            <p:cNvPr id="63" name="rc63"/>
            <p:cNvSpPr/>
            <p:nvPr/>
          </p:nvSpPr>
          <p:spPr>
            <a:xfrm>
              <a:off x="4003342" y="3030179"/>
              <a:ext cx="204851" cy="65788"/>
            </a:xfrm>
            <a:prstGeom prst="rect">
              <a:avLst/>
            </a:prstGeom>
            <a:solidFill>
              <a:srgbClr val="1CABE2">
                <a:alpha val="100000"/>
              </a:srgbClr>
            </a:solidFill>
          </p:spPr>
          <p:txBody>
            <a:bodyPr/>
            <a:lstStyle/>
            <a:p/>
          </p:txBody>
        </p:sp>
        <p:sp>
          <p:nvSpPr>
            <p:cNvPr id="64" name="rc64"/>
            <p:cNvSpPr/>
            <p:nvPr/>
          </p:nvSpPr>
          <p:spPr>
            <a:xfrm>
              <a:off x="4230955" y="3127355"/>
              <a:ext cx="204851" cy="1498180"/>
            </a:xfrm>
            <a:prstGeom prst="rect">
              <a:avLst/>
            </a:prstGeom>
            <a:solidFill>
              <a:srgbClr val="80BD41">
                <a:alpha val="100000"/>
              </a:srgbClr>
            </a:solidFill>
          </p:spPr>
          <p:txBody>
            <a:bodyPr/>
            <a:lstStyle/>
            <a:p/>
          </p:txBody>
        </p:sp>
        <p:sp>
          <p:nvSpPr>
            <p:cNvPr id="65" name="rc65"/>
            <p:cNvSpPr/>
            <p:nvPr/>
          </p:nvSpPr>
          <p:spPr>
            <a:xfrm>
              <a:off x="4230955" y="3014566"/>
              <a:ext cx="204851" cy="48345"/>
            </a:xfrm>
            <a:prstGeom prst="rect">
              <a:avLst/>
            </a:prstGeom>
            <a:solidFill>
              <a:srgbClr val="0058AB">
                <a:alpha val="100000"/>
              </a:srgbClr>
            </a:solidFill>
          </p:spPr>
          <p:txBody>
            <a:bodyPr/>
            <a:lstStyle/>
            <a:p/>
          </p:txBody>
        </p:sp>
        <p:sp>
          <p:nvSpPr>
            <p:cNvPr id="66" name="rc66"/>
            <p:cNvSpPr/>
            <p:nvPr/>
          </p:nvSpPr>
          <p:spPr>
            <a:xfrm>
              <a:off x="4230955" y="3062912"/>
              <a:ext cx="204851" cy="64443"/>
            </a:xfrm>
            <a:prstGeom prst="rect">
              <a:avLst/>
            </a:prstGeom>
            <a:solidFill>
              <a:srgbClr val="1CABE2">
                <a:alpha val="100000"/>
              </a:srgbClr>
            </a:solidFill>
          </p:spPr>
          <p:txBody>
            <a:bodyPr/>
            <a:lstStyle/>
            <a:p/>
          </p:txBody>
        </p:sp>
        <p:sp>
          <p:nvSpPr>
            <p:cNvPr id="67" name="rc67"/>
            <p:cNvSpPr/>
            <p:nvPr/>
          </p:nvSpPr>
          <p:spPr>
            <a:xfrm>
              <a:off x="4458568" y="3102805"/>
              <a:ext cx="204851" cy="1522729"/>
            </a:xfrm>
            <a:prstGeom prst="rect">
              <a:avLst/>
            </a:prstGeom>
            <a:solidFill>
              <a:srgbClr val="80BD41">
                <a:alpha val="100000"/>
              </a:srgbClr>
            </a:solidFill>
          </p:spPr>
          <p:txBody>
            <a:bodyPr/>
            <a:lstStyle/>
            <a:p/>
          </p:txBody>
        </p:sp>
        <p:sp>
          <p:nvSpPr>
            <p:cNvPr id="68" name="rc68"/>
            <p:cNvSpPr/>
            <p:nvPr/>
          </p:nvSpPr>
          <p:spPr>
            <a:xfrm>
              <a:off x="4458568" y="2988186"/>
              <a:ext cx="204851" cy="49099"/>
            </a:xfrm>
            <a:prstGeom prst="rect">
              <a:avLst/>
            </a:prstGeom>
            <a:solidFill>
              <a:srgbClr val="0058AB">
                <a:alpha val="100000"/>
              </a:srgbClr>
            </a:solidFill>
          </p:spPr>
          <p:txBody>
            <a:bodyPr/>
            <a:lstStyle/>
            <a:p/>
          </p:txBody>
        </p:sp>
        <p:sp>
          <p:nvSpPr>
            <p:cNvPr id="69" name="rc69"/>
            <p:cNvSpPr/>
            <p:nvPr/>
          </p:nvSpPr>
          <p:spPr>
            <a:xfrm>
              <a:off x="4458568" y="3037285"/>
              <a:ext cx="204851" cy="65519"/>
            </a:xfrm>
            <a:prstGeom prst="rect">
              <a:avLst/>
            </a:prstGeom>
            <a:solidFill>
              <a:srgbClr val="1CABE2">
                <a:alpha val="100000"/>
              </a:srgbClr>
            </a:solidFill>
          </p:spPr>
          <p:txBody>
            <a:bodyPr/>
            <a:lstStyle/>
            <a:p/>
          </p:txBody>
        </p:sp>
        <p:sp>
          <p:nvSpPr>
            <p:cNvPr id="70" name="rc70"/>
            <p:cNvSpPr/>
            <p:nvPr/>
          </p:nvSpPr>
          <p:spPr>
            <a:xfrm>
              <a:off x="4686180" y="3042561"/>
              <a:ext cx="204851" cy="1582973"/>
            </a:xfrm>
            <a:prstGeom prst="rect">
              <a:avLst/>
            </a:prstGeom>
            <a:solidFill>
              <a:srgbClr val="80BD41">
                <a:alpha val="100000"/>
              </a:srgbClr>
            </a:solidFill>
          </p:spPr>
          <p:txBody>
            <a:bodyPr/>
            <a:lstStyle/>
            <a:p/>
          </p:txBody>
        </p:sp>
        <p:sp>
          <p:nvSpPr>
            <p:cNvPr id="71" name="rc71"/>
            <p:cNvSpPr/>
            <p:nvPr/>
          </p:nvSpPr>
          <p:spPr>
            <a:xfrm>
              <a:off x="4686180" y="2923420"/>
              <a:ext cx="204851" cy="51037"/>
            </a:xfrm>
            <a:prstGeom prst="rect">
              <a:avLst/>
            </a:prstGeom>
            <a:solidFill>
              <a:srgbClr val="0058AB">
                <a:alpha val="100000"/>
              </a:srgbClr>
            </a:solidFill>
          </p:spPr>
          <p:txBody>
            <a:bodyPr/>
            <a:lstStyle/>
            <a:p/>
          </p:txBody>
        </p:sp>
        <p:sp>
          <p:nvSpPr>
            <p:cNvPr id="72" name="rc72"/>
            <p:cNvSpPr/>
            <p:nvPr/>
          </p:nvSpPr>
          <p:spPr>
            <a:xfrm>
              <a:off x="4686180" y="2974457"/>
              <a:ext cx="204851" cy="68103"/>
            </a:xfrm>
            <a:prstGeom prst="rect">
              <a:avLst/>
            </a:prstGeom>
            <a:solidFill>
              <a:srgbClr val="1CABE2">
                <a:alpha val="100000"/>
              </a:srgbClr>
            </a:solidFill>
          </p:spPr>
          <p:txBody>
            <a:bodyPr/>
            <a:lstStyle/>
            <a:p/>
          </p:txBody>
        </p:sp>
        <p:sp>
          <p:nvSpPr>
            <p:cNvPr id="73" name="rc73"/>
            <p:cNvSpPr/>
            <p:nvPr/>
          </p:nvSpPr>
          <p:spPr>
            <a:xfrm>
              <a:off x="4913793" y="3057044"/>
              <a:ext cx="204851" cy="1568491"/>
            </a:xfrm>
            <a:prstGeom prst="rect">
              <a:avLst/>
            </a:prstGeom>
            <a:solidFill>
              <a:srgbClr val="80BD41">
                <a:alpha val="100000"/>
              </a:srgbClr>
            </a:solidFill>
          </p:spPr>
          <p:txBody>
            <a:bodyPr/>
            <a:lstStyle/>
            <a:p/>
          </p:txBody>
        </p:sp>
        <p:sp>
          <p:nvSpPr>
            <p:cNvPr id="74" name="rc74"/>
            <p:cNvSpPr/>
            <p:nvPr/>
          </p:nvSpPr>
          <p:spPr>
            <a:xfrm>
              <a:off x="4913793" y="2956906"/>
              <a:ext cx="204851" cy="50068"/>
            </a:xfrm>
            <a:prstGeom prst="rect">
              <a:avLst/>
            </a:prstGeom>
            <a:solidFill>
              <a:srgbClr val="0058AB">
                <a:alpha val="100000"/>
              </a:srgbClr>
            </a:solidFill>
          </p:spPr>
          <p:txBody>
            <a:bodyPr/>
            <a:lstStyle/>
            <a:p/>
          </p:txBody>
        </p:sp>
        <p:sp>
          <p:nvSpPr>
            <p:cNvPr id="75" name="rc75"/>
            <p:cNvSpPr/>
            <p:nvPr/>
          </p:nvSpPr>
          <p:spPr>
            <a:xfrm>
              <a:off x="4913793" y="3006975"/>
              <a:ext cx="204851" cy="50068"/>
            </a:xfrm>
            <a:prstGeom prst="rect">
              <a:avLst/>
            </a:prstGeom>
            <a:solidFill>
              <a:srgbClr val="1CABE2">
                <a:alpha val="100000"/>
              </a:srgbClr>
            </a:solidFill>
          </p:spPr>
          <p:txBody>
            <a:bodyPr/>
            <a:lstStyle/>
            <a:p/>
          </p:txBody>
        </p:sp>
        <p:sp>
          <p:nvSpPr>
            <p:cNvPr id="76" name="rc76"/>
            <p:cNvSpPr/>
            <p:nvPr/>
          </p:nvSpPr>
          <p:spPr>
            <a:xfrm>
              <a:off x="5141405" y="3150613"/>
              <a:ext cx="204851" cy="1474922"/>
            </a:xfrm>
            <a:prstGeom prst="rect">
              <a:avLst/>
            </a:prstGeom>
            <a:solidFill>
              <a:srgbClr val="80BD41">
                <a:alpha val="100000"/>
              </a:srgbClr>
            </a:solidFill>
          </p:spPr>
          <p:txBody>
            <a:bodyPr/>
            <a:lstStyle/>
            <a:p/>
          </p:txBody>
        </p:sp>
        <p:sp>
          <p:nvSpPr>
            <p:cNvPr id="77" name="rc77"/>
            <p:cNvSpPr/>
            <p:nvPr/>
          </p:nvSpPr>
          <p:spPr>
            <a:xfrm>
              <a:off x="5141405" y="3056451"/>
              <a:ext cx="204851" cy="47053"/>
            </a:xfrm>
            <a:prstGeom prst="rect">
              <a:avLst/>
            </a:prstGeom>
            <a:solidFill>
              <a:srgbClr val="0058AB">
                <a:alpha val="100000"/>
              </a:srgbClr>
            </a:solidFill>
          </p:spPr>
          <p:txBody>
            <a:bodyPr/>
            <a:lstStyle/>
            <a:p/>
          </p:txBody>
        </p:sp>
        <p:sp>
          <p:nvSpPr>
            <p:cNvPr id="78" name="rc78"/>
            <p:cNvSpPr/>
            <p:nvPr/>
          </p:nvSpPr>
          <p:spPr>
            <a:xfrm>
              <a:off x="5141405" y="3103505"/>
              <a:ext cx="204851" cy="47107"/>
            </a:xfrm>
            <a:prstGeom prst="rect">
              <a:avLst/>
            </a:prstGeom>
            <a:solidFill>
              <a:srgbClr val="1CABE2">
                <a:alpha val="100000"/>
              </a:srgbClr>
            </a:solidFill>
          </p:spPr>
          <p:txBody>
            <a:bodyPr/>
            <a:lstStyle/>
            <a:p/>
          </p:txBody>
        </p:sp>
        <p:sp>
          <p:nvSpPr>
            <p:cNvPr id="79" name="rc79"/>
            <p:cNvSpPr/>
            <p:nvPr/>
          </p:nvSpPr>
          <p:spPr>
            <a:xfrm>
              <a:off x="5369018" y="3226900"/>
              <a:ext cx="204851" cy="1398635"/>
            </a:xfrm>
            <a:prstGeom prst="rect">
              <a:avLst/>
            </a:prstGeom>
            <a:solidFill>
              <a:srgbClr val="80BD41">
                <a:alpha val="100000"/>
              </a:srgbClr>
            </a:solidFill>
          </p:spPr>
          <p:txBody>
            <a:bodyPr/>
            <a:lstStyle/>
            <a:p/>
          </p:txBody>
        </p:sp>
        <p:sp>
          <p:nvSpPr>
            <p:cNvPr id="80" name="rc80"/>
            <p:cNvSpPr/>
            <p:nvPr/>
          </p:nvSpPr>
          <p:spPr>
            <a:xfrm>
              <a:off x="5369018" y="3105282"/>
              <a:ext cx="204851" cy="76018"/>
            </a:xfrm>
            <a:prstGeom prst="rect">
              <a:avLst/>
            </a:prstGeom>
            <a:solidFill>
              <a:srgbClr val="0058AB">
                <a:alpha val="100000"/>
              </a:srgbClr>
            </a:solidFill>
          </p:spPr>
          <p:txBody>
            <a:bodyPr/>
            <a:lstStyle/>
            <a:p/>
          </p:txBody>
        </p:sp>
        <p:sp>
          <p:nvSpPr>
            <p:cNvPr id="81" name="rc81"/>
            <p:cNvSpPr/>
            <p:nvPr/>
          </p:nvSpPr>
          <p:spPr>
            <a:xfrm>
              <a:off x="5369018" y="3181300"/>
              <a:ext cx="204851" cy="45600"/>
            </a:xfrm>
            <a:prstGeom prst="rect">
              <a:avLst/>
            </a:prstGeom>
            <a:solidFill>
              <a:srgbClr val="1CABE2">
                <a:alpha val="100000"/>
              </a:srgbClr>
            </a:solidFill>
          </p:spPr>
          <p:txBody>
            <a:bodyPr/>
            <a:lstStyle/>
            <a:p/>
          </p:txBody>
        </p:sp>
        <p:sp>
          <p:nvSpPr>
            <p:cNvPr id="82" name="rc82"/>
            <p:cNvSpPr/>
            <p:nvPr/>
          </p:nvSpPr>
          <p:spPr>
            <a:xfrm>
              <a:off x="5596630" y="3266578"/>
              <a:ext cx="204851" cy="1358957"/>
            </a:xfrm>
            <a:prstGeom prst="rect">
              <a:avLst/>
            </a:prstGeom>
            <a:solidFill>
              <a:srgbClr val="80BD41">
                <a:alpha val="100000"/>
              </a:srgbClr>
            </a:solidFill>
          </p:spPr>
          <p:txBody>
            <a:bodyPr/>
            <a:lstStyle/>
            <a:p/>
          </p:txBody>
        </p:sp>
        <p:sp>
          <p:nvSpPr>
            <p:cNvPr id="83" name="rc83"/>
            <p:cNvSpPr/>
            <p:nvPr/>
          </p:nvSpPr>
          <p:spPr>
            <a:xfrm>
              <a:off x="5596630" y="3148405"/>
              <a:ext cx="204851" cy="59059"/>
            </a:xfrm>
            <a:prstGeom prst="rect">
              <a:avLst/>
            </a:prstGeom>
            <a:solidFill>
              <a:srgbClr val="0058AB">
                <a:alpha val="100000"/>
              </a:srgbClr>
            </a:solidFill>
          </p:spPr>
          <p:txBody>
            <a:bodyPr/>
            <a:lstStyle/>
            <a:p/>
          </p:txBody>
        </p:sp>
        <p:sp>
          <p:nvSpPr>
            <p:cNvPr id="84" name="rc84"/>
            <p:cNvSpPr/>
            <p:nvPr/>
          </p:nvSpPr>
          <p:spPr>
            <a:xfrm>
              <a:off x="5596630" y="3207465"/>
              <a:ext cx="204851" cy="59113"/>
            </a:xfrm>
            <a:prstGeom prst="rect">
              <a:avLst/>
            </a:prstGeom>
            <a:solidFill>
              <a:srgbClr val="1CABE2">
                <a:alpha val="100000"/>
              </a:srgbClr>
            </a:solidFill>
          </p:spPr>
          <p:txBody>
            <a:bodyPr/>
            <a:lstStyle/>
            <a:p/>
          </p:txBody>
        </p:sp>
        <p:sp>
          <p:nvSpPr>
            <p:cNvPr id="85" name="rc85"/>
            <p:cNvSpPr/>
            <p:nvPr/>
          </p:nvSpPr>
          <p:spPr>
            <a:xfrm>
              <a:off x="5824243" y="3394226"/>
              <a:ext cx="204851" cy="1231309"/>
            </a:xfrm>
            <a:prstGeom prst="rect">
              <a:avLst/>
            </a:prstGeom>
            <a:solidFill>
              <a:srgbClr val="80BD41">
                <a:alpha val="100000"/>
              </a:srgbClr>
            </a:solidFill>
          </p:spPr>
          <p:txBody>
            <a:bodyPr/>
            <a:lstStyle/>
            <a:p/>
          </p:txBody>
        </p:sp>
        <p:sp>
          <p:nvSpPr>
            <p:cNvPr id="86" name="rc86"/>
            <p:cNvSpPr/>
            <p:nvPr/>
          </p:nvSpPr>
          <p:spPr>
            <a:xfrm>
              <a:off x="5824243" y="3272446"/>
              <a:ext cx="204851" cy="67673"/>
            </a:xfrm>
            <a:prstGeom prst="rect">
              <a:avLst/>
            </a:prstGeom>
            <a:solidFill>
              <a:srgbClr val="0058AB">
                <a:alpha val="100000"/>
              </a:srgbClr>
            </a:solidFill>
          </p:spPr>
          <p:txBody>
            <a:bodyPr/>
            <a:lstStyle/>
            <a:p/>
          </p:txBody>
        </p:sp>
        <p:sp>
          <p:nvSpPr>
            <p:cNvPr id="87" name="rc87"/>
            <p:cNvSpPr/>
            <p:nvPr/>
          </p:nvSpPr>
          <p:spPr>
            <a:xfrm>
              <a:off x="5824243" y="3340119"/>
              <a:ext cx="204851" cy="54106"/>
            </a:xfrm>
            <a:prstGeom prst="rect">
              <a:avLst/>
            </a:prstGeom>
            <a:solidFill>
              <a:srgbClr val="1CABE2">
                <a:alpha val="100000"/>
              </a:srgbClr>
            </a:solidFill>
          </p:spPr>
          <p:txBody>
            <a:bodyPr/>
            <a:lstStyle/>
            <a:p/>
          </p:txBody>
        </p:sp>
        <p:sp>
          <p:nvSpPr>
            <p:cNvPr id="88" name="rc88"/>
            <p:cNvSpPr/>
            <p:nvPr/>
          </p:nvSpPr>
          <p:spPr>
            <a:xfrm>
              <a:off x="6051856" y="3515036"/>
              <a:ext cx="204851" cy="1110498"/>
            </a:xfrm>
            <a:prstGeom prst="rect">
              <a:avLst/>
            </a:prstGeom>
            <a:solidFill>
              <a:srgbClr val="80BD41">
                <a:alpha val="100000"/>
              </a:srgbClr>
            </a:solidFill>
          </p:spPr>
          <p:txBody>
            <a:bodyPr/>
            <a:lstStyle/>
            <a:p/>
          </p:txBody>
        </p:sp>
        <p:sp>
          <p:nvSpPr>
            <p:cNvPr id="89" name="rc89"/>
            <p:cNvSpPr/>
            <p:nvPr/>
          </p:nvSpPr>
          <p:spPr>
            <a:xfrm>
              <a:off x="6051856" y="3391641"/>
              <a:ext cx="204851" cy="86354"/>
            </a:xfrm>
            <a:prstGeom prst="rect">
              <a:avLst/>
            </a:prstGeom>
            <a:solidFill>
              <a:srgbClr val="0058AB">
                <a:alpha val="100000"/>
              </a:srgbClr>
            </a:solidFill>
          </p:spPr>
          <p:txBody>
            <a:bodyPr/>
            <a:lstStyle/>
            <a:p/>
          </p:txBody>
        </p:sp>
        <p:sp>
          <p:nvSpPr>
            <p:cNvPr id="90" name="rc90"/>
            <p:cNvSpPr/>
            <p:nvPr/>
          </p:nvSpPr>
          <p:spPr>
            <a:xfrm>
              <a:off x="6051856" y="3477996"/>
              <a:ext cx="204851" cy="37039"/>
            </a:xfrm>
            <a:prstGeom prst="rect">
              <a:avLst/>
            </a:prstGeom>
            <a:solidFill>
              <a:srgbClr val="1CABE2">
                <a:alpha val="100000"/>
              </a:srgbClr>
            </a:solidFill>
          </p:spPr>
          <p:txBody>
            <a:bodyPr/>
            <a:lstStyle/>
            <a:p/>
          </p:txBody>
        </p:sp>
        <p:sp>
          <p:nvSpPr>
            <p:cNvPr id="91" name="rc91"/>
            <p:cNvSpPr/>
            <p:nvPr/>
          </p:nvSpPr>
          <p:spPr>
            <a:xfrm>
              <a:off x="6279468" y="3583894"/>
              <a:ext cx="204851" cy="1041641"/>
            </a:xfrm>
            <a:prstGeom prst="rect">
              <a:avLst/>
            </a:prstGeom>
            <a:solidFill>
              <a:srgbClr val="80BD41">
                <a:alpha val="100000"/>
              </a:srgbClr>
            </a:solidFill>
          </p:spPr>
          <p:txBody>
            <a:bodyPr/>
            <a:lstStyle/>
            <a:p/>
          </p:txBody>
        </p:sp>
        <p:sp>
          <p:nvSpPr>
            <p:cNvPr id="92" name="rc92"/>
            <p:cNvSpPr/>
            <p:nvPr/>
          </p:nvSpPr>
          <p:spPr>
            <a:xfrm>
              <a:off x="6279468" y="3468144"/>
              <a:ext cx="204851" cy="81024"/>
            </a:xfrm>
            <a:prstGeom prst="rect">
              <a:avLst/>
            </a:prstGeom>
            <a:solidFill>
              <a:srgbClr val="0058AB">
                <a:alpha val="100000"/>
              </a:srgbClr>
            </a:solidFill>
          </p:spPr>
          <p:txBody>
            <a:bodyPr/>
            <a:lstStyle/>
            <a:p/>
          </p:txBody>
        </p:sp>
        <p:sp>
          <p:nvSpPr>
            <p:cNvPr id="93" name="rc93"/>
            <p:cNvSpPr/>
            <p:nvPr/>
          </p:nvSpPr>
          <p:spPr>
            <a:xfrm>
              <a:off x="6279468" y="3549169"/>
              <a:ext cx="204851" cy="34724"/>
            </a:xfrm>
            <a:prstGeom prst="rect">
              <a:avLst/>
            </a:prstGeom>
            <a:solidFill>
              <a:srgbClr val="1CABE2">
                <a:alpha val="100000"/>
              </a:srgbClr>
            </a:solidFill>
          </p:spPr>
          <p:txBody>
            <a:bodyPr/>
            <a:lstStyle/>
            <a:p/>
          </p:txBody>
        </p:sp>
        <p:sp>
          <p:nvSpPr>
            <p:cNvPr id="94" name="rc94"/>
            <p:cNvSpPr/>
            <p:nvPr/>
          </p:nvSpPr>
          <p:spPr>
            <a:xfrm>
              <a:off x="6507081" y="3589493"/>
              <a:ext cx="204851" cy="1036042"/>
            </a:xfrm>
            <a:prstGeom prst="rect">
              <a:avLst/>
            </a:prstGeom>
            <a:solidFill>
              <a:srgbClr val="80BD41">
                <a:alpha val="100000"/>
              </a:srgbClr>
            </a:solidFill>
          </p:spPr>
          <p:txBody>
            <a:bodyPr/>
            <a:lstStyle/>
            <a:p/>
          </p:txBody>
        </p:sp>
        <p:sp>
          <p:nvSpPr>
            <p:cNvPr id="95" name="rc95"/>
            <p:cNvSpPr/>
            <p:nvPr/>
          </p:nvSpPr>
          <p:spPr>
            <a:xfrm>
              <a:off x="6507081" y="3474389"/>
              <a:ext cx="204851" cy="80594"/>
            </a:xfrm>
            <a:prstGeom prst="rect">
              <a:avLst/>
            </a:prstGeom>
            <a:solidFill>
              <a:srgbClr val="0058AB">
                <a:alpha val="100000"/>
              </a:srgbClr>
            </a:solidFill>
          </p:spPr>
          <p:txBody>
            <a:bodyPr/>
            <a:lstStyle/>
            <a:p/>
          </p:txBody>
        </p:sp>
        <p:sp>
          <p:nvSpPr>
            <p:cNvPr id="96" name="rc96"/>
            <p:cNvSpPr/>
            <p:nvPr/>
          </p:nvSpPr>
          <p:spPr>
            <a:xfrm>
              <a:off x="6507081" y="3554983"/>
              <a:ext cx="204851" cy="34509"/>
            </a:xfrm>
            <a:prstGeom prst="rect">
              <a:avLst/>
            </a:prstGeom>
            <a:solidFill>
              <a:srgbClr val="1CABE2">
                <a:alpha val="100000"/>
              </a:srgbClr>
            </a:solidFill>
          </p:spPr>
          <p:txBody>
            <a:bodyPr/>
            <a:lstStyle/>
            <a:p/>
          </p:txBody>
        </p:sp>
        <p:sp>
          <p:nvSpPr>
            <p:cNvPr id="97" name="rc97"/>
            <p:cNvSpPr/>
            <p:nvPr/>
          </p:nvSpPr>
          <p:spPr>
            <a:xfrm>
              <a:off x="6734693" y="3565320"/>
              <a:ext cx="204851" cy="1060214"/>
            </a:xfrm>
            <a:prstGeom prst="rect">
              <a:avLst/>
            </a:prstGeom>
            <a:solidFill>
              <a:srgbClr val="80BD41">
                <a:alpha val="100000"/>
              </a:srgbClr>
            </a:solidFill>
          </p:spPr>
          <p:txBody>
            <a:bodyPr/>
            <a:lstStyle/>
            <a:p/>
          </p:txBody>
        </p:sp>
        <p:sp>
          <p:nvSpPr>
            <p:cNvPr id="98" name="rc98"/>
            <p:cNvSpPr/>
            <p:nvPr/>
          </p:nvSpPr>
          <p:spPr>
            <a:xfrm>
              <a:off x="6734693" y="3434280"/>
              <a:ext cx="204851" cy="95291"/>
            </a:xfrm>
            <a:prstGeom prst="rect">
              <a:avLst/>
            </a:prstGeom>
            <a:solidFill>
              <a:srgbClr val="0058AB">
                <a:alpha val="100000"/>
              </a:srgbClr>
            </a:solidFill>
          </p:spPr>
          <p:txBody>
            <a:bodyPr/>
            <a:lstStyle/>
            <a:p/>
          </p:txBody>
        </p:sp>
        <p:sp>
          <p:nvSpPr>
            <p:cNvPr id="99" name="rc99"/>
            <p:cNvSpPr/>
            <p:nvPr/>
          </p:nvSpPr>
          <p:spPr>
            <a:xfrm>
              <a:off x="6734693" y="3529572"/>
              <a:ext cx="204851" cy="35747"/>
            </a:xfrm>
            <a:prstGeom prst="rect">
              <a:avLst/>
            </a:prstGeom>
            <a:solidFill>
              <a:srgbClr val="1CABE2">
                <a:alpha val="100000"/>
              </a:srgbClr>
            </a:solidFill>
          </p:spPr>
          <p:txBody>
            <a:bodyPr/>
            <a:lstStyle/>
            <a:p/>
          </p:txBody>
        </p:sp>
        <p:sp>
          <p:nvSpPr>
            <p:cNvPr id="100" name="rc100"/>
            <p:cNvSpPr/>
            <p:nvPr/>
          </p:nvSpPr>
          <p:spPr>
            <a:xfrm>
              <a:off x="6962306" y="3438857"/>
              <a:ext cx="204851" cy="78389"/>
            </a:xfrm>
            <a:prstGeom prst="rect">
              <a:avLst/>
            </a:prstGeom>
            <a:solidFill>
              <a:srgbClr val="F26A21">
                <a:alpha val="100000"/>
              </a:srgbClr>
            </a:solidFill>
          </p:spPr>
          <p:txBody>
            <a:bodyPr/>
            <a:lstStyle/>
            <a:p/>
          </p:txBody>
        </p:sp>
        <p:sp>
          <p:nvSpPr>
            <p:cNvPr id="101" name="rc101"/>
            <p:cNvSpPr/>
            <p:nvPr/>
          </p:nvSpPr>
          <p:spPr>
            <a:xfrm>
              <a:off x="6962306" y="3517246"/>
              <a:ext cx="204851" cy="1108289"/>
            </a:xfrm>
            <a:prstGeom prst="rect">
              <a:avLst/>
            </a:prstGeom>
            <a:solidFill>
              <a:srgbClr val="FFC20E">
                <a:alpha val="100000"/>
              </a:srgbClr>
            </a:solidFill>
          </p:spPr>
          <p:txBody>
            <a:bodyPr/>
            <a:lstStyle/>
            <a:p/>
          </p:txBody>
        </p:sp>
        <p:sp>
          <p:nvSpPr>
            <p:cNvPr id="102" name="rc102"/>
            <p:cNvSpPr/>
            <p:nvPr/>
          </p:nvSpPr>
          <p:spPr>
            <a:xfrm>
              <a:off x="7189918" y="3473259"/>
              <a:ext cx="204851" cy="64484"/>
            </a:xfrm>
            <a:prstGeom prst="rect">
              <a:avLst/>
            </a:prstGeom>
            <a:solidFill>
              <a:srgbClr val="F26A21">
                <a:alpha val="100000"/>
              </a:srgbClr>
            </a:solidFill>
          </p:spPr>
          <p:txBody>
            <a:bodyPr/>
            <a:lstStyle/>
            <a:p/>
          </p:txBody>
        </p:sp>
        <p:sp>
          <p:nvSpPr>
            <p:cNvPr id="103" name="rc103"/>
            <p:cNvSpPr/>
            <p:nvPr/>
          </p:nvSpPr>
          <p:spPr>
            <a:xfrm>
              <a:off x="7189918" y="3537743"/>
              <a:ext cx="204851" cy="1087791"/>
            </a:xfrm>
            <a:prstGeom prst="rect">
              <a:avLst/>
            </a:prstGeom>
            <a:solidFill>
              <a:srgbClr val="FFC20E">
                <a:alpha val="100000"/>
              </a:srgbClr>
            </a:solidFill>
          </p:spPr>
          <p:txBody>
            <a:bodyPr/>
            <a:lstStyle/>
            <a:p/>
          </p:txBody>
        </p:sp>
        <p:sp>
          <p:nvSpPr>
            <p:cNvPr id="104" name="rc104"/>
            <p:cNvSpPr/>
            <p:nvPr/>
          </p:nvSpPr>
          <p:spPr>
            <a:xfrm>
              <a:off x="7417531" y="3490809"/>
              <a:ext cx="204851" cy="53046"/>
            </a:xfrm>
            <a:prstGeom prst="rect">
              <a:avLst/>
            </a:prstGeom>
            <a:solidFill>
              <a:srgbClr val="F26A21">
                <a:alpha val="100000"/>
              </a:srgbClr>
            </a:solidFill>
          </p:spPr>
          <p:txBody>
            <a:bodyPr/>
            <a:lstStyle/>
            <a:p/>
          </p:txBody>
        </p:sp>
        <p:sp>
          <p:nvSpPr>
            <p:cNvPr id="105" name="rc105"/>
            <p:cNvSpPr/>
            <p:nvPr/>
          </p:nvSpPr>
          <p:spPr>
            <a:xfrm>
              <a:off x="7417531" y="3543856"/>
              <a:ext cx="204851" cy="1081679"/>
            </a:xfrm>
            <a:prstGeom prst="rect">
              <a:avLst/>
            </a:prstGeom>
            <a:solidFill>
              <a:srgbClr val="FFC20E">
                <a:alpha val="100000"/>
              </a:srgbClr>
            </a:solidFill>
          </p:spPr>
          <p:txBody>
            <a:bodyPr/>
            <a:lstStyle/>
            <a:p/>
          </p:txBody>
        </p:sp>
        <p:sp>
          <p:nvSpPr>
            <p:cNvPr id="106" name="rc106"/>
            <p:cNvSpPr/>
            <p:nvPr/>
          </p:nvSpPr>
          <p:spPr>
            <a:xfrm>
              <a:off x="7645143" y="3510083"/>
              <a:ext cx="204851" cy="43637"/>
            </a:xfrm>
            <a:prstGeom prst="rect">
              <a:avLst/>
            </a:prstGeom>
            <a:solidFill>
              <a:srgbClr val="F26A21">
                <a:alpha val="100000"/>
              </a:srgbClr>
            </a:solidFill>
          </p:spPr>
          <p:txBody>
            <a:bodyPr/>
            <a:lstStyle/>
            <a:p/>
          </p:txBody>
        </p:sp>
        <p:sp>
          <p:nvSpPr>
            <p:cNvPr id="107" name="rc107"/>
            <p:cNvSpPr/>
            <p:nvPr/>
          </p:nvSpPr>
          <p:spPr>
            <a:xfrm>
              <a:off x="7645143" y="3553720"/>
              <a:ext cx="204851" cy="1071814"/>
            </a:xfrm>
            <a:prstGeom prst="rect">
              <a:avLst/>
            </a:prstGeom>
            <a:solidFill>
              <a:srgbClr val="FFC20E">
                <a:alpha val="100000"/>
              </a:srgbClr>
            </a:solidFill>
          </p:spPr>
          <p:txBody>
            <a:bodyPr/>
            <a:lstStyle/>
            <a:p/>
          </p:txBody>
        </p:sp>
        <p:sp>
          <p:nvSpPr>
            <p:cNvPr id="108" name="rc108"/>
            <p:cNvSpPr/>
            <p:nvPr/>
          </p:nvSpPr>
          <p:spPr>
            <a:xfrm>
              <a:off x="7872756" y="3533072"/>
              <a:ext cx="204851" cy="35896"/>
            </a:xfrm>
            <a:prstGeom prst="rect">
              <a:avLst/>
            </a:prstGeom>
            <a:solidFill>
              <a:srgbClr val="F26A21">
                <a:alpha val="100000"/>
              </a:srgbClr>
            </a:solidFill>
          </p:spPr>
          <p:txBody>
            <a:bodyPr/>
            <a:lstStyle/>
            <a:p/>
          </p:txBody>
        </p:sp>
        <p:sp>
          <p:nvSpPr>
            <p:cNvPr id="109" name="rc109"/>
            <p:cNvSpPr/>
            <p:nvPr/>
          </p:nvSpPr>
          <p:spPr>
            <a:xfrm>
              <a:off x="7872756" y="3568969"/>
              <a:ext cx="204851" cy="1056566"/>
            </a:xfrm>
            <a:prstGeom prst="rect">
              <a:avLst/>
            </a:prstGeom>
            <a:solidFill>
              <a:srgbClr val="FFC20E">
                <a:alpha val="100000"/>
              </a:srgbClr>
            </a:solidFill>
          </p:spPr>
          <p:txBody>
            <a:bodyPr/>
            <a:lstStyle/>
            <a:p/>
          </p:txBody>
        </p:sp>
        <p:sp>
          <p:nvSpPr>
            <p:cNvPr id="110" name="rc110"/>
            <p:cNvSpPr/>
            <p:nvPr/>
          </p:nvSpPr>
          <p:spPr>
            <a:xfrm>
              <a:off x="8100369" y="3552884"/>
              <a:ext cx="204851" cy="29529"/>
            </a:xfrm>
            <a:prstGeom prst="rect">
              <a:avLst/>
            </a:prstGeom>
            <a:solidFill>
              <a:srgbClr val="F26A21">
                <a:alpha val="100000"/>
              </a:srgbClr>
            </a:solidFill>
          </p:spPr>
          <p:txBody>
            <a:bodyPr/>
            <a:lstStyle/>
            <a:p/>
          </p:txBody>
        </p:sp>
        <p:sp>
          <p:nvSpPr>
            <p:cNvPr id="111" name="rc111"/>
            <p:cNvSpPr/>
            <p:nvPr/>
          </p:nvSpPr>
          <p:spPr>
            <a:xfrm>
              <a:off x="8100369" y="3582413"/>
              <a:ext cx="204851" cy="1043121"/>
            </a:xfrm>
            <a:prstGeom prst="rect">
              <a:avLst/>
            </a:prstGeom>
            <a:solidFill>
              <a:srgbClr val="FFC20E">
                <a:alpha val="100000"/>
              </a:srgbClr>
            </a:solidFill>
          </p:spPr>
          <p:txBody>
            <a:bodyPr/>
            <a:lstStyle/>
            <a:p/>
          </p:txBody>
        </p:sp>
        <p:sp>
          <p:nvSpPr>
            <p:cNvPr id="112" name="pl112"/>
            <p:cNvSpPr/>
            <p:nvPr/>
          </p:nvSpPr>
          <p:spPr>
            <a:xfrm>
              <a:off x="1374417" y="1227418"/>
              <a:ext cx="5462701" cy="240270"/>
            </a:xfrm>
            <a:custGeom>
              <a:avLst/>
              <a:pathLst>
                <a:path w="5462701" h="240270">
                  <a:moveTo>
                    <a:pt x="0" y="0"/>
                  </a:moveTo>
                  <a:lnTo>
                    <a:pt x="227612" y="34324"/>
                  </a:lnTo>
                  <a:lnTo>
                    <a:pt x="455225" y="34324"/>
                  </a:lnTo>
                  <a:lnTo>
                    <a:pt x="682837" y="34324"/>
                  </a:lnTo>
                  <a:lnTo>
                    <a:pt x="910450" y="171622"/>
                  </a:lnTo>
                  <a:lnTo>
                    <a:pt x="1138062" y="34324"/>
                  </a:lnTo>
                  <a:lnTo>
                    <a:pt x="1365675" y="34324"/>
                  </a:lnTo>
                  <a:lnTo>
                    <a:pt x="1593287" y="0"/>
                  </a:lnTo>
                  <a:lnTo>
                    <a:pt x="1820900" y="102973"/>
                  </a:lnTo>
                  <a:lnTo>
                    <a:pt x="2048513" y="34324"/>
                  </a:lnTo>
                  <a:lnTo>
                    <a:pt x="2276125" y="34324"/>
                  </a:lnTo>
                  <a:lnTo>
                    <a:pt x="2503738" y="137297"/>
                  </a:lnTo>
                  <a:lnTo>
                    <a:pt x="2731350" y="68648"/>
                  </a:lnTo>
                  <a:lnTo>
                    <a:pt x="2958963" y="68648"/>
                  </a:lnTo>
                  <a:lnTo>
                    <a:pt x="3186575" y="68648"/>
                  </a:lnTo>
                  <a:lnTo>
                    <a:pt x="3414188" y="68648"/>
                  </a:lnTo>
                  <a:lnTo>
                    <a:pt x="3641800" y="68648"/>
                  </a:lnTo>
                  <a:lnTo>
                    <a:pt x="3869413" y="68648"/>
                  </a:lnTo>
                  <a:lnTo>
                    <a:pt x="4097026" y="137297"/>
                  </a:lnTo>
                  <a:lnTo>
                    <a:pt x="4324638" y="102973"/>
                  </a:lnTo>
                  <a:lnTo>
                    <a:pt x="4552251" y="137297"/>
                  </a:lnTo>
                  <a:lnTo>
                    <a:pt x="4779863" y="205946"/>
                  </a:lnTo>
                  <a:lnTo>
                    <a:pt x="5007476" y="205946"/>
                  </a:lnTo>
                  <a:lnTo>
                    <a:pt x="5235088" y="205946"/>
                  </a:lnTo>
                  <a:lnTo>
                    <a:pt x="5462701" y="240270"/>
                  </a:lnTo>
                </a:path>
              </a:pathLst>
            </a:custGeom>
            <a:ln w="27101" cap="flat">
              <a:solidFill>
                <a:srgbClr val="0058AB">
                  <a:alpha val="100000"/>
                </a:srgbClr>
              </a:solidFill>
              <a:prstDash val="solid"/>
              <a:round/>
            </a:ln>
          </p:spPr>
          <p:txBody>
            <a:bodyPr/>
            <a:lstStyle/>
            <a:p/>
          </p:txBody>
        </p:sp>
        <p:sp>
          <p:nvSpPr>
            <p:cNvPr id="113" name="pl113"/>
            <p:cNvSpPr/>
            <p:nvPr/>
          </p:nvSpPr>
          <p:spPr>
            <a:xfrm>
              <a:off x="1374417" y="1261743"/>
              <a:ext cx="5462701" cy="308919"/>
            </a:xfrm>
            <a:custGeom>
              <a:avLst/>
              <a:pathLst>
                <a:path w="5462701" h="308919">
                  <a:moveTo>
                    <a:pt x="0" y="137297"/>
                  </a:moveTo>
                  <a:lnTo>
                    <a:pt x="227612" y="102973"/>
                  </a:lnTo>
                  <a:lnTo>
                    <a:pt x="455225" y="102973"/>
                  </a:lnTo>
                  <a:lnTo>
                    <a:pt x="682837" y="137297"/>
                  </a:lnTo>
                  <a:lnTo>
                    <a:pt x="910450" y="137297"/>
                  </a:lnTo>
                  <a:lnTo>
                    <a:pt x="1138062" y="137297"/>
                  </a:lnTo>
                  <a:lnTo>
                    <a:pt x="1365675" y="137297"/>
                  </a:lnTo>
                  <a:lnTo>
                    <a:pt x="1593287" y="102973"/>
                  </a:lnTo>
                  <a:lnTo>
                    <a:pt x="1820900" y="68648"/>
                  </a:lnTo>
                  <a:lnTo>
                    <a:pt x="2048513" y="0"/>
                  </a:lnTo>
                  <a:lnTo>
                    <a:pt x="2276125" y="102973"/>
                  </a:lnTo>
                  <a:lnTo>
                    <a:pt x="2503738" y="205946"/>
                  </a:lnTo>
                  <a:lnTo>
                    <a:pt x="2731350" y="171622"/>
                  </a:lnTo>
                  <a:lnTo>
                    <a:pt x="2958963" y="171622"/>
                  </a:lnTo>
                  <a:lnTo>
                    <a:pt x="3186575" y="171622"/>
                  </a:lnTo>
                  <a:lnTo>
                    <a:pt x="3414188" y="171622"/>
                  </a:lnTo>
                  <a:lnTo>
                    <a:pt x="3641800" y="137297"/>
                  </a:lnTo>
                  <a:lnTo>
                    <a:pt x="3869413" y="137297"/>
                  </a:lnTo>
                  <a:lnTo>
                    <a:pt x="4097026" y="205946"/>
                  </a:lnTo>
                  <a:lnTo>
                    <a:pt x="4324638" y="205946"/>
                  </a:lnTo>
                  <a:lnTo>
                    <a:pt x="4552251" y="240270"/>
                  </a:lnTo>
                  <a:lnTo>
                    <a:pt x="4779863" y="274595"/>
                  </a:lnTo>
                  <a:lnTo>
                    <a:pt x="5007476" y="274595"/>
                  </a:lnTo>
                  <a:lnTo>
                    <a:pt x="5235088" y="274595"/>
                  </a:lnTo>
                  <a:lnTo>
                    <a:pt x="5462701" y="308919"/>
                  </a:lnTo>
                </a:path>
              </a:pathLst>
            </a:custGeom>
            <a:ln w="27101" cap="flat">
              <a:solidFill>
                <a:srgbClr val="80BD41">
                  <a:alpha val="100000"/>
                </a:srgbClr>
              </a:solidFill>
              <a:prstDash val="solid"/>
              <a:round/>
            </a:ln>
          </p:spPr>
          <p:txBody>
            <a:bodyPr/>
            <a:lstStyle/>
            <a:p/>
          </p:txBody>
        </p:sp>
        <p:sp>
          <p:nvSpPr>
            <p:cNvPr id="114" name="tx114"/>
            <p:cNvSpPr/>
            <p:nvPr/>
          </p:nvSpPr>
          <p:spPr>
            <a:xfrm>
              <a:off x="13060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244415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358221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4720277"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63072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5858340"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608595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6313565"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541178"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768791"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1306089"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5" name="tx125"/>
            <p:cNvSpPr/>
            <p:nvPr/>
          </p:nvSpPr>
          <p:spPr>
            <a:xfrm>
              <a:off x="2444152"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6" name="tx126"/>
            <p:cNvSpPr/>
            <p:nvPr/>
          </p:nvSpPr>
          <p:spPr>
            <a:xfrm>
              <a:off x="3582215"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4720277"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8" name="tx128"/>
            <p:cNvSpPr/>
            <p:nvPr/>
          </p:nvSpPr>
          <p:spPr>
            <a:xfrm>
              <a:off x="5630728"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9" name="tx129"/>
            <p:cNvSpPr/>
            <p:nvPr/>
          </p:nvSpPr>
          <p:spPr>
            <a:xfrm>
              <a:off x="5858340"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6085953"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1" name="tx131"/>
            <p:cNvSpPr/>
            <p:nvPr/>
          </p:nvSpPr>
          <p:spPr>
            <a:xfrm>
              <a:off x="6313565"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2" name="tx132"/>
            <p:cNvSpPr/>
            <p:nvPr/>
          </p:nvSpPr>
          <p:spPr>
            <a:xfrm>
              <a:off x="6541178"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6768791"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4" name="tx134"/>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49136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6" name="tx136"/>
            <p:cNvSpPr/>
            <p:nvPr/>
          </p:nvSpPr>
          <p:spPr>
            <a:xfrm>
              <a:off x="508103" y="241462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37" name="tx137"/>
            <p:cNvSpPr/>
            <p:nvPr/>
          </p:nvSpPr>
          <p:spPr>
            <a:xfrm>
              <a:off x="508103" y="133787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84039" y="5504603"/>
              <a:ext cx="201455" cy="201456"/>
            </a:xfrm>
            <a:prstGeom prst="rect">
              <a:avLst/>
            </a:prstGeom>
            <a:solidFill>
              <a:srgbClr val="80BD41">
                <a:alpha val="100000"/>
              </a:srgbClr>
            </a:solidFill>
          </p:spPr>
          <p:txBody>
            <a:bodyPr/>
            <a:lstStyle/>
            <a:p/>
          </p:txBody>
        </p:sp>
        <p:sp>
          <p:nvSpPr>
            <p:cNvPr id="159" name="rc159"/>
            <p:cNvSpPr/>
            <p:nvPr/>
          </p:nvSpPr>
          <p:spPr>
            <a:xfrm>
              <a:off x="2585989" y="5504603"/>
              <a:ext cx="201456" cy="201456"/>
            </a:xfrm>
            <a:prstGeom prst="rect">
              <a:avLst/>
            </a:prstGeom>
            <a:solidFill>
              <a:srgbClr val="1CABE2">
                <a:alpha val="100000"/>
              </a:srgbClr>
            </a:solidFill>
          </p:spPr>
          <p:txBody>
            <a:bodyPr/>
            <a:lstStyle/>
            <a:p/>
          </p:txBody>
        </p:sp>
        <p:sp>
          <p:nvSpPr>
            <p:cNvPr id="160" name="rc160"/>
            <p:cNvSpPr/>
            <p:nvPr/>
          </p:nvSpPr>
          <p:spPr>
            <a:xfrm>
              <a:off x="3658812" y="5504603"/>
              <a:ext cx="201456" cy="201456"/>
            </a:xfrm>
            <a:prstGeom prst="rect">
              <a:avLst/>
            </a:prstGeom>
            <a:solidFill>
              <a:srgbClr val="0058AB">
                <a:alpha val="100000"/>
              </a:srgbClr>
            </a:solidFill>
          </p:spPr>
          <p:txBody>
            <a:bodyPr/>
            <a:lstStyle/>
            <a:p/>
          </p:txBody>
        </p:sp>
        <p:sp>
          <p:nvSpPr>
            <p:cNvPr id="161" name="rc161"/>
            <p:cNvSpPr/>
            <p:nvPr/>
          </p:nvSpPr>
          <p:spPr>
            <a:xfrm>
              <a:off x="4654145" y="5504603"/>
              <a:ext cx="201456" cy="201456"/>
            </a:xfrm>
            <a:prstGeom prst="rect">
              <a:avLst/>
            </a:prstGeom>
            <a:solidFill>
              <a:srgbClr val="FFC20E">
                <a:alpha val="100000"/>
              </a:srgbClr>
            </a:solidFill>
          </p:spPr>
          <p:txBody>
            <a:bodyPr/>
            <a:lstStyle/>
            <a:p/>
          </p:txBody>
        </p:sp>
        <p:sp>
          <p:nvSpPr>
            <p:cNvPr id="162" name="rc162"/>
            <p:cNvSpPr/>
            <p:nvPr/>
          </p:nvSpPr>
          <p:spPr>
            <a:xfrm>
              <a:off x="6558279" y="5504603"/>
              <a:ext cx="201455" cy="201456"/>
            </a:xfrm>
            <a:prstGeom prst="rect">
              <a:avLst/>
            </a:prstGeom>
            <a:solidFill>
              <a:srgbClr val="F26A21">
                <a:alpha val="100000"/>
              </a:srgbClr>
            </a:solidFill>
          </p:spPr>
          <p:txBody>
            <a:bodyPr/>
            <a:lstStyle/>
            <a:p/>
          </p:txBody>
        </p:sp>
        <p:sp>
          <p:nvSpPr>
            <p:cNvPr id="163" name="tx163"/>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20330" y="580629"/>
              <a:ext cx="435258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Lithuania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Lithuania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1409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26075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10742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95408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83742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68409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53075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4208798"/>
              <a:ext cx="217589" cy="781961"/>
            </a:xfrm>
            <a:prstGeom prst="rect">
              <a:avLst/>
            </a:prstGeom>
            <a:solidFill>
              <a:srgbClr val="0058AB">
                <a:alpha val="100000"/>
              </a:srgbClr>
            </a:solidFill>
          </p:spPr>
          <p:txBody>
            <a:bodyPr/>
            <a:lstStyle/>
            <a:p/>
          </p:txBody>
        </p:sp>
        <p:sp>
          <p:nvSpPr>
            <p:cNvPr id="40" name="rc40"/>
            <p:cNvSpPr/>
            <p:nvPr/>
          </p:nvSpPr>
          <p:spPr>
            <a:xfrm>
              <a:off x="1472058" y="3558318"/>
              <a:ext cx="217589" cy="1432442"/>
            </a:xfrm>
            <a:prstGeom prst="rect">
              <a:avLst/>
            </a:prstGeom>
            <a:solidFill>
              <a:srgbClr val="0058AB">
                <a:alpha val="100000"/>
              </a:srgbClr>
            </a:solidFill>
          </p:spPr>
          <p:txBody>
            <a:bodyPr/>
            <a:lstStyle/>
            <a:p/>
          </p:txBody>
        </p:sp>
        <p:sp>
          <p:nvSpPr>
            <p:cNvPr id="41" name="rc41"/>
            <p:cNvSpPr/>
            <p:nvPr/>
          </p:nvSpPr>
          <p:spPr>
            <a:xfrm>
              <a:off x="1713825" y="3634438"/>
              <a:ext cx="217589" cy="1356321"/>
            </a:xfrm>
            <a:prstGeom prst="rect">
              <a:avLst/>
            </a:prstGeom>
            <a:solidFill>
              <a:srgbClr val="0058AB">
                <a:alpha val="100000"/>
              </a:srgbClr>
            </a:solidFill>
          </p:spPr>
          <p:txBody>
            <a:bodyPr/>
            <a:lstStyle/>
            <a:p/>
          </p:txBody>
        </p:sp>
        <p:sp>
          <p:nvSpPr>
            <p:cNvPr id="42" name="rc42"/>
            <p:cNvSpPr/>
            <p:nvPr/>
          </p:nvSpPr>
          <p:spPr>
            <a:xfrm>
              <a:off x="1955592" y="3611371"/>
              <a:ext cx="217589" cy="1379388"/>
            </a:xfrm>
            <a:prstGeom prst="rect">
              <a:avLst/>
            </a:prstGeom>
            <a:solidFill>
              <a:srgbClr val="0058AB">
                <a:alpha val="100000"/>
              </a:srgbClr>
            </a:solidFill>
          </p:spPr>
          <p:txBody>
            <a:bodyPr/>
            <a:lstStyle/>
            <a:p/>
          </p:txBody>
        </p:sp>
        <p:sp>
          <p:nvSpPr>
            <p:cNvPr id="43" name="rc43"/>
            <p:cNvSpPr/>
            <p:nvPr/>
          </p:nvSpPr>
          <p:spPr>
            <a:xfrm>
              <a:off x="2197358" y="866434"/>
              <a:ext cx="217589" cy="4124325"/>
            </a:xfrm>
            <a:prstGeom prst="rect">
              <a:avLst/>
            </a:prstGeom>
            <a:solidFill>
              <a:srgbClr val="0058AB">
                <a:alpha val="100000"/>
              </a:srgbClr>
            </a:solidFill>
          </p:spPr>
          <p:txBody>
            <a:bodyPr/>
            <a:lstStyle/>
            <a:p/>
          </p:txBody>
        </p:sp>
        <p:sp>
          <p:nvSpPr>
            <p:cNvPr id="44" name="rc44"/>
            <p:cNvSpPr/>
            <p:nvPr/>
          </p:nvSpPr>
          <p:spPr>
            <a:xfrm>
              <a:off x="2439125" y="3618291"/>
              <a:ext cx="217589" cy="1372468"/>
            </a:xfrm>
            <a:prstGeom prst="rect">
              <a:avLst/>
            </a:prstGeom>
            <a:solidFill>
              <a:srgbClr val="0058AB">
                <a:alpha val="100000"/>
              </a:srgbClr>
            </a:solidFill>
          </p:spPr>
          <p:txBody>
            <a:bodyPr/>
            <a:lstStyle/>
            <a:p/>
          </p:txBody>
        </p:sp>
        <p:sp>
          <p:nvSpPr>
            <p:cNvPr id="45" name="rc45"/>
            <p:cNvSpPr/>
            <p:nvPr/>
          </p:nvSpPr>
          <p:spPr>
            <a:xfrm>
              <a:off x="2680891" y="3627518"/>
              <a:ext cx="217589" cy="1363241"/>
            </a:xfrm>
            <a:prstGeom prst="rect">
              <a:avLst/>
            </a:prstGeom>
            <a:solidFill>
              <a:srgbClr val="0058AB">
                <a:alpha val="100000"/>
              </a:srgbClr>
            </a:solidFill>
          </p:spPr>
          <p:txBody>
            <a:bodyPr/>
            <a:lstStyle/>
            <a:p/>
          </p:txBody>
        </p:sp>
        <p:sp>
          <p:nvSpPr>
            <p:cNvPr id="46" name="rc46"/>
            <p:cNvSpPr/>
            <p:nvPr/>
          </p:nvSpPr>
          <p:spPr>
            <a:xfrm>
              <a:off x="2922658" y="4298759"/>
              <a:ext cx="217589" cy="692000"/>
            </a:xfrm>
            <a:prstGeom prst="rect">
              <a:avLst/>
            </a:prstGeom>
            <a:solidFill>
              <a:srgbClr val="0058AB">
                <a:alpha val="100000"/>
              </a:srgbClr>
            </a:solidFill>
          </p:spPr>
          <p:txBody>
            <a:bodyPr/>
            <a:lstStyle/>
            <a:p/>
          </p:txBody>
        </p:sp>
        <p:sp>
          <p:nvSpPr>
            <p:cNvPr id="47" name="rc47"/>
            <p:cNvSpPr/>
            <p:nvPr/>
          </p:nvSpPr>
          <p:spPr>
            <a:xfrm>
              <a:off x="3164425" y="2086662"/>
              <a:ext cx="217589" cy="2904097"/>
            </a:xfrm>
            <a:prstGeom prst="rect">
              <a:avLst/>
            </a:prstGeom>
            <a:solidFill>
              <a:srgbClr val="0058AB">
                <a:alpha val="100000"/>
              </a:srgbClr>
            </a:solidFill>
          </p:spPr>
          <p:txBody>
            <a:bodyPr/>
            <a:lstStyle/>
            <a:p/>
          </p:txBody>
        </p:sp>
        <p:sp>
          <p:nvSpPr>
            <p:cNvPr id="48" name="rc48"/>
            <p:cNvSpPr/>
            <p:nvPr/>
          </p:nvSpPr>
          <p:spPr>
            <a:xfrm>
              <a:off x="3406191" y="3500651"/>
              <a:ext cx="217589" cy="1490108"/>
            </a:xfrm>
            <a:prstGeom prst="rect">
              <a:avLst/>
            </a:prstGeom>
            <a:solidFill>
              <a:srgbClr val="0058AB">
                <a:alpha val="100000"/>
              </a:srgbClr>
            </a:solidFill>
          </p:spPr>
          <p:txBody>
            <a:bodyPr/>
            <a:lstStyle/>
            <a:p/>
          </p:txBody>
        </p:sp>
        <p:sp>
          <p:nvSpPr>
            <p:cNvPr id="49" name="rc49"/>
            <p:cNvSpPr/>
            <p:nvPr/>
          </p:nvSpPr>
          <p:spPr>
            <a:xfrm>
              <a:off x="3647958" y="3530638"/>
              <a:ext cx="217589" cy="1460122"/>
            </a:xfrm>
            <a:prstGeom prst="rect">
              <a:avLst/>
            </a:prstGeom>
            <a:solidFill>
              <a:srgbClr val="0058AB">
                <a:alpha val="100000"/>
              </a:srgbClr>
            </a:solidFill>
          </p:spPr>
          <p:txBody>
            <a:bodyPr/>
            <a:lstStyle/>
            <a:p/>
          </p:txBody>
        </p:sp>
        <p:sp>
          <p:nvSpPr>
            <p:cNvPr id="50" name="rc50"/>
            <p:cNvSpPr/>
            <p:nvPr/>
          </p:nvSpPr>
          <p:spPr>
            <a:xfrm>
              <a:off x="3889725" y="1461555"/>
              <a:ext cx="217589" cy="3529205"/>
            </a:xfrm>
            <a:prstGeom prst="rect">
              <a:avLst/>
            </a:prstGeom>
            <a:solidFill>
              <a:srgbClr val="0058AB">
                <a:alpha val="100000"/>
              </a:srgbClr>
            </a:solidFill>
          </p:spPr>
          <p:txBody>
            <a:bodyPr/>
            <a:lstStyle/>
            <a:p/>
          </p:txBody>
        </p:sp>
        <p:sp>
          <p:nvSpPr>
            <p:cNvPr id="51" name="rc51"/>
            <p:cNvSpPr/>
            <p:nvPr/>
          </p:nvSpPr>
          <p:spPr>
            <a:xfrm>
              <a:off x="4131491" y="2877850"/>
              <a:ext cx="217589" cy="2112909"/>
            </a:xfrm>
            <a:prstGeom prst="rect">
              <a:avLst/>
            </a:prstGeom>
            <a:solidFill>
              <a:srgbClr val="0058AB">
                <a:alpha val="100000"/>
              </a:srgbClr>
            </a:solidFill>
          </p:spPr>
          <p:txBody>
            <a:bodyPr/>
            <a:lstStyle/>
            <a:p/>
          </p:txBody>
        </p:sp>
        <p:sp>
          <p:nvSpPr>
            <p:cNvPr id="52" name="rc52"/>
            <p:cNvSpPr/>
            <p:nvPr/>
          </p:nvSpPr>
          <p:spPr>
            <a:xfrm>
              <a:off x="4373258" y="2919370"/>
              <a:ext cx="217589" cy="2071389"/>
            </a:xfrm>
            <a:prstGeom prst="rect">
              <a:avLst/>
            </a:prstGeom>
            <a:solidFill>
              <a:srgbClr val="0058AB">
                <a:alpha val="100000"/>
              </a:srgbClr>
            </a:solidFill>
          </p:spPr>
          <p:txBody>
            <a:bodyPr/>
            <a:lstStyle/>
            <a:p/>
          </p:txBody>
        </p:sp>
        <p:sp>
          <p:nvSpPr>
            <p:cNvPr id="53" name="rc53"/>
            <p:cNvSpPr/>
            <p:nvPr/>
          </p:nvSpPr>
          <p:spPr>
            <a:xfrm>
              <a:off x="4615025" y="2887077"/>
              <a:ext cx="217589" cy="2103683"/>
            </a:xfrm>
            <a:prstGeom prst="rect">
              <a:avLst/>
            </a:prstGeom>
            <a:solidFill>
              <a:srgbClr val="0058AB">
                <a:alpha val="100000"/>
              </a:srgbClr>
            </a:solidFill>
          </p:spPr>
          <p:txBody>
            <a:bodyPr/>
            <a:lstStyle/>
            <a:p/>
          </p:txBody>
        </p:sp>
        <p:sp>
          <p:nvSpPr>
            <p:cNvPr id="54" name="rc54"/>
            <p:cNvSpPr/>
            <p:nvPr/>
          </p:nvSpPr>
          <p:spPr>
            <a:xfrm>
              <a:off x="4856791" y="2804036"/>
              <a:ext cx="217589" cy="2186723"/>
            </a:xfrm>
            <a:prstGeom prst="rect">
              <a:avLst/>
            </a:prstGeom>
            <a:solidFill>
              <a:srgbClr val="0058AB">
                <a:alpha val="100000"/>
              </a:srgbClr>
            </a:solidFill>
          </p:spPr>
          <p:txBody>
            <a:bodyPr/>
            <a:lstStyle/>
            <a:p/>
          </p:txBody>
        </p:sp>
        <p:sp>
          <p:nvSpPr>
            <p:cNvPr id="55" name="rc55"/>
            <p:cNvSpPr/>
            <p:nvPr/>
          </p:nvSpPr>
          <p:spPr>
            <a:xfrm>
              <a:off x="5098558" y="2845557"/>
              <a:ext cx="217589" cy="2145203"/>
            </a:xfrm>
            <a:prstGeom prst="rect">
              <a:avLst/>
            </a:prstGeom>
            <a:solidFill>
              <a:srgbClr val="0058AB">
                <a:alpha val="100000"/>
              </a:srgbClr>
            </a:solidFill>
          </p:spPr>
          <p:txBody>
            <a:bodyPr/>
            <a:lstStyle/>
            <a:p/>
          </p:txBody>
        </p:sp>
        <p:sp>
          <p:nvSpPr>
            <p:cNvPr id="56" name="rc56"/>
            <p:cNvSpPr/>
            <p:nvPr/>
          </p:nvSpPr>
          <p:spPr>
            <a:xfrm>
              <a:off x="5340325" y="2974730"/>
              <a:ext cx="217589" cy="2016029"/>
            </a:xfrm>
            <a:prstGeom prst="rect">
              <a:avLst/>
            </a:prstGeom>
            <a:solidFill>
              <a:srgbClr val="0058AB">
                <a:alpha val="100000"/>
              </a:srgbClr>
            </a:solidFill>
          </p:spPr>
          <p:txBody>
            <a:bodyPr/>
            <a:lstStyle/>
            <a:p/>
          </p:txBody>
        </p:sp>
        <p:sp>
          <p:nvSpPr>
            <p:cNvPr id="57" name="rc57"/>
            <p:cNvSpPr/>
            <p:nvPr/>
          </p:nvSpPr>
          <p:spPr>
            <a:xfrm>
              <a:off x="5582091" y="1733742"/>
              <a:ext cx="217589" cy="3257017"/>
            </a:xfrm>
            <a:prstGeom prst="rect">
              <a:avLst/>
            </a:prstGeom>
            <a:solidFill>
              <a:srgbClr val="0058AB">
                <a:alpha val="100000"/>
              </a:srgbClr>
            </a:solidFill>
          </p:spPr>
          <p:txBody>
            <a:bodyPr/>
            <a:lstStyle/>
            <a:p/>
          </p:txBody>
        </p:sp>
        <p:sp>
          <p:nvSpPr>
            <p:cNvPr id="58" name="rc58"/>
            <p:cNvSpPr/>
            <p:nvPr/>
          </p:nvSpPr>
          <p:spPr>
            <a:xfrm>
              <a:off x="5823858" y="2460343"/>
              <a:ext cx="217589" cy="2530416"/>
            </a:xfrm>
            <a:prstGeom prst="rect">
              <a:avLst/>
            </a:prstGeom>
            <a:solidFill>
              <a:srgbClr val="0058AB">
                <a:alpha val="100000"/>
              </a:srgbClr>
            </a:solidFill>
          </p:spPr>
          <p:txBody>
            <a:bodyPr/>
            <a:lstStyle/>
            <a:p/>
          </p:txBody>
        </p:sp>
        <p:sp>
          <p:nvSpPr>
            <p:cNvPr id="59" name="rc59"/>
            <p:cNvSpPr/>
            <p:nvPr/>
          </p:nvSpPr>
          <p:spPr>
            <a:xfrm>
              <a:off x="6065625" y="2091275"/>
              <a:ext cx="217589" cy="2899484"/>
            </a:xfrm>
            <a:prstGeom prst="rect">
              <a:avLst/>
            </a:prstGeom>
            <a:solidFill>
              <a:srgbClr val="0058AB">
                <a:alpha val="100000"/>
              </a:srgbClr>
            </a:solidFill>
          </p:spPr>
          <p:txBody>
            <a:bodyPr/>
            <a:lstStyle/>
            <a:p/>
          </p:txBody>
        </p:sp>
        <p:sp>
          <p:nvSpPr>
            <p:cNvPr id="60" name="rc60"/>
            <p:cNvSpPr/>
            <p:nvPr/>
          </p:nvSpPr>
          <p:spPr>
            <a:xfrm>
              <a:off x="6307391" y="1290861"/>
              <a:ext cx="217589" cy="3699898"/>
            </a:xfrm>
            <a:prstGeom prst="rect">
              <a:avLst/>
            </a:prstGeom>
            <a:solidFill>
              <a:srgbClr val="0058AB">
                <a:alpha val="100000"/>
              </a:srgbClr>
            </a:solidFill>
          </p:spPr>
          <p:txBody>
            <a:bodyPr/>
            <a:lstStyle/>
            <a:p/>
          </p:txBody>
        </p:sp>
        <p:sp>
          <p:nvSpPr>
            <p:cNvPr id="61" name="rc61"/>
            <p:cNvSpPr/>
            <p:nvPr/>
          </p:nvSpPr>
          <p:spPr>
            <a:xfrm>
              <a:off x="6549158" y="1519221"/>
              <a:ext cx="217589" cy="3471538"/>
            </a:xfrm>
            <a:prstGeom prst="rect">
              <a:avLst/>
            </a:prstGeom>
            <a:solidFill>
              <a:srgbClr val="0058AB">
                <a:alpha val="100000"/>
              </a:srgbClr>
            </a:solidFill>
          </p:spPr>
          <p:txBody>
            <a:bodyPr/>
            <a:lstStyle/>
            <a:p/>
          </p:txBody>
        </p:sp>
        <p:sp>
          <p:nvSpPr>
            <p:cNvPr id="62" name="rc62"/>
            <p:cNvSpPr/>
            <p:nvPr/>
          </p:nvSpPr>
          <p:spPr>
            <a:xfrm>
              <a:off x="6790924" y="1537675"/>
              <a:ext cx="217589" cy="3453084"/>
            </a:xfrm>
            <a:prstGeom prst="rect">
              <a:avLst/>
            </a:prstGeom>
            <a:solidFill>
              <a:srgbClr val="0058AB">
                <a:alpha val="100000"/>
              </a:srgbClr>
            </a:solidFill>
          </p:spPr>
          <p:txBody>
            <a:bodyPr/>
            <a:lstStyle/>
            <a:p/>
          </p:txBody>
        </p:sp>
        <p:sp>
          <p:nvSpPr>
            <p:cNvPr id="63" name="rc63"/>
            <p:cNvSpPr/>
            <p:nvPr/>
          </p:nvSpPr>
          <p:spPr>
            <a:xfrm>
              <a:off x="7032691" y="907954"/>
              <a:ext cx="217589" cy="4082805"/>
            </a:xfrm>
            <a:prstGeom prst="rect">
              <a:avLst/>
            </a:prstGeom>
            <a:solidFill>
              <a:srgbClr val="0058AB">
                <a:alpha val="100000"/>
              </a:srgbClr>
            </a:solidFill>
          </p:spPr>
          <p:txBody>
            <a:bodyPr/>
            <a:lstStyle/>
            <a:p/>
          </p:txBody>
        </p:sp>
        <p:sp>
          <p:nvSpPr>
            <p:cNvPr id="64" name="rc64"/>
            <p:cNvSpPr/>
            <p:nvPr/>
          </p:nvSpPr>
          <p:spPr>
            <a:xfrm>
              <a:off x="8483291" y="3726704"/>
              <a:ext cx="217589" cy="1264055"/>
            </a:xfrm>
            <a:prstGeom prst="rect">
              <a:avLst/>
            </a:prstGeom>
            <a:solidFill>
              <a:srgbClr val="69DBFF">
                <a:alpha val="100000"/>
              </a:srgbClr>
            </a:solidFill>
          </p:spPr>
          <p:txBody>
            <a:bodyPr/>
            <a:lstStyle/>
            <a:p/>
          </p:txBody>
        </p:sp>
        <p:sp>
          <p:nvSpPr>
            <p:cNvPr id="65" name="pl65"/>
            <p:cNvSpPr/>
            <p:nvPr/>
          </p:nvSpPr>
          <p:spPr>
            <a:xfrm>
              <a:off x="6174420" y="2460343"/>
              <a:ext cx="2417666" cy="1265208"/>
            </a:xfrm>
            <a:custGeom>
              <a:avLst/>
              <a:pathLst>
                <a:path w="2417666" h="1265208">
                  <a:moveTo>
                    <a:pt x="0" y="0"/>
                  </a:moveTo>
                  <a:lnTo>
                    <a:pt x="241766" y="126520"/>
                  </a:lnTo>
                  <a:lnTo>
                    <a:pt x="483533" y="253041"/>
                  </a:lnTo>
                  <a:lnTo>
                    <a:pt x="725299" y="379562"/>
                  </a:lnTo>
                  <a:lnTo>
                    <a:pt x="967066" y="506083"/>
                  </a:lnTo>
                  <a:lnTo>
                    <a:pt x="1208833" y="632604"/>
                  </a:lnTo>
                  <a:lnTo>
                    <a:pt x="1450599" y="759125"/>
                  </a:lnTo>
                  <a:lnTo>
                    <a:pt x="1692366" y="885645"/>
                  </a:lnTo>
                  <a:lnTo>
                    <a:pt x="1934133" y="1012166"/>
                  </a:lnTo>
                  <a:lnTo>
                    <a:pt x="2175899" y="1138687"/>
                  </a:lnTo>
                  <a:lnTo>
                    <a:pt x="2417666" y="1265208"/>
                  </a:lnTo>
                </a:path>
              </a:pathLst>
            </a:custGeom>
            <a:ln w="13550" cap="flat">
              <a:solidFill>
                <a:srgbClr val="000000">
                  <a:alpha val="100000"/>
                </a:srgbClr>
              </a:solidFill>
              <a:prstDash val="solid"/>
              <a:round/>
            </a:ln>
          </p:spPr>
          <p:txBody>
            <a:bodyPr/>
            <a:lstStyle/>
            <a:p/>
          </p:txBody>
        </p:sp>
        <p:sp>
          <p:nvSpPr>
            <p:cNvPr id="66" name="pt66"/>
            <p:cNvSpPr/>
            <p:nvPr/>
          </p:nvSpPr>
          <p:spPr>
            <a:xfrm>
              <a:off x="6149594" y="24355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91360" y="25620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33127" y="26885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74894" y="28150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16660" y="29416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58427" y="30681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00193" y="31946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41960" y="33211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83727" y="34476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25493" y="35742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7260" y="37007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603427" y="379478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79" name="tx79"/>
            <p:cNvSpPr/>
            <p:nvPr/>
          </p:nvSpPr>
          <p:spPr>
            <a:xfrm>
              <a:off x="508103" y="262666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a:off x="508103" y="147332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1" name="tx81"/>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29600" y="5881714"/>
              <a:ext cx="201456" cy="201456"/>
            </a:xfrm>
            <a:prstGeom prst="rect">
              <a:avLst/>
            </a:prstGeom>
            <a:solidFill>
              <a:srgbClr val="0058AB">
                <a:alpha val="100000"/>
              </a:srgbClr>
            </a:solidFill>
          </p:spPr>
          <p:txBody>
            <a:bodyPr/>
            <a:lstStyle/>
            <a:p/>
          </p:txBody>
        </p:sp>
        <p:sp>
          <p:nvSpPr>
            <p:cNvPr id="110" name="rc110"/>
            <p:cNvSpPr/>
            <p:nvPr/>
          </p:nvSpPr>
          <p:spPr>
            <a:xfrm>
              <a:off x="4531686" y="5881714"/>
              <a:ext cx="201456" cy="201456"/>
            </a:xfrm>
            <a:prstGeom prst="rect">
              <a:avLst/>
            </a:prstGeom>
            <a:solidFill>
              <a:srgbClr val="69DBFF">
                <a:alpha val="100000"/>
              </a:srgbClr>
            </a:solidFill>
          </p:spPr>
          <p:txBody>
            <a:bodyPr/>
            <a:lstStyle/>
            <a:p/>
          </p:txBody>
        </p:sp>
        <p:sp>
          <p:nvSpPr>
            <p:cNvPr id="111" name="tx111"/>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22814" y="398022"/>
              <a:ext cx="60855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Lithuania</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102%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04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660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416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782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538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294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383210"/>
              <a:ext cx="249522" cy="1719486"/>
            </a:xfrm>
            <a:prstGeom prst="rect">
              <a:avLst/>
            </a:prstGeom>
            <a:solidFill>
              <a:srgbClr val="80BD41">
                <a:alpha val="100000"/>
              </a:srgbClr>
            </a:solidFill>
          </p:spPr>
          <p:txBody>
            <a:bodyPr/>
            <a:lstStyle/>
            <a:p/>
          </p:txBody>
        </p:sp>
        <p:sp>
          <p:nvSpPr>
            <p:cNvPr id="23" name="rc23"/>
            <p:cNvSpPr/>
            <p:nvPr/>
          </p:nvSpPr>
          <p:spPr>
            <a:xfrm>
              <a:off x="1296273" y="2365795"/>
              <a:ext cx="249522" cy="17415"/>
            </a:xfrm>
            <a:prstGeom prst="rect">
              <a:avLst/>
            </a:prstGeom>
            <a:solidFill>
              <a:srgbClr val="1CABE2">
                <a:alpha val="100000"/>
              </a:srgbClr>
            </a:solidFill>
          </p:spPr>
          <p:txBody>
            <a:bodyPr/>
            <a:lstStyle/>
            <a:p/>
          </p:txBody>
        </p:sp>
        <p:sp>
          <p:nvSpPr>
            <p:cNvPr id="24" name="rc24"/>
            <p:cNvSpPr/>
            <p:nvPr/>
          </p:nvSpPr>
          <p:spPr>
            <a:xfrm>
              <a:off x="1573521" y="2544556"/>
              <a:ext cx="249522" cy="1558140"/>
            </a:xfrm>
            <a:prstGeom prst="rect">
              <a:avLst/>
            </a:prstGeom>
            <a:solidFill>
              <a:srgbClr val="80BD41">
                <a:alpha val="100000"/>
              </a:srgbClr>
            </a:solidFill>
          </p:spPr>
          <p:txBody>
            <a:bodyPr/>
            <a:lstStyle/>
            <a:p/>
          </p:txBody>
        </p:sp>
        <p:sp>
          <p:nvSpPr>
            <p:cNvPr id="25" name="rc25"/>
            <p:cNvSpPr/>
            <p:nvPr/>
          </p:nvSpPr>
          <p:spPr>
            <a:xfrm>
              <a:off x="1573521" y="2512799"/>
              <a:ext cx="249522" cy="31756"/>
            </a:xfrm>
            <a:prstGeom prst="rect">
              <a:avLst/>
            </a:prstGeom>
            <a:solidFill>
              <a:srgbClr val="1CABE2">
                <a:alpha val="100000"/>
              </a:srgbClr>
            </a:solidFill>
          </p:spPr>
          <p:txBody>
            <a:bodyPr/>
            <a:lstStyle/>
            <a:p/>
          </p:txBody>
        </p:sp>
        <p:sp>
          <p:nvSpPr>
            <p:cNvPr id="26" name="rc26"/>
            <p:cNvSpPr/>
            <p:nvPr/>
          </p:nvSpPr>
          <p:spPr>
            <a:xfrm>
              <a:off x="1850769" y="2627022"/>
              <a:ext cx="249522" cy="1475674"/>
            </a:xfrm>
            <a:prstGeom prst="rect">
              <a:avLst/>
            </a:prstGeom>
            <a:solidFill>
              <a:srgbClr val="80BD41">
                <a:alpha val="100000"/>
              </a:srgbClr>
            </a:solidFill>
          </p:spPr>
          <p:txBody>
            <a:bodyPr/>
            <a:lstStyle/>
            <a:p/>
          </p:txBody>
        </p:sp>
        <p:sp>
          <p:nvSpPr>
            <p:cNvPr id="27" name="rc27"/>
            <p:cNvSpPr/>
            <p:nvPr/>
          </p:nvSpPr>
          <p:spPr>
            <a:xfrm>
              <a:off x="1850769" y="2596802"/>
              <a:ext cx="249522" cy="30220"/>
            </a:xfrm>
            <a:prstGeom prst="rect">
              <a:avLst/>
            </a:prstGeom>
            <a:solidFill>
              <a:srgbClr val="1CABE2">
                <a:alpha val="100000"/>
              </a:srgbClr>
            </a:solidFill>
          </p:spPr>
          <p:txBody>
            <a:bodyPr/>
            <a:lstStyle/>
            <a:p/>
          </p:txBody>
        </p:sp>
        <p:sp>
          <p:nvSpPr>
            <p:cNvPr id="28" name="rc28"/>
            <p:cNvSpPr/>
            <p:nvPr/>
          </p:nvSpPr>
          <p:spPr>
            <a:xfrm>
              <a:off x="2128016" y="2600387"/>
              <a:ext cx="249522" cy="1502309"/>
            </a:xfrm>
            <a:prstGeom prst="rect">
              <a:avLst/>
            </a:prstGeom>
            <a:solidFill>
              <a:srgbClr val="80BD41">
                <a:alpha val="100000"/>
              </a:srgbClr>
            </a:solidFill>
          </p:spPr>
          <p:txBody>
            <a:bodyPr/>
            <a:lstStyle/>
            <a:p/>
          </p:txBody>
        </p:sp>
        <p:sp>
          <p:nvSpPr>
            <p:cNvPr id="29" name="rc29"/>
            <p:cNvSpPr/>
            <p:nvPr/>
          </p:nvSpPr>
          <p:spPr>
            <a:xfrm>
              <a:off x="2128016" y="2569654"/>
              <a:ext cx="249522" cy="30732"/>
            </a:xfrm>
            <a:prstGeom prst="rect">
              <a:avLst/>
            </a:prstGeom>
            <a:solidFill>
              <a:srgbClr val="1CABE2">
                <a:alpha val="100000"/>
              </a:srgbClr>
            </a:solidFill>
          </p:spPr>
          <p:txBody>
            <a:bodyPr/>
            <a:lstStyle/>
            <a:p/>
          </p:txBody>
        </p:sp>
        <p:sp>
          <p:nvSpPr>
            <p:cNvPr id="30" name="rc30"/>
            <p:cNvSpPr/>
            <p:nvPr/>
          </p:nvSpPr>
          <p:spPr>
            <a:xfrm>
              <a:off x="2405264" y="2668511"/>
              <a:ext cx="249522" cy="1434185"/>
            </a:xfrm>
            <a:prstGeom prst="rect">
              <a:avLst/>
            </a:prstGeom>
            <a:solidFill>
              <a:srgbClr val="80BD41">
                <a:alpha val="100000"/>
              </a:srgbClr>
            </a:solidFill>
          </p:spPr>
          <p:txBody>
            <a:bodyPr/>
            <a:lstStyle/>
            <a:p/>
          </p:txBody>
        </p:sp>
        <p:sp>
          <p:nvSpPr>
            <p:cNvPr id="31" name="rc31"/>
            <p:cNvSpPr/>
            <p:nvPr/>
          </p:nvSpPr>
          <p:spPr>
            <a:xfrm>
              <a:off x="2405264" y="2576825"/>
              <a:ext cx="249522" cy="91685"/>
            </a:xfrm>
            <a:prstGeom prst="rect">
              <a:avLst/>
            </a:prstGeom>
            <a:solidFill>
              <a:srgbClr val="1CABE2">
                <a:alpha val="100000"/>
              </a:srgbClr>
            </a:solidFill>
          </p:spPr>
          <p:txBody>
            <a:bodyPr/>
            <a:lstStyle/>
            <a:p/>
          </p:txBody>
        </p:sp>
        <p:sp>
          <p:nvSpPr>
            <p:cNvPr id="32" name="rc32"/>
            <p:cNvSpPr/>
            <p:nvPr/>
          </p:nvSpPr>
          <p:spPr>
            <a:xfrm>
              <a:off x="2682512" y="2609095"/>
              <a:ext cx="249522" cy="1493602"/>
            </a:xfrm>
            <a:prstGeom prst="rect">
              <a:avLst/>
            </a:prstGeom>
            <a:solidFill>
              <a:srgbClr val="80BD41">
                <a:alpha val="100000"/>
              </a:srgbClr>
            </a:solidFill>
          </p:spPr>
          <p:txBody>
            <a:bodyPr/>
            <a:lstStyle/>
            <a:p/>
          </p:txBody>
        </p:sp>
        <p:sp>
          <p:nvSpPr>
            <p:cNvPr id="33" name="rc33"/>
            <p:cNvSpPr/>
            <p:nvPr/>
          </p:nvSpPr>
          <p:spPr>
            <a:xfrm>
              <a:off x="2682512" y="2578362"/>
              <a:ext cx="249522" cy="30732"/>
            </a:xfrm>
            <a:prstGeom prst="rect">
              <a:avLst/>
            </a:prstGeom>
            <a:solidFill>
              <a:srgbClr val="1CABE2">
                <a:alpha val="100000"/>
              </a:srgbClr>
            </a:solidFill>
          </p:spPr>
          <p:txBody>
            <a:bodyPr/>
            <a:lstStyle/>
            <a:p/>
          </p:txBody>
        </p:sp>
        <p:sp>
          <p:nvSpPr>
            <p:cNvPr id="34" name="rc34"/>
            <p:cNvSpPr/>
            <p:nvPr/>
          </p:nvSpPr>
          <p:spPr>
            <a:xfrm>
              <a:off x="2959759" y="2619851"/>
              <a:ext cx="249522" cy="1482845"/>
            </a:xfrm>
            <a:prstGeom prst="rect">
              <a:avLst/>
            </a:prstGeom>
            <a:solidFill>
              <a:srgbClr val="80BD41">
                <a:alpha val="100000"/>
              </a:srgbClr>
            </a:solidFill>
          </p:spPr>
          <p:txBody>
            <a:bodyPr/>
            <a:lstStyle/>
            <a:p/>
          </p:txBody>
        </p:sp>
        <p:sp>
          <p:nvSpPr>
            <p:cNvPr id="35" name="rc35"/>
            <p:cNvSpPr/>
            <p:nvPr/>
          </p:nvSpPr>
          <p:spPr>
            <a:xfrm>
              <a:off x="2959759" y="2589631"/>
              <a:ext cx="249522" cy="30220"/>
            </a:xfrm>
            <a:prstGeom prst="rect">
              <a:avLst/>
            </a:prstGeom>
            <a:solidFill>
              <a:srgbClr val="1CABE2">
                <a:alpha val="100000"/>
              </a:srgbClr>
            </a:solidFill>
          </p:spPr>
          <p:txBody>
            <a:bodyPr/>
            <a:lstStyle/>
            <a:p/>
          </p:txBody>
        </p:sp>
        <p:sp>
          <p:nvSpPr>
            <p:cNvPr id="36" name="rc36"/>
            <p:cNvSpPr/>
            <p:nvPr/>
          </p:nvSpPr>
          <p:spPr>
            <a:xfrm>
              <a:off x="3237007" y="2581435"/>
              <a:ext cx="249522" cy="1521261"/>
            </a:xfrm>
            <a:prstGeom prst="rect">
              <a:avLst/>
            </a:prstGeom>
            <a:solidFill>
              <a:srgbClr val="80BD41">
                <a:alpha val="100000"/>
              </a:srgbClr>
            </a:solidFill>
          </p:spPr>
          <p:txBody>
            <a:bodyPr/>
            <a:lstStyle/>
            <a:p/>
          </p:txBody>
        </p:sp>
        <p:sp>
          <p:nvSpPr>
            <p:cNvPr id="37" name="rc37"/>
            <p:cNvSpPr/>
            <p:nvPr/>
          </p:nvSpPr>
          <p:spPr>
            <a:xfrm>
              <a:off x="3237007" y="2566069"/>
              <a:ext cx="249522" cy="15366"/>
            </a:xfrm>
            <a:prstGeom prst="rect">
              <a:avLst/>
            </a:prstGeom>
            <a:solidFill>
              <a:srgbClr val="1CABE2">
                <a:alpha val="100000"/>
              </a:srgbClr>
            </a:solidFill>
          </p:spPr>
          <p:txBody>
            <a:bodyPr/>
            <a:lstStyle/>
            <a:p/>
          </p:txBody>
        </p:sp>
        <p:sp>
          <p:nvSpPr>
            <p:cNvPr id="38" name="rc38"/>
            <p:cNvSpPr/>
            <p:nvPr/>
          </p:nvSpPr>
          <p:spPr>
            <a:xfrm>
              <a:off x="3514255" y="2554288"/>
              <a:ext cx="249522" cy="1548408"/>
            </a:xfrm>
            <a:prstGeom prst="rect">
              <a:avLst/>
            </a:prstGeom>
            <a:solidFill>
              <a:srgbClr val="80BD41">
                <a:alpha val="100000"/>
              </a:srgbClr>
            </a:solidFill>
          </p:spPr>
          <p:txBody>
            <a:bodyPr/>
            <a:lstStyle/>
            <a:p/>
          </p:txBody>
        </p:sp>
        <p:sp>
          <p:nvSpPr>
            <p:cNvPr id="39" name="rc39"/>
            <p:cNvSpPr/>
            <p:nvPr/>
          </p:nvSpPr>
          <p:spPr>
            <a:xfrm>
              <a:off x="3514255" y="2489750"/>
              <a:ext cx="249522" cy="64538"/>
            </a:xfrm>
            <a:prstGeom prst="rect">
              <a:avLst/>
            </a:prstGeom>
            <a:solidFill>
              <a:srgbClr val="1CABE2">
                <a:alpha val="100000"/>
              </a:srgbClr>
            </a:solidFill>
          </p:spPr>
          <p:txBody>
            <a:bodyPr/>
            <a:lstStyle/>
            <a:p/>
          </p:txBody>
        </p:sp>
        <p:sp>
          <p:nvSpPr>
            <p:cNvPr id="40" name="rc40"/>
            <p:cNvSpPr/>
            <p:nvPr/>
          </p:nvSpPr>
          <p:spPr>
            <a:xfrm>
              <a:off x="3791502" y="2482067"/>
              <a:ext cx="249522" cy="1620630"/>
            </a:xfrm>
            <a:prstGeom prst="rect">
              <a:avLst/>
            </a:prstGeom>
            <a:solidFill>
              <a:srgbClr val="80BD41">
                <a:alpha val="100000"/>
              </a:srgbClr>
            </a:solidFill>
          </p:spPr>
          <p:txBody>
            <a:bodyPr/>
            <a:lstStyle/>
            <a:p/>
          </p:txBody>
        </p:sp>
        <p:sp>
          <p:nvSpPr>
            <p:cNvPr id="41" name="rc41"/>
            <p:cNvSpPr/>
            <p:nvPr/>
          </p:nvSpPr>
          <p:spPr>
            <a:xfrm>
              <a:off x="3791502" y="2448773"/>
              <a:ext cx="249522" cy="33293"/>
            </a:xfrm>
            <a:prstGeom prst="rect">
              <a:avLst/>
            </a:prstGeom>
            <a:solidFill>
              <a:srgbClr val="1CABE2">
                <a:alpha val="100000"/>
              </a:srgbClr>
            </a:solidFill>
          </p:spPr>
          <p:txBody>
            <a:bodyPr/>
            <a:lstStyle/>
            <a:p/>
          </p:txBody>
        </p:sp>
        <p:sp>
          <p:nvSpPr>
            <p:cNvPr id="42" name="rc42"/>
            <p:cNvSpPr/>
            <p:nvPr/>
          </p:nvSpPr>
          <p:spPr>
            <a:xfrm>
              <a:off x="4068750" y="2514336"/>
              <a:ext cx="249522" cy="1588360"/>
            </a:xfrm>
            <a:prstGeom prst="rect">
              <a:avLst/>
            </a:prstGeom>
            <a:solidFill>
              <a:srgbClr val="80BD41">
                <a:alpha val="100000"/>
              </a:srgbClr>
            </a:solidFill>
          </p:spPr>
          <p:txBody>
            <a:bodyPr/>
            <a:lstStyle/>
            <a:p/>
          </p:txBody>
        </p:sp>
        <p:sp>
          <p:nvSpPr>
            <p:cNvPr id="43" name="rc43"/>
            <p:cNvSpPr/>
            <p:nvPr/>
          </p:nvSpPr>
          <p:spPr>
            <a:xfrm>
              <a:off x="4068750" y="2482067"/>
              <a:ext cx="249522" cy="32269"/>
            </a:xfrm>
            <a:prstGeom prst="rect">
              <a:avLst/>
            </a:prstGeom>
            <a:solidFill>
              <a:srgbClr val="1CABE2">
                <a:alpha val="100000"/>
              </a:srgbClr>
            </a:solidFill>
          </p:spPr>
          <p:txBody>
            <a:bodyPr/>
            <a:lstStyle/>
            <a:p/>
          </p:txBody>
        </p:sp>
        <p:sp>
          <p:nvSpPr>
            <p:cNvPr id="44" name="rc44"/>
            <p:cNvSpPr/>
            <p:nvPr/>
          </p:nvSpPr>
          <p:spPr>
            <a:xfrm>
              <a:off x="4345998" y="2613704"/>
              <a:ext cx="249522" cy="1488992"/>
            </a:xfrm>
            <a:prstGeom prst="rect">
              <a:avLst/>
            </a:prstGeom>
            <a:solidFill>
              <a:srgbClr val="80BD41">
                <a:alpha val="100000"/>
              </a:srgbClr>
            </a:solidFill>
          </p:spPr>
          <p:txBody>
            <a:bodyPr/>
            <a:lstStyle/>
            <a:p/>
          </p:txBody>
        </p:sp>
        <p:sp>
          <p:nvSpPr>
            <p:cNvPr id="45" name="rc45"/>
            <p:cNvSpPr/>
            <p:nvPr/>
          </p:nvSpPr>
          <p:spPr>
            <a:xfrm>
              <a:off x="4345998" y="2535336"/>
              <a:ext cx="249522" cy="78368"/>
            </a:xfrm>
            <a:prstGeom prst="rect">
              <a:avLst/>
            </a:prstGeom>
            <a:solidFill>
              <a:srgbClr val="1CABE2">
                <a:alpha val="100000"/>
              </a:srgbClr>
            </a:solidFill>
          </p:spPr>
          <p:txBody>
            <a:bodyPr/>
            <a:lstStyle/>
            <a:p/>
          </p:txBody>
        </p:sp>
        <p:sp>
          <p:nvSpPr>
            <p:cNvPr id="46" name="rc46"/>
            <p:cNvSpPr/>
            <p:nvPr/>
          </p:nvSpPr>
          <p:spPr>
            <a:xfrm>
              <a:off x="4623245" y="2585021"/>
              <a:ext cx="249522" cy="1517676"/>
            </a:xfrm>
            <a:prstGeom prst="rect">
              <a:avLst/>
            </a:prstGeom>
            <a:solidFill>
              <a:srgbClr val="80BD41">
                <a:alpha val="100000"/>
              </a:srgbClr>
            </a:solidFill>
          </p:spPr>
          <p:txBody>
            <a:bodyPr/>
            <a:lstStyle/>
            <a:p/>
          </p:txBody>
        </p:sp>
        <p:sp>
          <p:nvSpPr>
            <p:cNvPr id="47" name="rc47"/>
            <p:cNvSpPr/>
            <p:nvPr/>
          </p:nvSpPr>
          <p:spPr>
            <a:xfrm>
              <a:off x="4623245" y="2537897"/>
              <a:ext cx="249522" cy="47123"/>
            </a:xfrm>
            <a:prstGeom prst="rect">
              <a:avLst/>
            </a:prstGeom>
            <a:solidFill>
              <a:srgbClr val="1CABE2">
                <a:alpha val="100000"/>
              </a:srgbClr>
            </a:solidFill>
          </p:spPr>
          <p:txBody>
            <a:bodyPr/>
            <a:lstStyle/>
            <a:p/>
          </p:txBody>
        </p:sp>
        <p:sp>
          <p:nvSpPr>
            <p:cNvPr id="48" name="rc48"/>
            <p:cNvSpPr/>
            <p:nvPr/>
          </p:nvSpPr>
          <p:spPr>
            <a:xfrm>
              <a:off x="4900493" y="2616265"/>
              <a:ext cx="249522" cy="1486431"/>
            </a:xfrm>
            <a:prstGeom prst="rect">
              <a:avLst/>
            </a:prstGeom>
            <a:solidFill>
              <a:srgbClr val="80BD41">
                <a:alpha val="100000"/>
              </a:srgbClr>
            </a:solidFill>
          </p:spPr>
          <p:txBody>
            <a:bodyPr/>
            <a:lstStyle/>
            <a:p/>
          </p:txBody>
        </p:sp>
        <p:sp>
          <p:nvSpPr>
            <p:cNvPr id="49" name="rc49"/>
            <p:cNvSpPr/>
            <p:nvPr/>
          </p:nvSpPr>
          <p:spPr>
            <a:xfrm>
              <a:off x="4900493" y="2570167"/>
              <a:ext cx="249522" cy="46098"/>
            </a:xfrm>
            <a:prstGeom prst="rect">
              <a:avLst/>
            </a:prstGeom>
            <a:solidFill>
              <a:srgbClr val="1CABE2">
                <a:alpha val="100000"/>
              </a:srgbClr>
            </a:solidFill>
          </p:spPr>
          <p:txBody>
            <a:bodyPr/>
            <a:lstStyle/>
            <a:p/>
          </p:txBody>
        </p:sp>
        <p:sp>
          <p:nvSpPr>
            <p:cNvPr id="50" name="rc50"/>
            <p:cNvSpPr/>
            <p:nvPr/>
          </p:nvSpPr>
          <p:spPr>
            <a:xfrm>
              <a:off x="5177741" y="2591679"/>
              <a:ext cx="249522" cy="1511017"/>
            </a:xfrm>
            <a:prstGeom prst="rect">
              <a:avLst/>
            </a:prstGeom>
            <a:solidFill>
              <a:srgbClr val="80BD41">
                <a:alpha val="100000"/>
              </a:srgbClr>
            </a:solidFill>
          </p:spPr>
          <p:txBody>
            <a:bodyPr/>
            <a:lstStyle/>
            <a:p/>
          </p:txBody>
        </p:sp>
        <p:sp>
          <p:nvSpPr>
            <p:cNvPr id="51" name="rc51"/>
            <p:cNvSpPr/>
            <p:nvPr/>
          </p:nvSpPr>
          <p:spPr>
            <a:xfrm>
              <a:off x="5177741" y="2545068"/>
              <a:ext cx="249522" cy="46611"/>
            </a:xfrm>
            <a:prstGeom prst="rect">
              <a:avLst/>
            </a:prstGeom>
            <a:solidFill>
              <a:srgbClr val="1CABE2">
                <a:alpha val="100000"/>
              </a:srgbClr>
            </a:solidFill>
          </p:spPr>
          <p:txBody>
            <a:bodyPr/>
            <a:lstStyle/>
            <a:p/>
          </p:txBody>
        </p:sp>
        <p:sp>
          <p:nvSpPr>
            <p:cNvPr id="52" name="rc52"/>
            <p:cNvSpPr/>
            <p:nvPr/>
          </p:nvSpPr>
          <p:spPr>
            <a:xfrm>
              <a:off x="5454988" y="2531751"/>
              <a:ext cx="249522" cy="1570945"/>
            </a:xfrm>
            <a:prstGeom prst="rect">
              <a:avLst/>
            </a:prstGeom>
            <a:solidFill>
              <a:srgbClr val="80BD41">
                <a:alpha val="100000"/>
              </a:srgbClr>
            </a:solidFill>
          </p:spPr>
          <p:txBody>
            <a:bodyPr/>
            <a:lstStyle/>
            <a:p/>
          </p:txBody>
        </p:sp>
        <p:sp>
          <p:nvSpPr>
            <p:cNvPr id="53" name="rc53"/>
            <p:cNvSpPr/>
            <p:nvPr/>
          </p:nvSpPr>
          <p:spPr>
            <a:xfrm>
              <a:off x="5454988" y="2483091"/>
              <a:ext cx="249522" cy="48659"/>
            </a:xfrm>
            <a:prstGeom prst="rect">
              <a:avLst/>
            </a:prstGeom>
            <a:solidFill>
              <a:srgbClr val="1CABE2">
                <a:alpha val="100000"/>
              </a:srgbClr>
            </a:solidFill>
          </p:spPr>
          <p:txBody>
            <a:bodyPr/>
            <a:lstStyle/>
            <a:p/>
          </p:txBody>
        </p:sp>
        <p:sp>
          <p:nvSpPr>
            <p:cNvPr id="54" name="rc54"/>
            <p:cNvSpPr/>
            <p:nvPr/>
          </p:nvSpPr>
          <p:spPr>
            <a:xfrm>
              <a:off x="5732236" y="2562996"/>
              <a:ext cx="249522" cy="1539701"/>
            </a:xfrm>
            <a:prstGeom prst="rect">
              <a:avLst/>
            </a:prstGeom>
            <a:solidFill>
              <a:srgbClr val="80BD41">
                <a:alpha val="100000"/>
              </a:srgbClr>
            </a:solidFill>
          </p:spPr>
          <p:txBody>
            <a:bodyPr/>
            <a:lstStyle/>
            <a:p/>
          </p:txBody>
        </p:sp>
        <p:sp>
          <p:nvSpPr>
            <p:cNvPr id="55" name="rc55"/>
            <p:cNvSpPr/>
            <p:nvPr/>
          </p:nvSpPr>
          <p:spPr>
            <a:xfrm>
              <a:off x="5732236" y="2515360"/>
              <a:ext cx="249522" cy="47635"/>
            </a:xfrm>
            <a:prstGeom prst="rect">
              <a:avLst/>
            </a:prstGeom>
            <a:solidFill>
              <a:srgbClr val="1CABE2">
                <a:alpha val="100000"/>
              </a:srgbClr>
            </a:solidFill>
          </p:spPr>
          <p:txBody>
            <a:bodyPr/>
            <a:lstStyle/>
            <a:p/>
          </p:txBody>
        </p:sp>
        <p:sp>
          <p:nvSpPr>
            <p:cNvPr id="56" name="rc56"/>
            <p:cNvSpPr/>
            <p:nvPr/>
          </p:nvSpPr>
          <p:spPr>
            <a:xfrm>
              <a:off x="6009484" y="2654681"/>
              <a:ext cx="249522" cy="1448015"/>
            </a:xfrm>
            <a:prstGeom prst="rect">
              <a:avLst/>
            </a:prstGeom>
            <a:solidFill>
              <a:srgbClr val="80BD41">
                <a:alpha val="100000"/>
              </a:srgbClr>
            </a:solidFill>
          </p:spPr>
          <p:txBody>
            <a:bodyPr/>
            <a:lstStyle/>
            <a:p/>
          </p:txBody>
        </p:sp>
        <p:sp>
          <p:nvSpPr>
            <p:cNvPr id="57" name="rc57"/>
            <p:cNvSpPr/>
            <p:nvPr/>
          </p:nvSpPr>
          <p:spPr>
            <a:xfrm>
              <a:off x="6009484" y="2610119"/>
              <a:ext cx="249522" cy="44562"/>
            </a:xfrm>
            <a:prstGeom prst="rect">
              <a:avLst/>
            </a:prstGeom>
            <a:solidFill>
              <a:srgbClr val="1CABE2">
                <a:alpha val="100000"/>
              </a:srgbClr>
            </a:solidFill>
          </p:spPr>
          <p:txBody>
            <a:bodyPr/>
            <a:lstStyle/>
            <a:p/>
          </p:txBody>
        </p:sp>
        <p:sp>
          <p:nvSpPr>
            <p:cNvPr id="58" name="rc58"/>
            <p:cNvSpPr/>
            <p:nvPr/>
          </p:nvSpPr>
          <p:spPr>
            <a:xfrm>
              <a:off x="6286731" y="2728439"/>
              <a:ext cx="249522" cy="1374257"/>
            </a:xfrm>
            <a:prstGeom prst="rect">
              <a:avLst/>
            </a:prstGeom>
            <a:solidFill>
              <a:srgbClr val="80BD41">
                <a:alpha val="100000"/>
              </a:srgbClr>
            </a:solidFill>
          </p:spPr>
          <p:txBody>
            <a:bodyPr/>
            <a:lstStyle/>
            <a:p/>
          </p:txBody>
        </p:sp>
        <p:sp>
          <p:nvSpPr>
            <p:cNvPr id="59" name="rc59"/>
            <p:cNvSpPr/>
            <p:nvPr/>
          </p:nvSpPr>
          <p:spPr>
            <a:xfrm>
              <a:off x="6286731" y="2656218"/>
              <a:ext cx="249522" cy="72221"/>
            </a:xfrm>
            <a:prstGeom prst="rect">
              <a:avLst/>
            </a:prstGeom>
            <a:solidFill>
              <a:srgbClr val="1CABE2">
                <a:alpha val="100000"/>
              </a:srgbClr>
            </a:solidFill>
          </p:spPr>
          <p:txBody>
            <a:bodyPr/>
            <a:lstStyle/>
            <a:p/>
          </p:txBody>
        </p:sp>
        <p:sp>
          <p:nvSpPr>
            <p:cNvPr id="60" name="rc60"/>
            <p:cNvSpPr/>
            <p:nvPr/>
          </p:nvSpPr>
          <p:spPr>
            <a:xfrm>
              <a:off x="6563979" y="2753538"/>
              <a:ext cx="249522" cy="1349159"/>
            </a:xfrm>
            <a:prstGeom prst="rect">
              <a:avLst/>
            </a:prstGeom>
            <a:solidFill>
              <a:srgbClr val="80BD41">
                <a:alpha val="100000"/>
              </a:srgbClr>
            </a:solidFill>
          </p:spPr>
          <p:txBody>
            <a:bodyPr/>
            <a:lstStyle/>
            <a:p/>
          </p:txBody>
        </p:sp>
        <p:sp>
          <p:nvSpPr>
            <p:cNvPr id="61" name="rc61"/>
            <p:cNvSpPr/>
            <p:nvPr/>
          </p:nvSpPr>
          <p:spPr>
            <a:xfrm>
              <a:off x="6563979" y="2697195"/>
              <a:ext cx="249522" cy="56343"/>
            </a:xfrm>
            <a:prstGeom prst="rect">
              <a:avLst/>
            </a:prstGeom>
            <a:solidFill>
              <a:srgbClr val="1CABE2">
                <a:alpha val="100000"/>
              </a:srgbClr>
            </a:solidFill>
          </p:spPr>
          <p:txBody>
            <a:bodyPr/>
            <a:lstStyle/>
            <a:p/>
          </p:txBody>
        </p:sp>
        <p:sp>
          <p:nvSpPr>
            <p:cNvPr id="62" name="rc62"/>
            <p:cNvSpPr/>
            <p:nvPr/>
          </p:nvSpPr>
          <p:spPr>
            <a:xfrm>
              <a:off x="6841227" y="2879541"/>
              <a:ext cx="249522" cy="1223155"/>
            </a:xfrm>
            <a:prstGeom prst="rect">
              <a:avLst/>
            </a:prstGeom>
            <a:solidFill>
              <a:srgbClr val="80BD41">
                <a:alpha val="100000"/>
              </a:srgbClr>
            </a:solidFill>
          </p:spPr>
          <p:txBody>
            <a:bodyPr/>
            <a:lstStyle/>
            <a:p/>
          </p:txBody>
        </p:sp>
        <p:sp>
          <p:nvSpPr>
            <p:cNvPr id="63" name="rc63"/>
            <p:cNvSpPr/>
            <p:nvPr/>
          </p:nvSpPr>
          <p:spPr>
            <a:xfrm>
              <a:off x="6841227" y="2815003"/>
              <a:ext cx="249522" cy="64538"/>
            </a:xfrm>
            <a:prstGeom prst="rect">
              <a:avLst/>
            </a:prstGeom>
            <a:solidFill>
              <a:srgbClr val="1CABE2">
                <a:alpha val="100000"/>
              </a:srgbClr>
            </a:solidFill>
          </p:spPr>
          <p:txBody>
            <a:bodyPr/>
            <a:lstStyle/>
            <a:p/>
          </p:txBody>
        </p:sp>
        <p:sp>
          <p:nvSpPr>
            <p:cNvPr id="64" name="rc64"/>
            <p:cNvSpPr/>
            <p:nvPr/>
          </p:nvSpPr>
          <p:spPr>
            <a:xfrm>
              <a:off x="7118474" y="3010667"/>
              <a:ext cx="249522" cy="1092030"/>
            </a:xfrm>
            <a:prstGeom prst="rect">
              <a:avLst/>
            </a:prstGeom>
            <a:solidFill>
              <a:srgbClr val="80BD41">
                <a:alpha val="100000"/>
              </a:srgbClr>
            </a:solidFill>
          </p:spPr>
          <p:txBody>
            <a:bodyPr/>
            <a:lstStyle/>
            <a:p/>
          </p:txBody>
        </p:sp>
        <p:sp>
          <p:nvSpPr>
            <p:cNvPr id="65" name="rc65"/>
            <p:cNvSpPr/>
            <p:nvPr/>
          </p:nvSpPr>
          <p:spPr>
            <a:xfrm>
              <a:off x="7118474" y="2928713"/>
              <a:ext cx="249522" cy="81953"/>
            </a:xfrm>
            <a:prstGeom prst="rect">
              <a:avLst/>
            </a:prstGeom>
            <a:solidFill>
              <a:srgbClr val="1CABE2">
                <a:alpha val="100000"/>
              </a:srgbClr>
            </a:solidFill>
          </p:spPr>
          <p:txBody>
            <a:bodyPr/>
            <a:lstStyle/>
            <a:p/>
          </p:txBody>
        </p:sp>
        <p:sp>
          <p:nvSpPr>
            <p:cNvPr id="66" name="rc66"/>
            <p:cNvSpPr/>
            <p:nvPr/>
          </p:nvSpPr>
          <p:spPr>
            <a:xfrm>
              <a:off x="7395722" y="3078790"/>
              <a:ext cx="249522" cy="1023906"/>
            </a:xfrm>
            <a:prstGeom prst="rect">
              <a:avLst/>
            </a:prstGeom>
            <a:solidFill>
              <a:srgbClr val="80BD41">
                <a:alpha val="100000"/>
              </a:srgbClr>
            </a:solidFill>
          </p:spPr>
          <p:txBody>
            <a:bodyPr/>
            <a:lstStyle/>
            <a:p/>
          </p:txBody>
        </p:sp>
        <p:sp>
          <p:nvSpPr>
            <p:cNvPr id="67" name="rc67"/>
            <p:cNvSpPr/>
            <p:nvPr/>
          </p:nvSpPr>
          <p:spPr>
            <a:xfrm>
              <a:off x="7395722" y="3001959"/>
              <a:ext cx="249522" cy="76831"/>
            </a:xfrm>
            <a:prstGeom prst="rect">
              <a:avLst/>
            </a:prstGeom>
            <a:solidFill>
              <a:srgbClr val="1CABE2">
                <a:alpha val="100000"/>
              </a:srgbClr>
            </a:solidFill>
          </p:spPr>
          <p:txBody>
            <a:bodyPr/>
            <a:lstStyle/>
            <a:p/>
          </p:txBody>
        </p:sp>
        <p:sp>
          <p:nvSpPr>
            <p:cNvPr id="68" name="rc68"/>
            <p:cNvSpPr/>
            <p:nvPr/>
          </p:nvSpPr>
          <p:spPr>
            <a:xfrm>
              <a:off x="7672970" y="3083913"/>
              <a:ext cx="249522" cy="1018784"/>
            </a:xfrm>
            <a:prstGeom prst="rect">
              <a:avLst/>
            </a:prstGeom>
            <a:solidFill>
              <a:srgbClr val="80BD41">
                <a:alpha val="100000"/>
              </a:srgbClr>
            </a:solidFill>
          </p:spPr>
          <p:txBody>
            <a:bodyPr/>
            <a:lstStyle/>
            <a:p/>
          </p:txBody>
        </p:sp>
        <p:sp>
          <p:nvSpPr>
            <p:cNvPr id="69" name="rc69"/>
            <p:cNvSpPr/>
            <p:nvPr/>
          </p:nvSpPr>
          <p:spPr>
            <a:xfrm>
              <a:off x="7672970" y="3007081"/>
              <a:ext cx="249522" cy="76831"/>
            </a:xfrm>
            <a:prstGeom prst="rect">
              <a:avLst/>
            </a:prstGeom>
            <a:solidFill>
              <a:srgbClr val="1CABE2">
                <a:alpha val="100000"/>
              </a:srgbClr>
            </a:solidFill>
          </p:spPr>
          <p:txBody>
            <a:bodyPr/>
            <a:lstStyle/>
            <a:p/>
          </p:txBody>
        </p:sp>
        <p:sp>
          <p:nvSpPr>
            <p:cNvPr id="70" name="rc70"/>
            <p:cNvSpPr/>
            <p:nvPr/>
          </p:nvSpPr>
          <p:spPr>
            <a:xfrm>
              <a:off x="7950217" y="3059839"/>
              <a:ext cx="249522" cy="1042858"/>
            </a:xfrm>
            <a:prstGeom prst="rect">
              <a:avLst/>
            </a:prstGeom>
            <a:solidFill>
              <a:srgbClr val="80BD41">
                <a:alpha val="100000"/>
              </a:srgbClr>
            </a:solidFill>
          </p:spPr>
          <p:txBody>
            <a:bodyPr/>
            <a:lstStyle/>
            <a:p/>
          </p:txBody>
        </p:sp>
        <p:sp>
          <p:nvSpPr>
            <p:cNvPr id="71" name="rc71"/>
            <p:cNvSpPr/>
            <p:nvPr/>
          </p:nvSpPr>
          <p:spPr>
            <a:xfrm>
              <a:off x="7950217" y="2969178"/>
              <a:ext cx="249522" cy="90661"/>
            </a:xfrm>
            <a:prstGeom prst="rect">
              <a:avLst/>
            </a:prstGeom>
            <a:solidFill>
              <a:srgbClr val="1CABE2">
                <a:alpha val="100000"/>
              </a:srgbClr>
            </a:solidFill>
          </p:spPr>
          <p:txBody>
            <a:bodyPr/>
            <a:lstStyle/>
            <a:p/>
          </p:txBody>
        </p:sp>
        <p:sp>
          <p:nvSpPr>
            <p:cNvPr id="72" name="pl72"/>
            <p:cNvSpPr/>
            <p:nvPr/>
          </p:nvSpPr>
          <p:spPr>
            <a:xfrm>
              <a:off x="1421035" y="1236556"/>
              <a:ext cx="6653943" cy="202656"/>
            </a:xfrm>
            <a:custGeom>
              <a:avLst/>
              <a:pathLst>
                <a:path w="6653943" h="202656">
                  <a:moveTo>
                    <a:pt x="0" y="0"/>
                  </a:moveTo>
                  <a:lnTo>
                    <a:pt x="277247" y="28950"/>
                  </a:lnTo>
                  <a:lnTo>
                    <a:pt x="554495" y="28950"/>
                  </a:lnTo>
                  <a:lnTo>
                    <a:pt x="831742" y="28950"/>
                  </a:lnTo>
                  <a:lnTo>
                    <a:pt x="1108990" y="144754"/>
                  </a:lnTo>
                  <a:lnTo>
                    <a:pt x="1386238" y="28950"/>
                  </a:lnTo>
                  <a:lnTo>
                    <a:pt x="1663485" y="28950"/>
                  </a:lnTo>
                  <a:lnTo>
                    <a:pt x="1940733" y="0"/>
                  </a:lnTo>
                  <a:lnTo>
                    <a:pt x="2217981" y="86852"/>
                  </a:lnTo>
                  <a:lnTo>
                    <a:pt x="2495228" y="28950"/>
                  </a:lnTo>
                  <a:lnTo>
                    <a:pt x="2772476" y="28950"/>
                  </a:lnTo>
                  <a:lnTo>
                    <a:pt x="3049724" y="115803"/>
                  </a:lnTo>
                  <a:lnTo>
                    <a:pt x="3326971" y="57901"/>
                  </a:lnTo>
                  <a:lnTo>
                    <a:pt x="3604219" y="57901"/>
                  </a:lnTo>
                  <a:lnTo>
                    <a:pt x="3881467" y="57901"/>
                  </a:lnTo>
                  <a:lnTo>
                    <a:pt x="4158714" y="57901"/>
                  </a:lnTo>
                  <a:lnTo>
                    <a:pt x="4435962" y="57901"/>
                  </a:lnTo>
                  <a:lnTo>
                    <a:pt x="4713210" y="57901"/>
                  </a:lnTo>
                  <a:lnTo>
                    <a:pt x="4990457" y="115803"/>
                  </a:lnTo>
                  <a:lnTo>
                    <a:pt x="5267705" y="86852"/>
                  </a:lnTo>
                  <a:lnTo>
                    <a:pt x="5544953" y="115803"/>
                  </a:lnTo>
                  <a:lnTo>
                    <a:pt x="5822200" y="173705"/>
                  </a:lnTo>
                  <a:lnTo>
                    <a:pt x="6099448" y="173705"/>
                  </a:lnTo>
                  <a:lnTo>
                    <a:pt x="6376696" y="173705"/>
                  </a:lnTo>
                  <a:lnTo>
                    <a:pt x="6653943" y="202656"/>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1329607" y="22298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84" name="tx84"/>
            <p:cNvSpPr/>
            <p:nvPr/>
          </p:nvSpPr>
          <p:spPr>
            <a:xfrm>
              <a:off x="2715845" y="24429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29.8</a:t>
              </a:r>
            </a:p>
          </p:txBody>
        </p:sp>
        <p:sp>
          <p:nvSpPr>
            <p:cNvPr id="85" name="tx85"/>
            <p:cNvSpPr/>
            <p:nvPr/>
          </p:nvSpPr>
          <p:spPr>
            <a:xfrm>
              <a:off x="4102084" y="23455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31.6</a:t>
              </a:r>
            </a:p>
          </p:txBody>
        </p:sp>
        <p:sp>
          <p:nvSpPr>
            <p:cNvPr id="86" name="tx86"/>
            <p:cNvSpPr/>
            <p:nvPr/>
          </p:nvSpPr>
          <p:spPr>
            <a:xfrm>
              <a:off x="5488322" y="23471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31.6</a:t>
              </a:r>
            </a:p>
          </p:txBody>
        </p:sp>
        <p:sp>
          <p:nvSpPr>
            <p:cNvPr id="87" name="tx87"/>
            <p:cNvSpPr/>
            <p:nvPr/>
          </p:nvSpPr>
          <p:spPr>
            <a:xfrm>
              <a:off x="6597312" y="256241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27.4</a:t>
              </a:r>
            </a:p>
          </p:txBody>
        </p:sp>
        <p:sp>
          <p:nvSpPr>
            <p:cNvPr id="88" name="tx88"/>
            <p:cNvSpPr/>
            <p:nvPr/>
          </p:nvSpPr>
          <p:spPr>
            <a:xfrm>
              <a:off x="6874560" y="26795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89" name="tx89"/>
            <p:cNvSpPr/>
            <p:nvPr/>
          </p:nvSpPr>
          <p:spPr>
            <a:xfrm>
              <a:off x="7151808" y="27927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0" name="tx90"/>
            <p:cNvSpPr/>
            <p:nvPr/>
          </p:nvSpPr>
          <p:spPr>
            <a:xfrm>
              <a:off x="7429055" y="28655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a:t>
              </a:r>
            </a:p>
          </p:txBody>
        </p:sp>
        <p:sp>
          <p:nvSpPr>
            <p:cNvPr id="91" name="tx91"/>
            <p:cNvSpPr/>
            <p:nvPr/>
          </p:nvSpPr>
          <p:spPr>
            <a:xfrm>
              <a:off x="7706303" y="287281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21.4</a:t>
              </a:r>
            </a:p>
          </p:txBody>
        </p:sp>
        <p:sp>
          <p:nvSpPr>
            <p:cNvPr id="92" name="tx92"/>
            <p:cNvSpPr/>
            <p:nvPr/>
          </p:nvSpPr>
          <p:spPr>
            <a:xfrm>
              <a:off x="7983551" y="283439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22.1</a:t>
              </a:r>
            </a:p>
          </p:txBody>
        </p:sp>
        <p:sp>
          <p:nvSpPr>
            <p:cNvPr id="93" name="pl93"/>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2078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04" name="tx104"/>
            <p:cNvSpPr/>
            <p:nvPr/>
          </p:nvSpPr>
          <p:spPr>
            <a:xfrm>
              <a:off x="1367476" y="23406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15845" y="33208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a:t>
              </a:r>
            </a:p>
          </p:txBody>
        </p:sp>
        <p:sp>
          <p:nvSpPr>
            <p:cNvPr id="106" name="tx106"/>
            <p:cNvSpPr/>
            <p:nvPr/>
          </p:nvSpPr>
          <p:spPr>
            <a:xfrm>
              <a:off x="2753715" y="25598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41260" y="327342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08" name="tx108"/>
            <p:cNvSpPr/>
            <p:nvPr/>
          </p:nvSpPr>
          <p:spPr>
            <a:xfrm>
              <a:off x="4139953" y="24643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488322" y="32821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a:t>
              </a:r>
            </a:p>
          </p:txBody>
        </p:sp>
        <p:sp>
          <p:nvSpPr>
            <p:cNvPr id="110" name="tx110"/>
            <p:cNvSpPr/>
            <p:nvPr/>
          </p:nvSpPr>
          <p:spPr>
            <a:xfrm>
              <a:off x="5526191" y="24735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597312" y="33930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a:t>
              </a:r>
            </a:p>
          </p:txBody>
        </p:sp>
        <p:sp>
          <p:nvSpPr>
            <p:cNvPr id="112" name="tx112"/>
            <p:cNvSpPr/>
            <p:nvPr/>
          </p:nvSpPr>
          <p:spPr>
            <a:xfrm>
              <a:off x="6623438" y="269146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3" name="tx113"/>
            <p:cNvSpPr/>
            <p:nvPr/>
          </p:nvSpPr>
          <p:spPr>
            <a:xfrm>
              <a:off x="6874560" y="34560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4" name="tx114"/>
            <p:cNvSpPr/>
            <p:nvPr/>
          </p:nvSpPr>
          <p:spPr>
            <a:xfrm>
              <a:off x="6900686" y="281217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5" name="tx115"/>
            <p:cNvSpPr/>
            <p:nvPr/>
          </p:nvSpPr>
          <p:spPr>
            <a:xfrm>
              <a:off x="7151808" y="35215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16" name="tx116"/>
            <p:cNvSpPr/>
            <p:nvPr/>
          </p:nvSpPr>
          <p:spPr>
            <a:xfrm>
              <a:off x="7177933" y="29346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7" name="tx117"/>
            <p:cNvSpPr/>
            <p:nvPr/>
          </p:nvSpPr>
          <p:spPr>
            <a:xfrm>
              <a:off x="7468232" y="355569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18" name="tx118"/>
            <p:cNvSpPr/>
            <p:nvPr/>
          </p:nvSpPr>
          <p:spPr>
            <a:xfrm>
              <a:off x="7455181" y="30053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9" name="tx119"/>
            <p:cNvSpPr/>
            <p:nvPr/>
          </p:nvSpPr>
          <p:spPr>
            <a:xfrm>
              <a:off x="7706303" y="35582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0" name="tx120"/>
            <p:cNvSpPr/>
            <p:nvPr/>
          </p:nvSpPr>
          <p:spPr>
            <a:xfrm>
              <a:off x="7732429" y="30104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1" name="tx121"/>
            <p:cNvSpPr/>
            <p:nvPr/>
          </p:nvSpPr>
          <p:spPr>
            <a:xfrm>
              <a:off x="7983551" y="35462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a:t>
              </a:r>
            </a:p>
          </p:txBody>
        </p:sp>
        <p:sp>
          <p:nvSpPr>
            <p:cNvPr id="122" name="tx122"/>
            <p:cNvSpPr/>
            <p:nvPr/>
          </p:nvSpPr>
          <p:spPr>
            <a:xfrm>
              <a:off x="8009676" y="29794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26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20017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9773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61760"/>
              <a:ext cx="15753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Lithuania, 2000-2024</a:t>
              </a:r>
            </a:p>
          </p:txBody>
        </p:sp>
        <p:sp>
          <p:nvSpPr>
            <p:cNvPr id="152" name="pl152"/>
            <p:cNvSpPr/>
            <p:nvPr/>
          </p:nvSpPr>
          <p:spPr>
            <a:xfrm>
              <a:off x="249429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89033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2863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9231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08835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4843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311165" cy="167191"/>
            </a:xfrm>
            <a:prstGeom prst="rect">
              <a:avLst/>
            </a:prstGeom>
            <a:solidFill>
              <a:srgbClr val="80BD41">
                <a:alpha val="100000"/>
              </a:srgbClr>
            </a:solidFill>
          </p:spPr>
          <p:txBody>
            <a:bodyPr/>
            <a:lstStyle/>
            <a:p/>
          </p:txBody>
        </p:sp>
        <p:sp>
          <p:nvSpPr>
            <p:cNvPr id="163" name="rc163"/>
            <p:cNvSpPr/>
            <p:nvPr/>
          </p:nvSpPr>
          <p:spPr>
            <a:xfrm>
              <a:off x="7607439" y="5889059"/>
              <a:ext cx="263564" cy="167191"/>
            </a:xfrm>
            <a:prstGeom prst="rect">
              <a:avLst/>
            </a:prstGeom>
            <a:solidFill>
              <a:srgbClr val="1CABE2">
                <a:alpha val="100000"/>
              </a:srgbClr>
            </a:solidFill>
          </p:spPr>
          <p:txBody>
            <a:bodyPr/>
            <a:lstStyle/>
            <a:p/>
          </p:txBody>
        </p:sp>
        <p:sp>
          <p:nvSpPr>
            <p:cNvPr id="164" name="rc164"/>
            <p:cNvSpPr/>
            <p:nvPr/>
          </p:nvSpPr>
          <p:spPr>
            <a:xfrm>
              <a:off x="1296273" y="5680069"/>
              <a:ext cx="4765721" cy="167191"/>
            </a:xfrm>
            <a:prstGeom prst="rect">
              <a:avLst/>
            </a:prstGeom>
            <a:solidFill>
              <a:srgbClr val="80BD41">
                <a:alpha val="100000"/>
              </a:srgbClr>
            </a:solidFill>
          </p:spPr>
          <p:txBody>
            <a:bodyPr/>
            <a:lstStyle/>
            <a:p/>
          </p:txBody>
        </p:sp>
        <p:sp>
          <p:nvSpPr>
            <p:cNvPr id="165" name="rc165"/>
            <p:cNvSpPr/>
            <p:nvPr/>
          </p:nvSpPr>
          <p:spPr>
            <a:xfrm>
              <a:off x="6061994" y="5680069"/>
              <a:ext cx="359405" cy="167191"/>
            </a:xfrm>
            <a:prstGeom prst="rect">
              <a:avLst/>
            </a:prstGeom>
            <a:solidFill>
              <a:srgbClr val="1CABE2">
                <a:alpha val="100000"/>
              </a:srgbClr>
            </a:solidFill>
          </p:spPr>
          <p:txBody>
            <a:bodyPr/>
            <a:lstStyle/>
            <a:p/>
          </p:txBody>
        </p:sp>
        <p:sp>
          <p:nvSpPr>
            <p:cNvPr id="166" name="rc166"/>
            <p:cNvSpPr/>
            <p:nvPr/>
          </p:nvSpPr>
          <p:spPr>
            <a:xfrm>
              <a:off x="1296273" y="5471080"/>
              <a:ext cx="4878334" cy="167191"/>
            </a:xfrm>
            <a:prstGeom prst="rect">
              <a:avLst/>
            </a:prstGeom>
            <a:solidFill>
              <a:srgbClr val="80BD41">
                <a:alpha val="100000"/>
              </a:srgbClr>
            </a:solidFill>
          </p:spPr>
          <p:txBody>
            <a:bodyPr/>
            <a:lstStyle/>
            <a:p/>
          </p:txBody>
        </p:sp>
        <p:sp>
          <p:nvSpPr>
            <p:cNvPr id="167" name="rc167"/>
            <p:cNvSpPr/>
            <p:nvPr/>
          </p:nvSpPr>
          <p:spPr>
            <a:xfrm>
              <a:off x="6174608" y="5471080"/>
              <a:ext cx="424098" cy="167191"/>
            </a:xfrm>
            <a:prstGeom prst="rect">
              <a:avLst/>
            </a:prstGeom>
            <a:solidFill>
              <a:srgbClr val="1CABE2">
                <a:alpha val="100000"/>
              </a:srgbClr>
            </a:solidFill>
          </p:spPr>
          <p:txBody>
            <a:bodyPr/>
            <a:lstStyle/>
            <a:p/>
          </p:txBody>
        </p:sp>
        <p:sp>
          <p:nvSpPr>
            <p:cNvPr id="168" name="tx168"/>
            <p:cNvSpPr/>
            <p:nvPr/>
          </p:nvSpPr>
          <p:spPr>
            <a:xfrm>
              <a:off x="8087213"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27.4</a:t>
              </a:r>
            </a:p>
          </p:txBody>
        </p:sp>
        <p:sp>
          <p:nvSpPr>
            <p:cNvPr id="169" name="tx169"/>
            <p:cNvSpPr/>
            <p:nvPr/>
          </p:nvSpPr>
          <p:spPr>
            <a:xfrm>
              <a:off x="6562614"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21.4</a:t>
              </a:r>
            </a:p>
          </p:txBody>
        </p:sp>
        <p:sp>
          <p:nvSpPr>
            <p:cNvPr id="170" name="tx170"/>
            <p:cNvSpPr/>
            <p:nvPr/>
          </p:nvSpPr>
          <p:spPr>
            <a:xfrm>
              <a:off x="6751302"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22.1</a:t>
              </a:r>
            </a:p>
          </p:txBody>
        </p:sp>
        <p:sp>
          <p:nvSpPr>
            <p:cNvPr id="171" name="tx171"/>
            <p:cNvSpPr/>
            <p:nvPr/>
          </p:nvSpPr>
          <p:spPr>
            <a:xfrm>
              <a:off x="4346363"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172" name="tx172"/>
            <p:cNvSpPr/>
            <p:nvPr/>
          </p:nvSpPr>
          <p:spPr>
            <a:xfrm>
              <a:off x="7663873"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3" name="tx173"/>
            <p:cNvSpPr/>
            <p:nvPr/>
          </p:nvSpPr>
          <p:spPr>
            <a:xfrm>
              <a:off x="357364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74" name="tx174"/>
            <p:cNvSpPr/>
            <p:nvPr/>
          </p:nvSpPr>
          <p:spPr>
            <a:xfrm>
              <a:off x="6166348"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75" name="tx175"/>
            <p:cNvSpPr/>
            <p:nvPr/>
          </p:nvSpPr>
          <p:spPr>
            <a:xfrm>
              <a:off x="362994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76" name="tx176"/>
            <p:cNvSpPr/>
            <p:nvPr/>
          </p:nvSpPr>
          <p:spPr>
            <a:xfrm>
              <a:off x="6311309"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1461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2" name="tx182"/>
            <p:cNvSpPr/>
            <p:nvPr/>
          </p:nvSpPr>
          <p:spPr>
            <a:xfrm>
              <a:off x="601065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3" name="tx183"/>
            <p:cNvSpPr/>
            <p:nvPr/>
          </p:nvSpPr>
          <p:spPr>
            <a:xfrm>
              <a:off x="8406695"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4" name="tx184"/>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5" name="tx18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(92%) was lower than in 2019 (96%).
The number of children vaccinated with DTP1 decreased 23% compared to in 2019.
The number of surviving infants decreased approximately 19%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Lithuania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257132"/>
            </a:xfrm>
            <a:custGeom>
              <a:avLst/>
              <a:pathLst>
                <a:path w="3397293" h="257132">
                  <a:moveTo>
                    <a:pt x="0" y="114281"/>
                  </a:moveTo>
                  <a:lnTo>
                    <a:pt x="141553" y="85710"/>
                  </a:lnTo>
                  <a:lnTo>
                    <a:pt x="283107" y="85710"/>
                  </a:lnTo>
                  <a:lnTo>
                    <a:pt x="424661" y="114281"/>
                  </a:lnTo>
                  <a:lnTo>
                    <a:pt x="566215" y="114281"/>
                  </a:lnTo>
                  <a:lnTo>
                    <a:pt x="707769" y="114281"/>
                  </a:lnTo>
                  <a:lnTo>
                    <a:pt x="849323" y="114281"/>
                  </a:lnTo>
                  <a:lnTo>
                    <a:pt x="990877" y="85710"/>
                  </a:lnTo>
                  <a:lnTo>
                    <a:pt x="1132431" y="57140"/>
                  </a:lnTo>
                  <a:lnTo>
                    <a:pt x="1273984" y="0"/>
                  </a:lnTo>
                  <a:lnTo>
                    <a:pt x="1415538" y="85710"/>
                  </a:lnTo>
                  <a:lnTo>
                    <a:pt x="1557092" y="171421"/>
                  </a:lnTo>
                  <a:lnTo>
                    <a:pt x="1698646" y="142851"/>
                  </a:lnTo>
                  <a:lnTo>
                    <a:pt x="1840200" y="142851"/>
                  </a:lnTo>
                  <a:lnTo>
                    <a:pt x="1981754" y="142851"/>
                  </a:lnTo>
                  <a:lnTo>
                    <a:pt x="2123308" y="142851"/>
                  </a:lnTo>
                  <a:lnTo>
                    <a:pt x="2264862" y="114281"/>
                  </a:lnTo>
                  <a:lnTo>
                    <a:pt x="2406416" y="114281"/>
                  </a:lnTo>
                  <a:lnTo>
                    <a:pt x="2547969" y="171421"/>
                  </a:lnTo>
                  <a:lnTo>
                    <a:pt x="2689523" y="171421"/>
                  </a:lnTo>
                  <a:lnTo>
                    <a:pt x="2831077" y="199991"/>
                  </a:lnTo>
                  <a:lnTo>
                    <a:pt x="2972631" y="228562"/>
                  </a:lnTo>
                  <a:lnTo>
                    <a:pt x="3114185" y="228562"/>
                  </a:lnTo>
                  <a:lnTo>
                    <a:pt x="3255739" y="228562"/>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257132"/>
            </a:xfrm>
            <a:custGeom>
              <a:avLst/>
              <a:pathLst>
                <a:path w="3397293" h="257132">
                  <a:moveTo>
                    <a:pt x="0" y="114281"/>
                  </a:moveTo>
                  <a:lnTo>
                    <a:pt x="141553" y="85710"/>
                  </a:lnTo>
                  <a:lnTo>
                    <a:pt x="283107" y="85710"/>
                  </a:lnTo>
                  <a:lnTo>
                    <a:pt x="424661" y="114281"/>
                  </a:lnTo>
                  <a:lnTo>
                    <a:pt x="566215" y="114281"/>
                  </a:lnTo>
                  <a:lnTo>
                    <a:pt x="707769" y="114281"/>
                  </a:lnTo>
                  <a:lnTo>
                    <a:pt x="849323" y="114281"/>
                  </a:lnTo>
                  <a:lnTo>
                    <a:pt x="990877" y="85710"/>
                  </a:lnTo>
                  <a:lnTo>
                    <a:pt x="1132431" y="57140"/>
                  </a:lnTo>
                  <a:lnTo>
                    <a:pt x="1273984" y="0"/>
                  </a:lnTo>
                  <a:lnTo>
                    <a:pt x="1415538" y="85710"/>
                  </a:lnTo>
                  <a:lnTo>
                    <a:pt x="1557092" y="171421"/>
                  </a:lnTo>
                  <a:lnTo>
                    <a:pt x="1698646" y="142851"/>
                  </a:lnTo>
                  <a:lnTo>
                    <a:pt x="1840200" y="142851"/>
                  </a:lnTo>
                  <a:lnTo>
                    <a:pt x="1981754" y="142851"/>
                  </a:lnTo>
                  <a:lnTo>
                    <a:pt x="2123308" y="142851"/>
                  </a:lnTo>
                  <a:lnTo>
                    <a:pt x="2264862" y="114281"/>
                  </a:lnTo>
                  <a:lnTo>
                    <a:pt x="2406416" y="114281"/>
                  </a:lnTo>
                  <a:lnTo>
                    <a:pt x="2547969" y="171421"/>
                  </a:lnTo>
                  <a:lnTo>
                    <a:pt x="2689523" y="171421"/>
                  </a:lnTo>
                  <a:lnTo>
                    <a:pt x="2831077" y="199991"/>
                  </a:lnTo>
                  <a:lnTo>
                    <a:pt x="2972631" y="228562"/>
                  </a:lnTo>
                  <a:lnTo>
                    <a:pt x="3114185" y="228562"/>
                  </a:lnTo>
                  <a:lnTo>
                    <a:pt x="3255739" y="228562"/>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257132"/>
            </a:xfrm>
            <a:custGeom>
              <a:avLst/>
              <a:pathLst>
                <a:path w="3397293" h="257132">
                  <a:moveTo>
                    <a:pt x="0" y="114281"/>
                  </a:moveTo>
                  <a:lnTo>
                    <a:pt x="141553" y="85710"/>
                  </a:lnTo>
                  <a:lnTo>
                    <a:pt x="283107" y="85710"/>
                  </a:lnTo>
                  <a:lnTo>
                    <a:pt x="424661" y="114281"/>
                  </a:lnTo>
                  <a:lnTo>
                    <a:pt x="566215" y="114281"/>
                  </a:lnTo>
                  <a:lnTo>
                    <a:pt x="707769" y="114281"/>
                  </a:lnTo>
                  <a:lnTo>
                    <a:pt x="849323" y="114281"/>
                  </a:lnTo>
                  <a:lnTo>
                    <a:pt x="990877" y="85710"/>
                  </a:lnTo>
                  <a:lnTo>
                    <a:pt x="1132431" y="57140"/>
                  </a:lnTo>
                  <a:lnTo>
                    <a:pt x="1273984" y="0"/>
                  </a:lnTo>
                  <a:lnTo>
                    <a:pt x="1415538" y="85710"/>
                  </a:lnTo>
                  <a:lnTo>
                    <a:pt x="1557092" y="171421"/>
                  </a:lnTo>
                  <a:lnTo>
                    <a:pt x="1698646" y="142851"/>
                  </a:lnTo>
                  <a:lnTo>
                    <a:pt x="1840200" y="142851"/>
                  </a:lnTo>
                  <a:lnTo>
                    <a:pt x="1981754" y="142851"/>
                  </a:lnTo>
                  <a:lnTo>
                    <a:pt x="2123308" y="142851"/>
                  </a:lnTo>
                  <a:lnTo>
                    <a:pt x="2264862" y="114281"/>
                  </a:lnTo>
                  <a:lnTo>
                    <a:pt x="2406416" y="114281"/>
                  </a:lnTo>
                  <a:lnTo>
                    <a:pt x="2547969" y="171421"/>
                  </a:lnTo>
                  <a:lnTo>
                    <a:pt x="2689523" y="171421"/>
                  </a:lnTo>
                  <a:lnTo>
                    <a:pt x="2831077" y="199991"/>
                  </a:lnTo>
                  <a:lnTo>
                    <a:pt x="2972631" y="228562"/>
                  </a:lnTo>
                  <a:lnTo>
                    <a:pt x="3114185" y="228562"/>
                  </a:lnTo>
                  <a:lnTo>
                    <a:pt x="3255739" y="228562"/>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43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43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7012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57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536" y="4831778"/>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Lithuania</a:t>
              </a:r>
            </a:p>
          </p:txBody>
        </p:sp>
        <p:sp>
          <p:nvSpPr>
            <p:cNvPr id="60" name="tx60"/>
            <p:cNvSpPr/>
            <p:nvPr/>
          </p:nvSpPr>
          <p:spPr>
            <a:xfrm>
              <a:off x="253722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67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1802" y="472419"/>
              <a:ext cx="257561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Lithuania, 2000-2024</a:t>
              </a:r>
            </a:p>
          </p:txBody>
        </p:sp>
        <p:sp>
          <p:nvSpPr>
            <p:cNvPr id="63" name="pl63"/>
            <p:cNvSpPr/>
            <p:nvPr/>
          </p:nvSpPr>
          <p:spPr>
            <a:xfrm>
              <a:off x="5267799" y="39655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656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65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655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656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65643"/>
              <a:ext cx="3397293" cy="899962"/>
            </a:xfrm>
            <a:custGeom>
              <a:avLst/>
              <a:pathLst>
                <a:path w="3397293" h="899962">
                  <a:moveTo>
                    <a:pt x="0" y="399983"/>
                  </a:moveTo>
                  <a:lnTo>
                    <a:pt x="141553" y="299987"/>
                  </a:lnTo>
                  <a:lnTo>
                    <a:pt x="283107" y="299987"/>
                  </a:lnTo>
                  <a:lnTo>
                    <a:pt x="424661" y="399983"/>
                  </a:lnTo>
                  <a:lnTo>
                    <a:pt x="566215" y="399983"/>
                  </a:lnTo>
                  <a:lnTo>
                    <a:pt x="707769" y="399983"/>
                  </a:lnTo>
                  <a:lnTo>
                    <a:pt x="849323" y="399983"/>
                  </a:lnTo>
                  <a:lnTo>
                    <a:pt x="990877" y="299987"/>
                  </a:lnTo>
                  <a:lnTo>
                    <a:pt x="1132431" y="199991"/>
                  </a:lnTo>
                  <a:lnTo>
                    <a:pt x="1273984" y="0"/>
                  </a:lnTo>
                  <a:lnTo>
                    <a:pt x="1415538" y="299987"/>
                  </a:lnTo>
                  <a:lnTo>
                    <a:pt x="1557092" y="599975"/>
                  </a:lnTo>
                  <a:lnTo>
                    <a:pt x="1698646" y="499979"/>
                  </a:lnTo>
                  <a:lnTo>
                    <a:pt x="1840200" y="499979"/>
                  </a:lnTo>
                  <a:lnTo>
                    <a:pt x="1981754" y="499979"/>
                  </a:lnTo>
                  <a:lnTo>
                    <a:pt x="2123308" y="499979"/>
                  </a:lnTo>
                  <a:lnTo>
                    <a:pt x="2264862" y="399983"/>
                  </a:lnTo>
                  <a:lnTo>
                    <a:pt x="2406416" y="399983"/>
                  </a:lnTo>
                  <a:lnTo>
                    <a:pt x="2547969" y="599975"/>
                  </a:lnTo>
                  <a:lnTo>
                    <a:pt x="2689523" y="599975"/>
                  </a:lnTo>
                  <a:lnTo>
                    <a:pt x="2831077" y="699971"/>
                  </a:lnTo>
                  <a:lnTo>
                    <a:pt x="2972631" y="799967"/>
                  </a:lnTo>
                  <a:lnTo>
                    <a:pt x="3114185" y="799967"/>
                  </a:lnTo>
                  <a:lnTo>
                    <a:pt x="3255739" y="799967"/>
                  </a:lnTo>
                  <a:lnTo>
                    <a:pt x="3397293" y="899962"/>
                  </a:lnTo>
                </a:path>
              </a:pathLst>
            </a:custGeom>
            <a:ln w="27101" cap="flat">
              <a:solidFill>
                <a:srgbClr val="0058AB">
                  <a:alpha val="100000"/>
                </a:srgbClr>
              </a:solidFill>
              <a:prstDash val="solid"/>
              <a:round/>
            </a:ln>
          </p:spPr>
          <p:txBody>
            <a:bodyPr/>
            <a:lstStyle/>
            <a:p/>
          </p:txBody>
        </p:sp>
        <p:sp>
          <p:nvSpPr>
            <p:cNvPr id="78" name="pl78"/>
            <p:cNvSpPr/>
            <p:nvPr/>
          </p:nvSpPr>
          <p:spPr>
            <a:xfrm>
              <a:off x="5437664" y="2465618"/>
              <a:ext cx="3397293" cy="1399942"/>
            </a:xfrm>
            <a:custGeom>
              <a:avLst/>
              <a:pathLst>
                <a:path w="3397293" h="1399942">
                  <a:moveTo>
                    <a:pt x="0" y="1399942"/>
                  </a:moveTo>
                  <a:lnTo>
                    <a:pt x="141553" y="1399942"/>
                  </a:lnTo>
                  <a:lnTo>
                    <a:pt x="283107" y="1399942"/>
                  </a:lnTo>
                  <a:lnTo>
                    <a:pt x="424661" y="1199950"/>
                  </a:lnTo>
                  <a:lnTo>
                    <a:pt x="566215" y="999958"/>
                  </a:lnTo>
                  <a:lnTo>
                    <a:pt x="707769" y="899962"/>
                  </a:lnTo>
                  <a:lnTo>
                    <a:pt x="849323" y="799967"/>
                  </a:lnTo>
                  <a:lnTo>
                    <a:pt x="990877" y="799967"/>
                  </a:lnTo>
                  <a:lnTo>
                    <a:pt x="1132431" y="499979"/>
                  </a:lnTo>
                  <a:lnTo>
                    <a:pt x="1273984" y="299987"/>
                  </a:lnTo>
                  <a:lnTo>
                    <a:pt x="1415538" y="299987"/>
                  </a:lnTo>
                  <a:lnTo>
                    <a:pt x="1557092" y="199991"/>
                  </a:lnTo>
                  <a:lnTo>
                    <a:pt x="1698646" y="199991"/>
                  </a:lnTo>
                  <a:lnTo>
                    <a:pt x="1840200" y="299987"/>
                  </a:lnTo>
                  <a:lnTo>
                    <a:pt x="1981754" y="199991"/>
                  </a:lnTo>
                  <a:lnTo>
                    <a:pt x="2123308" y="99995"/>
                  </a:lnTo>
                  <a:lnTo>
                    <a:pt x="2264862" y="0"/>
                  </a:lnTo>
                  <a:lnTo>
                    <a:pt x="2406416" y="0"/>
                  </a:lnTo>
                  <a:lnTo>
                    <a:pt x="2547969" y="0"/>
                  </a:lnTo>
                  <a:lnTo>
                    <a:pt x="2689523" y="0"/>
                  </a:lnTo>
                  <a:lnTo>
                    <a:pt x="2831077" y="299987"/>
                  </a:lnTo>
                  <a:lnTo>
                    <a:pt x="2972631" y="399983"/>
                  </a:lnTo>
                  <a:lnTo>
                    <a:pt x="3114185" y="99995"/>
                  </a:lnTo>
                  <a:lnTo>
                    <a:pt x="3255739" y="199991"/>
                  </a:lnTo>
                  <a:lnTo>
                    <a:pt x="3397293" y="9999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65622"/>
              <a:ext cx="3397293" cy="299987"/>
            </a:xfrm>
            <a:custGeom>
              <a:avLst/>
              <a:pathLst>
                <a:path w="3397293" h="299987">
                  <a:moveTo>
                    <a:pt x="0" y="299987"/>
                  </a:moveTo>
                  <a:lnTo>
                    <a:pt x="141553" y="199991"/>
                  </a:lnTo>
                  <a:lnTo>
                    <a:pt x="283107" y="9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99995"/>
                  </a:lnTo>
                  <a:lnTo>
                    <a:pt x="1981754" y="99995"/>
                  </a:lnTo>
                  <a:lnTo>
                    <a:pt x="2123308" y="99995"/>
                  </a:lnTo>
                  <a:lnTo>
                    <a:pt x="2264862" y="99995"/>
                  </a:lnTo>
                  <a:lnTo>
                    <a:pt x="2406416" y="99995"/>
                  </a:lnTo>
                  <a:lnTo>
                    <a:pt x="2547969" y="99995"/>
                  </a:lnTo>
                  <a:lnTo>
                    <a:pt x="2689523" y="99995"/>
                  </a:lnTo>
                  <a:lnTo>
                    <a:pt x="2831077" y="199991"/>
                  </a:lnTo>
                  <a:lnTo>
                    <a:pt x="2972631" y="99995"/>
                  </a:lnTo>
                  <a:lnTo>
                    <a:pt x="3114185" y="99995"/>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80" name="pl80"/>
            <p:cNvSpPr/>
            <p:nvPr/>
          </p:nvSpPr>
          <p:spPr>
            <a:xfrm>
              <a:off x="5437664" y="246561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65643"/>
              <a:ext cx="3397293" cy="899962"/>
            </a:xfrm>
            <a:custGeom>
              <a:avLst/>
              <a:pathLst>
                <a:path w="3397293" h="899962">
                  <a:moveTo>
                    <a:pt x="0" y="399983"/>
                  </a:moveTo>
                  <a:lnTo>
                    <a:pt x="141553" y="299987"/>
                  </a:lnTo>
                  <a:lnTo>
                    <a:pt x="283107" y="299987"/>
                  </a:lnTo>
                  <a:lnTo>
                    <a:pt x="424661" y="399983"/>
                  </a:lnTo>
                  <a:lnTo>
                    <a:pt x="566215" y="399983"/>
                  </a:lnTo>
                  <a:lnTo>
                    <a:pt x="707769" y="399983"/>
                  </a:lnTo>
                  <a:lnTo>
                    <a:pt x="849323" y="399983"/>
                  </a:lnTo>
                  <a:lnTo>
                    <a:pt x="990877" y="299987"/>
                  </a:lnTo>
                  <a:lnTo>
                    <a:pt x="1132431" y="199991"/>
                  </a:lnTo>
                  <a:lnTo>
                    <a:pt x="1273984" y="0"/>
                  </a:lnTo>
                  <a:lnTo>
                    <a:pt x="1415538" y="299987"/>
                  </a:lnTo>
                  <a:lnTo>
                    <a:pt x="1557092" y="599975"/>
                  </a:lnTo>
                  <a:lnTo>
                    <a:pt x="1698646" y="499979"/>
                  </a:lnTo>
                  <a:lnTo>
                    <a:pt x="1840200" y="499979"/>
                  </a:lnTo>
                  <a:lnTo>
                    <a:pt x="1981754" y="499979"/>
                  </a:lnTo>
                  <a:lnTo>
                    <a:pt x="2123308" y="499979"/>
                  </a:lnTo>
                  <a:lnTo>
                    <a:pt x="2264862" y="399983"/>
                  </a:lnTo>
                  <a:lnTo>
                    <a:pt x="2406416" y="399983"/>
                  </a:lnTo>
                  <a:lnTo>
                    <a:pt x="2547969" y="599975"/>
                  </a:lnTo>
                  <a:lnTo>
                    <a:pt x="2689523" y="599975"/>
                  </a:lnTo>
                  <a:lnTo>
                    <a:pt x="2831077" y="699971"/>
                  </a:lnTo>
                  <a:lnTo>
                    <a:pt x="2972631" y="799967"/>
                  </a:lnTo>
                  <a:lnTo>
                    <a:pt x="3114185" y="799967"/>
                  </a:lnTo>
                  <a:lnTo>
                    <a:pt x="3255739" y="799967"/>
                  </a:lnTo>
                  <a:lnTo>
                    <a:pt x="3397293" y="899962"/>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05645"/>
              <a:ext cx="0" cy="459981"/>
            </a:xfrm>
            <a:custGeom>
              <a:avLst/>
              <a:pathLst>
                <a:path w="0" h="459981">
                  <a:moveTo>
                    <a:pt x="0" y="45998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805645"/>
              <a:ext cx="0" cy="459981"/>
            </a:xfrm>
            <a:custGeom>
              <a:avLst/>
              <a:pathLst>
                <a:path w="0" h="459981">
                  <a:moveTo>
                    <a:pt x="0" y="45998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805645"/>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805645"/>
              <a:ext cx="0" cy="559976"/>
            </a:xfrm>
            <a:custGeom>
              <a:avLst/>
              <a:pathLst>
                <a:path w="0" h="559976">
                  <a:moveTo>
                    <a:pt x="0" y="55997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805645"/>
              <a:ext cx="0" cy="659972"/>
            </a:xfrm>
            <a:custGeom>
              <a:avLst/>
              <a:pathLst>
                <a:path w="0" h="659972">
                  <a:moveTo>
                    <a:pt x="0" y="6599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805645"/>
              <a:ext cx="0" cy="859964"/>
            </a:xfrm>
            <a:custGeom>
              <a:avLst/>
              <a:pathLst>
                <a:path w="0" h="859964">
                  <a:moveTo>
                    <a:pt x="0" y="85996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805645"/>
              <a:ext cx="0" cy="959960"/>
            </a:xfrm>
            <a:custGeom>
              <a:avLst/>
              <a:pathLst>
                <a:path w="0" h="959960">
                  <a:moveTo>
                    <a:pt x="0" y="95996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65643"/>
              <a:ext cx="3397293" cy="899962"/>
            </a:xfrm>
            <a:custGeom>
              <a:avLst/>
              <a:pathLst>
                <a:path w="3397293" h="899962">
                  <a:moveTo>
                    <a:pt x="0" y="399983"/>
                  </a:moveTo>
                  <a:lnTo>
                    <a:pt x="141553" y="299987"/>
                  </a:lnTo>
                  <a:lnTo>
                    <a:pt x="283107" y="299987"/>
                  </a:lnTo>
                  <a:lnTo>
                    <a:pt x="424661" y="399983"/>
                  </a:lnTo>
                  <a:lnTo>
                    <a:pt x="566215" y="399983"/>
                  </a:lnTo>
                  <a:lnTo>
                    <a:pt x="707769" y="399983"/>
                  </a:lnTo>
                  <a:lnTo>
                    <a:pt x="849323" y="399983"/>
                  </a:lnTo>
                  <a:lnTo>
                    <a:pt x="990877" y="299987"/>
                  </a:lnTo>
                  <a:lnTo>
                    <a:pt x="1132431" y="199991"/>
                  </a:lnTo>
                  <a:lnTo>
                    <a:pt x="1273984" y="0"/>
                  </a:lnTo>
                  <a:lnTo>
                    <a:pt x="1415538" y="299987"/>
                  </a:lnTo>
                  <a:lnTo>
                    <a:pt x="1557092" y="599975"/>
                  </a:lnTo>
                  <a:lnTo>
                    <a:pt x="1698646" y="499979"/>
                  </a:lnTo>
                  <a:lnTo>
                    <a:pt x="1840200" y="499979"/>
                  </a:lnTo>
                  <a:lnTo>
                    <a:pt x="1981754" y="499979"/>
                  </a:lnTo>
                  <a:lnTo>
                    <a:pt x="2123308" y="499979"/>
                  </a:lnTo>
                  <a:lnTo>
                    <a:pt x="2264862" y="399983"/>
                  </a:lnTo>
                  <a:lnTo>
                    <a:pt x="2406416" y="399983"/>
                  </a:lnTo>
                  <a:lnTo>
                    <a:pt x="2547969" y="599975"/>
                  </a:lnTo>
                  <a:lnTo>
                    <a:pt x="2689523" y="599975"/>
                  </a:lnTo>
                  <a:lnTo>
                    <a:pt x="2831077" y="699971"/>
                  </a:lnTo>
                  <a:lnTo>
                    <a:pt x="2972631" y="799967"/>
                  </a:lnTo>
                  <a:lnTo>
                    <a:pt x="3114185" y="799967"/>
                  </a:lnTo>
                  <a:lnTo>
                    <a:pt x="3255739" y="799967"/>
                  </a:lnTo>
                  <a:lnTo>
                    <a:pt x="3397293" y="899962"/>
                  </a:lnTo>
                </a:path>
              </a:pathLst>
            </a:custGeom>
            <a:ln w="27101" cap="flat">
              <a:solidFill>
                <a:srgbClr val="0058AB">
                  <a:alpha val="100000"/>
                </a:srgbClr>
              </a:solidFill>
              <a:prstDash val="solid"/>
              <a:round/>
            </a:ln>
          </p:spPr>
          <p:txBody>
            <a:bodyPr/>
            <a:lstStyle/>
            <a:p/>
          </p:txBody>
        </p:sp>
        <p:sp>
          <p:nvSpPr>
            <p:cNvPr id="90" name="tx90"/>
            <p:cNvSpPr/>
            <p:nvPr/>
          </p:nvSpPr>
          <p:spPr>
            <a:xfrm>
              <a:off x="5407519" y="17265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115288" y="17265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823058" y="17251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530827" y="17265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17252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72653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786762" y="172515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25264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5264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41346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41350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4135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6611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6611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8682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34927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28234" y="4831778"/>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Lithuania</a:t>
              </a:r>
            </a:p>
          </p:txBody>
        </p:sp>
        <p:sp>
          <p:nvSpPr>
            <p:cNvPr id="115" name="tx115"/>
            <p:cNvSpPr/>
            <p:nvPr/>
          </p:nvSpPr>
          <p:spPr>
            <a:xfrm>
              <a:off x="685392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61637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0691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5732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0772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5812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852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8211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3252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8292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3332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8372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6602643" cy="149993"/>
            </a:xfrm>
            <a:prstGeom prst="rect">
              <a:avLst/>
            </a:prstGeom>
            <a:solidFill>
              <a:srgbClr val="1CABE2">
                <a:alpha val="80000"/>
              </a:srgbClr>
            </a:solidFill>
          </p:spPr>
          <p:txBody>
            <a:bodyPr/>
            <a:lstStyle/>
            <a:p/>
          </p:txBody>
        </p:sp>
        <p:sp>
          <p:nvSpPr>
            <p:cNvPr id="133" name="rc133"/>
            <p:cNvSpPr/>
            <p:nvPr/>
          </p:nvSpPr>
          <p:spPr>
            <a:xfrm>
              <a:off x="1317178" y="5637654"/>
              <a:ext cx="6431185"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58811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397562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547964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2" name="tx142"/>
            <p:cNvSpPr/>
            <p:nvPr/>
          </p:nvSpPr>
          <p:spPr>
            <a:xfrm>
              <a:off x="698366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a:off x="848768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4" name="tx14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Lithuania (89%) was 4 percentage points higher than the global average (85%) and 5 percentage points lower than the average across all non-programme countries (94%).
National DTP3 coverage was 3 percentage points lower than in 2019 (92%).
This equates to 2,000 un- and undervaccinated children in 2024 - the same number of un- and undervaccinated children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Lithuania ranked number 5 out of 41 countries for lowest DTP3 coverage (based on tied ranks).
Lithuania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98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162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226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130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194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258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422881"/>
              <a:ext cx="249522" cy="1583804"/>
            </a:xfrm>
            <a:prstGeom prst="rect">
              <a:avLst/>
            </a:prstGeom>
            <a:solidFill>
              <a:srgbClr val="80BD41">
                <a:alpha val="100000"/>
              </a:srgbClr>
            </a:solidFill>
          </p:spPr>
          <p:txBody>
            <a:bodyPr/>
            <a:lstStyle/>
            <a:p/>
          </p:txBody>
        </p:sp>
        <p:sp>
          <p:nvSpPr>
            <p:cNvPr id="23" name="rc23"/>
            <p:cNvSpPr/>
            <p:nvPr/>
          </p:nvSpPr>
          <p:spPr>
            <a:xfrm>
              <a:off x="1296273" y="2321533"/>
              <a:ext cx="249522" cy="101347"/>
            </a:xfrm>
            <a:prstGeom prst="rect">
              <a:avLst/>
            </a:prstGeom>
            <a:solidFill>
              <a:srgbClr val="1CABE2">
                <a:alpha val="100000"/>
              </a:srgbClr>
            </a:solidFill>
          </p:spPr>
          <p:txBody>
            <a:bodyPr/>
            <a:lstStyle/>
            <a:p/>
          </p:txBody>
        </p:sp>
        <p:sp>
          <p:nvSpPr>
            <p:cNvPr id="24" name="rc24"/>
            <p:cNvSpPr/>
            <p:nvPr/>
          </p:nvSpPr>
          <p:spPr>
            <a:xfrm>
              <a:off x="1573521" y="2541616"/>
              <a:ext cx="249522" cy="1465068"/>
            </a:xfrm>
            <a:prstGeom prst="rect">
              <a:avLst/>
            </a:prstGeom>
            <a:solidFill>
              <a:srgbClr val="80BD41">
                <a:alpha val="100000"/>
              </a:srgbClr>
            </a:solidFill>
          </p:spPr>
          <p:txBody>
            <a:bodyPr/>
            <a:lstStyle/>
            <a:p/>
          </p:txBody>
        </p:sp>
        <p:sp>
          <p:nvSpPr>
            <p:cNvPr id="25" name="rc25"/>
            <p:cNvSpPr/>
            <p:nvPr/>
          </p:nvSpPr>
          <p:spPr>
            <a:xfrm>
              <a:off x="1573521" y="2464612"/>
              <a:ext cx="249522" cy="77004"/>
            </a:xfrm>
            <a:prstGeom prst="rect">
              <a:avLst/>
            </a:prstGeom>
            <a:solidFill>
              <a:srgbClr val="1CABE2">
                <a:alpha val="100000"/>
              </a:srgbClr>
            </a:solidFill>
          </p:spPr>
          <p:txBody>
            <a:bodyPr/>
            <a:lstStyle/>
            <a:p/>
          </p:txBody>
        </p:sp>
        <p:sp>
          <p:nvSpPr>
            <p:cNvPr id="26" name="rc26"/>
            <p:cNvSpPr/>
            <p:nvPr/>
          </p:nvSpPr>
          <p:spPr>
            <a:xfrm>
              <a:off x="1850769" y="2619117"/>
              <a:ext cx="249522" cy="1387567"/>
            </a:xfrm>
            <a:prstGeom prst="rect">
              <a:avLst/>
            </a:prstGeom>
            <a:solidFill>
              <a:srgbClr val="80BD41">
                <a:alpha val="100000"/>
              </a:srgbClr>
            </a:solidFill>
          </p:spPr>
          <p:txBody>
            <a:bodyPr/>
            <a:lstStyle/>
            <a:p/>
          </p:txBody>
        </p:sp>
        <p:sp>
          <p:nvSpPr>
            <p:cNvPr id="27" name="rc27"/>
            <p:cNvSpPr/>
            <p:nvPr/>
          </p:nvSpPr>
          <p:spPr>
            <a:xfrm>
              <a:off x="1850769" y="2546088"/>
              <a:ext cx="249522" cy="73029"/>
            </a:xfrm>
            <a:prstGeom prst="rect">
              <a:avLst/>
            </a:prstGeom>
            <a:solidFill>
              <a:srgbClr val="1CABE2">
                <a:alpha val="100000"/>
              </a:srgbClr>
            </a:solidFill>
          </p:spPr>
          <p:txBody>
            <a:bodyPr/>
            <a:lstStyle/>
            <a:p/>
          </p:txBody>
        </p:sp>
        <p:sp>
          <p:nvSpPr>
            <p:cNvPr id="28" name="rc28"/>
            <p:cNvSpPr/>
            <p:nvPr/>
          </p:nvSpPr>
          <p:spPr>
            <a:xfrm>
              <a:off x="2128016" y="2609181"/>
              <a:ext cx="249522" cy="1397503"/>
            </a:xfrm>
            <a:prstGeom prst="rect">
              <a:avLst/>
            </a:prstGeom>
            <a:solidFill>
              <a:srgbClr val="80BD41">
                <a:alpha val="100000"/>
              </a:srgbClr>
            </a:solidFill>
          </p:spPr>
          <p:txBody>
            <a:bodyPr/>
            <a:lstStyle/>
            <a:p/>
          </p:txBody>
        </p:sp>
        <p:sp>
          <p:nvSpPr>
            <p:cNvPr id="29" name="rc29"/>
            <p:cNvSpPr/>
            <p:nvPr/>
          </p:nvSpPr>
          <p:spPr>
            <a:xfrm>
              <a:off x="2128016" y="2520254"/>
              <a:ext cx="249522" cy="88927"/>
            </a:xfrm>
            <a:prstGeom prst="rect">
              <a:avLst/>
            </a:prstGeom>
            <a:solidFill>
              <a:srgbClr val="1CABE2">
                <a:alpha val="100000"/>
              </a:srgbClr>
            </a:solidFill>
          </p:spPr>
          <p:txBody>
            <a:bodyPr/>
            <a:lstStyle/>
            <a:p/>
          </p:txBody>
        </p:sp>
        <p:sp>
          <p:nvSpPr>
            <p:cNvPr id="30" name="rc30"/>
            <p:cNvSpPr/>
            <p:nvPr/>
          </p:nvSpPr>
          <p:spPr>
            <a:xfrm>
              <a:off x="2405264" y="2615640"/>
              <a:ext cx="249522" cy="1391044"/>
            </a:xfrm>
            <a:prstGeom prst="rect">
              <a:avLst/>
            </a:prstGeom>
            <a:solidFill>
              <a:srgbClr val="80BD41">
                <a:alpha val="100000"/>
              </a:srgbClr>
            </a:solidFill>
          </p:spPr>
          <p:txBody>
            <a:bodyPr/>
            <a:lstStyle/>
            <a:p/>
          </p:txBody>
        </p:sp>
        <p:sp>
          <p:nvSpPr>
            <p:cNvPr id="31" name="rc31"/>
            <p:cNvSpPr/>
            <p:nvPr/>
          </p:nvSpPr>
          <p:spPr>
            <a:xfrm>
              <a:off x="2405264" y="2526712"/>
              <a:ext cx="249522" cy="88927"/>
            </a:xfrm>
            <a:prstGeom prst="rect">
              <a:avLst/>
            </a:prstGeom>
            <a:solidFill>
              <a:srgbClr val="1CABE2">
                <a:alpha val="100000"/>
              </a:srgbClr>
            </a:solidFill>
          </p:spPr>
          <p:txBody>
            <a:bodyPr/>
            <a:lstStyle/>
            <a:p/>
          </p:txBody>
        </p:sp>
        <p:sp>
          <p:nvSpPr>
            <p:cNvPr id="32" name="rc32"/>
            <p:cNvSpPr/>
            <p:nvPr/>
          </p:nvSpPr>
          <p:spPr>
            <a:xfrm>
              <a:off x="2682512" y="2617130"/>
              <a:ext cx="249522" cy="1389554"/>
            </a:xfrm>
            <a:prstGeom prst="rect">
              <a:avLst/>
            </a:prstGeom>
            <a:solidFill>
              <a:srgbClr val="80BD41">
                <a:alpha val="100000"/>
              </a:srgbClr>
            </a:solidFill>
          </p:spPr>
          <p:txBody>
            <a:bodyPr/>
            <a:lstStyle/>
            <a:p/>
          </p:txBody>
        </p:sp>
        <p:sp>
          <p:nvSpPr>
            <p:cNvPr id="33" name="rc33"/>
            <p:cNvSpPr/>
            <p:nvPr/>
          </p:nvSpPr>
          <p:spPr>
            <a:xfrm>
              <a:off x="2682512" y="2528699"/>
              <a:ext cx="249522" cy="88430"/>
            </a:xfrm>
            <a:prstGeom prst="rect">
              <a:avLst/>
            </a:prstGeom>
            <a:solidFill>
              <a:srgbClr val="1CABE2">
                <a:alpha val="100000"/>
              </a:srgbClr>
            </a:solidFill>
          </p:spPr>
          <p:txBody>
            <a:bodyPr/>
            <a:lstStyle/>
            <a:p/>
          </p:txBody>
        </p:sp>
        <p:sp>
          <p:nvSpPr>
            <p:cNvPr id="34" name="rc34"/>
            <p:cNvSpPr/>
            <p:nvPr/>
          </p:nvSpPr>
          <p:spPr>
            <a:xfrm>
              <a:off x="2959759" y="2627563"/>
              <a:ext cx="249522" cy="1379121"/>
            </a:xfrm>
            <a:prstGeom prst="rect">
              <a:avLst/>
            </a:prstGeom>
            <a:solidFill>
              <a:srgbClr val="80BD41">
                <a:alpha val="100000"/>
              </a:srgbClr>
            </a:solidFill>
          </p:spPr>
          <p:txBody>
            <a:bodyPr/>
            <a:lstStyle/>
            <a:p/>
          </p:txBody>
        </p:sp>
        <p:sp>
          <p:nvSpPr>
            <p:cNvPr id="35" name="rc35"/>
            <p:cNvSpPr/>
            <p:nvPr/>
          </p:nvSpPr>
          <p:spPr>
            <a:xfrm>
              <a:off x="2959759" y="2539629"/>
              <a:ext cx="249522" cy="87933"/>
            </a:xfrm>
            <a:prstGeom prst="rect">
              <a:avLst/>
            </a:prstGeom>
            <a:solidFill>
              <a:srgbClr val="1CABE2">
                <a:alpha val="100000"/>
              </a:srgbClr>
            </a:solidFill>
          </p:spPr>
          <p:txBody>
            <a:bodyPr/>
            <a:lstStyle/>
            <a:p/>
          </p:txBody>
        </p:sp>
        <p:sp>
          <p:nvSpPr>
            <p:cNvPr id="36" name="rc36"/>
            <p:cNvSpPr/>
            <p:nvPr/>
          </p:nvSpPr>
          <p:spPr>
            <a:xfrm>
              <a:off x="3237007" y="2590800"/>
              <a:ext cx="249522" cy="1415885"/>
            </a:xfrm>
            <a:prstGeom prst="rect">
              <a:avLst/>
            </a:prstGeom>
            <a:solidFill>
              <a:srgbClr val="80BD41">
                <a:alpha val="100000"/>
              </a:srgbClr>
            </a:solidFill>
          </p:spPr>
          <p:txBody>
            <a:bodyPr/>
            <a:lstStyle/>
            <a:p/>
          </p:txBody>
        </p:sp>
        <p:sp>
          <p:nvSpPr>
            <p:cNvPr id="37" name="rc37"/>
            <p:cNvSpPr/>
            <p:nvPr/>
          </p:nvSpPr>
          <p:spPr>
            <a:xfrm>
              <a:off x="3237007" y="2516279"/>
              <a:ext cx="249522" cy="74520"/>
            </a:xfrm>
            <a:prstGeom prst="rect">
              <a:avLst/>
            </a:prstGeom>
            <a:solidFill>
              <a:srgbClr val="1CABE2">
                <a:alpha val="100000"/>
              </a:srgbClr>
            </a:solidFill>
          </p:spPr>
          <p:txBody>
            <a:bodyPr/>
            <a:lstStyle/>
            <a:p/>
          </p:txBody>
        </p:sp>
        <p:sp>
          <p:nvSpPr>
            <p:cNvPr id="38" name="rc38"/>
            <p:cNvSpPr/>
            <p:nvPr/>
          </p:nvSpPr>
          <p:spPr>
            <a:xfrm>
              <a:off x="3514255" y="2504853"/>
              <a:ext cx="249522" cy="1501831"/>
            </a:xfrm>
            <a:prstGeom prst="rect">
              <a:avLst/>
            </a:prstGeom>
            <a:solidFill>
              <a:srgbClr val="80BD41">
                <a:alpha val="100000"/>
              </a:srgbClr>
            </a:solidFill>
          </p:spPr>
          <p:txBody>
            <a:bodyPr/>
            <a:lstStyle/>
            <a:p/>
          </p:txBody>
        </p:sp>
        <p:sp>
          <p:nvSpPr>
            <p:cNvPr id="39" name="rc39"/>
            <p:cNvSpPr/>
            <p:nvPr/>
          </p:nvSpPr>
          <p:spPr>
            <a:xfrm>
              <a:off x="3514255" y="2442256"/>
              <a:ext cx="249522" cy="62597"/>
            </a:xfrm>
            <a:prstGeom prst="rect">
              <a:avLst/>
            </a:prstGeom>
            <a:solidFill>
              <a:srgbClr val="1CABE2">
                <a:alpha val="100000"/>
              </a:srgbClr>
            </a:solidFill>
          </p:spPr>
          <p:txBody>
            <a:bodyPr/>
            <a:lstStyle/>
            <a:p/>
          </p:txBody>
        </p:sp>
        <p:sp>
          <p:nvSpPr>
            <p:cNvPr id="40" name="rc40"/>
            <p:cNvSpPr/>
            <p:nvPr/>
          </p:nvSpPr>
          <p:spPr>
            <a:xfrm>
              <a:off x="3791502" y="2434804"/>
              <a:ext cx="249522" cy="1571880"/>
            </a:xfrm>
            <a:prstGeom prst="rect">
              <a:avLst/>
            </a:prstGeom>
            <a:solidFill>
              <a:srgbClr val="80BD41">
                <a:alpha val="100000"/>
              </a:srgbClr>
            </a:solidFill>
          </p:spPr>
          <p:txBody>
            <a:bodyPr/>
            <a:lstStyle/>
            <a:p/>
          </p:txBody>
        </p:sp>
        <p:sp>
          <p:nvSpPr>
            <p:cNvPr id="41" name="rc41"/>
            <p:cNvSpPr/>
            <p:nvPr/>
          </p:nvSpPr>
          <p:spPr>
            <a:xfrm>
              <a:off x="3791502" y="2402512"/>
              <a:ext cx="249522" cy="32292"/>
            </a:xfrm>
            <a:prstGeom prst="rect">
              <a:avLst/>
            </a:prstGeom>
            <a:solidFill>
              <a:srgbClr val="1CABE2">
                <a:alpha val="100000"/>
              </a:srgbClr>
            </a:solidFill>
          </p:spPr>
          <p:txBody>
            <a:bodyPr/>
            <a:lstStyle/>
            <a:p/>
          </p:txBody>
        </p:sp>
        <p:sp>
          <p:nvSpPr>
            <p:cNvPr id="42" name="rc42"/>
            <p:cNvSpPr/>
            <p:nvPr/>
          </p:nvSpPr>
          <p:spPr>
            <a:xfrm>
              <a:off x="4068750" y="2513299"/>
              <a:ext cx="249522" cy="1493386"/>
            </a:xfrm>
            <a:prstGeom prst="rect">
              <a:avLst/>
            </a:prstGeom>
            <a:solidFill>
              <a:srgbClr val="80BD41">
                <a:alpha val="100000"/>
              </a:srgbClr>
            </a:solidFill>
          </p:spPr>
          <p:txBody>
            <a:bodyPr/>
            <a:lstStyle/>
            <a:p/>
          </p:txBody>
        </p:sp>
        <p:sp>
          <p:nvSpPr>
            <p:cNvPr id="43" name="rc43"/>
            <p:cNvSpPr/>
            <p:nvPr/>
          </p:nvSpPr>
          <p:spPr>
            <a:xfrm>
              <a:off x="4068750" y="2434804"/>
              <a:ext cx="249522" cy="78494"/>
            </a:xfrm>
            <a:prstGeom prst="rect">
              <a:avLst/>
            </a:prstGeom>
            <a:solidFill>
              <a:srgbClr val="1CABE2">
                <a:alpha val="100000"/>
              </a:srgbClr>
            </a:solidFill>
          </p:spPr>
          <p:txBody>
            <a:bodyPr/>
            <a:lstStyle/>
            <a:p/>
          </p:txBody>
        </p:sp>
        <p:sp>
          <p:nvSpPr>
            <p:cNvPr id="44" name="rc44"/>
            <p:cNvSpPr/>
            <p:nvPr/>
          </p:nvSpPr>
          <p:spPr>
            <a:xfrm>
              <a:off x="4345998" y="2608188"/>
              <a:ext cx="249522" cy="1398497"/>
            </a:xfrm>
            <a:prstGeom prst="rect">
              <a:avLst/>
            </a:prstGeom>
            <a:solidFill>
              <a:srgbClr val="80BD41">
                <a:alpha val="100000"/>
              </a:srgbClr>
            </a:solidFill>
          </p:spPr>
          <p:txBody>
            <a:bodyPr/>
            <a:lstStyle/>
            <a:p/>
          </p:txBody>
        </p:sp>
        <p:sp>
          <p:nvSpPr>
            <p:cNvPr id="45" name="rc45"/>
            <p:cNvSpPr/>
            <p:nvPr/>
          </p:nvSpPr>
          <p:spPr>
            <a:xfrm>
              <a:off x="4345998" y="2486471"/>
              <a:ext cx="249522" cy="121716"/>
            </a:xfrm>
            <a:prstGeom prst="rect">
              <a:avLst/>
            </a:prstGeom>
            <a:solidFill>
              <a:srgbClr val="1CABE2">
                <a:alpha val="100000"/>
              </a:srgbClr>
            </a:solidFill>
          </p:spPr>
          <p:txBody>
            <a:bodyPr/>
            <a:lstStyle/>
            <a:p/>
          </p:txBody>
        </p:sp>
        <p:sp>
          <p:nvSpPr>
            <p:cNvPr id="46" name="rc46"/>
            <p:cNvSpPr/>
            <p:nvPr/>
          </p:nvSpPr>
          <p:spPr>
            <a:xfrm>
              <a:off x="4623245" y="2595271"/>
              <a:ext cx="249522" cy="1411413"/>
            </a:xfrm>
            <a:prstGeom prst="rect">
              <a:avLst/>
            </a:prstGeom>
            <a:solidFill>
              <a:srgbClr val="80BD41">
                <a:alpha val="100000"/>
              </a:srgbClr>
            </a:solidFill>
          </p:spPr>
          <p:txBody>
            <a:bodyPr/>
            <a:lstStyle/>
            <a:p/>
          </p:txBody>
        </p:sp>
        <p:sp>
          <p:nvSpPr>
            <p:cNvPr id="47" name="rc47"/>
            <p:cNvSpPr/>
            <p:nvPr/>
          </p:nvSpPr>
          <p:spPr>
            <a:xfrm>
              <a:off x="4623245" y="2488955"/>
              <a:ext cx="249522" cy="106315"/>
            </a:xfrm>
            <a:prstGeom prst="rect">
              <a:avLst/>
            </a:prstGeom>
            <a:solidFill>
              <a:srgbClr val="1CABE2">
                <a:alpha val="100000"/>
              </a:srgbClr>
            </a:solidFill>
          </p:spPr>
          <p:txBody>
            <a:bodyPr/>
            <a:lstStyle/>
            <a:p/>
          </p:txBody>
        </p:sp>
        <p:sp>
          <p:nvSpPr>
            <p:cNvPr id="48" name="rc48"/>
            <p:cNvSpPr/>
            <p:nvPr/>
          </p:nvSpPr>
          <p:spPr>
            <a:xfrm>
              <a:off x="4900493" y="2624085"/>
              <a:ext cx="249522" cy="1382599"/>
            </a:xfrm>
            <a:prstGeom prst="rect">
              <a:avLst/>
            </a:prstGeom>
            <a:solidFill>
              <a:srgbClr val="80BD41">
                <a:alpha val="100000"/>
              </a:srgbClr>
            </a:solidFill>
          </p:spPr>
          <p:txBody>
            <a:bodyPr/>
            <a:lstStyle/>
            <a:p/>
          </p:txBody>
        </p:sp>
        <p:sp>
          <p:nvSpPr>
            <p:cNvPr id="49" name="rc49"/>
            <p:cNvSpPr/>
            <p:nvPr/>
          </p:nvSpPr>
          <p:spPr>
            <a:xfrm>
              <a:off x="4900493" y="2519757"/>
              <a:ext cx="249522" cy="104328"/>
            </a:xfrm>
            <a:prstGeom prst="rect">
              <a:avLst/>
            </a:prstGeom>
            <a:solidFill>
              <a:srgbClr val="1CABE2">
                <a:alpha val="100000"/>
              </a:srgbClr>
            </a:solidFill>
          </p:spPr>
          <p:txBody>
            <a:bodyPr/>
            <a:lstStyle/>
            <a:p/>
          </p:txBody>
        </p:sp>
        <p:sp>
          <p:nvSpPr>
            <p:cNvPr id="50" name="rc50"/>
            <p:cNvSpPr/>
            <p:nvPr/>
          </p:nvSpPr>
          <p:spPr>
            <a:xfrm>
              <a:off x="5177741" y="2601729"/>
              <a:ext cx="249522" cy="1404955"/>
            </a:xfrm>
            <a:prstGeom prst="rect">
              <a:avLst/>
            </a:prstGeom>
            <a:solidFill>
              <a:srgbClr val="80BD41">
                <a:alpha val="100000"/>
              </a:srgbClr>
            </a:solidFill>
          </p:spPr>
          <p:txBody>
            <a:bodyPr/>
            <a:lstStyle/>
            <a:p/>
          </p:txBody>
        </p:sp>
        <p:sp>
          <p:nvSpPr>
            <p:cNvPr id="51" name="rc51"/>
            <p:cNvSpPr/>
            <p:nvPr/>
          </p:nvSpPr>
          <p:spPr>
            <a:xfrm>
              <a:off x="5177741" y="2495911"/>
              <a:ext cx="249522" cy="105818"/>
            </a:xfrm>
            <a:prstGeom prst="rect">
              <a:avLst/>
            </a:prstGeom>
            <a:solidFill>
              <a:srgbClr val="1CABE2">
                <a:alpha val="100000"/>
              </a:srgbClr>
            </a:solidFill>
          </p:spPr>
          <p:txBody>
            <a:bodyPr/>
            <a:lstStyle/>
            <a:p/>
          </p:txBody>
        </p:sp>
        <p:sp>
          <p:nvSpPr>
            <p:cNvPr id="52" name="rc52"/>
            <p:cNvSpPr/>
            <p:nvPr/>
          </p:nvSpPr>
          <p:spPr>
            <a:xfrm>
              <a:off x="5454988" y="2546088"/>
              <a:ext cx="249522" cy="1460597"/>
            </a:xfrm>
            <a:prstGeom prst="rect">
              <a:avLst/>
            </a:prstGeom>
            <a:solidFill>
              <a:srgbClr val="80BD41">
                <a:alpha val="100000"/>
              </a:srgbClr>
            </a:solidFill>
          </p:spPr>
          <p:txBody>
            <a:bodyPr/>
            <a:lstStyle/>
            <a:p/>
          </p:txBody>
        </p:sp>
        <p:sp>
          <p:nvSpPr>
            <p:cNvPr id="53" name="rc53"/>
            <p:cNvSpPr/>
            <p:nvPr/>
          </p:nvSpPr>
          <p:spPr>
            <a:xfrm>
              <a:off x="5454988" y="2436294"/>
              <a:ext cx="249522" cy="109793"/>
            </a:xfrm>
            <a:prstGeom prst="rect">
              <a:avLst/>
            </a:prstGeom>
            <a:solidFill>
              <a:srgbClr val="1CABE2">
                <a:alpha val="100000"/>
              </a:srgbClr>
            </a:solidFill>
          </p:spPr>
          <p:txBody>
            <a:bodyPr/>
            <a:lstStyle/>
            <a:p/>
          </p:txBody>
        </p:sp>
        <p:sp>
          <p:nvSpPr>
            <p:cNvPr id="54" name="rc54"/>
            <p:cNvSpPr/>
            <p:nvPr/>
          </p:nvSpPr>
          <p:spPr>
            <a:xfrm>
              <a:off x="5732236" y="2559501"/>
              <a:ext cx="249522" cy="1447183"/>
            </a:xfrm>
            <a:prstGeom prst="rect">
              <a:avLst/>
            </a:prstGeom>
            <a:solidFill>
              <a:srgbClr val="80BD41">
                <a:alpha val="100000"/>
              </a:srgbClr>
            </a:solidFill>
          </p:spPr>
          <p:txBody>
            <a:bodyPr/>
            <a:lstStyle/>
            <a:p/>
          </p:txBody>
        </p:sp>
        <p:sp>
          <p:nvSpPr>
            <p:cNvPr id="55" name="rc55"/>
            <p:cNvSpPr/>
            <p:nvPr/>
          </p:nvSpPr>
          <p:spPr>
            <a:xfrm>
              <a:off x="5732236" y="2467096"/>
              <a:ext cx="249522" cy="92405"/>
            </a:xfrm>
            <a:prstGeom prst="rect">
              <a:avLst/>
            </a:prstGeom>
            <a:solidFill>
              <a:srgbClr val="1CABE2">
                <a:alpha val="100000"/>
              </a:srgbClr>
            </a:solidFill>
          </p:spPr>
          <p:txBody>
            <a:bodyPr/>
            <a:lstStyle/>
            <a:p/>
          </p:txBody>
        </p:sp>
        <p:sp>
          <p:nvSpPr>
            <p:cNvPr id="56" name="rc56"/>
            <p:cNvSpPr/>
            <p:nvPr/>
          </p:nvSpPr>
          <p:spPr>
            <a:xfrm>
              <a:off x="6009484" y="2645448"/>
              <a:ext cx="249522" cy="1361236"/>
            </a:xfrm>
            <a:prstGeom prst="rect">
              <a:avLst/>
            </a:prstGeom>
            <a:solidFill>
              <a:srgbClr val="80BD41">
                <a:alpha val="100000"/>
              </a:srgbClr>
            </a:solidFill>
          </p:spPr>
          <p:txBody>
            <a:bodyPr/>
            <a:lstStyle/>
            <a:p/>
          </p:txBody>
        </p:sp>
        <p:sp>
          <p:nvSpPr>
            <p:cNvPr id="57" name="rc57"/>
            <p:cNvSpPr/>
            <p:nvPr/>
          </p:nvSpPr>
          <p:spPr>
            <a:xfrm>
              <a:off x="6009484" y="2558508"/>
              <a:ext cx="249522" cy="86940"/>
            </a:xfrm>
            <a:prstGeom prst="rect">
              <a:avLst/>
            </a:prstGeom>
            <a:solidFill>
              <a:srgbClr val="1CABE2">
                <a:alpha val="100000"/>
              </a:srgbClr>
            </a:solidFill>
          </p:spPr>
          <p:txBody>
            <a:bodyPr/>
            <a:lstStyle/>
            <a:p/>
          </p:txBody>
        </p:sp>
        <p:sp>
          <p:nvSpPr>
            <p:cNvPr id="58" name="rc58"/>
            <p:cNvSpPr/>
            <p:nvPr/>
          </p:nvSpPr>
          <p:spPr>
            <a:xfrm>
              <a:off x="6286731" y="2715994"/>
              <a:ext cx="249522" cy="1290691"/>
            </a:xfrm>
            <a:prstGeom prst="rect">
              <a:avLst/>
            </a:prstGeom>
            <a:solidFill>
              <a:srgbClr val="80BD41">
                <a:alpha val="100000"/>
              </a:srgbClr>
            </a:solidFill>
          </p:spPr>
          <p:txBody>
            <a:bodyPr/>
            <a:lstStyle/>
            <a:p/>
          </p:txBody>
        </p:sp>
        <p:sp>
          <p:nvSpPr>
            <p:cNvPr id="59" name="rc59"/>
            <p:cNvSpPr/>
            <p:nvPr/>
          </p:nvSpPr>
          <p:spPr>
            <a:xfrm>
              <a:off x="6286731" y="2603717"/>
              <a:ext cx="249522" cy="112277"/>
            </a:xfrm>
            <a:prstGeom prst="rect">
              <a:avLst/>
            </a:prstGeom>
            <a:solidFill>
              <a:srgbClr val="1CABE2">
                <a:alpha val="100000"/>
              </a:srgbClr>
            </a:solidFill>
          </p:spPr>
          <p:txBody>
            <a:bodyPr/>
            <a:lstStyle/>
            <a:p/>
          </p:txBody>
        </p:sp>
        <p:sp>
          <p:nvSpPr>
            <p:cNvPr id="60" name="rc60"/>
            <p:cNvSpPr/>
            <p:nvPr/>
          </p:nvSpPr>
          <p:spPr>
            <a:xfrm>
              <a:off x="6563979" y="2752757"/>
              <a:ext cx="249522" cy="1253927"/>
            </a:xfrm>
            <a:prstGeom prst="rect">
              <a:avLst/>
            </a:prstGeom>
            <a:solidFill>
              <a:srgbClr val="80BD41">
                <a:alpha val="100000"/>
              </a:srgbClr>
            </a:solidFill>
          </p:spPr>
          <p:txBody>
            <a:bodyPr/>
            <a:lstStyle/>
            <a:p/>
          </p:txBody>
        </p:sp>
        <p:sp>
          <p:nvSpPr>
            <p:cNvPr id="61" name="rc61"/>
            <p:cNvSpPr/>
            <p:nvPr/>
          </p:nvSpPr>
          <p:spPr>
            <a:xfrm>
              <a:off x="6563979" y="2643958"/>
              <a:ext cx="249522" cy="108799"/>
            </a:xfrm>
            <a:prstGeom prst="rect">
              <a:avLst/>
            </a:prstGeom>
            <a:solidFill>
              <a:srgbClr val="1CABE2">
                <a:alpha val="100000"/>
              </a:srgbClr>
            </a:solidFill>
          </p:spPr>
          <p:txBody>
            <a:bodyPr/>
            <a:lstStyle/>
            <a:p/>
          </p:txBody>
        </p:sp>
        <p:sp>
          <p:nvSpPr>
            <p:cNvPr id="62" name="rc62"/>
            <p:cNvSpPr/>
            <p:nvPr/>
          </p:nvSpPr>
          <p:spPr>
            <a:xfrm>
              <a:off x="6841227" y="2870499"/>
              <a:ext cx="249522" cy="1136185"/>
            </a:xfrm>
            <a:prstGeom prst="rect">
              <a:avLst/>
            </a:prstGeom>
            <a:solidFill>
              <a:srgbClr val="80BD41">
                <a:alpha val="100000"/>
              </a:srgbClr>
            </a:solidFill>
          </p:spPr>
          <p:txBody>
            <a:bodyPr/>
            <a:lstStyle/>
            <a:p/>
          </p:txBody>
        </p:sp>
        <p:sp>
          <p:nvSpPr>
            <p:cNvPr id="63" name="rc63"/>
            <p:cNvSpPr/>
            <p:nvPr/>
          </p:nvSpPr>
          <p:spPr>
            <a:xfrm>
              <a:off x="6841227" y="2758222"/>
              <a:ext cx="249522" cy="112277"/>
            </a:xfrm>
            <a:prstGeom prst="rect">
              <a:avLst/>
            </a:prstGeom>
            <a:solidFill>
              <a:srgbClr val="1CABE2">
                <a:alpha val="100000"/>
              </a:srgbClr>
            </a:solidFill>
          </p:spPr>
          <p:txBody>
            <a:bodyPr/>
            <a:lstStyle/>
            <a:p/>
          </p:txBody>
        </p:sp>
        <p:sp>
          <p:nvSpPr>
            <p:cNvPr id="64" name="rc64"/>
            <p:cNvSpPr/>
            <p:nvPr/>
          </p:nvSpPr>
          <p:spPr>
            <a:xfrm>
              <a:off x="7118474" y="2981783"/>
              <a:ext cx="249522" cy="1024902"/>
            </a:xfrm>
            <a:prstGeom prst="rect">
              <a:avLst/>
            </a:prstGeom>
            <a:solidFill>
              <a:srgbClr val="80BD41">
                <a:alpha val="100000"/>
              </a:srgbClr>
            </a:solidFill>
          </p:spPr>
          <p:txBody>
            <a:bodyPr/>
            <a:lstStyle/>
            <a:p/>
          </p:txBody>
        </p:sp>
        <p:sp>
          <p:nvSpPr>
            <p:cNvPr id="65" name="rc65"/>
            <p:cNvSpPr/>
            <p:nvPr/>
          </p:nvSpPr>
          <p:spPr>
            <a:xfrm>
              <a:off x="7118474" y="2868015"/>
              <a:ext cx="249522" cy="113767"/>
            </a:xfrm>
            <a:prstGeom prst="rect">
              <a:avLst/>
            </a:prstGeom>
            <a:solidFill>
              <a:srgbClr val="1CABE2">
                <a:alpha val="100000"/>
              </a:srgbClr>
            </a:solidFill>
          </p:spPr>
          <p:txBody>
            <a:bodyPr/>
            <a:lstStyle/>
            <a:p/>
          </p:txBody>
        </p:sp>
        <p:sp>
          <p:nvSpPr>
            <p:cNvPr id="66" name="rc66"/>
            <p:cNvSpPr/>
            <p:nvPr/>
          </p:nvSpPr>
          <p:spPr>
            <a:xfrm>
              <a:off x="7395722" y="3045373"/>
              <a:ext cx="249522" cy="961311"/>
            </a:xfrm>
            <a:prstGeom prst="rect">
              <a:avLst/>
            </a:prstGeom>
            <a:solidFill>
              <a:srgbClr val="80BD41">
                <a:alpha val="100000"/>
              </a:srgbClr>
            </a:solidFill>
          </p:spPr>
          <p:txBody>
            <a:bodyPr/>
            <a:lstStyle/>
            <a:p/>
          </p:txBody>
        </p:sp>
        <p:sp>
          <p:nvSpPr>
            <p:cNvPr id="67" name="rc67"/>
            <p:cNvSpPr/>
            <p:nvPr/>
          </p:nvSpPr>
          <p:spPr>
            <a:xfrm>
              <a:off x="7395722" y="2938561"/>
              <a:ext cx="249522" cy="106812"/>
            </a:xfrm>
            <a:prstGeom prst="rect">
              <a:avLst/>
            </a:prstGeom>
            <a:solidFill>
              <a:srgbClr val="1CABE2">
                <a:alpha val="100000"/>
              </a:srgbClr>
            </a:solidFill>
          </p:spPr>
          <p:txBody>
            <a:bodyPr/>
            <a:lstStyle/>
            <a:p/>
          </p:txBody>
        </p:sp>
        <p:sp>
          <p:nvSpPr>
            <p:cNvPr id="68" name="rc68"/>
            <p:cNvSpPr/>
            <p:nvPr/>
          </p:nvSpPr>
          <p:spPr>
            <a:xfrm>
              <a:off x="7672970" y="3050838"/>
              <a:ext cx="249522" cy="955846"/>
            </a:xfrm>
            <a:prstGeom prst="rect">
              <a:avLst/>
            </a:prstGeom>
            <a:solidFill>
              <a:srgbClr val="80BD41">
                <a:alpha val="100000"/>
              </a:srgbClr>
            </a:solidFill>
          </p:spPr>
          <p:txBody>
            <a:bodyPr/>
            <a:lstStyle/>
            <a:p/>
          </p:txBody>
        </p:sp>
        <p:sp>
          <p:nvSpPr>
            <p:cNvPr id="69" name="rc69"/>
            <p:cNvSpPr/>
            <p:nvPr/>
          </p:nvSpPr>
          <p:spPr>
            <a:xfrm>
              <a:off x="7672970" y="2944523"/>
              <a:ext cx="249522" cy="106315"/>
            </a:xfrm>
            <a:prstGeom prst="rect">
              <a:avLst/>
            </a:prstGeom>
            <a:solidFill>
              <a:srgbClr val="1CABE2">
                <a:alpha val="100000"/>
              </a:srgbClr>
            </a:solidFill>
          </p:spPr>
          <p:txBody>
            <a:bodyPr/>
            <a:lstStyle/>
            <a:p/>
          </p:txBody>
        </p:sp>
        <p:sp>
          <p:nvSpPr>
            <p:cNvPr id="70" name="rc70"/>
            <p:cNvSpPr/>
            <p:nvPr/>
          </p:nvSpPr>
          <p:spPr>
            <a:xfrm>
              <a:off x="7950217" y="3028482"/>
              <a:ext cx="249522" cy="978202"/>
            </a:xfrm>
            <a:prstGeom prst="rect">
              <a:avLst/>
            </a:prstGeom>
            <a:solidFill>
              <a:srgbClr val="80BD41">
                <a:alpha val="100000"/>
              </a:srgbClr>
            </a:solidFill>
          </p:spPr>
          <p:txBody>
            <a:bodyPr/>
            <a:lstStyle/>
            <a:p/>
          </p:txBody>
        </p:sp>
        <p:sp>
          <p:nvSpPr>
            <p:cNvPr id="71" name="rc71"/>
            <p:cNvSpPr/>
            <p:nvPr/>
          </p:nvSpPr>
          <p:spPr>
            <a:xfrm>
              <a:off x="7950217" y="2907759"/>
              <a:ext cx="249522" cy="120722"/>
            </a:xfrm>
            <a:prstGeom prst="rect">
              <a:avLst/>
            </a:prstGeom>
            <a:solidFill>
              <a:srgbClr val="1CABE2">
                <a:alpha val="100000"/>
              </a:srgbClr>
            </a:solidFill>
          </p:spPr>
          <p:txBody>
            <a:bodyPr/>
            <a:lstStyle/>
            <a:p/>
          </p:txBody>
        </p:sp>
        <p:sp>
          <p:nvSpPr>
            <p:cNvPr id="72" name="pl72"/>
            <p:cNvSpPr/>
            <p:nvPr/>
          </p:nvSpPr>
          <p:spPr>
            <a:xfrm>
              <a:off x="1421035" y="1254838"/>
              <a:ext cx="6653943" cy="252720"/>
            </a:xfrm>
            <a:custGeom>
              <a:avLst/>
              <a:pathLst>
                <a:path w="6653943" h="252720">
                  <a:moveTo>
                    <a:pt x="0" y="112320"/>
                  </a:moveTo>
                  <a:lnTo>
                    <a:pt x="277247" y="84240"/>
                  </a:lnTo>
                  <a:lnTo>
                    <a:pt x="554495" y="84240"/>
                  </a:lnTo>
                  <a:lnTo>
                    <a:pt x="831742" y="112320"/>
                  </a:lnTo>
                  <a:lnTo>
                    <a:pt x="1108990" y="112320"/>
                  </a:lnTo>
                  <a:lnTo>
                    <a:pt x="1386238" y="112320"/>
                  </a:lnTo>
                  <a:lnTo>
                    <a:pt x="1663485" y="112320"/>
                  </a:lnTo>
                  <a:lnTo>
                    <a:pt x="1940733" y="84240"/>
                  </a:lnTo>
                  <a:lnTo>
                    <a:pt x="2217981" y="56160"/>
                  </a:lnTo>
                  <a:lnTo>
                    <a:pt x="2495228" y="0"/>
                  </a:lnTo>
                  <a:lnTo>
                    <a:pt x="2772476" y="84240"/>
                  </a:lnTo>
                  <a:lnTo>
                    <a:pt x="3049724" y="168480"/>
                  </a:lnTo>
                  <a:lnTo>
                    <a:pt x="3326971" y="140400"/>
                  </a:lnTo>
                  <a:lnTo>
                    <a:pt x="3604219" y="140400"/>
                  </a:lnTo>
                  <a:lnTo>
                    <a:pt x="3881467" y="140400"/>
                  </a:lnTo>
                  <a:lnTo>
                    <a:pt x="4158714" y="140400"/>
                  </a:lnTo>
                  <a:lnTo>
                    <a:pt x="4435962" y="112320"/>
                  </a:lnTo>
                  <a:lnTo>
                    <a:pt x="4713210" y="112320"/>
                  </a:lnTo>
                  <a:lnTo>
                    <a:pt x="4990457" y="168480"/>
                  </a:lnTo>
                  <a:lnTo>
                    <a:pt x="5267705" y="168480"/>
                  </a:lnTo>
                  <a:lnTo>
                    <a:pt x="5544953" y="196560"/>
                  </a:lnTo>
                  <a:lnTo>
                    <a:pt x="5822200" y="224640"/>
                  </a:lnTo>
                  <a:lnTo>
                    <a:pt x="6099448" y="224640"/>
                  </a:lnTo>
                  <a:lnTo>
                    <a:pt x="6376696" y="224640"/>
                  </a:lnTo>
                  <a:lnTo>
                    <a:pt x="6653943" y="25272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1329607" y="21860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84" name="tx84"/>
            <p:cNvSpPr/>
            <p:nvPr/>
          </p:nvSpPr>
          <p:spPr>
            <a:xfrm>
              <a:off x="2715845" y="23927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29.8</a:t>
              </a:r>
            </a:p>
          </p:txBody>
        </p:sp>
        <p:sp>
          <p:nvSpPr>
            <p:cNvPr id="85" name="tx85"/>
            <p:cNvSpPr/>
            <p:nvPr/>
          </p:nvSpPr>
          <p:spPr>
            <a:xfrm>
              <a:off x="4102084" y="22983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31.6</a:t>
              </a:r>
            </a:p>
          </p:txBody>
        </p:sp>
        <p:sp>
          <p:nvSpPr>
            <p:cNvPr id="86" name="tx86"/>
            <p:cNvSpPr/>
            <p:nvPr/>
          </p:nvSpPr>
          <p:spPr>
            <a:xfrm>
              <a:off x="5488322" y="22998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31.6</a:t>
              </a:r>
            </a:p>
          </p:txBody>
        </p:sp>
        <p:sp>
          <p:nvSpPr>
            <p:cNvPr id="87" name="tx87"/>
            <p:cNvSpPr/>
            <p:nvPr/>
          </p:nvSpPr>
          <p:spPr>
            <a:xfrm>
              <a:off x="6597312" y="250868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27.4</a:t>
              </a:r>
            </a:p>
          </p:txBody>
        </p:sp>
        <p:sp>
          <p:nvSpPr>
            <p:cNvPr id="88" name="tx88"/>
            <p:cNvSpPr/>
            <p:nvPr/>
          </p:nvSpPr>
          <p:spPr>
            <a:xfrm>
              <a:off x="6874560" y="26222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89" name="tx89"/>
            <p:cNvSpPr/>
            <p:nvPr/>
          </p:nvSpPr>
          <p:spPr>
            <a:xfrm>
              <a:off x="7151808" y="27320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0" name="tx90"/>
            <p:cNvSpPr/>
            <p:nvPr/>
          </p:nvSpPr>
          <p:spPr>
            <a:xfrm>
              <a:off x="7429055" y="28026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a:t>
              </a:r>
            </a:p>
          </p:txBody>
        </p:sp>
        <p:sp>
          <p:nvSpPr>
            <p:cNvPr id="91" name="tx91"/>
            <p:cNvSpPr/>
            <p:nvPr/>
          </p:nvSpPr>
          <p:spPr>
            <a:xfrm>
              <a:off x="7706303" y="280974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21.4</a:t>
              </a:r>
            </a:p>
          </p:txBody>
        </p:sp>
        <p:sp>
          <p:nvSpPr>
            <p:cNvPr id="92" name="tx92"/>
            <p:cNvSpPr/>
            <p:nvPr/>
          </p:nvSpPr>
          <p:spPr>
            <a:xfrm>
              <a:off x="7983551" y="27724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22.1</a:t>
              </a:r>
            </a:p>
          </p:txBody>
        </p:sp>
        <p:sp>
          <p:nvSpPr>
            <p:cNvPr id="93" name="pl93"/>
            <p:cNvSpPr/>
            <p:nvPr/>
          </p:nvSpPr>
          <p:spPr>
            <a:xfrm>
              <a:off x="1421035"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1796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04" name="tx104"/>
            <p:cNvSpPr/>
            <p:nvPr/>
          </p:nvSpPr>
          <p:spPr>
            <a:xfrm>
              <a:off x="1394909" y="233830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05" name="tx105"/>
            <p:cNvSpPr/>
            <p:nvPr/>
          </p:nvSpPr>
          <p:spPr>
            <a:xfrm>
              <a:off x="2755022" y="327685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06" name="tx106"/>
            <p:cNvSpPr/>
            <p:nvPr/>
          </p:nvSpPr>
          <p:spPr>
            <a:xfrm>
              <a:off x="2741971" y="25378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7" name="tx107"/>
            <p:cNvSpPr/>
            <p:nvPr/>
          </p:nvSpPr>
          <p:spPr>
            <a:xfrm>
              <a:off x="4102084" y="32248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08" name="tx108"/>
            <p:cNvSpPr/>
            <p:nvPr/>
          </p:nvSpPr>
          <p:spPr>
            <a:xfrm>
              <a:off x="4128209" y="24390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9" name="tx109"/>
            <p:cNvSpPr/>
            <p:nvPr/>
          </p:nvSpPr>
          <p:spPr>
            <a:xfrm>
              <a:off x="5488322" y="32413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10" name="tx110"/>
            <p:cNvSpPr/>
            <p:nvPr/>
          </p:nvSpPr>
          <p:spPr>
            <a:xfrm>
              <a:off x="5514447" y="245729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1" name="tx111"/>
            <p:cNvSpPr/>
            <p:nvPr/>
          </p:nvSpPr>
          <p:spPr>
            <a:xfrm>
              <a:off x="6597312" y="33446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12" name="tx112"/>
            <p:cNvSpPr/>
            <p:nvPr/>
          </p:nvSpPr>
          <p:spPr>
            <a:xfrm>
              <a:off x="6623438" y="26644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3" name="tx113"/>
            <p:cNvSpPr/>
            <p:nvPr/>
          </p:nvSpPr>
          <p:spPr>
            <a:xfrm>
              <a:off x="6874560" y="34035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14" name="tx114"/>
            <p:cNvSpPr/>
            <p:nvPr/>
          </p:nvSpPr>
          <p:spPr>
            <a:xfrm>
              <a:off x="6900686" y="27792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5" name="tx115"/>
            <p:cNvSpPr/>
            <p:nvPr/>
          </p:nvSpPr>
          <p:spPr>
            <a:xfrm>
              <a:off x="7151808" y="34591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6" name="tx116"/>
            <p:cNvSpPr/>
            <p:nvPr/>
          </p:nvSpPr>
          <p:spPr>
            <a:xfrm>
              <a:off x="7177933" y="28898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7" name="tx117"/>
            <p:cNvSpPr/>
            <p:nvPr/>
          </p:nvSpPr>
          <p:spPr>
            <a:xfrm>
              <a:off x="7429055" y="34909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18" name="tx118"/>
            <p:cNvSpPr/>
            <p:nvPr/>
          </p:nvSpPr>
          <p:spPr>
            <a:xfrm>
              <a:off x="7455181" y="29580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9" name="tx119"/>
            <p:cNvSpPr/>
            <p:nvPr/>
          </p:nvSpPr>
          <p:spPr>
            <a:xfrm>
              <a:off x="7706303" y="34937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20" name="tx120"/>
            <p:cNvSpPr/>
            <p:nvPr/>
          </p:nvSpPr>
          <p:spPr>
            <a:xfrm>
              <a:off x="7732429" y="29637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1" name="tx121"/>
            <p:cNvSpPr/>
            <p:nvPr/>
          </p:nvSpPr>
          <p:spPr>
            <a:xfrm>
              <a:off x="7983551" y="34825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a:t>
              </a:r>
            </a:p>
          </p:txBody>
        </p:sp>
        <p:sp>
          <p:nvSpPr>
            <p:cNvPr id="122" name="tx122"/>
            <p:cNvSpPr/>
            <p:nvPr/>
          </p:nvSpPr>
          <p:spPr>
            <a:xfrm>
              <a:off x="8009676" y="29342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29609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19673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9737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61760"/>
              <a:ext cx="15753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Lithuania, 2000-2024</a:t>
              </a:r>
            </a:p>
          </p:txBody>
        </p:sp>
        <p:sp>
          <p:nvSpPr>
            <p:cNvPr id="152" name="pl152"/>
            <p:cNvSpPr/>
            <p:nvPr/>
          </p:nvSpPr>
          <p:spPr>
            <a:xfrm>
              <a:off x="249429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89033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2863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9231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08835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4843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6047601" cy="162162"/>
            </a:xfrm>
            <a:prstGeom prst="rect">
              <a:avLst/>
            </a:prstGeom>
            <a:solidFill>
              <a:srgbClr val="80BD41">
                <a:alpha val="100000"/>
              </a:srgbClr>
            </a:solidFill>
          </p:spPr>
          <p:txBody>
            <a:bodyPr/>
            <a:lstStyle/>
            <a:p/>
          </p:txBody>
        </p:sp>
        <p:sp>
          <p:nvSpPr>
            <p:cNvPr id="163" name="rc163"/>
            <p:cNvSpPr/>
            <p:nvPr/>
          </p:nvSpPr>
          <p:spPr>
            <a:xfrm>
              <a:off x="7343875" y="5774644"/>
              <a:ext cx="524732" cy="162162"/>
            </a:xfrm>
            <a:prstGeom prst="rect">
              <a:avLst/>
            </a:prstGeom>
            <a:solidFill>
              <a:srgbClr val="1CABE2">
                <a:alpha val="100000"/>
              </a:srgbClr>
            </a:solidFill>
          </p:spPr>
          <p:txBody>
            <a:bodyPr/>
            <a:lstStyle/>
            <a:p/>
          </p:txBody>
        </p:sp>
        <p:sp>
          <p:nvSpPr>
            <p:cNvPr id="164" name="rc164"/>
            <p:cNvSpPr/>
            <p:nvPr/>
          </p:nvSpPr>
          <p:spPr>
            <a:xfrm>
              <a:off x="1296273" y="5571941"/>
              <a:ext cx="4609978" cy="162162"/>
            </a:xfrm>
            <a:prstGeom prst="rect">
              <a:avLst/>
            </a:prstGeom>
            <a:solidFill>
              <a:srgbClr val="80BD41">
                <a:alpha val="100000"/>
              </a:srgbClr>
            </a:solidFill>
          </p:spPr>
          <p:txBody>
            <a:bodyPr/>
            <a:lstStyle/>
            <a:p/>
          </p:txBody>
        </p:sp>
        <p:sp>
          <p:nvSpPr>
            <p:cNvPr id="165" name="rc165"/>
            <p:cNvSpPr/>
            <p:nvPr/>
          </p:nvSpPr>
          <p:spPr>
            <a:xfrm>
              <a:off x="5906252" y="5571941"/>
              <a:ext cx="512752" cy="162162"/>
            </a:xfrm>
            <a:prstGeom prst="rect">
              <a:avLst/>
            </a:prstGeom>
            <a:solidFill>
              <a:srgbClr val="1CABE2">
                <a:alpha val="100000"/>
              </a:srgbClr>
            </a:solidFill>
          </p:spPr>
          <p:txBody>
            <a:bodyPr/>
            <a:lstStyle/>
            <a:p/>
          </p:txBody>
        </p:sp>
        <p:sp>
          <p:nvSpPr>
            <p:cNvPr id="166" name="rc166"/>
            <p:cNvSpPr/>
            <p:nvPr/>
          </p:nvSpPr>
          <p:spPr>
            <a:xfrm>
              <a:off x="1296273" y="5369238"/>
              <a:ext cx="4717800" cy="162162"/>
            </a:xfrm>
            <a:prstGeom prst="rect">
              <a:avLst/>
            </a:prstGeom>
            <a:solidFill>
              <a:srgbClr val="80BD41">
                <a:alpha val="100000"/>
              </a:srgbClr>
            </a:solidFill>
          </p:spPr>
          <p:txBody>
            <a:bodyPr/>
            <a:lstStyle/>
            <a:p/>
          </p:txBody>
        </p:sp>
        <p:sp>
          <p:nvSpPr>
            <p:cNvPr id="167" name="rc167"/>
            <p:cNvSpPr/>
            <p:nvPr/>
          </p:nvSpPr>
          <p:spPr>
            <a:xfrm>
              <a:off x="6014074" y="5369238"/>
              <a:ext cx="582237" cy="162162"/>
            </a:xfrm>
            <a:prstGeom prst="rect">
              <a:avLst/>
            </a:prstGeom>
            <a:solidFill>
              <a:srgbClr val="1CABE2">
                <a:alpha val="100000"/>
              </a:srgbClr>
            </a:solidFill>
          </p:spPr>
          <p:txBody>
            <a:bodyPr/>
            <a:lstStyle/>
            <a:p/>
          </p:txBody>
        </p:sp>
        <p:sp>
          <p:nvSpPr>
            <p:cNvPr id="168" name="tx168"/>
            <p:cNvSpPr/>
            <p:nvPr/>
          </p:nvSpPr>
          <p:spPr>
            <a:xfrm>
              <a:off x="8087213"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27.4</a:t>
              </a:r>
            </a:p>
          </p:txBody>
        </p:sp>
        <p:sp>
          <p:nvSpPr>
            <p:cNvPr id="169" name="tx169"/>
            <p:cNvSpPr/>
            <p:nvPr/>
          </p:nvSpPr>
          <p:spPr>
            <a:xfrm>
              <a:off x="6562614"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21.4</a:t>
              </a:r>
            </a:p>
          </p:txBody>
        </p:sp>
        <p:sp>
          <p:nvSpPr>
            <p:cNvPr id="170" name="tx170"/>
            <p:cNvSpPr/>
            <p:nvPr/>
          </p:nvSpPr>
          <p:spPr>
            <a:xfrm>
              <a:off x="6751302"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22.1</a:t>
              </a:r>
            </a:p>
          </p:txBody>
        </p:sp>
        <p:sp>
          <p:nvSpPr>
            <p:cNvPr id="171" name="tx171"/>
            <p:cNvSpPr/>
            <p:nvPr/>
          </p:nvSpPr>
          <p:spPr>
            <a:xfrm>
              <a:off x="4214580"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25.2</a:t>
              </a:r>
            </a:p>
          </p:txBody>
        </p:sp>
        <p:sp>
          <p:nvSpPr>
            <p:cNvPr id="172" name="tx172"/>
            <p:cNvSpPr/>
            <p:nvPr/>
          </p:nvSpPr>
          <p:spPr>
            <a:xfrm>
              <a:off x="7530892"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73" name="tx173"/>
            <p:cNvSpPr/>
            <p:nvPr/>
          </p:nvSpPr>
          <p:spPr>
            <a:xfrm>
              <a:off x="349576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74" name="tx174"/>
            <p:cNvSpPr/>
            <p:nvPr/>
          </p:nvSpPr>
          <p:spPr>
            <a:xfrm>
              <a:off x="6087279"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75" name="tx175"/>
            <p:cNvSpPr/>
            <p:nvPr/>
          </p:nvSpPr>
          <p:spPr>
            <a:xfrm>
              <a:off x="3549680"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176" name="tx176"/>
            <p:cNvSpPr/>
            <p:nvPr/>
          </p:nvSpPr>
          <p:spPr>
            <a:xfrm>
              <a:off x="6229843" y="54112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1461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2" name="tx182"/>
            <p:cNvSpPr/>
            <p:nvPr/>
          </p:nvSpPr>
          <p:spPr>
            <a:xfrm>
              <a:off x="601065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3" name="tx183"/>
            <p:cNvSpPr/>
            <p:nvPr/>
          </p:nvSpPr>
          <p:spPr>
            <a:xfrm>
              <a:off x="8406695"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4" name="tx184"/>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5" name="tx18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6" name="tx186"/>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(89%) was lower than in 2019 (92%).
The number of children vaccinated with DTP3 decreased 22% compared to in 2019.
The number of surviving infants decreased approximately 19%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80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08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36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564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94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922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350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778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21641"/>
              <a:ext cx="249522" cy="385043"/>
            </a:xfrm>
            <a:prstGeom prst="rect">
              <a:avLst/>
            </a:prstGeom>
            <a:solidFill>
              <a:srgbClr val="E2231A">
                <a:alpha val="100000"/>
              </a:srgbClr>
            </a:solidFill>
          </p:spPr>
          <p:txBody>
            <a:bodyPr/>
            <a:lstStyle/>
            <a:p/>
          </p:txBody>
        </p:sp>
        <p:sp>
          <p:nvSpPr>
            <p:cNvPr id="25" name="rc25"/>
            <p:cNvSpPr/>
            <p:nvPr/>
          </p:nvSpPr>
          <p:spPr>
            <a:xfrm>
              <a:off x="1573521" y="3654201"/>
              <a:ext cx="249522" cy="352483"/>
            </a:xfrm>
            <a:prstGeom prst="rect">
              <a:avLst/>
            </a:prstGeom>
            <a:solidFill>
              <a:srgbClr val="E2231A">
                <a:alpha val="100000"/>
              </a:srgbClr>
            </a:solidFill>
          </p:spPr>
          <p:txBody>
            <a:bodyPr/>
            <a:lstStyle/>
            <a:p/>
          </p:txBody>
        </p:sp>
        <p:sp>
          <p:nvSpPr>
            <p:cNvPr id="26" name="rc26"/>
            <p:cNvSpPr/>
            <p:nvPr/>
          </p:nvSpPr>
          <p:spPr>
            <a:xfrm>
              <a:off x="1850769" y="3784064"/>
              <a:ext cx="249522" cy="222621"/>
            </a:xfrm>
            <a:prstGeom prst="rect">
              <a:avLst/>
            </a:prstGeom>
            <a:solidFill>
              <a:srgbClr val="E2231A">
                <a:alpha val="100000"/>
              </a:srgbClr>
            </a:solidFill>
          </p:spPr>
          <p:txBody>
            <a:bodyPr/>
            <a:lstStyle/>
            <a:p/>
          </p:txBody>
        </p:sp>
        <p:sp>
          <p:nvSpPr>
            <p:cNvPr id="27" name="rc27"/>
            <p:cNvSpPr/>
            <p:nvPr/>
          </p:nvSpPr>
          <p:spPr>
            <a:xfrm>
              <a:off x="2128016" y="3780277"/>
              <a:ext cx="249522" cy="226407"/>
            </a:xfrm>
            <a:prstGeom prst="rect">
              <a:avLst/>
            </a:prstGeom>
            <a:solidFill>
              <a:srgbClr val="E2231A">
                <a:alpha val="100000"/>
              </a:srgbClr>
            </a:solidFill>
          </p:spPr>
          <p:txBody>
            <a:bodyPr/>
            <a:lstStyle/>
            <a:p/>
          </p:txBody>
        </p:sp>
        <p:sp>
          <p:nvSpPr>
            <p:cNvPr id="28" name="rc28"/>
            <p:cNvSpPr/>
            <p:nvPr/>
          </p:nvSpPr>
          <p:spPr>
            <a:xfrm>
              <a:off x="2405264" y="3781035"/>
              <a:ext cx="249522" cy="225650"/>
            </a:xfrm>
            <a:prstGeom prst="rect">
              <a:avLst/>
            </a:prstGeom>
            <a:solidFill>
              <a:srgbClr val="E2231A">
                <a:alpha val="100000"/>
              </a:srgbClr>
            </a:solidFill>
          </p:spPr>
          <p:txBody>
            <a:bodyPr/>
            <a:lstStyle/>
            <a:p/>
          </p:txBody>
        </p:sp>
        <p:sp>
          <p:nvSpPr>
            <p:cNvPr id="29" name="rc29"/>
            <p:cNvSpPr/>
            <p:nvPr/>
          </p:nvSpPr>
          <p:spPr>
            <a:xfrm>
              <a:off x="2682512" y="3668588"/>
              <a:ext cx="249522" cy="338096"/>
            </a:xfrm>
            <a:prstGeom prst="rect">
              <a:avLst/>
            </a:prstGeom>
            <a:solidFill>
              <a:srgbClr val="E2231A">
                <a:alpha val="100000"/>
              </a:srgbClr>
            </a:solidFill>
          </p:spPr>
          <p:txBody>
            <a:bodyPr/>
            <a:lstStyle/>
            <a:p/>
          </p:txBody>
        </p:sp>
        <p:sp>
          <p:nvSpPr>
            <p:cNvPr id="30" name="rc30"/>
            <p:cNvSpPr/>
            <p:nvPr/>
          </p:nvSpPr>
          <p:spPr>
            <a:xfrm>
              <a:off x="2959759" y="3671238"/>
              <a:ext cx="249522" cy="335446"/>
            </a:xfrm>
            <a:prstGeom prst="rect">
              <a:avLst/>
            </a:prstGeom>
            <a:solidFill>
              <a:srgbClr val="E2231A">
                <a:alpha val="100000"/>
              </a:srgbClr>
            </a:solidFill>
          </p:spPr>
          <p:txBody>
            <a:bodyPr/>
            <a:lstStyle/>
            <a:p/>
          </p:txBody>
        </p:sp>
        <p:sp>
          <p:nvSpPr>
            <p:cNvPr id="31" name="rc31"/>
            <p:cNvSpPr/>
            <p:nvPr/>
          </p:nvSpPr>
          <p:spPr>
            <a:xfrm>
              <a:off x="3237007" y="3665938"/>
              <a:ext cx="249522" cy="340746"/>
            </a:xfrm>
            <a:prstGeom prst="rect">
              <a:avLst/>
            </a:prstGeom>
            <a:solidFill>
              <a:srgbClr val="E2231A">
                <a:alpha val="100000"/>
              </a:srgbClr>
            </a:solidFill>
          </p:spPr>
          <p:txBody>
            <a:bodyPr/>
            <a:lstStyle/>
            <a:p/>
          </p:txBody>
        </p:sp>
        <p:sp>
          <p:nvSpPr>
            <p:cNvPr id="32" name="rc32"/>
            <p:cNvSpPr/>
            <p:nvPr/>
          </p:nvSpPr>
          <p:spPr>
            <a:xfrm>
              <a:off x="3514255" y="3648901"/>
              <a:ext cx="249522" cy="357784"/>
            </a:xfrm>
            <a:prstGeom prst="rect">
              <a:avLst/>
            </a:prstGeom>
            <a:solidFill>
              <a:srgbClr val="E2231A">
                <a:alpha val="100000"/>
              </a:srgbClr>
            </a:solidFill>
          </p:spPr>
          <p:txBody>
            <a:bodyPr/>
            <a:lstStyle/>
            <a:p/>
          </p:txBody>
        </p:sp>
        <p:sp>
          <p:nvSpPr>
            <p:cNvPr id="33" name="rc33"/>
            <p:cNvSpPr/>
            <p:nvPr/>
          </p:nvSpPr>
          <p:spPr>
            <a:xfrm>
              <a:off x="3791502" y="3517902"/>
              <a:ext cx="249522" cy="488782"/>
            </a:xfrm>
            <a:prstGeom prst="rect">
              <a:avLst/>
            </a:prstGeom>
            <a:solidFill>
              <a:srgbClr val="E2231A">
                <a:alpha val="100000"/>
              </a:srgbClr>
            </a:solidFill>
          </p:spPr>
          <p:txBody>
            <a:bodyPr/>
            <a:lstStyle/>
            <a:p/>
          </p:txBody>
        </p:sp>
        <p:sp>
          <p:nvSpPr>
            <p:cNvPr id="34" name="rc34"/>
            <p:cNvSpPr/>
            <p:nvPr/>
          </p:nvSpPr>
          <p:spPr>
            <a:xfrm>
              <a:off x="4068750" y="3527368"/>
              <a:ext cx="249522" cy="479317"/>
            </a:xfrm>
            <a:prstGeom prst="rect">
              <a:avLst/>
            </a:prstGeom>
            <a:solidFill>
              <a:srgbClr val="E2231A">
                <a:alpha val="100000"/>
              </a:srgbClr>
            </a:solidFill>
          </p:spPr>
          <p:txBody>
            <a:bodyPr/>
            <a:lstStyle/>
            <a:p/>
          </p:txBody>
        </p:sp>
        <p:sp>
          <p:nvSpPr>
            <p:cNvPr id="35" name="rc35"/>
            <p:cNvSpPr/>
            <p:nvPr/>
          </p:nvSpPr>
          <p:spPr>
            <a:xfrm>
              <a:off x="4345998" y="3311561"/>
              <a:ext cx="249522" cy="695123"/>
            </a:xfrm>
            <a:prstGeom prst="rect">
              <a:avLst/>
            </a:prstGeom>
            <a:solidFill>
              <a:srgbClr val="E2231A">
                <a:alpha val="100000"/>
              </a:srgbClr>
            </a:solidFill>
          </p:spPr>
          <p:txBody>
            <a:bodyPr/>
            <a:lstStyle/>
            <a:p/>
          </p:txBody>
        </p:sp>
        <p:sp>
          <p:nvSpPr>
            <p:cNvPr id="36" name="rc36"/>
            <p:cNvSpPr/>
            <p:nvPr/>
          </p:nvSpPr>
          <p:spPr>
            <a:xfrm>
              <a:off x="4623245" y="3197222"/>
              <a:ext cx="249522" cy="809463"/>
            </a:xfrm>
            <a:prstGeom prst="rect">
              <a:avLst/>
            </a:prstGeom>
            <a:solidFill>
              <a:srgbClr val="E2231A">
                <a:alpha val="100000"/>
              </a:srgbClr>
            </a:solidFill>
          </p:spPr>
          <p:txBody>
            <a:bodyPr/>
            <a:lstStyle/>
            <a:p/>
          </p:txBody>
        </p:sp>
        <p:sp>
          <p:nvSpPr>
            <p:cNvPr id="37" name="rc37"/>
            <p:cNvSpPr/>
            <p:nvPr/>
          </p:nvSpPr>
          <p:spPr>
            <a:xfrm>
              <a:off x="4900493" y="3213502"/>
              <a:ext cx="249522" cy="793182"/>
            </a:xfrm>
            <a:prstGeom prst="rect">
              <a:avLst/>
            </a:prstGeom>
            <a:solidFill>
              <a:srgbClr val="E2231A">
                <a:alpha val="100000"/>
              </a:srgbClr>
            </a:solidFill>
          </p:spPr>
          <p:txBody>
            <a:bodyPr/>
            <a:lstStyle/>
            <a:p/>
          </p:txBody>
        </p:sp>
        <p:sp>
          <p:nvSpPr>
            <p:cNvPr id="38" name="rc38"/>
            <p:cNvSpPr/>
            <p:nvPr/>
          </p:nvSpPr>
          <p:spPr>
            <a:xfrm>
              <a:off x="5177741" y="3200629"/>
              <a:ext cx="249522" cy="806055"/>
            </a:xfrm>
            <a:prstGeom prst="rect">
              <a:avLst/>
            </a:prstGeom>
            <a:solidFill>
              <a:srgbClr val="E2231A">
                <a:alpha val="100000"/>
              </a:srgbClr>
            </a:solidFill>
          </p:spPr>
          <p:txBody>
            <a:bodyPr/>
            <a:lstStyle/>
            <a:p/>
          </p:txBody>
        </p:sp>
        <p:sp>
          <p:nvSpPr>
            <p:cNvPr id="39" name="rc39"/>
            <p:cNvSpPr/>
            <p:nvPr/>
          </p:nvSpPr>
          <p:spPr>
            <a:xfrm>
              <a:off x="5454988" y="3288466"/>
              <a:ext cx="249522" cy="718218"/>
            </a:xfrm>
            <a:prstGeom prst="rect">
              <a:avLst/>
            </a:prstGeom>
            <a:solidFill>
              <a:srgbClr val="E2231A">
                <a:alpha val="100000"/>
              </a:srgbClr>
            </a:solidFill>
          </p:spPr>
          <p:txBody>
            <a:bodyPr/>
            <a:lstStyle/>
            <a:p/>
          </p:txBody>
        </p:sp>
        <p:sp>
          <p:nvSpPr>
            <p:cNvPr id="40" name="rc40"/>
            <p:cNvSpPr/>
            <p:nvPr/>
          </p:nvSpPr>
          <p:spPr>
            <a:xfrm>
              <a:off x="5732236" y="3302475"/>
              <a:ext cx="249522" cy="704210"/>
            </a:xfrm>
            <a:prstGeom prst="rect">
              <a:avLst/>
            </a:prstGeom>
            <a:solidFill>
              <a:srgbClr val="E2231A">
                <a:alpha val="100000"/>
              </a:srgbClr>
            </a:solidFill>
          </p:spPr>
          <p:txBody>
            <a:bodyPr/>
            <a:lstStyle/>
            <a:p/>
          </p:txBody>
        </p:sp>
        <p:sp>
          <p:nvSpPr>
            <p:cNvPr id="41" name="rc41"/>
            <p:cNvSpPr/>
            <p:nvPr/>
          </p:nvSpPr>
          <p:spPr>
            <a:xfrm>
              <a:off x="6009484" y="3344500"/>
              <a:ext cx="249522" cy="662184"/>
            </a:xfrm>
            <a:prstGeom prst="rect">
              <a:avLst/>
            </a:prstGeom>
            <a:solidFill>
              <a:srgbClr val="E2231A">
                <a:alpha val="100000"/>
              </a:srgbClr>
            </a:solidFill>
          </p:spPr>
          <p:txBody>
            <a:bodyPr/>
            <a:lstStyle/>
            <a:p/>
          </p:txBody>
        </p:sp>
        <p:sp>
          <p:nvSpPr>
            <p:cNvPr id="42" name="rc42"/>
            <p:cNvSpPr/>
            <p:nvPr/>
          </p:nvSpPr>
          <p:spPr>
            <a:xfrm>
              <a:off x="6286731" y="3151410"/>
              <a:ext cx="249522" cy="855274"/>
            </a:xfrm>
            <a:prstGeom prst="rect">
              <a:avLst/>
            </a:prstGeom>
            <a:solidFill>
              <a:srgbClr val="E2231A">
                <a:alpha val="100000"/>
              </a:srgbClr>
            </a:solidFill>
          </p:spPr>
          <p:txBody>
            <a:bodyPr/>
            <a:lstStyle/>
            <a:p/>
          </p:txBody>
        </p:sp>
        <p:sp>
          <p:nvSpPr>
            <p:cNvPr id="43" name="rc43"/>
            <p:cNvSpPr/>
            <p:nvPr/>
          </p:nvSpPr>
          <p:spPr>
            <a:xfrm>
              <a:off x="6563979" y="3279380"/>
              <a:ext cx="249522" cy="727305"/>
            </a:xfrm>
            <a:prstGeom prst="rect">
              <a:avLst/>
            </a:prstGeom>
            <a:solidFill>
              <a:srgbClr val="E2231A">
                <a:alpha val="100000"/>
              </a:srgbClr>
            </a:solidFill>
          </p:spPr>
          <p:txBody>
            <a:bodyPr/>
            <a:lstStyle/>
            <a:p/>
          </p:txBody>
        </p:sp>
        <p:sp>
          <p:nvSpPr>
            <p:cNvPr id="44" name="rc44"/>
            <p:cNvSpPr/>
            <p:nvPr/>
          </p:nvSpPr>
          <p:spPr>
            <a:xfrm>
              <a:off x="6841227" y="3055244"/>
              <a:ext cx="249522" cy="951440"/>
            </a:xfrm>
            <a:prstGeom prst="rect">
              <a:avLst/>
            </a:prstGeom>
            <a:solidFill>
              <a:srgbClr val="E2231A">
                <a:alpha val="100000"/>
              </a:srgbClr>
            </a:solidFill>
          </p:spPr>
          <p:txBody>
            <a:bodyPr/>
            <a:lstStyle/>
            <a:p/>
          </p:txBody>
        </p:sp>
        <p:sp>
          <p:nvSpPr>
            <p:cNvPr id="45" name="rc45"/>
            <p:cNvSpPr/>
            <p:nvPr/>
          </p:nvSpPr>
          <p:spPr>
            <a:xfrm>
              <a:off x="7118474" y="2965514"/>
              <a:ext cx="249522" cy="1041170"/>
            </a:xfrm>
            <a:prstGeom prst="rect">
              <a:avLst/>
            </a:prstGeom>
            <a:solidFill>
              <a:srgbClr val="E2231A">
                <a:alpha val="100000"/>
              </a:srgbClr>
            </a:solidFill>
          </p:spPr>
          <p:txBody>
            <a:bodyPr/>
            <a:lstStyle/>
            <a:p/>
          </p:txBody>
        </p:sp>
        <p:sp>
          <p:nvSpPr>
            <p:cNvPr id="46" name="rc46"/>
            <p:cNvSpPr/>
            <p:nvPr/>
          </p:nvSpPr>
          <p:spPr>
            <a:xfrm>
              <a:off x="7395722" y="2948477"/>
              <a:ext cx="249522" cy="1058208"/>
            </a:xfrm>
            <a:prstGeom prst="rect">
              <a:avLst/>
            </a:prstGeom>
            <a:solidFill>
              <a:srgbClr val="E2231A">
                <a:alpha val="100000"/>
              </a:srgbClr>
            </a:solidFill>
          </p:spPr>
          <p:txBody>
            <a:bodyPr/>
            <a:lstStyle/>
            <a:p/>
          </p:txBody>
        </p:sp>
        <p:sp>
          <p:nvSpPr>
            <p:cNvPr id="47" name="rc47"/>
            <p:cNvSpPr/>
            <p:nvPr/>
          </p:nvSpPr>
          <p:spPr>
            <a:xfrm>
              <a:off x="7672970" y="2954156"/>
              <a:ext cx="249522" cy="1052529"/>
            </a:xfrm>
            <a:prstGeom prst="rect">
              <a:avLst/>
            </a:prstGeom>
            <a:solidFill>
              <a:srgbClr val="E2231A">
                <a:alpha val="100000"/>
              </a:srgbClr>
            </a:solidFill>
          </p:spPr>
          <p:txBody>
            <a:bodyPr/>
            <a:lstStyle/>
            <a:p/>
          </p:txBody>
        </p:sp>
        <p:sp>
          <p:nvSpPr>
            <p:cNvPr id="48" name="rc48"/>
            <p:cNvSpPr/>
            <p:nvPr/>
          </p:nvSpPr>
          <p:spPr>
            <a:xfrm>
              <a:off x="7950217" y="2833758"/>
              <a:ext cx="249522" cy="1172926"/>
            </a:xfrm>
            <a:prstGeom prst="rect">
              <a:avLst/>
            </a:prstGeom>
            <a:solidFill>
              <a:srgbClr val="E2231A">
                <a:alpha val="100000"/>
              </a:srgbClr>
            </a:solidFill>
          </p:spPr>
          <p:txBody>
            <a:bodyPr/>
            <a:lstStyle/>
            <a:p/>
          </p:txBody>
        </p:sp>
        <p:sp>
          <p:nvSpPr>
            <p:cNvPr id="49" name="rc49"/>
            <p:cNvSpPr/>
            <p:nvPr/>
          </p:nvSpPr>
          <p:spPr>
            <a:xfrm>
              <a:off x="1296273" y="3590216"/>
              <a:ext cx="249522" cy="31424"/>
            </a:xfrm>
            <a:prstGeom prst="rect">
              <a:avLst/>
            </a:prstGeom>
            <a:solidFill>
              <a:srgbClr val="B3B3B3">
                <a:alpha val="100000"/>
              </a:srgbClr>
            </a:solidFill>
          </p:spPr>
          <p:txBody>
            <a:bodyPr/>
            <a:lstStyle/>
            <a:p/>
          </p:txBody>
        </p:sp>
        <p:sp>
          <p:nvSpPr>
            <p:cNvPr id="50" name="rc50"/>
            <p:cNvSpPr/>
            <p:nvPr/>
          </p:nvSpPr>
          <p:spPr>
            <a:xfrm>
              <a:off x="1573521" y="3208201"/>
              <a:ext cx="249522" cy="445999"/>
            </a:xfrm>
            <a:prstGeom prst="rect">
              <a:avLst/>
            </a:prstGeom>
            <a:solidFill>
              <a:srgbClr val="B3B3B3">
                <a:alpha val="100000"/>
              </a:srgbClr>
            </a:solidFill>
          </p:spPr>
          <p:txBody>
            <a:bodyPr/>
            <a:lstStyle/>
            <a:p/>
          </p:txBody>
        </p:sp>
        <p:sp>
          <p:nvSpPr>
            <p:cNvPr id="51" name="rc51"/>
            <p:cNvSpPr/>
            <p:nvPr/>
          </p:nvSpPr>
          <p:spPr>
            <a:xfrm>
              <a:off x="1850769" y="3270293"/>
              <a:ext cx="249522" cy="513770"/>
            </a:xfrm>
            <a:prstGeom prst="rect">
              <a:avLst/>
            </a:prstGeom>
            <a:solidFill>
              <a:srgbClr val="B3B3B3">
                <a:alpha val="100000"/>
              </a:srgbClr>
            </a:solidFill>
          </p:spPr>
          <p:txBody>
            <a:bodyPr/>
            <a:lstStyle/>
            <a:p/>
          </p:txBody>
        </p:sp>
        <p:sp>
          <p:nvSpPr>
            <p:cNvPr id="52" name="rc52"/>
            <p:cNvSpPr/>
            <p:nvPr/>
          </p:nvSpPr>
          <p:spPr>
            <a:xfrm>
              <a:off x="2128016" y="3018898"/>
              <a:ext cx="249522" cy="761379"/>
            </a:xfrm>
            <a:prstGeom prst="rect">
              <a:avLst/>
            </a:prstGeom>
            <a:solidFill>
              <a:srgbClr val="B3B3B3">
                <a:alpha val="100000"/>
              </a:srgbClr>
            </a:solidFill>
          </p:spPr>
          <p:txBody>
            <a:bodyPr/>
            <a:lstStyle/>
            <a:p/>
          </p:txBody>
        </p:sp>
        <p:sp>
          <p:nvSpPr>
            <p:cNvPr id="53" name="rc53"/>
            <p:cNvSpPr/>
            <p:nvPr/>
          </p:nvSpPr>
          <p:spPr>
            <a:xfrm>
              <a:off x="2405264" y="3052594"/>
              <a:ext cx="249522" cy="728441"/>
            </a:xfrm>
            <a:prstGeom prst="rect">
              <a:avLst/>
            </a:prstGeom>
            <a:solidFill>
              <a:srgbClr val="B3B3B3">
                <a:alpha val="100000"/>
              </a:srgbClr>
            </a:solidFill>
          </p:spPr>
          <p:txBody>
            <a:bodyPr/>
            <a:lstStyle/>
            <a:p/>
          </p:txBody>
        </p:sp>
        <p:sp>
          <p:nvSpPr>
            <p:cNvPr id="54" name="rc54"/>
            <p:cNvSpPr/>
            <p:nvPr/>
          </p:nvSpPr>
          <p:spPr>
            <a:xfrm>
              <a:off x="2682512" y="3344121"/>
              <a:ext cx="249522" cy="324466"/>
            </a:xfrm>
            <a:prstGeom prst="rect">
              <a:avLst/>
            </a:prstGeom>
            <a:solidFill>
              <a:srgbClr val="B3B3B3">
                <a:alpha val="100000"/>
              </a:srgbClr>
            </a:solidFill>
          </p:spPr>
          <p:txBody>
            <a:bodyPr/>
            <a:lstStyle/>
            <a:p/>
          </p:txBody>
        </p:sp>
        <p:sp>
          <p:nvSpPr>
            <p:cNvPr id="55" name="rc55"/>
            <p:cNvSpPr/>
            <p:nvPr/>
          </p:nvSpPr>
          <p:spPr>
            <a:xfrm>
              <a:off x="2959759" y="3250227"/>
              <a:ext cx="249522" cy="421011"/>
            </a:xfrm>
            <a:prstGeom prst="rect">
              <a:avLst/>
            </a:prstGeom>
            <a:solidFill>
              <a:srgbClr val="B3B3B3">
                <a:alpha val="100000"/>
              </a:srgbClr>
            </a:solidFill>
          </p:spPr>
          <p:txBody>
            <a:bodyPr/>
            <a:lstStyle/>
            <a:p/>
          </p:txBody>
        </p:sp>
        <p:sp>
          <p:nvSpPr>
            <p:cNvPr id="56" name="rc56"/>
            <p:cNvSpPr/>
            <p:nvPr/>
          </p:nvSpPr>
          <p:spPr>
            <a:xfrm>
              <a:off x="3237007" y="3541755"/>
              <a:ext cx="249522" cy="124183"/>
            </a:xfrm>
            <a:prstGeom prst="rect">
              <a:avLst/>
            </a:prstGeom>
            <a:solidFill>
              <a:srgbClr val="B3B3B3">
                <a:alpha val="100000"/>
              </a:srgbClr>
            </a:solidFill>
          </p:spPr>
          <p:txBody>
            <a:bodyPr/>
            <a:lstStyle/>
            <a:p/>
          </p:txBody>
        </p:sp>
        <p:sp>
          <p:nvSpPr>
            <p:cNvPr id="57" name="rc57"/>
            <p:cNvSpPr/>
            <p:nvPr/>
          </p:nvSpPr>
          <p:spPr>
            <a:xfrm>
              <a:off x="3514255" y="3573558"/>
              <a:ext cx="249522" cy="75342"/>
            </a:xfrm>
            <a:prstGeom prst="rect">
              <a:avLst/>
            </a:prstGeom>
            <a:solidFill>
              <a:srgbClr val="B3B3B3">
                <a:alpha val="100000"/>
              </a:srgbClr>
            </a:solidFill>
          </p:spPr>
          <p:txBody>
            <a:bodyPr/>
            <a:lstStyle/>
            <a:p/>
          </p:txBody>
        </p:sp>
        <p:sp>
          <p:nvSpPr>
            <p:cNvPr id="58" name="rc58"/>
            <p:cNvSpPr/>
            <p:nvPr/>
          </p:nvSpPr>
          <p:spPr>
            <a:xfrm>
              <a:off x="3791502" y="3371760"/>
              <a:ext cx="249522" cy="146142"/>
            </a:xfrm>
            <a:prstGeom prst="rect">
              <a:avLst/>
            </a:prstGeom>
            <a:solidFill>
              <a:srgbClr val="B3B3B3">
                <a:alpha val="100000"/>
              </a:srgbClr>
            </a:solidFill>
          </p:spPr>
          <p:txBody>
            <a:bodyPr/>
            <a:lstStyle/>
            <a:p/>
          </p:txBody>
        </p:sp>
        <p:sp>
          <p:nvSpPr>
            <p:cNvPr id="59" name="rc59"/>
            <p:cNvSpPr/>
            <p:nvPr/>
          </p:nvSpPr>
          <p:spPr>
            <a:xfrm>
              <a:off x="4068750" y="3483070"/>
              <a:ext cx="249522" cy="44297"/>
            </a:xfrm>
            <a:prstGeom prst="rect">
              <a:avLst/>
            </a:prstGeom>
            <a:solidFill>
              <a:srgbClr val="B3B3B3">
                <a:alpha val="100000"/>
              </a:srgbClr>
            </a:solidFill>
          </p:spPr>
          <p:txBody>
            <a:bodyPr/>
            <a:lstStyle/>
            <a:p/>
          </p:txBody>
        </p:sp>
        <p:sp>
          <p:nvSpPr>
            <p:cNvPr id="60" name="rc60"/>
            <p:cNvSpPr/>
            <p:nvPr/>
          </p:nvSpPr>
          <p:spPr>
            <a:xfrm>
              <a:off x="4900493" y="3199872"/>
              <a:ext cx="249522" cy="13629"/>
            </a:xfrm>
            <a:prstGeom prst="rect">
              <a:avLst/>
            </a:prstGeom>
            <a:solidFill>
              <a:srgbClr val="B3B3B3">
                <a:alpha val="100000"/>
              </a:srgbClr>
            </a:solidFill>
          </p:spPr>
          <p:txBody>
            <a:bodyPr/>
            <a:lstStyle/>
            <a:p/>
          </p:txBody>
        </p:sp>
        <p:sp>
          <p:nvSpPr>
            <p:cNvPr id="61" name="rc61"/>
            <p:cNvSpPr/>
            <p:nvPr/>
          </p:nvSpPr>
          <p:spPr>
            <a:xfrm>
              <a:off x="5177741" y="3166555"/>
              <a:ext cx="249522" cy="34074"/>
            </a:xfrm>
            <a:prstGeom prst="rect">
              <a:avLst/>
            </a:prstGeom>
            <a:solidFill>
              <a:srgbClr val="B3B3B3">
                <a:alpha val="100000"/>
              </a:srgbClr>
            </a:solidFill>
          </p:spPr>
          <p:txBody>
            <a:bodyPr/>
            <a:lstStyle/>
            <a:p/>
          </p:txBody>
        </p:sp>
        <p:sp>
          <p:nvSpPr>
            <p:cNvPr id="62" name="rc62"/>
            <p:cNvSpPr/>
            <p:nvPr/>
          </p:nvSpPr>
          <p:spPr>
            <a:xfrm>
              <a:off x="5454988" y="3121122"/>
              <a:ext cx="249522" cy="167344"/>
            </a:xfrm>
            <a:prstGeom prst="rect">
              <a:avLst/>
            </a:prstGeom>
            <a:solidFill>
              <a:srgbClr val="B3B3B3">
                <a:alpha val="100000"/>
              </a:srgbClr>
            </a:solidFill>
          </p:spPr>
          <p:txBody>
            <a:bodyPr/>
            <a:lstStyle/>
            <a:p/>
          </p:txBody>
        </p:sp>
        <p:sp>
          <p:nvSpPr>
            <p:cNvPr id="63" name="rc63"/>
            <p:cNvSpPr/>
            <p:nvPr/>
          </p:nvSpPr>
          <p:spPr>
            <a:xfrm>
              <a:off x="5732236" y="3110521"/>
              <a:ext cx="249522" cy="191954"/>
            </a:xfrm>
            <a:prstGeom prst="rect">
              <a:avLst/>
            </a:prstGeom>
            <a:solidFill>
              <a:srgbClr val="B3B3B3">
                <a:alpha val="100000"/>
              </a:srgbClr>
            </a:solidFill>
          </p:spPr>
          <p:txBody>
            <a:bodyPr/>
            <a:lstStyle/>
            <a:p/>
          </p:txBody>
        </p:sp>
        <p:sp>
          <p:nvSpPr>
            <p:cNvPr id="64" name="rc64"/>
            <p:cNvSpPr/>
            <p:nvPr/>
          </p:nvSpPr>
          <p:spPr>
            <a:xfrm>
              <a:off x="6009484" y="3124529"/>
              <a:ext cx="249522" cy="219971"/>
            </a:xfrm>
            <a:prstGeom prst="rect">
              <a:avLst/>
            </a:prstGeom>
            <a:solidFill>
              <a:srgbClr val="B3B3B3">
                <a:alpha val="100000"/>
              </a:srgbClr>
            </a:solidFill>
          </p:spPr>
          <p:txBody>
            <a:bodyPr/>
            <a:lstStyle/>
            <a:p/>
          </p:txBody>
        </p:sp>
        <p:sp>
          <p:nvSpPr>
            <p:cNvPr id="65" name="rc65"/>
            <p:cNvSpPr/>
            <p:nvPr/>
          </p:nvSpPr>
          <p:spPr>
            <a:xfrm>
              <a:off x="6286731" y="3126422"/>
              <a:ext cx="249522" cy="24988"/>
            </a:xfrm>
            <a:prstGeom prst="rect">
              <a:avLst/>
            </a:prstGeom>
            <a:solidFill>
              <a:srgbClr val="B3B3B3">
                <a:alpha val="100000"/>
              </a:srgbClr>
            </a:solidFill>
          </p:spPr>
          <p:txBody>
            <a:bodyPr/>
            <a:lstStyle/>
            <a:p/>
          </p:txBody>
        </p:sp>
        <p:sp>
          <p:nvSpPr>
            <p:cNvPr id="66" name="rc66"/>
            <p:cNvSpPr/>
            <p:nvPr/>
          </p:nvSpPr>
          <p:spPr>
            <a:xfrm>
              <a:off x="6563979" y="3240762"/>
              <a:ext cx="249522" cy="38617"/>
            </a:xfrm>
            <a:prstGeom prst="rect">
              <a:avLst/>
            </a:prstGeom>
            <a:solidFill>
              <a:srgbClr val="B3B3B3">
                <a:alpha val="100000"/>
              </a:srgbClr>
            </a:solidFill>
          </p:spPr>
          <p:txBody>
            <a:bodyPr/>
            <a:lstStyle/>
            <a:p/>
          </p:txBody>
        </p:sp>
        <p:sp>
          <p:nvSpPr>
            <p:cNvPr id="67" name="rc67"/>
            <p:cNvSpPr/>
            <p:nvPr/>
          </p:nvSpPr>
          <p:spPr>
            <a:xfrm>
              <a:off x="6841227" y="3018519"/>
              <a:ext cx="249522" cy="36724"/>
            </a:xfrm>
            <a:prstGeom prst="rect">
              <a:avLst/>
            </a:prstGeom>
            <a:solidFill>
              <a:srgbClr val="B3B3B3">
                <a:alpha val="100000"/>
              </a:srgbClr>
            </a:solidFill>
          </p:spPr>
          <p:txBody>
            <a:bodyPr/>
            <a:lstStyle/>
            <a:p/>
          </p:txBody>
        </p:sp>
        <p:sp>
          <p:nvSpPr>
            <p:cNvPr id="68" name="rc68"/>
            <p:cNvSpPr/>
            <p:nvPr/>
          </p:nvSpPr>
          <p:spPr>
            <a:xfrm>
              <a:off x="7118474" y="2641047"/>
              <a:ext cx="249522" cy="324466"/>
            </a:xfrm>
            <a:prstGeom prst="rect">
              <a:avLst/>
            </a:prstGeom>
            <a:solidFill>
              <a:srgbClr val="B3B3B3">
                <a:alpha val="100000"/>
              </a:srgbClr>
            </a:solidFill>
          </p:spPr>
          <p:txBody>
            <a:bodyPr/>
            <a:lstStyle/>
            <a:p/>
          </p:txBody>
        </p:sp>
        <p:sp>
          <p:nvSpPr>
            <p:cNvPr id="69" name="rc69"/>
            <p:cNvSpPr/>
            <p:nvPr/>
          </p:nvSpPr>
          <p:spPr>
            <a:xfrm>
              <a:off x="7395722" y="2486954"/>
              <a:ext cx="249522" cy="461522"/>
            </a:xfrm>
            <a:prstGeom prst="rect">
              <a:avLst/>
            </a:prstGeom>
            <a:solidFill>
              <a:srgbClr val="B3B3B3">
                <a:alpha val="100000"/>
              </a:srgbClr>
            </a:solidFill>
          </p:spPr>
          <p:txBody>
            <a:bodyPr/>
            <a:lstStyle/>
            <a:p/>
          </p:txBody>
        </p:sp>
        <p:sp>
          <p:nvSpPr>
            <p:cNvPr id="70" name="rc70"/>
            <p:cNvSpPr/>
            <p:nvPr/>
          </p:nvSpPr>
          <p:spPr>
            <a:xfrm>
              <a:off x="7672970" y="2394195"/>
              <a:ext cx="249522" cy="559960"/>
            </a:xfrm>
            <a:prstGeom prst="rect">
              <a:avLst/>
            </a:prstGeom>
            <a:solidFill>
              <a:srgbClr val="B3B3B3">
                <a:alpha val="100000"/>
              </a:srgbClr>
            </a:solidFill>
          </p:spPr>
          <p:txBody>
            <a:bodyPr/>
            <a:lstStyle/>
            <a:p/>
          </p:txBody>
        </p:sp>
        <p:sp>
          <p:nvSpPr>
            <p:cNvPr id="71" name="rc71"/>
            <p:cNvSpPr/>
            <p:nvPr/>
          </p:nvSpPr>
          <p:spPr>
            <a:xfrm>
              <a:off x="7950217" y="2321881"/>
              <a:ext cx="249522" cy="511877"/>
            </a:xfrm>
            <a:prstGeom prst="rect">
              <a:avLst/>
            </a:prstGeom>
            <a:solidFill>
              <a:srgbClr val="B3B3B3">
                <a:alpha val="100000"/>
              </a:srgbClr>
            </a:solidFill>
          </p:spPr>
          <p:txBody>
            <a:bodyPr/>
            <a:lstStyle/>
            <a:p/>
          </p:txBody>
        </p:sp>
        <p:sp>
          <p:nvSpPr>
            <p:cNvPr id="72" name="pl72"/>
            <p:cNvSpPr/>
            <p:nvPr/>
          </p:nvSpPr>
          <p:spPr>
            <a:xfrm>
              <a:off x="1421035" y="1254838"/>
              <a:ext cx="6653943" cy="336960"/>
            </a:xfrm>
            <a:custGeom>
              <a:avLst/>
              <a:pathLst>
                <a:path w="6653943" h="336960">
                  <a:moveTo>
                    <a:pt x="0" y="28080"/>
                  </a:moveTo>
                  <a:lnTo>
                    <a:pt x="277247" y="28080"/>
                  </a:lnTo>
                  <a:lnTo>
                    <a:pt x="554495" y="0"/>
                  </a:lnTo>
                  <a:lnTo>
                    <a:pt x="831742" y="0"/>
                  </a:lnTo>
                  <a:lnTo>
                    <a:pt x="1108990" y="0"/>
                  </a:lnTo>
                  <a:lnTo>
                    <a:pt x="1386238" y="28080"/>
                  </a:lnTo>
                  <a:lnTo>
                    <a:pt x="1663485" y="28080"/>
                  </a:lnTo>
                  <a:lnTo>
                    <a:pt x="1940733" y="28080"/>
                  </a:lnTo>
                  <a:lnTo>
                    <a:pt x="2217981" y="28080"/>
                  </a:lnTo>
                  <a:lnTo>
                    <a:pt x="2495228" y="56160"/>
                  </a:lnTo>
                  <a:lnTo>
                    <a:pt x="2772476" y="56160"/>
                  </a:lnTo>
                  <a:lnTo>
                    <a:pt x="3049724" y="112320"/>
                  </a:lnTo>
                  <a:lnTo>
                    <a:pt x="3326971" y="140400"/>
                  </a:lnTo>
                  <a:lnTo>
                    <a:pt x="3604219" y="140400"/>
                  </a:lnTo>
                  <a:lnTo>
                    <a:pt x="3881467" y="140400"/>
                  </a:lnTo>
                  <a:lnTo>
                    <a:pt x="4158714" y="112320"/>
                  </a:lnTo>
                  <a:lnTo>
                    <a:pt x="4435962" y="112320"/>
                  </a:lnTo>
                  <a:lnTo>
                    <a:pt x="4713210" y="112320"/>
                  </a:lnTo>
                  <a:lnTo>
                    <a:pt x="4990457" y="168480"/>
                  </a:lnTo>
                  <a:lnTo>
                    <a:pt x="5267705" y="140400"/>
                  </a:lnTo>
                  <a:lnTo>
                    <a:pt x="5544953" y="224640"/>
                  </a:lnTo>
                  <a:lnTo>
                    <a:pt x="5822200" y="280800"/>
                  </a:lnTo>
                  <a:lnTo>
                    <a:pt x="6099448" y="308880"/>
                  </a:lnTo>
                  <a:lnTo>
                    <a:pt x="6376696" y="308880"/>
                  </a:lnTo>
                  <a:lnTo>
                    <a:pt x="6653943" y="336960"/>
                  </a:lnTo>
                </a:path>
              </a:pathLst>
            </a:custGeom>
            <a:ln w="27101" cap="flat">
              <a:solidFill>
                <a:srgbClr val="0058AB">
                  <a:alpha val="100000"/>
                </a:srgbClr>
              </a:solidFill>
              <a:prstDash val="solid"/>
              <a:round/>
            </a:ln>
          </p:spPr>
          <p:txBody>
            <a:bodyPr/>
            <a:lstStyle/>
            <a:p/>
          </p:txBody>
        </p:sp>
        <p:sp>
          <p:nvSpPr>
            <p:cNvPr id="73" name="pl73"/>
            <p:cNvSpPr/>
            <p:nvPr/>
          </p:nvSpPr>
          <p:spPr>
            <a:xfrm>
              <a:off x="1421035" y="1282919"/>
              <a:ext cx="6653943" cy="336960"/>
            </a:xfrm>
            <a:custGeom>
              <a:avLst/>
              <a:pathLst>
                <a:path w="6653943" h="336960">
                  <a:moveTo>
                    <a:pt x="0" y="0"/>
                  </a:moveTo>
                  <a:lnTo>
                    <a:pt x="277247" y="28080"/>
                  </a:lnTo>
                  <a:lnTo>
                    <a:pt x="554495" y="56160"/>
                  </a:lnTo>
                  <a:lnTo>
                    <a:pt x="831742" y="112320"/>
                  </a:lnTo>
                  <a:lnTo>
                    <a:pt x="1108990" y="112320"/>
                  </a:lnTo>
                  <a:lnTo>
                    <a:pt x="1386238" y="56160"/>
                  </a:lnTo>
                  <a:lnTo>
                    <a:pt x="1663485" y="84240"/>
                  </a:lnTo>
                  <a:lnTo>
                    <a:pt x="1940733" y="28080"/>
                  </a:lnTo>
                  <a:lnTo>
                    <a:pt x="2217981" y="28080"/>
                  </a:lnTo>
                  <a:lnTo>
                    <a:pt x="2495228" y="84240"/>
                  </a:lnTo>
                  <a:lnTo>
                    <a:pt x="2772476" y="56160"/>
                  </a:lnTo>
                  <a:lnTo>
                    <a:pt x="3049724" y="84240"/>
                  </a:lnTo>
                  <a:lnTo>
                    <a:pt x="3326971" y="112320"/>
                  </a:lnTo>
                  <a:lnTo>
                    <a:pt x="3604219" y="140400"/>
                  </a:lnTo>
                  <a:lnTo>
                    <a:pt x="3881467" y="140400"/>
                  </a:lnTo>
                  <a:lnTo>
                    <a:pt x="4158714" y="140400"/>
                  </a:lnTo>
                  <a:lnTo>
                    <a:pt x="4435962" y="140400"/>
                  </a:lnTo>
                  <a:lnTo>
                    <a:pt x="4713210" y="140400"/>
                  </a:lnTo>
                  <a:lnTo>
                    <a:pt x="4990457" y="140400"/>
                  </a:lnTo>
                  <a:lnTo>
                    <a:pt x="5267705" y="112320"/>
                  </a:lnTo>
                  <a:lnTo>
                    <a:pt x="5544953" y="168480"/>
                  </a:lnTo>
                  <a:lnTo>
                    <a:pt x="5822200" y="252720"/>
                  </a:lnTo>
                  <a:lnTo>
                    <a:pt x="6099448" y="280800"/>
                  </a:lnTo>
                  <a:lnTo>
                    <a:pt x="6376696" y="308880"/>
                  </a:lnTo>
                  <a:lnTo>
                    <a:pt x="6653943" y="336960"/>
                  </a:lnTo>
                </a:path>
              </a:pathLst>
            </a:custGeom>
            <a:ln w="27101" cap="flat">
              <a:solidFill>
                <a:srgbClr val="333333">
                  <a:alpha val="100000"/>
                </a:srgbClr>
              </a:solidFill>
              <a:prstDash val="solid"/>
              <a:round/>
            </a:ln>
          </p:spPr>
          <p:txBody>
            <a:bodyPr/>
            <a:lstStyle/>
            <a:p/>
          </p:txBody>
        </p:sp>
        <p:sp>
          <p:nvSpPr>
            <p:cNvPr id="74" name="tx74"/>
            <p:cNvSpPr/>
            <p:nvPr/>
          </p:nvSpPr>
          <p:spPr>
            <a:xfrm>
              <a:off x="6618402"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5" name="tx75"/>
            <p:cNvSpPr/>
            <p:nvPr/>
          </p:nvSpPr>
          <p:spPr>
            <a:xfrm>
              <a:off x="6895650"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6" name="tx76"/>
            <p:cNvSpPr/>
            <p:nvPr/>
          </p:nvSpPr>
          <p:spPr>
            <a:xfrm>
              <a:off x="7172898"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77" name="tx77"/>
            <p:cNvSpPr/>
            <p:nvPr/>
          </p:nvSpPr>
          <p:spPr>
            <a:xfrm>
              <a:off x="7450145"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78" name="tx78"/>
            <p:cNvSpPr/>
            <p:nvPr/>
          </p:nvSpPr>
          <p:spPr>
            <a:xfrm>
              <a:off x="7727393"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79" name="tx79"/>
            <p:cNvSpPr/>
            <p:nvPr/>
          </p:nvSpPr>
          <p:spPr>
            <a:xfrm>
              <a:off x="8004641"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80" name="tx80"/>
            <p:cNvSpPr/>
            <p:nvPr/>
          </p:nvSpPr>
          <p:spPr>
            <a:xfrm>
              <a:off x="6618402"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81" name="tx81"/>
            <p:cNvSpPr/>
            <p:nvPr/>
          </p:nvSpPr>
          <p:spPr>
            <a:xfrm>
              <a:off x="6895650"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82" name="tx82"/>
            <p:cNvSpPr/>
            <p:nvPr/>
          </p:nvSpPr>
          <p:spPr>
            <a:xfrm>
              <a:off x="7172898"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83" name="tx83"/>
            <p:cNvSpPr/>
            <p:nvPr/>
          </p:nvSpPr>
          <p:spPr>
            <a:xfrm>
              <a:off x="7450145"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4" name="tx84"/>
            <p:cNvSpPr/>
            <p:nvPr/>
          </p:nvSpPr>
          <p:spPr>
            <a:xfrm>
              <a:off x="7727393"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85" name="tx85"/>
            <p:cNvSpPr/>
            <p:nvPr/>
          </p:nvSpPr>
          <p:spPr>
            <a:xfrm>
              <a:off x="8004641"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86" name="tx86"/>
            <p:cNvSpPr/>
            <p:nvPr/>
          </p:nvSpPr>
          <p:spPr>
            <a:xfrm>
              <a:off x="1390890" y="37750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7" name="tx87"/>
            <p:cNvSpPr/>
            <p:nvPr/>
          </p:nvSpPr>
          <p:spPr>
            <a:xfrm>
              <a:off x="4118163" y="37265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8" name="tx88"/>
            <p:cNvSpPr/>
            <p:nvPr/>
          </p:nvSpPr>
          <p:spPr>
            <a:xfrm>
              <a:off x="5504401" y="36071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9" name="tx89"/>
            <p:cNvSpPr/>
            <p:nvPr/>
          </p:nvSpPr>
          <p:spPr>
            <a:xfrm>
              <a:off x="6613391" y="36025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0" name="tx90"/>
            <p:cNvSpPr/>
            <p:nvPr/>
          </p:nvSpPr>
          <p:spPr>
            <a:xfrm>
              <a:off x="6890639" y="34905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1" name="tx91"/>
            <p:cNvSpPr/>
            <p:nvPr/>
          </p:nvSpPr>
          <p:spPr>
            <a:xfrm>
              <a:off x="7167887" y="34456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2" name="tx92"/>
            <p:cNvSpPr/>
            <p:nvPr/>
          </p:nvSpPr>
          <p:spPr>
            <a:xfrm>
              <a:off x="7445134" y="34371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3" name="tx93"/>
            <p:cNvSpPr/>
            <p:nvPr/>
          </p:nvSpPr>
          <p:spPr>
            <a:xfrm>
              <a:off x="7722382" y="34399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4" name="tx94"/>
            <p:cNvSpPr/>
            <p:nvPr/>
          </p:nvSpPr>
          <p:spPr>
            <a:xfrm>
              <a:off x="7999630" y="33797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5" name="tx95"/>
            <p:cNvSpPr/>
            <p:nvPr/>
          </p:nvSpPr>
          <p:spPr>
            <a:xfrm>
              <a:off x="7445134" y="267859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6" name="tx96"/>
            <p:cNvSpPr/>
            <p:nvPr/>
          </p:nvSpPr>
          <p:spPr>
            <a:xfrm>
              <a:off x="7722382" y="26337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7" name="tx97"/>
            <p:cNvSpPr/>
            <p:nvPr/>
          </p:nvSpPr>
          <p:spPr>
            <a:xfrm>
              <a:off x="7999630" y="25387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8" name="tx98"/>
            <p:cNvSpPr/>
            <p:nvPr/>
          </p:nvSpPr>
          <p:spPr>
            <a:xfrm>
              <a:off x="1353221" y="3485173"/>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99" name="tx99"/>
            <p:cNvSpPr/>
            <p:nvPr/>
          </p:nvSpPr>
          <p:spPr>
            <a:xfrm>
              <a:off x="2739459" y="323788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00" name="tx100"/>
            <p:cNvSpPr/>
            <p:nvPr/>
          </p:nvSpPr>
          <p:spPr>
            <a:xfrm>
              <a:off x="4125697" y="3378027"/>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01" name="tx101"/>
            <p:cNvSpPr/>
            <p:nvPr/>
          </p:nvSpPr>
          <p:spPr>
            <a:xfrm>
              <a:off x="5511936" y="301483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02" name="tx102"/>
            <p:cNvSpPr/>
            <p:nvPr/>
          </p:nvSpPr>
          <p:spPr>
            <a:xfrm>
              <a:off x="6661610" y="3135718"/>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103" name="tx103"/>
            <p:cNvSpPr/>
            <p:nvPr/>
          </p:nvSpPr>
          <p:spPr>
            <a:xfrm>
              <a:off x="6898174" y="291228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104" name="tx104"/>
            <p:cNvSpPr/>
            <p:nvPr/>
          </p:nvSpPr>
          <p:spPr>
            <a:xfrm>
              <a:off x="7175422" y="253476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05" name="tx105"/>
            <p:cNvSpPr/>
            <p:nvPr/>
          </p:nvSpPr>
          <p:spPr>
            <a:xfrm>
              <a:off x="7493353" y="2382196"/>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106" name="tx106"/>
            <p:cNvSpPr/>
            <p:nvPr/>
          </p:nvSpPr>
          <p:spPr>
            <a:xfrm>
              <a:off x="7729917" y="228791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107" name="tx107"/>
            <p:cNvSpPr/>
            <p:nvPr/>
          </p:nvSpPr>
          <p:spPr>
            <a:xfrm>
              <a:off x="8007165" y="2217123"/>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08" name="tx108"/>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717597" y="3199060"/>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0" name="tx110"/>
            <p:cNvSpPr/>
            <p:nvPr/>
          </p:nvSpPr>
          <p:spPr>
            <a:xfrm>
              <a:off x="717597" y="2442254"/>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11" name="tx111"/>
            <p:cNvSpPr/>
            <p:nvPr/>
          </p:nvSpPr>
          <p:spPr>
            <a:xfrm>
              <a:off x="717597" y="1682924"/>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12" name="tx112"/>
            <p:cNvSpPr/>
            <p:nvPr/>
          </p:nvSpPr>
          <p:spPr>
            <a:xfrm>
              <a:off x="717597" y="925709"/>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8K</a:t>
              </a:r>
            </a:p>
          </p:txBody>
        </p:sp>
        <p:sp>
          <p:nvSpPr>
            <p:cNvPr id="113" name="tx11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9" name="tx12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0" name="pl130"/>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2" name="tx132"/>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678790" y="4909475"/>
              <a:ext cx="201456" cy="201456"/>
            </a:xfrm>
            <a:prstGeom prst="rect">
              <a:avLst/>
            </a:prstGeom>
            <a:solidFill>
              <a:srgbClr val="E2231A">
                <a:alpha val="100000"/>
              </a:srgbClr>
            </a:solidFill>
          </p:spPr>
          <p:txBody>
            <a:bodyPr/>
            <a:lstStyle/>
            <a:p/>
          </p:txBody>
        </p:sp>
        <p:sp>
          <p:nvSpPr>
            <p:cNvPr id="135" name="rc135"/>
            <p:cNvSpPr/>
            <p:nvPr/>
          </p:nvSpPr>
          <p:spPr>
            <a:xfrm>
              <a:off x="5642950" y="4909475"/>
              <a:ext cx="201456" cy="201456"/>
            </a:xfrm>
            <a:prstGeom prst="rect">
              <a:avLst/>
            </a:prstGeom>
            <a:solidFill>
              <a:srgbClr val="B3B3B3">
                <a:alpha val="100000"/>
              </a:srgbClr>
            </a:solidFill>
          </p:spPr>
          <p:txBody>
            <a:bodyPr/>
            <a:lstStyle/>
            <a:p/>
          </p:txBody>
        </p:sp>
        <p:sp>
          <p:nvSpPr>
            <p:cNvPr id="136" name="tx136"/>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9" name="tx139"/>
            <p:cNvSpPr/>
            <p:nvPr/>
          </p:nvSpPr>
          <p:spPr>
            <a:xfrm>
              <a:off x="951100" y="661760"/>
              <a:ext cx="15753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Lithuania, 2000-2024</a:t>
              </a:r>
            </a:p>
          </p:txBody>
        </p:sp>
        <p:sp>
          <p:nvSpPr>
            <p:cNvPr id="140" name="pl140"/>
            <p:cNvSpPr/>
            <p:nvPr/>
          </p:nvSpPr>
          <p:spPr>
            <a:xfrm>
              <a:off x="20719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6232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1746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72596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827730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284761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39895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5029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50163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296273" y="5774644"/>
              <a:ext cx="2980125" cy="162162"/>
            </a:xfrm>
            <a:prstGeom prst="rect">
              <a:avLst/>
            </a:prstGeom>
            <a:solidFill>
              <a:srgbClr val="E2231A">
                <a:alpha val="100000"/>
              </a:srgbClr>
            </a:solidFill>
          </p:spPr>
          <p:txBody>
            <a:bodyPr/>
            <a:lstStyle/>
            <a:p/>
          </p:txBody>
        </p:sp>
        <p:sp>
          <p:nvSpPr>
            <p:cNvPr id="154" name="rc154"/>
            <p:cNvSpPr/>
            <p:nvPr/>
          </p:nvSpPr>
          <p:spPr>
            <a:xfrm>
              <a:off x="1296273" y="5571941"/>
              <a:ext cx="4312727" cy="162162"/>
            </a:xfrm>
            <a:prstGeom prst="rect">
              <a:avLst/>
            </a:prstGeom>
            <a:solidFill>
              <a:srgbClr val="E2231A">
                <a:alpha val="100000"/>
              </a:srgbClr>
            </a:solidFill>
          </p:spPr>
          <p:txBody>
            <a:bodyPr/>
            <a:lstStyle/>
            <a:p/>
          </p:txBody>
        </p:sp>
        <p:sp>
          <p:nvSpPr>
            <p:cNvPr id="155" name="rc155"/>
            <p:cNvSpPr/>
            <p:nvPr/>
          </p:nvSpPr>
          <p:spPr>
            <a:xfrm>
              <a:off x="1296273" y="5369238"/>
              <a:ext cx="4806053" cy="162162"/>
            </a:xfrm>
            <a:prstGeom prst="rect">
              <a:avLst/>
            </a:prstGeom>
            <a:solidFill>
              <a:srgbClr val="E2231A">
                <a:alpha val="100000"/>
              </a:srgbClr>
            </a:solidFill>
          </p:spPr>
          <p:txBody>
            <a:bodyPr/>
            <a:lstStyle/>
            <a:p/>
          </p:txBody>
        </p:sp>
        <p:sp>
          <p:nvSpPr>
            <p:cNvPr id="156" name="rc156"/>
            <p:cNvSpPr/>
            <p:nvPr/>
          </p:nvSpPr>
          <p:spPr>
            <a:xfrm>
              <a:off x="4276399" y="5774644"/>
              <a:ext cx="158236" cy="162162"/>
            </a:xfrm>
            <a:prstGeom prst="rect">
              <a:avLst/>
            </a:prstGeom>
            <a:solidFill>
              <a:srgbClr val="B3B3B3">
                <a:alpha val="100000"/>
              </a:srgbClr>
            </a:solidFill>
          </p:spPr>
          <p:txBody>
            <a:bodyPr/>
            <a:lstStyle/>
            <a:p/>
          </p:txBody>
        </p:sp>
        <p:sp>
          <p:nvSpPr>
            <p:cNvPr id="157" name="rc157"/>
            <p:cNvSpPr/>
            <p:nvPr/>
          </p:nvSpPr>
          <p:spPr>
            <a:xfrm>
              <a:off x="5609001" y="5571941"/>
              <a:ext cx="2294433" cy="162162"/>
            </a:xfrm>
            <a:prstGeom prst="rect">
              <a:avLst/>
            </a:prstGeom>
            <a:solidFill>
              <a:srgbClr val="B3B3B3">
                <a:alpha val="100000"/>
              </a:srgbClr>
            </a:solidFill>
          </p:spPr>
          <p:txBody>
            <a:bodyPr/>
            <a:lstStyle/>
            <a:p/>
          </p:txBody>
        </p:sp>
        <p:sp>
          <p:nvSpPr>
            <p:cNvPr id="158" name="rc158"/>
            <p:cNvSpPr/>
            <p:nvPr/>
          </p:nvSpPr>
          <p:spPr>
            <a:xfrm>
              <a:off x="6102327" y="5369238"/>
              <a:ext cx="2097412" cy="162162"/>
            </a:xfrm>
            <a:prstGeom prst="rect">
              <a:avLst/>
            </a:prstGeom>
            <a:solidFill>
              <a:srgbClr val="B3B3B3">
                <a:alpha val="100000"/>
              </a:srgbClr>
            </a:solidFill>
          </p:spPr>
          <p:txBody>
            <a:bodyPr/>
            <a:lstStyle/>
            <a:p/>
          </p:txBody>
        </p:sp>
        <p:sp>
          <p:nvSpPr>
            <p:cNvPr id="159" name="tx159"/>
            <p:cNvSpPr/>
            <p:nvPr/>
          </p:nvSpPr>
          <p:spPr>
            <a:xfrm>
              <a:off x="4466790" y="5814001"/>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60" name="tx160"/>
            <p:cNvSpPr/>
            <p:nvPr/>
          </p:nvSpPr>
          <p:spPr>
            <a:xfrm>
              <a:off x="7983806"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61" name="tx161"/>
            <p:cNvSpPr/>
            <p:nvPr/>
          </p:nvSpPr>
          <p:spPr>
            <a:xfrm>
              <a:off x="8280112" y="5408934"/>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62" name="tx162"/>
            <p:cNvSpPr/>
            <p:nvPr/>
          </p:nvSpPr>
          <p:spPr>
            <a:xfrm>
              <a:off x="2705964"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63" name="tx163"/>
            <p:cNvSpPr/>
            <p:nvPr/>
          </p:nvSpPr>
          <p:spPr>
            <a:xfrm>
              <a:off x="3372265"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a:t>
              </a:r>
            </a:p>
          </p:txBody>
        </p:sp>
        <p:sp>
          <p:nvSpPr>
            <p:cNvPr id="164" name="tx164"/>
            <p:cNvSpPr/>
            <p:nvPr/>
          </p:nvSpPr>
          <p:spPr>
            <a:xfrm>
              <a:off x="3618928"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65" name="tx165"/>
            <p:cNvSpPr/>
            <p:nvPr/>
          </p:nvSpPr>
          <p:spPr>
            <a:xfrm>
              <a:off x="4241382"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6" name="tx166"/>
            <p:cNvSpPr/>
            <p:nvPr/>
          </p:nvSpPr>
          <p:spPr>
            <a:xfrm>
              <a:off x="6675845"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67" name="tx167"/>
            <p:cNvSpPr/>
            <p:nvPr/>
          </p:nvSpPr>
          <p:spPr>
            <a:xfrm>
              <a:off x="7070662"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68" name="tx16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0" name="tx17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1" name="tx171"/>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2" name="tx172"/>
            <p:cNvSpPr/>
            <p:nvPr/>
          </p:nvSpPr>
          <p:spPr>
            <a:xfrm>
              <a:off x="2762178"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3" name="tx173"/>
            <p:cNvSpPr/>
            <p:nvPr/>
          </p:nvSpPr>
          <p:spPr>
            <a:xfrm>
              <a:off x="4313518"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4" name="tx174"/>
            <p:cNvSpPr/>
            <p:nvPr/>
          </p:nvSpPr>
          <p:spPr>
            <a:xfrm>
              <a:off x="5864859"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5" name="tx175"/>
            <p:cNvSpPr/>
            <p:nvPr/>
          </p:nvSpPr>
          <p:spPr>
            <a:xfrm>
              <a:off x="7416200"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6" name="tx176"/>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8" name="tx17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86%. This is lower than in 2019, where coverage was 93%.
3,000 children missed their routine first dose of measles vaccine.
MCV2 is typically administered to children between 18 months and five years old. MCV2 coverage remained relatively constant (within 1%) at 85%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342843"/>
            </a:xfrm>
            <a:custGeom>
              <a:avLst/>
              <a:pathLst>
                <a:path w="3397293" h="342843">
                  <a:moveTo>
                    <a:pt x="0" y="28570"/>
                  </a:moveTo>
                  <a:lnTo>
                    <a:pt x="141553" y="28570"/>
                  </a:lnTo>
                  <a:lnTo>
                    <a:pt x="283107" y="0"/>
                  </a:lnTo>
                  <a:lnTo>
                    <a:pt x="424661" y="0"/>
                  </a:lnTo>
                  <a:lnTo>
                    <a:pt x="566215" y="0"/>
                  </a:lnTo>
                  <a:lnTo>
                    <a:pt x="707769" y="28570"/>
                  </a:lnTo>
                  <a:lnTo>
                    <a:pt x="849323" y="28570"/>
                  </a:lnTo>
                  <a:lnTo>
                    <a:pt x="990877" y="28570"/>
                  </a:lnTo>
                  <a:lnTo>
                    <a:pt x="1132431" y="28570"/>
                  </a:lnTo>
                  <a:lnTo>
                    <a:pt x="1273984" y="57140"/>
                  </a:lnTo>
                  <a:lnTo>
                    <a:pt x="1415538" y="57140"/>
                  </a:lnTo>
                  <a:lnTo>
                    <a:pt x="1557092" y="114281"/>
                  </a:lnTo>
                  <a:lnTo>
                    <a:pt x="1698646" y="142851"/>
                  </a:lnTo>
                  <a:lnTo>
                    <a:pt x="1840200" y="142851"/>
                  </a:lnTo>
                  <a:lnTo>
                    <a:pt x="1981754" y="142851"/>
                  </a:lnTo>
                  <a:lnTo>
                    <a:pt x="2123308" y="114281"/>
                  </a:lnTo>
                  <a:lnTo>
                    <a:pt x="2264862" y="114281"/>
                  </a:lnTo>
                  <a:lnTo>
                    <a:pt x="2406416" y="114281"/>
                  </a:lnTo>
                  <a:lnTo>
                    <a:pt x="2547969" y="171421"/>
                  </a:lnTo>
                  <a:lnTo>
                    <a:pt x="2689523" y="142851"/>
                  </a:lnTo>
                  <a:lnTo>
                    <a:pt x="2831077" y="228562"/>
                  </a:lnTo>
                  <a:lnTo>
                    <a:pt x="2972631" y="285702"/>
                  </a:lnTo>
                  <a:lnTo>
                    <a:pt x="3114185" y="314272"/>
                  </a:lnTo>
                  <a:lnTo>
                    <a:pt x="3255739" y="314272"/>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342843"/>
            </a:xfrm>
            <a:custGeom>
              <a:avLst/>
              <a:pathLst>
                <a:path w="3397293" h="342843">
                  <a:moveTo>
                    <a:pt x="0" y="28570"/>
                  </a:moveTo>
                  <a:lnTo>
                    <a:pt x="141553" y="28570"/>
                  </a:lnTo>
                  <a:lnTo>
                    <a:pt x="283107" y="0"/>
                  </a:lnTo>
                  <a:lnTo>
                    <a:pt x="424661" y="0"/>
                  </a:lnTo>
                  <a:lnTo>
                    <a:pt x="566215" y="0"/>
                  </a:lnTo>
                  <a:lnTo>
                    <a:pt x="707769" y="28570"/>
                  </a:lnTo>
                  <a:lnTo>
                    <a:pt x="849323" y="28570"/>
                  </a:lnTo>
                  <a:lnTo>
                    <a:pt x="990877" y="28570"/>
                  </a:lnTo>
                  <a:lnTo>
                    <a:pt x="1132431" y="28570"/>
                  </a:lnTo>
                  <a:lnTo>
                    <a:pt x="1273984" y="57140"/>
                  </a:lnTo>
                  <a:lnTo>
                    <a:pt x="1415538" y="57140"/>
                  </a:lnTo>
                  <a:lnTo>
                    <a:pt x="1557092" y="114281"/>
                  </a:lnTo>
                  <a:lnTo>
                    <a:pt x="1698646" y="142851"/>
                  </a:lnTo>
                  <a:lnTo>
                    <a:pt x="1840200" y="142851"/>
                  </a:lnTo>
                  <a:lnTo>
                    <a:pt x="1981754" y="142851"/>
                  </a:lnTo>
                  <a:lnTo>
                    <a:pt x="2123308" y="114281"/>
                  </a:lnTo>
                  <a:lnTo>
                    <a:pt x="2264862" y="114281"/>
                  </a:lnTo>
                  <a:lnTo>
                    <a:pt x="2406416" y="114281"/>
                  </a:lnTo>
                  <a:lnTo>
                    <a:pt x="2547969" y="171421"/>
                  </a:lnTo>
                  <a:lnTo>
                    <a:pt x="2689523" y="142851"/>
                  </a:lnTo>
                  <a:lnTo>
                    <a:pt x="2831077" y="228562"/>
                  </a:lnTo>
                  <a:lnTo>
                    <a:pt x="2972631" y="285702"/>
                  </a:lnTo>
                  <a:lnTo>
                    <a:pt x="3114185" y="314272"/>
                  </a:lnTo>
                  <a:lnTo>
                    <a:pt x="3255739" y="314272"/>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342843"/>
            </a:xfrm>
            <a:custGeom>
              <a:avLst/>
              <a:pathLst>
                <a:path w="3397293" h="342843">
                  <a:moveTo>
                    <a:pt x="0" y="28570"/>
                  </a:moveTo>
                  <a:lnTo>
                    <a:pt x="141553" y="28570"/>
                  </a:lnTo>
                  <a:lnTo>
                    <a:pt x="283107" y="0"/>
                  </a:lnTo>
                  <a:lnTo>
                    <a:pt x="424661" y="0"/>
                  </a:lnTo>
                  <a:lnTo>
                    <a:pt x="566215" y="0"/>
                  </a:lnTo>
                  <a:lnTo>
                    <a:pt x="707769" y="28570"/>
                  </a:lnTo>
                  <a:lnTo>
                    <a:pt x="849323" y="28570"/>
                  </a:lnTo>
                  <a:lnTo>
                    <a:pt x="990877" y="28570"/>
                  </a:lnTo>
                  <a:lnTo>
                    <a:pt x="1132431" y="28570"/>
                  </a:lnTo>
                  <a:lnTo>
                    <a:pt x="1273984" y="57140"/>
                  </a:lnTo>
                  <a:lnTo>
                    <a:pt x="1415538" y="57140"/>
                  </a:lnTo>
                  <a:lnTo>
                    <a:pt x="1557092" y="114281"/>
                  </a:lnTo>
                  <a:lnTo>
                    <a:pt x="1698646" y="142851"/>
                  </a:lnTo>
                  <a:lnTo>
                    <a:pt x="1840200" y="142851"/>
                  </a:lnTo>
                  <a:lnTo>
                    <a:pt x="1981754" y="142851"/>
                  </a:lnTo>
                  <a:lnTo>
                    <a:pt x="2123308" y="114281"/>
                  </a:lnTo>
                  <a:lnTo>
                    <a:pt x="2264862" y="114281"/>
                  </a:lnTo>
                  <a:lnTo>
                    <a:pt x="2406416" y="114281"/>
                  </a:lnTo>
                  <a:lnTo>
                    <a:pt x="2547969" y="171421"/>
                  </a:lnTo>
                  <a:lnTo>
                    <a:pt x="2689523" y="142851"/>
                  </a:lnTo>
                  <a:lnTo>
                    <a:pt x="2831077" y="228562"/>
                  </a:lnTo>
                  <a:lnTo>
                    <a:pt x="2972631" y="285702"/>
                  </a:lnTo>
                  <a:lnTo>
                    <a:pt x="3114185" y="314272"/>
                  </a:lnTo>
                  <a:lnTo>
                    <a:pt x="3255739" y="314272"/>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43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43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7012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57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536" y="4831778"/>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Lithuania</a:t>
              </a:r>
            </a:p>
          </p:txBody>
        </p:sp>
        <p:sp>
          <p:nvSpPr>
            <p:cNvPr id="60" name="tx60"/>
            <p:cNvSpPr/>
            <p:nvPr/>
          </p:nvSpPr>
          <p:spPr>
            <a:xfrm>
              <a:off x="253722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67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14872" y="471005"/>
              <a:ext cx="26094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Lithuania,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5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65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655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3656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65643"/>
              <a:ext cx="3397293" cy="1199950"/>
            </a:xfrm>
            <a:custGeom>
              <a:avLst/>
              <a:pathLst>
                <a:path w="3397293" h="1199950">
                  <a:moveTo>
                    <a:pt x="0" y="99995"/>
                  </a:moveTo>
                  <a:lnTo>
                    <a:pt x="141553" y="99995"/>
                  </a:lnTo>
                  <a:lnTo>
                    <a:pt x="283107" y="0"/>
                  </a:lnTo>
                  <a:lnTo>
                    <a:pt x="424661" y="0"/>
                  </a:lnTo>
                  <a:lnTo>
                    <a:pt x="566215" y="0"/>
                  </a:lnTo>
                  <a:lnTo>
                    <a:pt x="707769" y="99995"/>
                  </a:lnTo>
                  <a:lnTo>
                    <a:pt x="849323" y="99995"/>
                  </a:lnTo>
                  <a:lnTo>
                    <a:pt x="990877" y="99995"/>
                  </a:lnTo>
                  <a:lnTo>
                    <a:pt x="1132431" y="99995"/>
                  </a:lnTo>
                  <a:lnTo>
                    <a:pt x="1273984" y="199991"/>
                  </a:lnTo>
                  <a:lnTo>
                    <a:pt x="1415538" y="199991"/>
                  </a:lnTo>
                  <a:lnTo>
                    <a:pt x="1557092" y="399983"/>
                  </a:lnTo>
                  <a:lnTo>
                    <a:pt x="1698646" y="499979"/>
                  </a:lnTo>
                  <a:lnTo>
                    <a:pt x="1840200" y="499979"/>
                  </a:lnTo>
                  <a:lnTo>
                    <a:pt x="1981754" y="499979"/>
                  </a:lnTo>
                  <a:lnTo>
                    <a:pt x="2123308" y="399983"/>
                  </a:lnTo>
                  <a:lnTo>
                    <a:pt x="2264862" y="399983"/>
                  </a:lnTo>
                  <a:lnTo>
                    <a:pt x="2406416" y="399983"/>
                  </a:lnTo>
                  <a:lnTo>
                    <a:pt x="2547969" y="599975"/>
                  </a:lnTo>
                  <a:lnTo>
                    <a:pt x="2689523" y="499979"/>
                  </a:lnTo>
                  <a:lnTo>
                    <a:pt x="2831077" y="799967"/>
                  </a:lnTo>
                  <a:lnTo>
                    <a:pt x="2972631" y="999958"/>
                  </a:lnTo>
                  <a:lnTo>
                    <a:pt x="3114185" y="1099954"/>
                  </a:lnTo>
                  <a:lnTo>
                    <a:pt x="3255739" y="1099954"/>
                  </a:lnTo>
                  <a:lnTo>
                    <a:pt x="3397293" y="119995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65622"/>
              <a:ext cx="3397293" cy="1499938"/>
            </a:xfrm>
            <a:custGeom>
              <a:avLst/>
              <a:pathLst>
                <a:path w="3397293" h="1499938">
                  <a:moveTo>
                    <a:pt x="0" y="1499938"/>
                  </a:moveTo>
                  <a:lnTo>
                    <a:pt x="141553" y="1399942"/>
                  </a:lnTo>
                  <a:lnTo>
                    <a:pt x="283107" y="1399942"/>
                  </a:lnTo>
                  <a:lnTo>
                    <a:pt x="424661" y="1299946"/>
                  </a:lnTo>
                  <a:lnTo>
                    <a:pt x="566215" y="1099954"/>
                  </a:lnTo>
                  <a:lnTo>
                    <a:pt x="707769" y="899962"/>
                  </a:lnTo>
                  <a:lnTo>
                    <a:pt x="849323" y="699971"/>
                  </a:lnTo>
                  <a:lnTo>
                    <a:pt x="990877" y="699971"/>
                  </a:lnTo>
                  <a:lnTo>
                    <a:pt x="1132431" y="499979"/>
                  </a:lnTo>
                  <a:lnTo>
                    <a:pt x="1273984" y="299987"/>
                  </a:lnTo>
                  <a:lnTo>
                    <a:pt x="1415538" y="199991"/>
                  </a:lnTo>
                  <a:lnTo>
                    <a:pt x="1557092" y="199991"/>
                  </a:lnTo>
                  <a:lnTo>
                    <a:pt x="1698646" y="199991"/>
                  </a:lnTo>
                  <a:lnTo>
                    <a:pt x="1840200" y="199991"/>
                  </a:lnTo>
                  <a:lnTo>
                    <a:pt x="1981754" y="199991"/>
                  </a:lnTo>
                  <a:lnTo>
                    <a:pt x="2123308" y="199991"/>
                  </a:lnTo>
                  <a:lnTo>
                    <a:pt x="2264862" y="99995"/>
                  </a:lnTo>
                  <a:lnTo>
                    <a:pt x="2406416" y="99995"/>
                  </a:lnTo>
                  <a:lnTo>
                    <a:pt x="2547969" y="0"/>
                  </a:lnTo>
                  <a:lnTo>
                    <a:pt x="2689523" y="0"/>
                  </a:lnTo>
                  <a:lnTo>
                    <a:pt x="2831077" y="299987"/>
                  </a:lnTo>
                  <a:lnTo>
                    <a:pt x="2972631" y="499979"/>
                  </a:lnTo>
                  <a:lnTo>
                    <a:pt x="3114185" y="299987"/>
                  </a:lnTo>
                  <a:lnTo>
                    <a:pt x="3255739" y="299987"/>
                  </a:lnTo>
                  <a:lnTo>
                    <a:pt x="3397293" y="199991"/>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65622"/>
              <a:ext cx="3397293" cy="299987"/>
            </a:xfrm>
            <a:custGeom>
              <a:avLst/>
              <a:pathLst>
                <a:path w="3397293" h="299987">
                  <a:moveTo>
                    <a:pt x="0" y="299987"/>
                  </a:moveTo>
                  <a:lnTo>
                    <a:pt x="141553" y="199991"/>
                  </a:lnTo>
                  <a:lnTo>
                    <a:pt x="283107" y="199991"/>
                  </a:lnTo>
                  <a:lnTo>
                    <a:pt x="424661" y="99995"/>
                  </a:lnTo>
                  <a:lnTo>
                    <a:pt x="566215" y="99995"/>
                  </a:lnTo>
                  <a:lnTo>
                    <a:pt x="707769" y="99995"/>
                  </a:lnTo>
                  <a:lnTo>
                    <a:pt x="849323" y="0"/>
                  </a:lnTo>
                  <a:lnTo>
                    <a:pt x="990877" y="99995"/>
                  </a:lnTo>
                  <a:lnTo>
                    <a:pt x="1132431" y="0"/>
                  </a:lnTo>
                  <a:lnTo>
                    <a:pt x="1273984" y="99995"/>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65643"/>
              <a:ext cx="3397293" cy="1199950"/>
            </a:xfrm>
            <a:custGeom>
              <a:avLst/>
              <a:pathLst>
                <a:path w="3397293" h="1199950">
                  <a:moveTo>
                    <a:pt x="0" y="99995"/>
                  </a:moveTo>
                  <a:lnTo>
                    <a:pt x="141553" y="99995"/>
                  </a:lnTo>
                  <a:lnTo>
                    <a:pt x="283107" y="0"/>
                  </a:lnTo>
                  <a:lnTo>
                    <a:pt x="424661" y="0"/>
                  </a:lnTo>
                  <a:lnTo>
                    <a:pt x="566215" y="0"/>
                  </a:lnTo>
                  <a:lnTo>
                    <a:pt x="707769" y="99995"/>
                  </a:lnTo>
                  <a:lnTo>
                    <a:pt x="849323" y="99995"/>
                  </a:lnTo>
                  <a:lnTo>
                    <a:pt x="990877" y="99995"/>
                  </a:lnTo>
                  <a:lnTo>
                    <a:pt x="1132431" y="99995"/>
                  </a:lnTo>
                  <a:lnTo>
                    <a:pt x="1273984" y="199991"/>
                  </a:lnTo>
                  <a:lnTo>
                    <a:pt x="1415538" y="199991"/>
                  </a:lnTo>
                  <a:lnTo>
                    <a:pt x="1557092" y="399983"/>
                  </a:lnTo>
                  <a:lnTo>
                    <a:pt x="1698646" y="499979"/>
                  </a:lnTo>
                  <a:lnTo>
                    <a:pt x="1840200" y="499979"/>
                  </a:lnTo>
                  <a:lnTo>
                    <a:pt x="1981754" y="499979"/>
                  </a:lnTo>
                  <a:lnTo>
                    <a:pt x="2123308" y="399983"/>
                  </a:lnTo>
                  <a:lnTo>
                    <a:pt x="2264862" y="399983"/>
                  </a:lnTo>
                  <a:lnTo>
                    <a:pt x="2406416" y="399983"/>
                  </a:lnTo>
                  <a:lnTo>
                    <a:pt x="2547969" y="599975"/>
                  </a:lnTo>
                  <a:lnTo>
                    <a:pt x="2689523" y="499979"/>
                  </a:lnTo>
                  <a:lnTo>
                    <a:pt x="2831077" y="799967"/>
                  </a:lnTo>
                  <a:lnTo>
                    <a:pt x="2972631" y="999958"/>
                  </a:lnTo>
                  <a:lnTo>
                    <a:pt x="3114185" y="1099954"/>
                  </a:lnTo>
                  <a:lnTo>
                    <a:pt x="3255739" y="1099954"/>
                  </a:lnTo>
                  <a:lnTo>
                    <a:pt x="3397293" y="119995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05649"/>
              <a:ext cx="0" cy="259989"/>
            </a:xfrm>
            <a:custGeom>
              <a:avLst/>
              <a:pathLst>
                <a:path w="0" h="259989">
                  <a:moveTo>
                    <a:pt x="0" y="25998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05649"/>
              <a:ext cx="0" cy="259989"/>
            </a:xfrm>
            <a:custGeom>
              <a:avLst/>
              <a:pathLst>
                <a:path w="0" h="259989">
                  <a:moveTo>
                    <a:pt x="0" y="25998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05649"/>
              <a:ext cx="0" cy="559976"/>
            </a:xfrm>
            <a:custGeom>
              <a:avLst/>
              <a:pathLst>
                <a:path w="0" h="559976">
                  <a:moveTo>
                    <a:pt x="0" y="55997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05649"/>
              <a:ext cx="0" cy="659972"/>
            </a:xfrm>
            <a:custGeom>
              <a:avLst/>
              <a:pathLst>
                <a:path w="0" h="659972">
                  <a:moveTo>
                    <a:pt x="0" y="6599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05649"/>
              <a:ext cx="0" cy="1259948"/>
            </a:xfrm>
            <a:custGeom>
              <a:avLst/>
              <a:pathLst>
                <a:path w="0" h="1259948">
                  <a:moveTo>
                    <a:pt x="0" y="125994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05649"/>
              <a:ext cx="0" cy="1359943"/>
            </a:xfrm>
            <a:custGeom>
              <a:avLst/>
              <a:pathLst>
                <a:path w="0" h="1359943">
                  <a:moveTo>
                    <a:pt x="0" y="135994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65643"/>
              <a:ext cx="3397293" cy="1199950"/>
            </a:xfrm>
            <a:custGeom>
              <a:avLst/>
              <a:pathLst>
                <a:path w="3397293" h="1199950">
                  <a:moveTo>
                    <a:pt x="0" y="99995"/>
                  </a:moveTo>
                  <a:lnTo>
                    <a:pt x="141553" y="99995"/>
                  </a:lnTo>
                  <a:lnTo>
                    <a:pt x="283107" y="0"/>
                  </a:lnTo>
                  <a:lnTo>
                    <a:pt x="424661" y="0"/>
                  </a:lnTo>
                  <a:lnTo>
                    <a:pt x="566215" y="0"/>
                  </a:lnTo>
                  <a:lnTo>
                    <a:pt x="707769" y="99995"/>
                  </a:lnTo>
                  <a:lnTo>
                    <a:pt x="849323" y="99995"/>
                  </a:lnTo>
                  <a:lnTo>
                    <a:pt x="990877" y="99995"/>
                  </a:lnTo>
                  <a:lnTo>
                    <a:pt x="1132431" y="99995"/>
                  </a:lnTo>
                  <a:lnTo>
                    <a:pt x="1273984" y="199991"/>
                  </a:lnTo>
                  <a:lnTo>
                    <a:pt x="1415538" y="199991"/>
                  </a:lnTo>
                  <a:lnTo>
                    <a:pt x="1557092" y="399983"/>
                  </a:lnTo>
                  <a:lnTo>
                    <a:pt x="1698646" y="499979"/>
                  </a:lnTo>
                  <a:lnTo>
                    <a:pt x="1840200" y="499979"/>
                  </a:lnTo>
                  <a:lnTo>
                    <a:pt x="1981754" y="499979"/>
                  </a:lnTo>
                  <a:lnTo>
                    <a:pt x="2123308" y="399983"/>
                  </a:lnTo>
                  <a:lnTo>
                    <a:pt x="2264862" y="399983"/>
                  </a:lnTo>
                  <a:lnTo>
                    <a:pt x="2406416" y="399983"/>
                  </a:lnTo>
                  <a:lnTo>
                    <a:pt x="2547969" y="599975"/>
                  </a:lnTo>
                  <a:lnTo>
                    <a:pt x="2689523" y="499979"/>
                  </a:lnTo>
                  <a:lnTo>
                    <a:pt x="2831077" y="799967"/>
                  </a:lnTo>
                  <a:lnTo>
                    <a:pt x="2972631" y="999958"/>
                  </a:lnTo>
                  <a:lnTo>
                    <a:pt x="3114185" y="1099954"/>
                  </a:lnTo>
                  <a:lnTo>
                    <a:pt x="3255739" y="1099954"/>
                  </a:lnTo>
                  <a:lnTo>
                    <a:pt x="3397293" y="1199950"/>
                  </a:lnTo>
                </a:path>
              </a:pathLst>
            </a:custGeom>
            <a:ln w="27101" cap="flat">
              <a:solidFill>
                <a:srgbClr val="0058AB">
                  <a:alpha val="100000"/>
                </a:srgbClr>
              </a:solidFill>
              <a:prstDash val="solid"/>
              <a:round/>
            </a:ln>
          </p:spPr>
          <p:txBody>
            <a:bodyPr/>
            <a:lstStyle/>
            <a:p/>
          </p:txBody>
        </p:sp>
        <p:sp>
          <p:nvSpPr>
            <p:cNvPr id="90" name="tx90"/>
            <p:cNvSpPr/>
            <p:nvPr/>
          </p:nvSpPr>
          <p:spPr>
            <a:xfrm>
              <a:off x="5407519" y="162685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115288" y="162685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823058" y="16251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530827" y="16265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62521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786762" y="162785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902429" y="25264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23251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3134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3135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6611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6611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8682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34927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28234" y="4831778"/>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Lithuania</a:t>
              </a:r>
            </a:p>
          </p:txBody>
        </p:sp>
        <p:sp>
          <p:nvSpPr>
            <p:cNvPr id="115" name="tx115"/>
            <p:cNvSpPr/>
            <p:nvPr/>
          </p:nvSpPr>
          <p:spPr>
            <a:xfrm>
              <a:off x="685392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61637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4988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8621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2254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6804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0438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4071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4539937" cy="149993"/>
            </a:xfrm>
            <a:prstGeom prst="rect">
              <a:avLst/>
            </a:prstGeom>
            <a:solidFill>
              <a:srgbClr val="E2231A">
                <a:alpha val="80000"/>
              </a:srgbClr>
            </a:solidFill>
          </p:spPr>
          <p:txBody>
            <a:bodyPr/>
            <a:lstStyle/>
            <a:p/>
          </p:txBody>
        </p:sp>
        <p:sp>
          <p:nvSpPr>
            <p:cNvPr id="129" name="rc129"/>
            <p:cNvSpPr/>
            <p:nvPr/>
          </p:nvSpPr>
          <p:spPr>
            <a:xfrm>
              <a:off x="1317178" y="5637654"/>
              <a:ext cx="6570029" cy="149993"/>
            </a:xfrm>
            <a:prstGeom prst="rect">
              <a:avLst/>
            </a:prstGeom>
            <a:solidFill>
              <a:srgbClr val="E2231A">
                <a:alpha val="80000"/>
              </a:srgbClr>
            </a:solidFill>
          </p:spPr>
          <p:txBody>
            <a:bodyPr/>
            <a:lstStyle/>
            <a:p/>
          </p:txBody>
        </p:sp>
        <p:sp>
          <p:nvSpPr>
            <p:cNvPr id="130" name="rc130"/>
            <p:cNvSpPr/>
            <p:nvPr/>
          </p:nvSpPr>
          <p:spPr>
            <a:xfrm>
              <a:off x="1317178" y="5450161"/>
              <a:ext cx="7321564" cy="149993"/>
            </a:xfrm>
            <a:prstGeom prst="rect">
              <a:avLst/>
            </a:prstGeom>
            <a:solidFill>
              <a:srgbClr val="E2231A">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33090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6" name="tx136"/>
            <p:cNvSpPr/>
            <p:nvPr/>
          </p:nvSpPr>
          <p:spPr>
            <a:xfrm>
              <a:off x="569422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a:off x="805754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8" name="tx13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Lithuania (86%) was 2 percentage points higher than the global average (84%) and 8 percentage points lower than the average across all non-programme countries (94%).
National MCV1 coverage was 7 percentage points lower than in 2019 (93%).
This equates to 3,000 unvaccinated children in 2024 compared to 2,000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Lithuania ranked number 3 out of 41 countries for lowest MCV1 coverage (based on tied ranks).
Lithuania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04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660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416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782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538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294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417528"/>
              <a:ext cx="249522" cy="1685168"/>
            </a:xfrm>
            <a:prstGeom prst="rect">
              <a:avLst/>
            </a:prstGeom>
            <a:solidFill>
              <a:srgbClr val="80BD41">
                <a:alpha val="100000"/>
              </a:srgbClr>
            </a:solidFill>
          </p:spPr>
          <p:txBody>
            <a:bodyPr/>
            <a:lstStyle/>
            <a:p/>
          </p:txBody>
        </p:sp>
        <p:sp>
          <p:nvSpPr>
            <p:cNvPr id="23" name="rc23"/>
            <p:cNvSpPr/>
            <p:nvPr/>
          </p:nvSpPr>
          <p:spPr>
            <a:xfrm>
              <a:off x="1296273" y="2365283"/>
              <a:ext cx="249522" cy="52245"/>
            </a:xfrm>
            <a:prstGeom prst="rect">
              <a:avLst/>
            </a:prstGeom>
            <a:solidFill>
              <a:srgbClr val="E2231A">
                <a:alpha val="100000"/>
              </a:srgbClr>
            </a:solidFill>
          </p:spPr>
          <p:txBody>
            <a:bodyPr/>
            <a:lstStyle/>
            <a:p/>
          </p:txBody>
        </p:sp>
        <p:sp>
          <p:nvSpPr>
            <p:cNvPr id="24" name="rc24"/>
            <p:cNvSpPr/>
            <p:nvPr/>
          </p:nvSpPr>
          <p:spPr>
            <a:xfrm>
              <a:off x="1573521" y="2560435"/>
              <a:ext cx="249522" cy="1542262"/>
            </a:xfrm>
            <a:prstGeom prst="rect">
              <a:avLst/>
            </a:prstGeom>
            <a:solidFill>
              <a:srgbClr val="80BD41">
                <a:alpha val="100000"/>
              </a:srgbClr>
            </a:solidFill>
          </p:spPr>
          <p:txBody>
            <a:bodyPr/>
            <a:lstStyle/>
            <a:p/>
          </p:txBody>
        </p:sp>
        <p:sp>
          <p:nvSpPr>
            <p:cNvPr id="25" name="rc25"/>
            <p:cNvSpPr/>
            <p:nvPr/>
          </p:nvSpPr>
          <p:spPr>
            <a:xfrm>
              <a:off x="1573521" y="2512799"/>
              <a:ext cx="249522" cy="47635"/>
            </a:xfrm>
            <a:prstGeom prst="rect">
              <a:avLst/>
            </a:prstGeom>
            <a:solidFill>
              <a:srgbClr val="E2231A">
                <a:alpha val="100000"/>
              </a:srgbClr>
            </a:solidFill>
          </p:spPr>
          <p:txBody>
            <a:bodyPr/>
            <a:lstStyle/>
            <a:p/>
          </p:txBody>
        </p:sp>
        <p:sp>
          <p:nvSpPr>
            <p:cNvPr id="26" name="rc26"/>
            <p:cNvSpPr/>
            <p:nvPr/>
          </p:nvSpPr>
          <p:spPr>
            <a:xfrm>
              <a:off x="1850769" y="2627022"/>
              <a:ext cx="249522" cy="1475674"/>
            </a:xfrm>
            <a:prstGeom prst="rect">
              <a:avLst/>
            </a:prstGeom>
            <a:solidFill>
              <a:srgbClr val="80BD41">
                <a:alpha val="100000"/>
              </a:srgbClr>
            </a:solidFill>
          </p:spPr>
          <p:txBody>
            <a:bodyPr/>
            <a:lstStyle/>
            <a:p/>
          </p:txBody>
        </p:sp>
        <p:sp>
          <p:nvSpPr>
            <p:cNvPr id="27" name="rc27"/>
            <p:cNvSpPr/>
            <p:nvPr/>
          </p:nvSpPr>
          <p:spPr>
            <a:xfrm>
              <a:off x="1850769" y="2596802"/>
              <a:ext cx="249522" cy="30220"/>
            </a:xfrm>
            <a:prstGeom prst="rect">
              <a:avLst/>
            </a:prstGeom>
            <a:solidFill>
              <a:srgbClr val="E2231A">
                <a:alpha val="100000"/>
              </a:srgbClr>
            </a:solidFill>
          </p:spPr>
          <p:txBody>
            <a:bodyPr/>
            <a:lstStyle/>
            <a:p/>
          </p:txBody>
        </p:sp>
        <p:sp>
          <p:nvSpPr>
            <p:cNvPr id="28" name="rc28"/>
            <p:cNvSpPr/>
            <p:nvPr/>
          </p:nvSpPr>
          <p:spPr>
            <a:xfrm>
              <a:off x="2128016" y="2600387"/>
              <a:ext cx="249522" cy="1502309"/>
            </a:xfrm>
            <a:prstGeom prst="rect">
              <a:avLst/>
            </a:prstGeom>
            <a:solidFill>
              <a:srgbClr val="80BD41">
                <a:alpha val="100000"/>
              </a:srgbClr>
            </a:solidFill>
          </p:spPr>
          <p:txBody>
            <a:bodyPr/>
            <a:lstStyle/>
            <a:p/>
          </p:txBody>
        </p:sp>
        <p:sp>
          <p:nvSpPr>
            <p:cNvPr id="29" name="rc29"/>
            <p:cNvSpPr/>
            <p:nvPr/>
          </p:nvSpPr>
          <p:spPr>
            <a:xfrm>
              <a:off x="2128016" y="2569654"/>
              <a:ext cx="249522" cy="30732"/>
            </a:xfrm>
            <a:prstGeom prst="rect">
              <a:avLst/>
            </a:prstGeom>
            <a:solidFill>
              <a:srgbClr val="E2231A">
                <a:alpha val="100000"/>
              </a:srgbClr>
            </a:solidFill>
          </p:spPr>
          <p:txBody>
            <a:bodyPr/>
            <a:lstStyle/>
            <a:p/>
          </p:txBody>
        </p:sp>
        <p:sp>
          <p:nvSpPr>
            <p:cNvPr id="30" name="rc30"/>
            <p:cNvSpPr/>
            <p:nvPr/>
          </p:nvSpPr>
          <p:spPr>
            <a:xfrm>
              <a:off x="2405264" y="2607046"/>
              <a:ext cx="249522" cy="1495651"/>
            </a:xfrm>
            <a:prstGeom prst="rect">
              <a:avLst/>
            </a:prstGeom>
            <a:solidFill>
              <a:srgbClr val="80BD41">
                <a:alpha val="100000"/>
              </a:srgbClr>
            </a:solidFill>
          </p:spPr>
          <p:txBody>
            <a:bodyPr/>
            <a:lstStyle/>
            <a:p/>
          </p:txBody>
        </p:sp>
        <p:sp>
          <p:nvSpPr>
            <p:cNvPr id="31" name="rc31"/>
            <p:cNvSpPr/>
            <p:nvPr/>
          </p:nvSpPr>
          <p:spPr>
            <a:xfrm>
              <a:off x="2405264" y="2576313"/>
              <a:ext cx="249522" cy="30732"/>
            </a:xfrm>
            <a:prstGeom prst="rect">
              <a:avLst/>
            </a:prstGeom>
            <a:solidFill>
              <a:srgbClr val="E2231A">
                <a:alpha val="100000"/>
              </a:srgbClr>
            </a:solidFill>
          </p:spPr>
          <p:txBody>
            <a:bodyPr/>
            <a:lstStyle/>
            <a:p/>
          </p:txBody>
        </p:sp>
        <p:sp>
          <p:nvSpPr>
            <p:cNvPr id="32" name="rc32"/>
            <p:cNvSpPr/>
            <p:nvPr/>
          </p:nvSpPr>
          <p:spPr>
            <a:xfrm>
              <a:off x="2682512" y="2624461"/>
              <a:ext cx="249522" cy="1478235"/>
            </a:xfrm>
            <a:prstGeom prst="rect">
              <a:avLst/>
            </a:prstGeom>
            <a:solidFill>
              <a:srgbClr val="80BD41">
                <a:alpha val="100000"/>
              </a:srgbClr>
            </a:solidFill>
          </p:spPr>
          <p:txBody>
            <a:bodyPr/>
            <a:lstStyle/>
            <a:p/>
          </p:txBody>
        </p:sp>
        <p:sp>
          <p:nvSpPr>
            <p:cNvPr id="33" name="rc33"/>
            <p:cNvSpPr/>
            <p:nvPr/>
          </p:nvSpPr>
          <p:spPr>
            <a:xfrm>
              <a:off x="2682512" y="2578874"/>
              <a:ext cx="249522" cy="45586"/>
            </a:xfrm>
            <a:prstGeom prst="rect">
              <a:avLst/>
            </a:prstGeom>
            <a:solidFill>
              <a:srgbClr val="E2231A">
                <a:alpha val="100000"/>
              </a:srgbClr>
            </a:solidFill>
          </p:spPr>
          <p:txBody>
            <a:bodyPr/>
            <a:lstStyle/>
            <a:p/>
          </p:txBody>
        </p:sp>
        <p:sp>
          <p:nvSpPr>
            <p:cNvPr id="34" name="rc34"/>
            <p:cNvSpPr/>
            <p:nvPr/>
          </p:nvSpPr>
          <p:spPr>
            <a:xfrm>
              <a:off x="2959759" y="2635217"/>
              <a:ext cx="249522" cy="1467479"/>
            </a:xfrm>
            <a:prstGeom prst="rect">
              <a:avLst/>
            </a:prstGeom>
            <a:solidFill>
              <a:srgbClr val="80BD41">
                <a:alpha val="100000"/>
              </a:srgbClr>
            </a:solidFill>
          </p:spPr>
          <p:txBody>
            <a:bodyPr/>
            <a:lstStyle/>
            <a:p/>
          </p:txBody>
        </p:sp>
        <p:sp>
          <p:nvSpPr>
            <p:cNvPr id="35" name="rc35"/>
            <p:cNvSpPr/>
            <p:nvPr/>
          </p:nvSpPr>
          <p:spPr>
            <a:xfrm>
              <a:off x="2959759" y="2589631"/>
              <a:ext cx="249522" cy="45586"/>
            </a:xfrm>
            <a:prstGeom prst="rect">
              <a:avLst/>
            </a:prstGeom>
            <a:solidFill>
              <a:srgbClr val="E2231A">
                <a:alpha val="100000"/>
              </a:srgbClr>
            </a:solidFill>
          </p:spPr>
          <p:txBody>
            <a:bodyPr/>
            <a:lstStyle/>
            <a:p/>
          </p:txBody>
        </p:sp>
        <p:sp>
          <p:nvSpPr>
            <p:cNvPr id="36" name="rc36"/>
            <p:cNvSpPr/>
            <p:nvPr/>
          </p:nvSpPr>
          <p:spPr>
            <a:xfrm>
              <a:off x="3237007" y="2612680"/>
              <a:ext cx="249522" cy="1490016"/>
            </a:xfrm>
            <a:prstGeom prst="rect">
              <a:avLst/>
            </a:prstGeom>
            <a:solidFill>
              <a:srgbClr val="80BD41">
                <a:alpha val="100000"/>
              </a:srgbClr>
            </a:solidFill>
          </p:spPr>
          <p:txBody>
            <a:bodyPr/>
            <a:lstStyle/>
            <a:p/>
          </p:txBody>
        </p:sp>
        <p:sp>
          <p:nvSpPr>
            <p:cNvPr id="37" name="rc37"/>
            <p:cNvSpPr/>
            <p:nvPr/>
          </p:nvSpPr>
          <p:spPr>
            <a:xfrm>
              <a:off x="3237007" y="2566581"/>
              <a:ext cx="249522" cy="46098"/>
            </a:xfrm>
            <a:prstGeom prst="rect">
              <a:avLst/>
            </a:prstGeom>
            <a:solidFill>
              <a:srgbClr val="E2231A">
                <a:alpha val="100000"/>
              </a:srgbClr>
            </a:solidFill>
          </p:spPr>
          <p:txBody>
            <a:bodyPr/>
            <a:lstStyle/>
            <a:p/>
          </p:txBody>
        </p:sp>
        <p:sp>
          <p:nvSpPr>
            <p:cNvPr id="38" name="rc38"/>
            <p:cNvSpPr/>
            <p:nvPr/>
          </p:nvSpPr>
          <p:spPr>
            <a:xfrm>
              <a:off x="3514255" y="2538410"/>
              <a:ext cx="249522" cy="1564287"/>
            </a:xfrm>
            <a:prstGeom prst="rect">
              <a:avLst/>
            </a:prstGeom>
            <a:solidFill>
              <a:srgbClr val="80BD41">
                <a:alpha val="100000"/>
              </a:srgbClr>
            </a:solidFill>
          </p:spPr>
          <p:txBody>
            <a:bodyPr/>
            <a:lstStyle/>
            <a:p/>
          </p:txBody>
        </p:sp>
        <p:sp>
          <p:nvSpPr>
            <p:cNvPr id="39" name="rc39"/>
            <p:cNvSpPr/>
            <p:nvPr/>
          </p:nvSpPr>
          <p:spPr>
            <a:xfrm>
              <a:off x="3514255" y="2490262"/>
              <a:ext cx="249522" cy="48147"/>
            </a:xfrm>
            <a:prstGeom prst="rect">
              <a:avLst/>
            </a:prstGeom>
            <a:solidFill>
              <a:srgbClr val="E2231A">
                <a:alpha val="100000"/>
              </a:srgbClr>
            </a:solidFill>
          </p:spPr>
          <p:txBody>
            <a:bodyPr/>
            <a:lstStyle/>
            <a:p/>
          </p:txBody>
        </p:sp>
        <p:sp>
          <p:nvSpPr>
            <p:cNvPr id="40" name="rc40"/>
            <p:cNvSpPr/>
            <p:nvPr/>
          </p:nvSpPr>
          <p:spPr>
            <a:xfrm>
              <a:off x="3791502" y="2515360"/>
              <a:ext cx="249522" cy="1587336"/>
            </a:xfrm>
            <a:prstGeom prst="rect">
              <a:avLst/>
            </a:prstGeom>
            <a:solidFill>
              <a:srgbClr val="80BD41">
                <a:alpha val="100000"/>
              </a:srgbClr>
            </a:solidFill>
          </p:spPr>
          <p:txBody>
            <a:bodyPr/>
            <a:lstStyle/>
            <a:p/>
          </p:txBody>
        </p:sp>
        <p:sp>
          <p:nvSpPr>
            <p:cNvPr id="41" name="rc41"/>
            <p:cNvSpPr/>
            <p:nvPr/>
          </p:nvSpPr>
          <p:spPr>
            <a:xfrm>
              <a:off x="3791502" y="2449285"/>
              <a:ext cx="249522" cy="66074"/>
            </a:xfrm>
            <a:prstGeom prst="rect">
              <a:avLst/>
            </a:prstGeom>
            <a:solidFill>
              <a:srgbClr val="E2231A">
                <a:alpha val="100000"/>
              </a:srgbClr>
            </a:solidFill>
          </p:spPr>
          <p:txBody>
            <a:bodyPr/>
            <a:lstStyle/>
            <a:p/>
          </p:txBody>
        </p:sp>
        <p:sp>
          <p:nvSpPr>
            <p:cNvPr id="42" name="rc42"/>
            <p:cNvSpPr/>
            <p:nvPr/>
          </p:nvSpPr>
          <p:spPr>
            <a:xfrm>
              <a:off x="4068750" y="2546605"/>
              <a:ext cx="249522" cy="1556091"/>
            </a:xfrm>
            <a:prstGeom prst="rect">
              <a:avLst/>
            </a:prstGeom>
            <a:solidFill>
              <a:srgbClr val="80BD41">
                <a:alpha val="100000"/>
              </a:srgbClr>
            </a:solidFill>
          </p:spPr>
          <p:txBody>
            <a:bodyPr/>
            <a:lstStyle/>
            <a:p/>
          </p:txBody>
        </p:sp>
        <p:sp>
          <p:nvSpPr>
            <p:cNvPr id="43" name="rc43"/>
            <p:cNvSpPr/>
            <p:nvPr/>
          </p:nvSpPr>
          <p:spPr>
            <a:xfrm>
              <a:off x="4068750" y="2481554"/>
              <a:ext cx="249522" cy="65050"/>
            </a:xfrm>
            <a:prstGeom prst="rect">
              <a:avLst/>
            </a:prstGeom>
            <a:solidFill>
              <a:srgbClr val="E2231A">
                <a:alpha val="100000"/>
              </a:srgbClr>
            </a:solidFill>
          </p:spPr>
          <p:txBody>
            <a:bodyPr/>
            <a:lstStyle/>
            <a:p/>
          </p:txBody>
        </p:sp>
        <p:sp>
          <p:nvSpPr>
            <p:cNvPr id="44" name="rc44"/>
            <p:cNvSpPr/>
            <p:nvPr/>
          </p:nvSpPr>
          <p:spPr>
            <a:xfrm>
              <a:off x="4345998" y="2629583"/>
              <a:ext cx="249522" cy="1473113"/>
            </a:xfrm>
            <a:prstGeom prst="rect">
              <a:avLst/>
            </a:prstGeom>
            <a:solidFill>
              <a:srgbClr val="80BD41">
                <a:alpha val="100000"/>
              </a:srgbClr>
            </a:solidFill>
          </p:spPr>
          <p:txBody>
            <a:bodyPr/>
            <a:lstStyle/>
            <a:p/>
          </p:txBody>
        </p:sp>
        <p:sp>
          <p:nvSpPr>
            <p:cNvPr id="45" name="rc45"/>
            <p:cNvSpPr/>
            <p:nvPr/>
          </p:nvSpPr>
          <p:spPr>
            <a:xfrm>
              <a:off x="4345998" y="2535336"/>
              <a:ext cx="249522" cy="94246"/>
            </a:xfrm>
            <a:prstGeom prst="rect">
              <a:avLst/>
            </a:prstGeom>
            <a:solidFill>
              <a:srgbClr val="E2231A">
                <a:alpha val="100000"/>
              </a:srgbClr>
            </a:solidFill>
          </p:spPr>
          <p:txBody>
            <a:bodyPr/>
            <a:lstStyle/>
            <a:p/>
          </p:txBody>
        </p:sp>
        <p:sp>
          <p:nvSpPr>
            <p:cNvPr id="46" name="rc46"/>
            <p:cNvSpPr/>
            <p:nvPr/>
          </p:nvSpPr>
          <p:spPr>
            <a:xfrm>
              <a:off x="4623245" y="2647510"/>
              <a:ext cx="249522" cy="1455186"/>
            </a:xfrm>
            <a:prstGeom prst="rect">
              <a:avLst/>
            </a:prstGeom>
            <a:solidFill>
              <a:srgbClr val="80BD41">
                <a:alpha val="100000"/>
              </a:srgbClr>
            </a:solidFill>
          </p:spPr>
          <p:txBody>
            <a:bodyPr/>
            <a:lstStyle/>
            <a:p/>
          </p:txBody>
        </p:sp>
        <p:sp>
          <p:nvSpPr>
            <p:cNvPr id="47" name="rc47"/>
            <p:cNvSpPr/>
            <p:nvPr/>
          </p:nvSpPr>
          <p:spPr>
            <a:xfrm>
              <a:off x="4623245" y="2537897"/>
              <a:ext cx="249522" cy="109612"/>
            </a:xfrm>
            <a:prstGeom prst="rect">
              <a:avLst/>
            </a:prstGeom>
            <a:solidFill>
              <a:srgbClr val="E2231A">
                <a:alpha val="100000"/>
              </a:srgbClr>
            </a:solidFill>
          </p:spPr>
          <p:txBody>
            <a:bodyPr/>
            <a:lstStyle/>
            <a:p/>
          </p:txBody>
        </p:sp>
        <p:sp>
          <p:nvSpPr>
            <p:cNvPr id="48" name="rc48"/>
            <p:cNvSpPr/>
            <p:nvPr/>
          </p:nvSpPr>
          <p:spPr>
            <a:xfrm>
              <a:off x="4900493" y="2677218"/>
              <a:ext cx="249522" cy="1425478"/>
            </a:xfrm>
            <a:prstGeom prst="rect">
              <a:avLst/>
            </a:prstGeom>
            <a:solidFill>
              <a:srgbClr val="80BD41">
                <a:alpha val="100000"/>
              </a:srgbClr>
            </a:solidFill>
          </p:spPr>
          <p:txBody>
            <a:bodyPr/>
            <a:lstStyle/>
            <a:p/>
          </p:txBody>
        </p:sp>
        <p:sp>
          <p:nvSpPr>
            <p:cNvPr id="49" name="rc49"/>
            <p:cNvSpPr/>
            <p:nvPr/>
          </p:nvSpPr>
          <p:spPr>
            <a:xfrm>
              <a:off x="4900493" y="2569654"/>
              <a:ext cx="249522" cy="107563"/>
            </a:xfrm>
            <a:prstGeom prst="rect">
              <a:avLst/>
            </a:prstGeom>
            <a:solidFill>
              <a:srgbClr val="E2231A">
                <a:alpha val="100000"/>
              </a:srgbClr>
            </a:solidFill>
          </p:spPr>
          <p:txBody>
            <a:bodyPr/>
            <a:lstStyle/>
            <a:p/>
          </p:txBody>
        </p:sp>
        <p:sp>
          <p:nvSpPr>
            <p:cNvPr id="50" name="rc50"/>
            <p:cNvSpPr/>
            <p:nvPr/>
          </p:nvSpPr>
          <p:spPr>
            <a:xfrm>
              <a:off x="5177741" y="2654169"/>
              <a:ext cx="249522" cy="1448527"/>
            </a:xfrm>
            <a:prstGeom prst="rect">
              <a:avLst/>
            </a:prstGeom>
            <a:solidFill>
              <a:srgbClr val="80BD41">
                <a:alpha val="100000"/>
              </a:srgbClr>
            </a:solidFill>
          </p:spPr>
          <p:txBody>
            <a:bodyPr/>
            <a:lstStyle/>
            <a:p/>
          </p:txBody>
        </p:sp>
        <p:sp>
          <p:nvSpPr>
            <p:cNvPr id="51" name="rc51"/>
            <p:cNvSpPr/>
            <p:nvPr/>
          </p:nvSpPr>
          <p:spPr>
            <a:xfrm>
              <a:off x="5177741" y="2545068"/>
              <a:ext cx="249522" cy="109100"/>
            </a:xfrm>
            <a:prstGeom prst="rect">
              <a:avLst/>
            </a:prstGeom>
            <a:solidFill>
              <a:srgbClr val="E2231A">
                <a:alpha val="100000"/>
              </a:srgbClr>
            </a:solidFill>
          </p:spPr>
          <p:txBody>
            <a:bodyPr/>
            <a:lstStyle/>
            <a:p/>
          </p:txBody>
        </p:sp>
        <p:sp>
          <p:nvSpPr>
            <p:cNvPr id="52" name="rc52"/>
            <p:cNvSpPr/>
            <p:nvPr/>
          </p:nvSpPr>
          <p:spPr>
            <a:xfrm>
              <a:off x="5454988" y="2580411"/>
              <a:ext cx="249522" cy="1522285"/>
            </a:xfrm>
            <a:prstGeom prst="rect">
              <a:avLst/>
            </a:prstGeom>
            <a:solidFill>
              <a:srgbClr val="80BD41">
                <a:alpha val="100000"/>
              </a:srgbClr>
            </a:solidFill>
          </p:spPr>
          <p:txBody>
            <a:bodyPr/>
            <a:lstStyle/>
            <a:p/>
          </p:txBody>
        </p:sp>
        <p:sp>
          <p:nvSpPr>
            <p:cNvPr id="53" name="rc53"/>
            <p:cNvSpPr/>
            <p:nvPr/>
          </p:nvSpPr>
          <p:spPr>
            <a:xfrm>
              <a:off x="5454988" y="2483091"/>
              <a:ext cx="249522" cy="97319"/>
            </a:xfrm>
            <a:prstGeom prst="rect">
              <a:avLst/>
            </a:prstGeom>
            <a:solidFill>
              <a:srgbClr val="E2231A">
                <a:alpha val="100000"/>
              </a:srgbClr>
            </a:solidFill>
          </p:spPr>
          <p:txBody>
            <a:bodyPr/>
            <a:lstStyle/>
            <a:p/>
          </p:txBody>
        </p:sp>
        <p:sp>
          <p:nvSpPr>
            <p:cNvPr id="54" name="rc54"/>
            <p:cNvSpPr/>
            <p:nvPr/>
          </p:nvSpPr>
          <p:spPr>
            <a:xfrm>
              <a:off x="5732236" y="2610631"/>
              <a:ext cx="249522" cy="1492065"/>
            </a:xfrm>
            <a:prstGeom prst="rect">
              <a:avLst/>
            </a:prstGeom>
            <a:solidFill>
              <a:srgbClr val="80BD41">
                <a:alpha val="100000"/>
              </a:srgbClr>
            </a:solidFill>
          </p:spPr>
          <p:txBody>
            <a:bodyPr/>
            <a:lstStyle/>
            <a:p/>
          </p:txBody>
        </p:sp>
        <p:sp>
          <p:nvSpPr>
            <p:cNvPr id="55" name="rc55"/>
            <p:cNvSpPr/>
            <p:nvPr/>
          </p:nvSpPr>
          <p:spPr>
            <a:xfrm>
              <a:off x="5732236" y="2515360"/>
              <a:ext cx="249522" cy="95270"/>
            </a:xfrm>
            <a:prstGeom prst="rect">
              <a:avLst/>
            </a:prstGeom>
            <a:solidFill>
              <a:srgbClr val="E2231A">
                <a:alpha val="100000"/>
              </a:srgbClr>
            </a:solidFill>
          </p:spPr>
          <p:txBody>
            <a:bodyPr/>
            <a:lstStyle/>
            <a:p/>
          </p:txBody>
        </p:sp>
        <p:sp>
          <p:nvSpPr>
            <p:cNvPr id="56" name="rc56"/>
            <p:cNvSpPr/>
            <p:nvPr/>
          </p:nvSpPr>
          <p:spPr>
            <a:xfrm>
              <a:off x="6009484" y="2699243"/>
              <a:ext cx="249522" cy="1403453"/>
            </a:xfrm>
            <a:prstGeom prst="rect">
              <a:avLst/>
            </a:prstGeom>
            <a:solidFill>
              <a:srgbClr val="80BD41">
                <a:alpha val="100000"/>
              </a:srgbClr>
            </a:solidFill>
          </p:spPr>
          <p:txBody>
            <a:bodyPr/>
            <a:lstStyle/>
            <a:p/>
          </p:txBody>
        </p:sp>
        <p:sp>
          <p:nvSpPr>
            <p:cNvPr id="57" name="rc57"/>
            <p:cNvSpPr/>
            <p:nvPr/>
          </p:nvSpPr>
          <p:spPr>
            <a:xfrm>
              <a:off x="6009484" y="2609607"/>
              <a:ext cx="249522" cy="89636"/>
            </a:xfrm>
            <a:prstGeom prst="rect">
              <a:avLst/>
            </a:prstGeom>
            <a:solidFill>
              <a:srgbClr val="E2231A">
                <a:alpha val="100000"/>
              </a:srgbClr>
            </a:solidFill>
          </p:spPr>
          <p:txBody>
            <a:bodyPr/>
            <a:lstStyle/>
            <a:p/>
          </p:txBody>
        </p:sp>
        <p:sp>
          <p:nvSpPr>
            <p:cNvPr id="58" name="rc58"/>
            <p:cNvSpPr/>
            <p:nvPr/>
          </p:nvSpPr>
          <p:spPr>
            <a:xfrm>
              <a:off x="6286731" y="2771977"/>
              <a:ext cx="249522" cy="1330719"/>
            </a:xfrm>
            <a:prstGeom prst="rect">
              <a:avLst/>
            </a:prstGeom>
            <a:solidFill>
              <a:srgbClr val="80BD41">
                <a:alpha val="100000"/>
              </a:srgbClr>
            </a:solidFill>
          </p:spPr>
          <p:txBody>
            <a:bodyPr/>
            <a:lstStyle/>
            <a:p/>
          </p:txBody>
        </p:sp>
        <p:sp>
          <p:nvSpPr>
            <p:cNvPr id="59" name="rc59"/>
            <p:cNvSpPr/>
            <p:nvPr/>
          </p:nvSpPr>
          <p:spPr>
            <a:xfrm>
              <a:off x="6286731" y="2656218"/>
              <a:ext cx="249522" cy="115759"/>
            </a:xfrm>
            <a:prstGeom prst="rect">
              <a:avLst/>
            </a:prstGeom>
            <a:solidFill>
              <a:srgbClr val="E2231A">
                <a:alpha val="100000"/>
              </a:srgbClr>
            </a:solidFill>
          </p:spPr>
          <p:txBody>
            <a:bodyPr/>
            <a:lstStyle/>
            <a:p/>
          </p:txBody>
        </p:sp>
        <p:sp>
          <p:nvSpPr>
            <p:cNvPr id="60" name="rc60"/>
            <p:cNvSpPr/>
            <p:nvPr/>
          </p:nvSpPr>
          <p:spPr>
            <a:xfrm>
              <a:off x="6563979" y="2795539"/>
              <a:ext cx="249522" cy="1307158"/>
            </a:xfrm>
            <a:prstGeom prst="rect">
              <a:avLst/>
            </a:prstGeom>
            <a:solidFill>
              <a:srgbClr val="80BD41">
                <a:alpha val="100000"/>
              </a:srgbClr>
            </a:solidFill>
          </p:spPr>
          <p:txBody>
            <a:bodyPr/>
            <a:lstStyle/>
            <a:p/>
          </p:txBody>
        </p:sp>
        <p:sp>
          <p:nvSpPr>
            <p:cNvPr id="61" name="rc61"/>
            <p:cNvSpPr/>
            <p:nvPr/>
          </p:nvSpPr>
          <p:spPr>
            <a:xfrm>
              <a:off x="6563979" y="2697195"/>
              <a:ext cx="249522" cy="98344"/>
            </a:xfrm>
            <a:prstGeom prst="rect">
              <a:avLst/>
            </a:prstGeom>
            <a:solidFill>
              <a:srgbClr val="E2231A">
                <a:alpha val="100000"/>
              </a:srgbClr>
            </a:solidFill>
          </p:spPr>
          <p:txBody>
            <a:bodyPr/>
            <a:lstStyle/>
            <a:p/>
          </p:txBody>
        </p:sp>
        <p:sp>
          <p:nvSpPr>
            <p:cNvPr id="62" name="rc62"/>
            <p:cNvSpPr/>
            <p:nvPr/>
          </p:nvSpPr>
          <p:spPr>
            <a:xfrm>
              <a:off x="6841227" y="2944079"/>
              <a:ext cx="249522" cy="1158617"/>
            </a:xfrm>
            <a:prstGeom prst="rect">
              <a:avLst/>
            </a:prstGeom>
            <a:solidFill>
              <a:srgbClr val="80BD41">
                <a:alpha val="100000"/>
              </a:srgbClr>
            </a:solidFill>
          </p:spPr>
          <p:txBody>
            <a:bodyPr/>
            <a:lstStyle/>
            <a:p/>
          </p:txBody>
        </p:sp>
        <p:sp>
          <p:nvSpPr>
            <p:cNvPr id="63" name="rc63"/>
            <p:cNvSpPr/>
            <p:nvPr/>
          </p:nvSpPr>
          <p:spPr>
            <a:xfrm>
              <a:off x="6841227" y="2815515"/>
              <a:ext cx="249522" cy="128564"/>
            </a:xfrm>
            <a:prstGeom prst="rect">
              <a:avLst/>
            </a:prstGeom>
            <a:solidFill>
              <a:srgbClr val="E2231A">
                <a:alpha val="100000"/>
              </a:srgbClr>
            </a:solidFill>
          </p:spPr>
          <p:txBody>
            <a:bodyPr/>
            <a:lstStyle/>
            <a:p/>
          </p:txBody>
        </p:sp>
        <p:sp>
          <p:nvSpPr>
            <p:cNvPr id="64" name="rc64"/>
            <p:cNvSpPr/>
            <p:nvPr/>
          </p:nvSpPr>
          <p:spPr>
            <a:xfrm>
              <a:off x="7118474" y="3069571"/>
              <a:ext cx="249522" cy="1033126"/>
            </a:xfrm>
            <a:prstGeom prst="rect">
              <a:avLst/>
            </a:prstGeom>
            <a:solidFill>
              <a:srgbClr val="80BD41">
                <a:alpha val="100000"/>
              </a:srgbClr>
            </a:solidFill>
          </p:spPr>
          <p:txBody>
            <a:bodyPr/>
            <a:lstStyle/>
            <a:p/>
          </p:txBody>
        </p:sp>
        <p:sp>
          <p:nvSpPr>
            <p:cNvPr id="65" name="rc65"/>
            <p:cNvSpPr/>
            <p:nvPr/>
          </p:nvSpPr>
          <p:spPr>
            <a:xfrm>
              <a:off x="7118474" y="2928713"/>
              <a:ext cx="249522" cy="140857"/>
            </a:xfrm>
            <a:prstGeom prst="rect">
              <a:avLst/>
            </a:prstGeom>
            <a:solidFill>
              <a:srgbClr val="E2231A">
                <a:alpha val="100000"/>
              </a:srgbClr>
            </a:solidFill>
          </p:spPr>
          <p:txBody>
            <a:bodyPr/>
            <a:lstStyle/>
            <a:p/>
          </p:txBody>
        </p:sp>
        <p:sp>
          <p:nvSpPr>
            <p:cNvPr id="66" name="rc66"/>
            <p:cNvSpPr/>
            <p:nvPr/>
          </p:nvSpPr>
          <p:spPr>
            <a:xfrm>
              <a:off x="7395722" y="3144865"/>
              <a:ext cx="249522" cy="957831"/>
            </a:xfrm>
            <a:prstGeom prst="rect">
              <a:avLst/>
            </a:prstGeom>
            <a:solidFill>
              <a:srgbClr val="80BD41">
                <a:alpha val="100000"/>
              </a:srgbClr>
            </a:solidFill>
          </p:spPr>
          <p:txBody>
            <a:bodyPr/>
            <a:lstStyle/>
            <a:p/>
          </p:txBody>
        </p:sp>
        <p:sp>
          <p:nvSpPr>
            <p:cNvPr id="67" name="rc67"/>
            <p:cNvSpPr/>
            <p:nvPr/>
          </p:nvSpPr>
          <p:spPr>
            <a:xfrm>
              <a:off x="7395722" y="3001447"/>
              <a:ext cx="249522" cy="143418"/>
            </a:xfrm>
            <a:prstGeom prst="rect">
              <a:avLst/>
            </a:prstGeom>
            <a:solidFill>
              <a:srgbClr val="E2231A">
                <a:alpha val="100000"/>
              </a:srgbClr>
            </a:solidFill>
          </p:spPr>
          <p:txBody>
            <a:bodyPr/>
            <a:lstStyle/>
            <a:p/>
          </p:txBody>
        </p:sp>
        <p:sp>
          <p:nvSpPr>
            <p:cNvPr id="68" name="rc68"/>
            <p:cNvSpPr/>
            <p:nvPr/>
          </p:nvSpPr>
          <p:spPr>
            <a:xfrm>
              <a:off x="7672970" y="3149988"/>
              <a:ext cx="249522" cy="952709"/>
            </a:xfrm>
            <a:prstGeom prst="rect">
              <a:avLst/>
            </a:prstGeom>
            <a:solidFill>
              <a:srgbClr val="80BD41">
                <a:alpha val="100000"/>
              </a:srgbClr>
            </a:solidFill>
          </p:spPr>
          <p:txBody>
            <a:bodyPr/>
            <a:lstStyle/>
            <a:p/>
          </p:txBody>
        </p:sp>
        <p:sp>
          <p:nvSpPr>
            <p:cNvPr id="69" name="rc69"/>
            <p:cNvSpPr/>
            <p:nvPr/>
          </p:nvSpPr>
          <p:spPr>
            <a:xfrm>
              <a:off x="7672970" y="3007593"/>
              <a:ext cx="249522" cy="142394"/>
            </a:xfrm>
            <a:prstGeom prst="rect">
              <a:avLst/>
            </a:prstGeom>
            <a:solidFill>
              <a:srgbClr val="E2231A">
                <a:alpha val="100000"/>
              </a:srgbClr>
            </a:solidFill>
          </p:spPr>
          <p:txBody>
            <a:bodyPr/>
            <a:lstStyle/>
            <a:p/>
          </p:txBody>
        </p:sp>
        <p:sp>
          <p:nvSpPr>
            <p:cNvPr id="70" name="rc70"/>
            <p:cNvSpPr/>
            <p:nvPr/>
          </p:nvSpPr>
          <p:spPr>
            <a:xfrm>
              <a:off x="7950217" y="3127963"/>
              <a:ext cx="249522" cy="974734"/>
            </a:xfrm>
            <a:prstGeom prst="rect">
              <a:avLst/>
            </a:prstGeom>
            <a:solidFill>
              <a:srgbClr val="80BD41">
                <a:alpha val="100000"/>
              </a:srgbClr>
            </a:solidFill>
          </p:spPr>
          <p:txBody>
            <a:bodyPr/>
            <a:lstStyle/>
            <a:p/>
          </p:txBody>
        </p:sp>
        <p:sp>
          <p:nvSpPr>
            <p:cNvPr id="71" name="rc71"/>
            <p:cNvSpPr/>
            <p:nvPr/>
          </p:nvSpPr>
          <p:spPr>
            <a:xfrm>
              <a:off x="7950217" y="2969178"/>
              <a:ext cx="249522" cy="158784"/>
            </a:xfrm>
            <a:prstGeom prst="rect">
              <a:avLst/>
            </a:prstGeom>
            <a:solidFill>
              <a:srgbClr val="E2231A">
                <a:alpha val="100000"/>
              </a:srgbClr>
            </a:solidFill>
          </p:spPr>
          <p:txBody>
            <a:bodyPr/>
            <a:lstStyle/>
            <a:p/>
          </p:txBody>
        </p:sp>
        <p:sp>
          <p:nvSpPr>
            <p:cNvPr id="72" name="pl72"/>
            <p:cNvSpPr/>
            <p:nvPr/>
          </p:nvSpPr>
          <p:spPr>
            <a:xfrm>
              <a:off x="1421035" y="1265506"/>
              <a:ext cx="6653943" cy="347411"/>
            </a:xfrm>
            <a:custGeom>
              <a:avLst/>
              <a:pathLst>
                <a:path w="6653943" h="347411">
                  <a:moveTo>
                    <a:pt x="0" y="28950"/>
                  </a:moveTo>
                  <a:lnTo>
                    <a:pt x="277247" y="28950"/>
                  </a:lnTo>
                  <a:lnTo>
                    <a:pt x="554495" y="0"/>
                  </a:lnTo>
                  <a:lnTo>
                    <a:pt x="831742" y="0"/>
                  </a:lnTo>
                  <a:lnTo>
                    <a:pt x="1108990" y="0"/>
                  </a:lnTo>
                  <a:lnTo>
                    <a:pt x="1386238" y="28950"/>
                  </a:lnTo>
                  <a:lnTo>
                    <a:pt x="1663485" y="28950"/>
                  </a:lnTo>
                  <a:lnTo>
                    <a:pt x="1940733" y="28950"/>
                  </a:lnTo>
                  <a:lnTo>
                    <a:pt x="2217981" y="28950"/>
                  </a:lnTo>
                  <a:lnTo>
                    <a:pt x="2495228" y="57901"/>
                  </a:lnTo>
                  <a:lnTo>
                    <a:pt x="2772476" y="57901"/>
                  </a:lnTo>
                  <a:lnTo>
                    <a:pt x="3049724" y="115803"/>
                  </a:lnTo>
                  <a:lnTo>
                    <a:pt x="3326971" y="144754"/>
                  </a:lnTo>
                  <a:lnTo>
                    <a:pt x="3604219" y="144754"/>
                  </a:lnTo>
                  <a:lnTo>
                    <a:pt x="3881467" y="144754"/>
                  </a:lnTo>
                  <a:lnTo>
                    <a:pt x="4158714" y="115803"/>
                  </a:lnTo>
                  <a:lnTo>
                    <a:pt x="4435962" y="115803"/>
                  </a:lnTo>
                  <a:lnTo>
                    <a:pt x="4713210" y="115803"/>
                  </a:lnTo>
                  <a:lnTo>
                    <a:pt x="4990457" y="173705"/>
                  </a:lnTo>
                  <a:lnTo>
                    <a:pt x="5267705" y="144754"/>
                  </a:lnTo>
                  <a:lnTo>
                    <a:pt x="5544953" y="231607"/>
                  </a:lnTo>
                  <a:lnTo>
                    <a:pt x="5822200" y="289509"/>
                  </a:lnTo>
                  <a:lnTo>
                    <a:pt x="6099448" y="318460"/>
                  </a:lnTo>
                  <a:lnTo>
                    <a:pt x="6376696" y="318460"/>
                  </a:lnTo>
                  <a:lnTo>
                    <a:pt x="6653943" y="347411"/>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1329607" y="22298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84" name="tx84"/>
            <p:cNvSpPr/>
            <p:nvPr/>
          </p:nvSpPr>
          <p:spPr>
            <a:xfrm>
              <a:off x="2715845" y="24429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29.8</a:t>
              </a:r>
            </a:p>
          </p:txBody>
        </p:sp>
        <p:sp>
          <p:nvSpPr>
            <p:cNvPr id="85" name="tx85"/>
            <p:cNvSpPr/>
            <p:nvPr/>
          </p:nvSpPr>
          <p:spPr>
            <a:xfrm>
              <a:off x="4102084" y="23455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31.6</a:t>
              </a:r>
            </a:p>
          </p:txBody>
        </p:sp>
        <p:sp>
          <p:nvSpPr>
            <p:cNvPr id="86" name="tx86"/>
            <p:cNvSpPr/>
            <p:nvPr/>
          </p:nvSpPr>
          <p:spPr>
            <a:xfrm>
              <a:off x="5488322" y="23471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31.6</a:t>
              </a:r>
            </a:p>
          </p:txBody>
        </p:sp>
        <p:sp>
          <p:nvSpPr>
            <p:cNvPr id="87" name="tx87"/>
            <p:cNvSpPr/>
            <p:nvPr/>
          </p:nvSpPr>
          <p:spPr>
            <a:xfrm>
              <a:off x="6597312" y="256241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27.4</a:t>
              </a:r>
            </a:p>
          </p:txBody>
        </p:sp>
        <p:sp>
          <p:nvSpPr>
            <p:cNvPr id="88" name="tx88"/>
            <p:cNvSpPr/>
            <p:nvPr/>
          </p:nvSpPr>
          <p:spPr>
            <a:xfrm>
              <a:off x="6874560" y="26795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89" name="tx89"/>
            <p:cNvSpPr/>
            <p:nvPr/>
          </p:nvSpPr>
          <p:spPr>
            <a:xfrm>
              <a:off x="7151808" y="27927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0" name="tx90"/>
            <p:cNvSpPr/>
            <p:nvPr/>
          </p:nvSpPr>
          <p:spPr>
            <a:xfrm>
              <a:off x="7429055" y="28655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a:t>
              </a:r>
            </a:p>
          </p:txBody>
        </p:sp>
        <p:sp>
          <p:nvSpPr>
            <p:cNvPr id="91" name="tx91"/>
            <p:cNvSpPr/>
            <p:nvPr/>
          </p:nvSpPr>
          <p:spPr>
            <a:xfrm>
              <a:off x="7706303" y="287281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21.4</a:t>
              </a:r>
            </a:p>
          </p:txBody>
        </p:sp>
        <p:sp>
          <p:nvSpPr>
            <p:cNvPr id="92" name="tx92"/>
            <p:cNvSpPr/>
            <p:nvPr/>
          </p:nvSpPr>
          <p:spPr>
            <a:xfrm>
              <a:off x="7983551" y="283439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22.1</a:t>
              </a:r>
            </a:p>
          </p:txBody>
        </p:sp>
        <p:sp>
          <p:nvSpPr>
            <p:cNvPr id="93" name="pl93"/>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2250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a:t>
              </a:r>
            </a:p>
          </p:txBody>
        </p:sp>
        <p:sp>
          <p:nvSpPr>
            <p:cNvPr id="104" name="tx104"/>
            <p:cNvSpPr/>
            <p:nvPr/>
          </p:nvSpPr>
          <p:spPr>
            <a:xfrm>
              <a:off x="1394909" y="2357504"/>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05" name="tx105"/>
            <p:cNvSpPr/>
            <p:nvPr/>
          </p:nvSpPr>
          <p:spPr>
            <a:xfrm>
              <a:off x="2715845" y="33285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a:t>
              </a:r>
            </a:p>
          </p:txBody>
        </p:sp>
        <p:sp>
          <p:nvSpPr>
            <p:cNvPr id="106" name="tx106"/>
            <p:cNvSpPr/>
            <p:nvPr/>
          </p:nvSpPr>
          <p:spPr>
            <a:xfrm>
              <a:off x="2753715" y="25677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02084" y="32895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30.4</a:t>
              </a:r>
            </a:p>
          </p:txBody>
        </p:sp>
        <p:sp>
          <p:nvSpPr>
            <p:cNvPr id="108" name="tx108"/>
            <p:cNvSpPr/>
            <p:nvPr/>
          </p:nvSpPr>
          <p:spPr>
            <a:xfrm>
              <a:off x="4128209" y="247898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9" name="tx109"/>
            <p:cNvSpPr/>
            <p:nvPr/>
          </p:nvSpPr>
          <p:spPr>
            <a:xfrm>
              <a:off x="5488322" y="33065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29.7</a:t>
              </a:r>
            </a:p>
          </p:txBody>
        </p:sp>
        <p:sp>
          <p:nvSpPr>
            <p:cNvPr id="110" name="tx110"/>
            <p:cNvSpPr/>
            <p:nvPr/>
          </p:nvSpPr>
          <p:spPr>
            <a:xfrm>
              <a:off x="5514447" y="24967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1" name="tx111"/>
            <p:cNvSpPr/>
            <p:nvPr/>
          </p:nvSpPr>
          <p:spPr>
            <a:xfrm>
              <a:off x="6597312" y="34140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a:t>
              </a:r>
            </a:p>
          </p:txBody>
        </p:sp>
        <p:sp>
          <p:nvSpPr>
            <p:cNvPr id="112" name="tx112"/>
            <p:cNvSpPr/>
            <p:nvPr/>
          </p:nvSpPr>
          <p:spPr>
            <a:xfrm>
              <a:off x="6623438" y="27113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3" name="tx113"/>
            <p:cNvSpPr/>
            <p:nvPr/>
          </p:nvSpPr>
          <p:spPr>
            <a:xfrm>
              <a:off x="6874560" y="34883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4" name="tx114"/>
            <p:cNvSpPr/>
            <p:nvPr/>
          </p:nvSpPr>
          <p:spPr>
            <a:xfrm>
              <a:off x="6900686" y="28447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5" name="tx115"/>
            <p:cNvSpPr/>
            <p:nvPr/>
          </p:nvSpPr>
          <p:spPr>
            <a:xfrm>
              <a:off x="7151808" y="35510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a:t>
              </a:r>
            </a:p>
          </p:txBody>
        </p:sp>
        <p:sp>
          <p:nvSpPr>
            <p:cNvPr id="116" name="tx116"/>
            <p:cNvSpPr/>
            <p:nvPr/>
          </p:nvSpPr>
          <p:spPr>
            <a:xfrm>
              <a:off x="7177933" y="29640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7" name="tx117"/>
            <p:cNvSpPr/>
            <p:nvPr/>
          </p:nvSpPr>
          <p:spPr>
            <a:xfrm>
              <a:off x="7429055" y="35887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8" name="tx118"/>
            <p:cNvSpPr/>
            <p:nvPr/>
          </p:nvSpPr>
          <p:spPr>
            <a:xfrm>
              <a:off x="7455181" y="30381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9" name="tx119"/>
            <p:cNvSpPr/>
            <p:nvPr/>
          </p:nvSpPr>
          <p:spPr>
            <a:xfrm>
              <a:off x="7706303" y="35912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20" name="tx120"/>
            <p:cNvSpPr/>
            <p:nvPr/>
          </p:nvSpPr>
          <p:spPr>
            <a:xfrm>
              <a:off x="7732429" y="30437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1" name="tx121"/>
            <p:cNvSpPr/>
            <p:nvPr/>
          </p:nvSpPr>
          <p:spPr>
            <a:xfrm>
              <a:off x="8022728" y="358028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2" name="tx122"/>
            <p:cNvSpPr/>
            <p:nvPr/>
          </p:nvSpPr>
          <p:spPr>
            <a:xfrm>
              <a:off x="8009676" y="301347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26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20017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9773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61760"/>
              <a:ext cx="15753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Lithuania, 2000-2024</a:t>
              </a:r>
            </a:p>
          </p:txBody>
        </p:sp>
        <p:sp>
          <p:nvSpPr>
            <p:cNvPr id="152" name="pl152"/>
            <p:cNvSpPr/>
            <p:nvPr/>
          </p:nvSpPr>
          <p:spPr>
            <a:xfrm>
              <a:off x="249429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89033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2863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9231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08835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4843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114690" cy="167191"/>
            </a:xfrm>
            <a:prstGeom prst="rect">
              <a:avLst/>
            </a:prstGeom>
            <a:solidFill>
              <a:srgbClr val="80BD41">
                <a:alpha val="100000"/>
              </a:srgbClr>
            </a:solidFill>
          </p:spPr>
          <p:txBody>
            <a:bodyPr/>
            <a:lstStyle/>
            <a:p/>
          </p:txBody>
        </p:sp>
        <p:sp>
          <p:nvSpPr>
            <p:cNvPr id="163" name="rc163"/>
            <p:cNvSpPr/>
            <p:nvPr/>
          </p:nvSpPr>
          <p:spPr>
            <a:xfrm>
              <a:off x="7410964" y="5889059"/>
              <a:ext cx="460039" cy="167191"/>
            </a:xfrm>
            <a:prstGeom prst="rect">
              <a:avLst/>
            </a:prstGeom>
            <a:solidFill>
              <a:srgbClr val="E2231A">
                <a:alpha val="100000"/>
              </a:srgbClr>
            </a:solidFill>
          </p:spPr>
          <p:txBody>
            <a:bodyPr/>
            <a:lstStyle/>
            <a:p/>
          </p:txBody>
        </p:sp>
        <p:sp>
          <p:nvSpPr>
            <p:cNvPr id="164" name="rc164"/>
            <p:cNvSpPr/>
            <p:nvPr/>
          </p:nvSpPr>
          <p:spPr>
            <a:xfrm>
              <a:off x="1296273" y="5680069"/>
              <a:ext cx="4456632" cy="167191"/>
            </a:xfrm>
            <a:prstGeom prst="rect">
              <a:avLst/>
            </a:prstGeom>
            <a:solidFill>
              <a:srgbClr val="80BD41">
                <a:alpha val="100000"/>
              </a:srgbClr>
            </a:solidFill>
          </p:spPr>
          <p:txBody>
            <a:bodyPr/>
            <a:lstStyle/>
            <a:p/>
          </p:txBody>
        </p:sp>
        <p:sp>
          <p:nvSpPr>
            <p:cNvPr id="165" name="rc165"/>
            <p:cNvSpPr/>
            <p:nvPr/>
          </p:nvSpPr>
          <p:spPr>
            <a:xfrm>
              <a:off x="5752905" y="5680069"/>
              <a:ext cx="666098" cy="167191"/>
            </a:xfrm>
            <a:prstGeom prst="rect">
              <a:avLst/>
            </a:prstGeom>
            <a:solidFill>
              <a:srgbClr val="E2231A">
                <a:alpha val="100000"/>
              </a:srgbClr>
            </a:solidFill>
          </p:spPr>
          <p:txBody>
            <a:bodyPr/>
            <a:lstStyle/>
            <a:p/>
          </p:txBody>
        </p:sp>
        <p:sp>
          <p:nvSpPr>
            <p:cNvPr id="166" name="rc166"/>
            <p:cNvSpPr/>
            <p:nvPr/>
          </p:nvSpPr>
          <p:spPr>
            <a:xfrm>
              <a:off x="1296273" y="5471080"/>
              <a:ext cx="4559661" cy="167191"/>
            </a:xfrm>
            <a:prstGeom prst="rect">
              <a:avLst/>
            </a:prstGeom>
            <a:solidFill>
              <a:srgbClr val="80BD41">
                <a:alpha val="100000"/>
              </a:srgbClr>
            </a:solidFill>
          </p:spPr>
          <p:txBody>
            <a:bodyPr/>
            <a:lstStyle/>
            <a:p/>
          </p:txBody>
        </p:sp>
        <p:sp>
          <p:nvSpPr>
            <p:cNvPr id="167" name="rc167"/>
            <p:cNvSpPr/>
            <p:nvPr/>
          </p:nvSpPr>
          <p:spPr>
            <a:xfrm>
              <a:off x="5855935" y="5471080"/>
              <a:ext cx="742772" cy="167191"/>
            </a:xfrm>
            <a:prstGeom prst="rect">
              <a:avLst/>
            </a:prstGeom>
            <a:solidFill>
              <a:srgbClr val="E2231A">
                <a:alpha val="100000"/>
              </a:srgbClr>
            </a:solidFill>
          </p:spPr>
          <p:txBody>
            <a:bodyPr/>
            <a:lstStyle/>
            <a:p/>
          </p:txBody>
        </p:sp>
        <p:sp>
          <p:nvSpPr>
            <p:cNvPr id="168" name="tx168"/>
            <p:cNvSpPr/>
            <p:nvPr/>
          </p:nvSpPr>
          <p:spPr>
            <a:xfrm>
              <a:off x="8087213"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27.4</a:t>
              </a:r>
            </a:p>
          </p:txBody>
        </p:sp>
        <p:sp>
          <p:nvSpPr>
            <p:cNvPr id="169" name="tx169"/>
            <p:cNvSpPr/>
            <p:nvPr/>
          </p:nvSpPr>
          <p:spPr>
            <a:xfrm>
              <a:off x="6562614"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21.4</a:t>
              </a:r>
            </a:p>
          </p:txBody>
        </p:sp>
        <p:sp>
          <p:nvSpPr>
            <p:cNvPr id="170" name="tx170"/>
            <p:cNvSpPr/>
            <p:nvPr/>
          </p:nvSpPr>
          <p:spPr>
            <a:xfrm>
              <a:off x="6751302"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22.1</a:t>
              </a:r>
            </a:p>
          </p:txBody>
        </p:sp>
        <p:sp>
          <p:nvSpPr>
            <p:cNvPr id="171" name="tx171"/>
            <p:cNvSpPr/>
            <p:nvPr/>
          </p:nvSpPr>
          <p:spPr>
            <a:xfrm>
              <a:off x="424812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25.5</a:t>
              </a:r>
            </a:p>
          </p:txBody>
        </p:sp>
        <p:sp>
          <p:nvSpPr>
            <p:cNvPr id="172" name="tx172"/>
            <p:cNvSpPr/>
            <p:nvPr/>
          </p:nvSpPr>
          <p:spPr>
            <a:xfrm>
              <a:off x="7565635"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73" name="tx173"/>
            <p:cNvSpPr/>
            <p:nvPr/>
          </p:nvSpPr>
          <p:spPr>
            <a:xfrm>
              <a:off x="341909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74" name="tx174"/>
            <p:cNvSpPr/>
            <p:nvPr/>
          </p:nvSpPr>
          <p:spPr>
            <a:xfrm>
              <a:off x="6010606"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75" name="tx175"/>
            <p:cNvSpPr/>
            <p:nvPr/>
          </p:nvSpPr>
          <p:spPr>
            <a:xfrm>
              <a:off x="3515815" y="55142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76" name="tx176"/>
            <p:cNvSpPr/>
            <p:nvPr/>
          </p:nvSpPr>
          <p:spPr>
            <a:xfrm>
              <a:off x="6151972"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1461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2" name="tx182"/>
            <p:cNvSpPr/>
            <p:nvPr/>
          </p:nvSpPr>
          <p:spPr>
            <a:xfrm>
              <a:off x="601065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3" name="tx183"/>
            <p:cNvSpPr/>
            <p:nvPr/>
          </p:nvSpPr>
          <p:spPr>
            <a:xfrm>
              <a:off x="8406695"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4" name="tx184"/>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5" name="tx18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(86%) was lower than in 2019 (93%).
The number of children vaccinated with MCV1 decreased 25% compared to in 2019.
The number of surviving infants decreased approximately 19%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2822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03496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44170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83159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23833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12135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553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2971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887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38063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223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641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059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47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894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311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729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147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969807" y="5421663"/>
              <a:ext cx="487582" cy="3186"/>
            </a:xfrm>
            <a:prstGeom prst="rect">
              <a:avLst/>
            </a:prstGeom>
            <a:solidFill>
              <a:srgbClr val="1CABE2">
                <a:alpha val="100000"/>
              </a:srgbClr>
            </a:solidFill>
          </p:spPr>
          <p:txBody>
            <a:bodyPr/>
            <a:lstStyle/>
            <a:p/>
          </p:txBody>
        </p:sp>
        <p:sp>
          <p:nvSpPr>
            <p:cNvPr id="24" name="rc24"/>
            <p:cNvSpPr/>
            <p:nvPr/>
          </p:nvSpPr>
          <p:spPr>
            <a:xfrm>
              <a:off x="1511566" y="5369086"/>
              <a:ext cx="487582" cy="55763"/>
            </a:xfrm>
            <a:prstGeom prst="rect">
              <a:avLst/>
            </a:prstGeom>
            <a:solidFill>
              <a:srgbClr val="1CABE2">
                <a:alpha val="100000"/>
              </a:srgbClr>
            </a:solidFill>
          </p:spPr>
          <p:txBody>
            <a:bodyPr/>
            <a:lstStyle/>
            <a:p/>
          </p:txBody>
        </p:sp>
        <p:sp>
          <p:nvSpPr>
            <p:cNvPr id="25" name="rc25"/>
            <p:cNvSpPr/>
            <p:nvPr/>
          </p:nvSpPr>
          <p:spPr>
            <a:xfrm>
              <a:off x="2053324" y="5407324"/>
              <a:ext cx="487582" cy="17525"/>
            </a:xfrm>
            <a:prstGeom prst="rect">
              <a:avLst/>
            </a:prstGeom>
            <a:solidFill>
              <a:srgbClr val="1CABE2">
                <a:alpha val="100000"/>
              </a:srgbClr>
            </a:solidFill>
          </p:spPr>
          <p:txBody>
            <a:bodyPr/>
            <a:lstStyle/>
            <a:p/>
          </p:txBody>
        </p:sp>
        <p:sp>
          <p:nvSpPr>
            <p:cNvPr id="26" name="rc26"/>
            <p:cNvSpPr/>
            <p:nvPr/>
          </p:nvSpPr>
          <p:spPr>
            <a:xfrm>
              <a:off x="2595083" y="5343594"/>
              <a:ext cx="487582" cy="81256"/>
            </a:xfrm>
            <a:prstGeom prst="rect">
              <a:avLst/>
            </a:prstGeom>
            <a:solidFill>
              <a:srgbClr val="1CABE2">
                <a:alpha val="100000"/>
              </a:srgbClr>
            </a:solidFill>
          </p:spPr>
          <p:txBody>
            <a:bodyPr/>
            <a:lstStyle/>
            <a:p/>
          </p:txBody>
        </p:sp>
        <p:sp>
          <p:nvSpPr>
            <p:cNvPr id="27" name="rc27"/>
            <p:cNvSpPr/>
            <p:nvPr/>
          </p:nvSpPr>
          <p:spPr>
            <a:xfrm>
              <a:off x="3136842" y="5389798"/>
              <a:ext cx="487582" cy="35051"/>
            </a:xfrm>
            <a:prstGeom prst="rect">
              <a:avLst/>
            </a:prstGeom>
            <a:solidFill>
              <a:srgbClr val="1CABE2">
                <a:alpha val="100000"/>
              </a:srgbClr>
            </a:solidFill>
          </p:spPr>
          <p:txBody>
            <a:bodyPr/>
            <a:lstStyle/>
            <a:p/>
          </p:txBody>
        </p:sp>
        <p:sp>
          <p:nvSpPr>
            <p:cNvPr id="28" name="rc28"/>
            <p:cNvSpPr/>
            <p:nvPr/>
          </p:nvSpPr>
          <p:spPr>
            <a:xfrm>
              <a:off x="3678600" y="5421663"/>
              <a:ext cx="487582" cy="3186"/>
            </a:xfrm>
            <a:prstGeom prst="rect">
              <a:avLst/>
            </a:prstGeom>
            <a:solidFill>
              <a:srgbClr val="1CABE2">
                <a:alpha val="100000"/>
              </a:srgbClr>
            </a:solidFill>
          </p:spPr>
          <p:txBody>
            <a:bodyPr/>
            <a:lstStyle/>
            <a:p/>
          </p:txBody>
        </p:sp>
        <p:sp>
          <p:nvSpPr>
            <p:cNvPr id="29" name="rc29"/>
            <p:cNvSpPr/>
            <p:nvPr/>
          </p:nvSpPr>
          <p:spPr>
            <a:xfrm>
              <a:off x="4220359" y="5372272"/>
              <a:ext cx="487582" cy="52577"/>
            </a:xfrm>
            <a:prstGeom prst="rect">
              <a:avLst/>
            </a:prstGeom>
            <a:solidFill>
              <a:srgbClr val="1CABE2">
                <a:alpha val="100000"/>
              </a:srgbClr>
            </a:solidFill>
          </p:spPr>
          <p:txBody>
            <a:bodyPr/>
            <a:lstStyle/>
            <a:p/>
          </p:txBody>
        </p:sp>
        <p:sp>
          <p:nvSpPr>
            <p:cNvPr id="30" name="rc30"/>
            <p:cNvSpPr/>
            <p:nvPr/>
          </p:nvSpPr>
          <p:spPr>
            <a:xfrm>
              <a:off x="4762118" y="4099261"/>
              <a:ext cx="487582" cy="1325589"/>
            </a:xfrm>
            <a:prstGeom prst="rect">
              <a:avLst/>
            </a:prstGeom>
            <a:solidFill>
              <a:srgbClr val="1CABE2">
                <a:alpha val="100000"/>
              </a:srgbClr>
            </a:solidFill>
          </p:spPr>
          <p:txBody>
            <a:bodyPr/>
            <a:lstStyle/>
            <a:p/>
          </p:txBody>
        </p:sp>
        <p:sp>
          <p:nvSpPr>
            <p:cNvPr id="31" name="rc31"/>
            <p:cNvSpPr/>
            <p:nvPr/>
          </p:nvSpPr>
          <p:spPr>
            <a:xfrm>
              <a:off x="5303876" y="5423257"/>
              <a:ext cx="487582" cy="1593"/>
            </a:xfrm>
            <a:prstGeom prst="rect">
              <a:avLst/>
            </a:prstGeom>
            <a:solidFill>
              <a:srgbClr val="1CABE2">
                <a:alpha val="100000"/>
              </a:srgbClr>
            </a:solidFill>
          </p:spPr>
          <p:txBody>
            <a:bodyPr/>
            <a:lstStyle/>
            <a:p/>
          </p:txBody>
        </p:sp>
        <p:sp>
          <p:nvSpPr>
            <p:cNvPr id="32" name="rc32"/>
            <p:cNvSpPr/>
            <p:nvPr/>
          </p:nvSpPr>
          <p:spPr>
            <a:xfrm>
              <a:off x="6387393" y="5424850"/>
              <a:ext cx="487582" cy="0"/>
            </a:xfrm>
            <a:prstGeom prst="rect">
              <a:avLst/>
            </a:prstGeom>
            <a:solidFill>
              <a:srgbClr val="1CABE2">
                <a:alpha val="100000"/>
              </a:srgbClr>
            </a:solidFill>
          </p:spPr>
          <p:txBody>
            <a:bodyPr/>
            <a:lstStyle/>
            <a:p/>
          </p:txBody>
        </p:sp>
        <p:sp>
          <p:nvSpPr>
            <p:cNvPr id="33" name="rc33"/>
            <p:cNvSpPr/>
            <p:nvPr/>
          </p:nvSpPr>
          <p:spPr>
            <a:xfrm>
              <a:off x="6929152" y="5418477"/>
              <a:ext cx="487582" cy="6373"/>
            </a:xfrm>
            <a:prstGeom prst="rect">
              <a:avLst/>
            </a:prstGeom>
            <a:solidFill>
              <a:srgbClr val="1CABE2">
                <a:alpha val="100000"/>
              </a:srgbClr>
            </a:solidFill>
          </p:spPr>
          <p:txBody>
            <a:bodyPr/>
            <a:lstStyle/>
            <a:p/>
          </p:txBody>
        </p:sp>
        <p:sp>
          <p:nvSpPr>
            <p:cNvPr id="34" name="rc34"/>
            <p:cNvSpPr/>
            <p:nvPr/>
          </p:nvSpPr>
          <p:spPr>
            <a:xfrm>
              <a:off x="7470911" y="5381832"/>
              <a:ext cx="487582" cy="43017"/>
            </a:xfrm>
            <a:prstGeom prst="rect">
              <a:avLst/>
            </a:prstGeom>
            <a:solidFill>
              <a:srgbClr val="1CABE2">
                <a:alpha val="100000"/>
              </a:srgbClr>
            </a:solidFill>
          </p:spPr>
          <p:txBody>
            <a:bodyPr/>
            <a:lstStyle/>
            <a:p/>
          </p:txBody>
        </p:sp>
        <p:sp>
          <p:nvSpPr>
            <p:cNvPr id="35" name="pl35"/>
            <p:cNvSpPr/>
            <p:nvPr/>
          </p:nvSpPr>
          <p:spPr>
            <a:xfrm>
              <a:off x="1213598" y="1271337"/>
              <a:ext cx="6501103" cy="353490"/>
            </a:xfrm>
            <a:custGeom>
              <a:avLst/>
              <a:pathLst>
                <a:path w="6501103" h="353490">
                  <a:moveTo>
                    <a:pt x="0" y="44186"/>
                  </a:moveTo>
                  <a:lnTo>
                    <a:pt x="541758" y="44186"/>
                  </a:lnTo>
                  <a:lnTo>
                    <a:pt x="1083517" y="44186"/>
                  </a:lnTo>
                  <a:lnTo>
                    <a:pt x="1625275" y="0"/>
                  </a:lnTo>
                  <a:lnTo>
                    <a:pt x="2167034" y="0"/>
                  </a:lnTo>
                  <a:lnTo>
                    <a:pt x="2708793" y="0"/>
                  </a:lnTo>
                  <a:lnTo>
                    <a:pt x="3250551" y="88372"/>
                  </a:lnTo>
                  <a:lnTo>
                    <a:pt x="3792310" y="44186"/>
                  </a:lnTo>
                  <a:lnTo>
                    <a:pt x="4334069" y="176745"/>
                  </a:lnTo>
                  <a:lnTo>
                    <a:pt x="4875827" y="265117"/>
                  </a:lnTo>
                  <a:lnTo>
                    <a:pt x="5417586" y="309304"/>
                  </a:lnTo>
                  <a:lnTo>
                    <a:pt x="5959345" y="309304"/>
                  </a:lnTo>
                  <a:lnTo>
                    <a:pt x="6501103" y="353490"/>
                  </a:lnTo>
                </a:path>
              </a:pathLst>
            </a:custGeom>
            <a:ln w="27101" cap="flat">
              <a:solidFill>
                <a:srgbClr val="00833D">
                  <a:alpha val="100000"/>
                </a:srgbClr>
              </a:solidFill>
              <a:prstDash val="solid"/>
              <a:round/>
            </a:ln>
          </p:spPr>
          <p:txBody>
            <a:bodyPr/>
            <a:lstStyle/>
            <a:p/>
          </p:txBody>
        </p:sp>
        <p:sp>
          <p:nvSpPr>
            <p:cNvPr id="36" name="pl36"/>
            <p:cNvSpPr/>
            <p:nvPr/>
          </p:nvSpPr>
          <p:spPr>
            <a:xfrm>
              <a:off x="1213598" y="1315524"/>
              <a:ext cx="6501103" cy="353490"/>
            </a:xfrm>
            <a:custGeom>
              <a:avLst/>
              <a:pathLst>
                <a:path w="6501103" h="353490">
                  <a:moveTo>
                    <a:pt x="0" y="0"/>
                  </a:moveTo>
                  <a:lnTo>
                    <a:pt x="541758" y="44186"/>
                  </a:lnTo>
                  <a:lnTo>
                    <a:pt x="1083517" y="44186"/>
                  </a:lnTo>
                  <a:lnTo>
                    <a:pt x="1625275" y="44186"/>
                  </a:lnTo>
                  <a:lnTo>
                    <a:pt x="2167034" y="44186"/>
                  </a:lnTo>
                  <a:lnTo>
                    <a:pt x="2708793" y="44186"/>
                  </a:lnTo>
                  <a:lnTo>
                    <a:pt x="3250551" y="44186"/>
                  </a:lnTo>
                  <a:lnTo>
                    <a:pt x="3792310" y="0"/>
                  </a:lnTo>
                  <a:lnTo>
                    <a:pt x="4334069" y="88372"/>
                  </a:lnTo>
                  <a:lnTo>
                    <a:pt x="4875827" y="220931"/>
                  </a:lnTo>
                  <a:lnTo>
                    <a:pt x="5417586" y="265117"/>
                  </a:lnTo>
                  <a:lnTo>
                    <a:pt x="5959345" y="309304"/>
                  </a:lnTo>
                  <a:lnTo>
                    <a:pt x="6501103" y="353490"/>
                  </a:lnTo>
                </a:path>
              </a:pathLst>
            </a:custGeom>
            <a:ln w="27101" cap="flat">
              <a:solidFill>
                <a:srgbClr val="002759">
                  <a:alpha val="100000"/>
                </a:srgbClr>
              </a:solidFill>
              <a:prstDash val="solid"/>
              <a:round/>
            </a:ln>
          </p:spPr>
          <p:txBody>
            <a:bodyPr/>
            <a:lstStyle/>
            <a:p/>
          </p:txBody>
        </p:sp>
        <p:sp>
          <p:nvSpPr>
            <p:cNvPr id="37" name="pt37"/>
            <p:cNvSpPr/>
            <p:nvPr/>
          </p:nvSpPr>
          <p:spPr>
            <a:xfrm>
              <a:off x="1181997"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1723756"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265514"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807273"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349032"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890790"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4432549"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974308"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516066"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057825" y="15048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599584" y="15490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7141342" y="15490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683101" y="15932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1181997"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1723756"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2265514"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807273"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349032"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890790"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432549"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974308"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516066"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057825"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599584"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141342"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683101" y="16374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tx63"/>
            <p:cNvSpPr/>
            <p:nvPr/>
          </p:nvSpPr>
          <p:spPr>
            <a:xfrm>
              <a:off x="1180439" y="529327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4" name="tx64"/>
            <p:cNvSpPr/>
            <p:nvPr/>
          </p:nvSpPr>
          <p:spPr>
            <a:xfrm>
              <a:off x="1689038" y="523918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65" name="tx65"/>
            <p:cNvSpPr/>
            <p:nvPr/>
          </p:nvSpPr>
          <p:spPr>
            <a:xfrm>
              <a:off x="2230797" y="527893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66" name="tx66"/>
            <p:cNvSpPr/>
            <p:nvPr/>
          </p:nvSpPr>
          <p:spPr>
            <a:xfrm>
              <a:off x="2772556" y="521375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67" name="tx67"/>
            <p:cNvSpPr/>
            <p:nvPr/>
          </p:nvSpPr>
          <p:spPr>
            <a:xfrm>
              <a:off x="3314314" y="526141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a:t>
              </a:r>
            </a:p>
          </p:txBody>
        </p:sp>
        <p:sp>
          <p:nvSpPr>
            <p:cNvPr id="68" name="tx68"/>
            <p:cNvSpPr/>
            <p:nvPr/>
          </p:nvSpPr>
          <p:spPr>
            <a:xfrm>
              <a:off x="3889232" y="529327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9" name="tx69"/>
            <p:cNvSpPr/>
            <p:nvPr/>
          </p:nvSpPr>
          <p:spPr>
            <a:xfrm>
              <a:off x="4397832" y="524237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a:t>
              </a:r>
            </a:p>
          </p:txBody>
        </p:sp>
        <p:sp>
          <p:nvSpPr>
            <p:cNvPr id="70" name="tx70"/>
            <p:cNvSpPr/>
            <p:nvPr/>
          </p:nvSpPr>
          <p:spPr>
            <a:xfrm>
              <a:off x="4906431" y="396936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832</a:t>
              </a:r>
            </a:p>
          </p:txBody>
        </p:sp>
        <p:sp>
          <p:nvSpPr>
            <p:cNvPr id="71" name="tx71"/>
            <p:cNvSpPr/>
            <p:nvPr/>
          </p:nvSpPr>
          <p:spPr>
            <a:xfrm>
              <a:off x="5514508" y="529487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2" name="tx72"/>
            <p:cNvSpPr/>
            <p:nvPr/>
          </p:nvSpPr>
          <p:spPr>
            <a:xfrm>
              <a:off x="659802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7139784" y="529043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4" name="tx74"/>
            <p:cNvSpPr/>
            <p:nvPr/>
          </p:nvSpPr>
          <p:spPr>
            <a:xfrm>
              <a:off x="7648384" y="525344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5" name="pl75"/>
            <p:cNvSpPr/>
            <p:nvPr/>
          </p:nvSpPr>
          <p:spPr>
            <a:xfrm>
              <a:off x="7727546" y="1531390"/>
              <a:ext cx="134757" cy="85306"/>
            </a:xfrm>
            <a:custGeom>
              <a:avLst/>
              <a:pathLst>
                <a:path w="134757" h="85306">
                  <a:moveTo>
                    <a:pt x="134757" y="0"/>
                  </a:moveTo>
                  <a:lnTo>
                    <a:pt x="0" y="85306"/>
                  </a:lnTo>
                </a:path>
              </a:pathLst>
            </a:custGeom>
          </p:spPr>
          <p:txBody>
            <a:bodyPr/>
            <a:lstStyle/>
            <a:p/>
          </p:txBody>
        </p:sp>
        <p:sp>
          <p:nvSpPr>
            <p:cNvPr id="76" name="pl76"/>
            <p:cNvSpPr/>
            <p:nvPr/>
          </p:nvSpPr>
          <p:spPr>
            <a:xfrm>
              <a:off x="7728934" y="1676114"/>
              <a:ext cx="133369" cy="66539"/>
            </a:xfrm>
            <a:custGeom>
              <a:avLst/>
              <a:pathLst>
                <a:path w="133369" h="66539">
                  <a:moveTo>
                    <a:pt x="133369" y="66539"/>
                  </a:moveTo>
                  <a:lnTo>
                    <a:pt x="0" y="0"/>
                  </a:lnTo>
                </a:path>
              </a:pathLst>
            </a:custGeom>
          </p:spPr>
          <p:txBody>
            <a:bodyPr/>
            <a:lstStyle/>
            <a:p/>
          </p:txBody>
        </p:sp>
        <p:sp>
          <p:nvSpPr>
            <p:cNvPr id="77" name="pg77"/>
            <p:cNvSpPr/>
            <p:nvPr/>
          </p:nvSpPr>
          <p:spPr>
            <a:xfrm>
              <a:off x="7793724" y="141208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145320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86%</a:t>
              </a:r>
            </a:p>
          </p:txBody>
        </p:sp>
        <p:sp>
          <p:nvSpPr>
            <p:cNvPr id="79" name="pg79"/>
            <p:cNvSpPr/>
            <p:nvPr/>
          </p:nvSpPr>
          <p:spPr>
            <a:xfrm>
              <a:off x="7793724" y="168137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172249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85%</a:t>
              </a:r>
            </a:p>
          </p:txBody>
        </p:sp>
        <p:sp>
          <p:nvSpPr>
            <p:cNvPr id="81" name="rc81"/>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82" name="tx82"/>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08103" y="376778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4" name="tx84"/>
            <p:cNvSpPr/>
            <p:nvPr/>
          </p:nvSpPr>
          <p:spPr>
            <a:xfrm>
              <a:off x="508103" y="217452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5" name="tx85"/>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107137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7" name="tx97"/>
            <p:cNvSpPr/>
            <p:nvPr/>
          </p:nvSpPr>
          <p:spPr>
            <a:xfrm rot="-5400000">
              <a:off x="1613102"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8" name="tx98"/>
            <p:cNvSpPr/>
            <p:nvPr/>
          </p:nvSpPr>
          <p:spPr>
            <a:xfrm rot="-5400000">
              <a:off x="215489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9" name="tx99"/>
            <p:cNvSpPr/>
            <p:nvPr/>
          </p:nvSpPr>
          <p:spPr>
            <a:xfrm rot="-5400000">
              <a:off x="269665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0" name="tx100"/>
            <p:cNvSpPr/>
            <p:nvPr/>
          </p:nvSpPr>
          <p:spPr>
            <a:xfrm rot="-5400000">
              <a:off x="323840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1" name="tx101"/>
            <p:cNvSpPr/>
            <p:nvPr/>
          </p:nvSpPr>
          <p:spPr>
            <a:xfrm rot="-5400000">
              <a:off x="378016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2" name="tx102"/>
            <p:cNvSpPr/>
            <p:nvPr/>
          </p:nvSpPr>
          <p:spPr>
            <a:xfrm rot="-5400000">
              <a:off x="43219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3" name="tx103"/>
            <p:cNvSpPr/>
            <p:nvPr/>
          </p:nvSpPr>
          <p:spPr>
            <a:xfrm rot="-5400000">
              <a:off x="486368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4" name="tx104"/>
            <p:cNvSpPr/>
            <p:nvPr/>
          </p:nvSpPr>
          <p:spPr>
            <a:xfrm rot="-5400000">
              <a:off x="5405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5" name="tx105"/>
            <p:cNvSpPr/>
            <p:nvPr/>
          </p:nvSpPr>
          <p:spPr>
            <a:xfrm rot="-5400000">
              <a:off x="59472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6" name="tx106"/>
            <p:cNvSpPr/>
            <p:nvPr/>
          </p:nvSpPr>
          <p:spPr>
            <a:xfrm rot="-5400000">
              <a:off x="64889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7" name="tx107"/>
            <p:cNvSpPr/>
            <p:nvPr/>
          </p:nvSpPr>
          <p:spPr>
            <a:xfrm rot="-5400000">
              <a:off x="7030689"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8" name="tx108"/>
            <p:cNvSpPr/>
            <p:nvPr/>
          </p:nvSpPr>
          <p:spPr>
            <a:xfrm rot="-5400000">
              <a:off x="75724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9" name="tx109"/>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0" name="tx110"/>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1" name="tx111"/>
            <p:cNvSpPr/>
            <p:nvPr/>
          </p:nvSpPr>
          <p:spPr>
            <a:xfrm>
              <a:off x="1996147" y="401416"/>
              <a:ext cx="55319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Lithuania, 2012-2024</a:t>
              </a:r>
            </a:p>
          </p:txBody>
        </p:sp>
        <p:sp>
          <p:nvSpPr>
            <p:cNvPr id="112" name="tx11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3" name="tx11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4" name="tx11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5" name="tx11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27 confirmed measles cases in Lithuania. In the same year, MCV1 coverage was 86% and MCV2 coverage was 85%.
The number of cases in 2024 was 6.8 times more cases than in 2023 (n=4).
The highest number of measles cases was reported in 2019 (n=832). In this year, MCV1 coverage was 93%.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3549951"/>
              <a:ext cx="3520101" cy="861185"/>
            </a:xfrm>
            <a:custGeom>
              <a:avLst/>
              <a:pathLst>
                <a:path w="3520101" h="861185">
                  <a:moveTo>
                    <a:pt x="0" y="0"/>
                  </a:moveTo>
                  <a:lnTo>
                    <a:pt x="146670" y="344474"/>
                  </a:lnTo>
                  <a:lnTo>
                    <a:pt x="293341" y="344474"/>
                  </a:lnTo>
                  <a:lnTo>
                    <a:pt x="440012" y="172237"/>
                  </a:lnTo>
                  <a:lnTo>
                    <a:pt x="586683" y="861185"/>
                  </a:lnTo>
                  <a:lnTo>
                    <a:pt x="733354" y="172237"/>
                  </a:lnTo>
                  <a:lnTo>
                    <a:pt x="880025" y="172237"/>
                  </a:lnTo>
                  <a:lnTo>
                    <a:pt x="1026696" y="172237"/>
                  </a:lnTo>
                  <a:lnTo>
                    <a:pt x="1173367" y="861185"/>
                  </a:lnTo>
                  <a:lnTo>
                    <a:pt x="1320038" y="861185"/>
                  </a:lnTo>
                  <a:lnTo>
                    <a:pt x="1466709" y="344474"/>
                  </a:lnTo>
                  <a:lnTo>
                    <a:pt x="1613379" y="344474"/>
                  </a:lnTo>
                  <a:lnTo>
                    <a:pt x="1760050" y="172237"/>
                  </a:lnTo>
                  <a:lnTo>
                    <a:pt x="1906721" y="172237"/>
                  </a:lnTo>
                  <a:lnTo>
                    <a:pt x="2053392" y="172237"/>
                  </a:lnTo>
                  <a:lnTo>
                    <a:pt x="2200063" y="172237"/>
                  </a:lnTo>
                  <a:lnTo>
                    <a:pt x="2346734" y="344474"/>
                  </a:lnTo>
                  <a:lnTo>
                    <a:pt x="2493405" y="344474"/>
                  </a:lnTo>
                  <a:lnTo>
                    <a:pt x="2640076" y="344474"/>
                  </a:lnTo>
                  <a:lnTo>
                    <a:pt x="2786747" y="172237"/>
                  </a:lnTo>
                  <a:lnTo>
                    <a:pt x="2933418" y="172237"/>
                  </a:lnTo>
                  <a:lnTo>
                    <a:pt x="3080089" y="344474"/>
                  </a:lnTo>
                  <a:lnTo>
                    <a:pt x="3226759" y="344474"/>
                  </a:lnTo>
                  <a:lnTo>
                    <a:pt x="3373430" y="344474"/>
                  </a:lnTo>
                  <a:lnTo>
                    <a:pt x="3520101" y="344474"/>
                  </a:lnTo>
                </a:path>
              </a:pathLst>
            </a:custGeom>
            <a:ln w="27101" cap="flat">
              <a:solidFill>
                <a:srgbClr val="0058AB">
                  <a:alpha val="80000"/>
                </a:srgbClr>
              </a:solidFill>
              <a:prstDash val="solid"/>
              <a:round/>
            </a:ln>
          </p:spPr>
          <p:txBody>
            <a:bodyPr/>
            <a:lstStyle/>
            <a:p/>
          </p:txBody>
        </p:sp>
        <p:sp>
          <p:nvSpPr>
            <p:cNvPr id="24" name="pl24"/>
            <p:cNvSpPr/>
            <p:nvPr/>
          </p:nvSpPr>
          <p:spPr>
            <a:xfrm>
              <a:off x="943464" y="2172054"/>
              <a:ext cx="3520101" cy="1377896"/>
            </a:xfrm>
            <a:custGeom>
              <a:avLst/>
              <a:pathLst>
                <a:path w="3520101" h="1377896">
                  <a:moveTo>
                    <a:pt x="0" y="0"/>
                  </a:moveTo>
                  <a:lnTo>
                    <a:pt x="146670" y="172237"/>
                  </a:lnTo>
                  <a:lnTo>
                    <a:pt x="293341" y="0"/>
                  </a:lnTo>
                  <a:lnTo>
                    <a:pt x="440012" y="344474"/>
                  </a:lnTo>
                  <a:lnTo>
                    <a:pt x="586683" y="516711"/>
                  </a:lnTo>
                  <a:lnTo>
                    <a:pt x="733354" y="344474"/>
                  </a:lnTo>
                  <a:lnTo>
                    <a:pt x="880025" y="516711"/>
                  </a:lnTo>
                  <a:lnTo>
                    <a:pt x="1026696" y="516711"/>
                  </a:lnTo>
                  <a:lnTo>
                    <a:pt x="1173367" y="861185"/>
                  </a:lnTo>
                  <a:lnTo>
                    <a:pt x="1320038" y="1033422"/>
                  </a:lnTo>
                  <a:lnTo>
                    <a:pt x="1466709" y="1205659"/>
                  </a:lnTo>
                  <a:lnTo>
                    <a:pt x="1613379" y="1205659"/>
                  </a:lnTo>
                  <a:lnTo>
                    <a:pt x="1760050" y="1205659"/>
                  </a:lnTo>
                  <a:lnTo>
                    <a:pt x="1906721" y="1205659"/>
                  </a:lnTo>
                  <a:lnTo>
                    <a:pt x="2053392" y="1377896"/>
                  </a:lnTo>
                  <a:lnTo>
                    <a:pt x="2200063" y="1377896"/>
                  </a:lnTo>
                  <a:lnTo>
                    <a:pt x="2346734" y="1377896"/>
                  </a:lnTo>
                  <a:lnTo>
                    <a:pt x="2493405" y="1377896"/>
                  </a:lnTo>
                  <a:lnTo>
                    <a:pt x="2640076" y="1377896"/>
                  </a:lnTo>
                  <a:lnTo>
                    <a:pt x="2786747" y="1377896"/>
                  </a:lnTo>
                  <a:lnTo>
                    <a:pt x="2933418" y="1377896"/>
                  </a:lnTo>
                  <a:lnTo>
                    <a:pt x="3080089" y="1205659"/>
                  </a:lnTo>
                  <a:lnTo>
                    <a:pt x="3226759" y="1377896"/>
                  </a:lnTo>
                  <a:lnTo>
                    <a:pt x="3373430" y="1377896"/>
                  </a:lnTo>
                  <a:lnTo>
                    <a:pt x="3520101" y="1377896"/>
                  </a:lnTo>
                </a:path>
              </a:pathLst>
            </a:custGeom>
            <a:ln w="27101" cap="flat">
              <a:solidFill>
                <a:srgbClr val="1CABE2">
                  <a:alpha val="80000"/>
                </a:srgbClr>
              </a:solidFill>
              <a:prstDash val="solid"/>
              <a:round/>
            </a:ln>
          </p:spPr>
          <p:txBody>
            <a:bodyPr/>
            <a:lstStyle/>
            <a:p/>
          </p:txBody>
        </p:sp>
        <p:sp>
          <p:nvSpPr>
            <p:cNvPr id="25" name="pl25"/>
            <p:cNvSpPr/>
            <p:nvPr/>
          </p:nvSpPr>
          <p:spPr>
            <a:xfrm>
              <a:off x="943464" y="3894425"/>
              <a:ext cx="3520101" cy="344474"/>
            </a:xfrm>
            <a:custGeom>
              <a:avLst/>
              <a:pathLst>
                <a:path w="3520101" h="344474">
                  <a:moveTo>
                    <a:pt x="0" y="0"/>
                  </a:moveTo>
                  <a:lnTo>
                    <a:pt x="146670" y="0"/>
                  </a:lnTo>
                  <a:lnTo>
                    <a:pt x="293341" y="172237"/>
                  </a:lnTo>
                  <a:lnTo>
                    <a:pt x="440012" y="172237"/>
                  </a:lnTo>
                  <a:lnTo>
                    <a:pt x="586683" y="172237"/>
                  </a:lnTo>
                  <a:lnTo>
                    <a:pt x="733354" y="172237"/>
                  </a:lnTo>
                  <a:lnTo>
                    <a:pt x="880025" y="344474"/>
                  </a:lnTo>
                  <a:lnTo>
                    <a:pt x="1026696" y="172237"/>
                  </a:lnTo>
                  <a:lnTo>
                    <a:pt x="1173367" y="344474"/>
                  </a:lnTo>
                  <a:lnTo>
                    <a:pt x="1320038" y="172237"/>
                  </a:lnTo>
                  <a:lnTo>
                    <a:pt x="1466709" y="172237"/>
                  </a:lnTo>
                  <a:lnTo>
                    <a:pt x="1613379" y="344474"/>
                  </a:lnTo>
                  <a:lnTo>
                    <a:pt x="1760050" y="172237"/>
                  </a:lnTo>
                  <a:lnTo>
                    <a:pt x="1906721" y="0"/>
                  </a:lnTo>
                  <a:lnTo>
                    <a:pt x="2053392" y="172237"/>
                  </a:lnTo>
                  <a:lnTo>
                    <a:pt x="2200063" y="172237"/>
                  </a:lnTo>
                  <a:lnTo>
                    <a:pt x="2346734" y="172237"/>
                  </a:lnTo>
                  <a:lnTo>
                    <a:pt x="2493405" y="172237"/>
                  </a:lnTo>
                  <a:lnTo>
                    <a:pt x="2640076" y="172237"/>
                  </a:lnTo>
                  <a:lnTo>
                    <a:pt x="2786747" y="172237"/>
                  </a:lnTo>
                  <a:lnTo>
                    <a:pt x="2933418" y="172237"/>
                  </a:lnTo>
                  <a:lnTo>
                    <a:pt x="3080089" y="17223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6" name="pl26"/>
            <p:cNvSpPr/>
            <p:nvPr/>
          </p:nvSpPr>
          <p:spPr>
            <a:xfrm>
              <a:off x="943464" y="3549951"/>
              <a:ext cx="3520101" cy="861185"/>
            </a:xfrm>
            <a:custGeom>
              <a:avLst/>
              <a:pathLst>
                <a:path w="3520101" h="861185">
                  <a:moveTo>
                    <a:pt x="0" y="0"/>
                  </a:moveTo>
                  <a:lnTo>
                    <a:pt x="146670" y="344474"/>
                  </a:lnTo>
                  <a:lnTo>
                    <a:pt x="293341" y="344474"/>
                  </a:lnTo>
                  <a:lnTo>
                    <a:pt x="440012" y="172237"/>
                  </a:lnTo>
                  <a:lnTo>
                    <a:pt x="586683" y="861185"/>
                  </a:lnTo>
                  <a:lnTo>
                    <a:pt x="733354" y="172237"/>
                  </a:lnTo>
                  <a:lnTo>
                    <a:pt x="880025" y="172237"/>
                  </a:lnTo>
                  <a:lnTo>
                    <a:pt x="1026696" y="172237"/>
                  </a:lnTo>
                  <a:lnTo>
                    <a:pt x="1173367" y="861185"/>
                  </a:lnTo>
                  <a:lnTo>
                    <a:pt x="1320038" y="861185"/>
                  </a:lnTo>
                  <a:lnTo>
                    <a:pt x="1466709" y="344474"/>
                  </a:lnTo>
                  <a:lnTo>
                    <a:pt x="1613379" y="344474"/>
                  </a:lnTo>
                  <a:lnTo>
                    <a:pt x="1760050" y="172237"/>
                  </a:lnTo>
                  <a:lnTo>
                    <a:pt x="1906721" y="172237"/>
                  </a:lnTo>
                  <a:lnTo>
                    <a:pt x="2053392" y="172237"/>
                  </a:lnTo>
                  <a:lnTo>
                    <a:pt x="2200063" y="172237"/>
                  </a:lnTo>
                  <a:lnTo>
                    <a:pt x="2346734" y="344474"/>
                  </a:lnTo>
                  <a:lnTo>
                    <a:pt x="2493405" y="344474"/>
                  </a:lnTo>
                  <a:lnTo>
                    <a:pt x="2640076" y="344474"/>
                  </a:lnTo>
                  <a:lnTo>
                    <a:pt x="2786747" y="172237"/>
                  </a:lnTo>
                  <a:lnTo>
                    <a:pt x="2933418" y="172237"/>
                  </a:lnTo>
                  <a:lnTo>
                    <a:pt x="3080089" y="344474"/>
                  </a:lnTo>
                  <a:lnTo>
                    <a:pt x="3226759" y="344474"/>
                  </a:lnTo>
                  <a:lnTo>
                    <a:pt x="3373430" y="344474"/>
                  </a:lnTo>
                  <a:lnTo>
                    <a:pt x="3520101" y="344474"/>
                  </a:lnTo>
                </a:path>
              </a:pathLst>
            </a:custGeom>
            <a:ln w="43362" cap="flat">
              <a:solidFill>
                <a:srgbClr val="000000">
                  <a:alpha val="100000"/>
                </a:srgbClr>
              </a:solidFill>
              <a:prstDash val="solid"/>
              <a:round/>
            </a:ln>
          </p:spPr>
          <p:txBody>
            <a:bodyPr/>
            <a:lstStyle/>
            <a:p/>
          </p:txBody>
        </p:sp>
        <p:sp>
          <p:nvSpPr>
            <p:cNvPr id="27" name="pl27"/>
            <p:cNvSpPr/>
            <p:nvPr/>
          </p:nvSpPr>
          <p:spPr>
            <a:xfrm>
              <a:off x="943464" y="3549951"/>
              <a:ext cx="3520101" cy="861185"/>
            </a:xfrm>
            <a:custGeom>
              <a:avLst/>
              <a:pathLst>
                <a:path w="3520101" h="861185">
                  <a:moveTo>
                    <a:pt x="0" y="0"/>
                  </a:moveTo>
                  <a:lnTo>
                    <a:pt x="146670" y="344474"/>
                  </a:lnTo>
                  <a:lnTo>
                    <a:pt x="293341" y="344474"/>
                  </a:lnTo>
                  <a:lnTo>
                    <a:pt x="440012" y="172237"/>
                  </a:lnTo>
                  <a:lnTo>
                    <a:pt x="586683" y="861185"/>
                  </a:lnTo>
                  <a:lnTo>
                    <a:pt x="733354" y="172237"/>
                  </a:lnTo>
                  <a:lnTo>
                    <a:pt x="880025" y="172237"/>
                  </a:lnTo>
                  <a:lnTo>
                    <a:pt x="1026696" y="172237"/>
                  </a:lnTo>
                  <a:lnTo>
                    <a:pt x="1173367" y="861185"/>
                  </a:lnTo>
                  <a:lnTo>
                    <a:pt x="1320038" y="861185"/>
                  </a:lnTo>
                  <a:lnTo>
                    <a:pt x="1466709" y="344474"/>
                  </a:lnTo>
                  <a:lnTo>
                    <a:pt x="1613379" y="344474"/>
                  </a:lnTo>
                  <a:lnTo>
                    <a:pt x="1760050" y="172237"/>
                  </a:lnTo>
                  <a:lnTo>
                    <a:pt x="1906721" y="172237"/>
                  </a:lnTo>
                  <a:lnTo>
                    <a:pt x="2053392" y="172237"/>
                  </a:lnTo>
                  <a:lnTo>
                    <a:pt x="2200063" y="172237"/>
                  </a:lnTo>
                  <a:lnTo>
                    <a:pt x="2346734" y="344474"/>
                  </a:lnTo>
                  <a:lnTo>
                    <a:pt x="2493405" y="344474"/>
                  </a:lnTo>
                  <a:lnTo>
                    <a:pt x="2640076" y="344474"/>
                  </a:lnTo>
                  <a:lnTo>
                    <a:pt x="2786747" y="172237"/>
                  </a:lnTo>
                  <a:lnTo>
                    <a:pt x="2933418" y="172237"/>
                  </a:lnTo>
                  <a:lnTo>
                    <a:pt x="3080089" y="344474"/>
                  </a:lnTo>
                  <a:lnTo>
                    <a:pt x="3226759" y="344474"/>
                  </a:lnTo>
                  <a:lnTo>
                    <a:pt x="3373430" y="344474"/>
                  </a:lnTo>
                  <a:lnTo>
                    <a:pt x="3520101" y="344474"/>
                  </a:lnTo>
                </a:path>
              </a:pathLst>
            </a:custGeom>
            <a:ln w="27101" cap="flat">
              <a:solidFill>
                <a:srgbClr val="0058AB">
                  <a:alpha val="100000"/>
                </a:srgbClr>
              </a:solidFill>
              <a:prstDash val="solid"/>
              <a:round/>
            </a:ln>
          </p:spPr>
          <p:txBody>
            <a:bodyPr/>
            <a:lstStyle/>
            <a:p/>
          </p:txBody>
        </p:sp>
        <p:sp>
          <p:nvSpPr>
            <p:cNvPr id="28" name="pl28"/>
            <p:cNvSpPr/>
            <p:nvPr/>
          </p:nvSpPr>
          <p:spPr>
            <a:xfrm>
              <a:off x="76745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3033239"/>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3205477"/>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3377714"/>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3205477"/>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3205477"/>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3377714"/>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377714"/>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2966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299678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8" name="pg38"/>
            <p:cNvSpPr/>
            <p:nvPr/>
          </p:nvSpPr>
          <p:spPr>
            <a:xfrm>
              <a:off x="1618330" y="31389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8683" y="316926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0" name="pg40"/>
            <p:cNvSpPr/>
            <p:nvPr/>
          </p:nvSpPr>
          <p:spPr>
            <a:xfrm>
              <a:off x="2351684" y="33111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82037" y="333992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3085039" y="31389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15392" y="316926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4" name="pg44"/>
            <p:cNvSpPr/>
            <p:nvPr/>
          </p:nvSpPr>
          <p:spPr>
            <a:xfrm>
              <a:off x="3671722" y="31389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02076" y="316926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6" name="pg46"/>
            <p:cNvSpPr/>
            <p:nvPr/>
          </p:nvSpPr>
          <p:spPr>
            <a:xfrm>
              <a:off x="4258406" y="33111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88759" y="333992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8" name="pg48"/>
            <p:cNvSpPr/>
            <p:nvPr/>
          </p:nvSpPr>
          <p:spPr>
            <a:xfrm>
              <a:off x="4405077" y="33111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333992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50" name="tx50"/>
            <p:cNvSpPr/>
            <p:nvPr/>
          </p:nvSpPr>
          <p:spPr>
            <a:xfrm>
              <a:off x="4523855" y="3510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8539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2" name="tx52"/>
            <p:cNvSpPr/>
            <p:nvPr/>
          </p:nvSpPr>
          <p:spPr>
            <a:xfrm>
              <a:off x="603197"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4" name="tx64"/>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122833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22833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15402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291648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495439" y="6102617"/>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Lithuania</a:t>
              </a:r>
            </a:p>
          </p:txBody>
        </p:sp>
        <p:sp>
          <p:nvSpPr>
            <p:cNvPr id="71" name="tx71"/>
            <p:cNvSpPr/>
            <p:nvPr/>
          </p:nvSpPr>
          <p:spPr>
            <a:xfrm>
              <a:off x="242112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183581"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3" name="tx73"/>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3205477"/>
              <a:ext cx="3520101" cy="1894607"/>
            </a:xfrm>
            <a:custGeom>
              <a:avLst/>
              <a:pathLst>
                <a:path w="3520101" h="1894607">
                  <a:moveTo>
                    <a:pt x="0" y="861185"/>
                  </a:moveTo>
                  <a:lnTo>
                    <a:pt x="146670" y="1033422"/>
                  </a:lnTo>
                  <a:lnTo>
                    <a:pt x="293341" y="1205659"/>
                  </a:lnTo>
                  <a:lnTo>
                    <a:pt x="440012" y="1205659"/>
                  </a:lnTo>
                  <a:lnTo>
                    <a:pt x="586683" y="1894607"/>
                  </a:lnTo>
                  <a:lnTo>
                    <a:pt x="733354" y="1033422"/>
                  </a:lnTo>
                  <a:lnTo>
                    <a:pt x="880025" y="1033422"/>
                  </a:lnTo>
                  <a:lnTo>
                    <a:pt x="1026696" y="861185"/>
                  </a:lnTo>
                  <a:lnTo>
                    <a:pt x="1173367" y="1377896"/>
                  </a:lnTo>
                  <a:lnTo>
                    <a:pt x="1320038" y="861185"/>
                  </a:lnTo>
                  <a:lnTo>
                    <a:pt x="1466709" y="861185"/>
                  </a:lnTo>
                  <a:lnTo>
                    <a:pt x="1613379" y="1033422"/>
                  </a:lnTo>
                  <a:lnTo>
                    <a:pt x="1760050" y="516711"/>
                  </a:lnTo>
                  <a:lnTo>
                    <a:pt x="1906721" y="516711"/>
                  </a:lnTo>
                  <a:lnTo>
                    <a:pt x="2053392" y="516711"/>
                  </a:lnTo>
                  <a:lnTo>
                    <a:pt x="2200063" y="688948"/>
                  </a:lnTo>
                  <a:lnTo>
                    <a:pt x="2346734" y="688948"/>
                  </a:lnTo>
                  <a:lnTo>
                    <a:pt x="2493405" y="688948"/>
                  </a:lnTo>
                  <a:lnTo>
                    <a:pt x="2640076" y="688948"/>
                  </a:lnTo>
                  <a:lnTo>
                    <a:pt x="2786747" y="688948"/>
                  </a:lnTo>
                  <a:lnTo>
                    <a:pt x="2933418" y="344474"/>
                  </a:lnTo>
                  <a:lnTo>
                    <a:pt x="3080089" y="344474"/>
                  </a:lnTo>
                  <a:lnTo>
                    <a:pt x="3226759" y="172237"/>
                  </a:lnTo>
                  <a:lnTo>
                    <a:pt x="3373430" y="172237"/>
                  </a:lnTo>
                  <a:lnTo>
                    <a:pt x="3520101" y="0"/>
                  </a:lnTo>
                </a:path>
              </a:pathLst>
            </a:custGeom>
            <a:ln w="27101" cap="flat">
              <a:solidFill>
                <a:srgbClr val="0058AB">
                  <a:alpha val="80000"/>
                </a:srgbClr>
              </a:solidFill>
              <a:prstDash val="solid"/>
              <a:round/>
            </a:ln>
          </p:spPr>
          <p:txBody>
            <a:bodyPr/>
            <a:lstStyle/>
            <a:p/>
          </p:txBody>
        </p:sp>
        <p:sp>
          <p:nvSpPr>
            <p:cNvPr id="93" name="pl93"/>
            <p:cNvSpPr/>
            <p:nvPr/>
          </p:nvSpPr>
          <p:spPr>
            <a:xfrm>
              <a:off x="5308715" y="1999817"/>
              <a:ext cx="3520101" cy="1550133"/>
            </a:xfrm>
            <a:custGeom>
              <a:avLst/>
              <a:pathLst>
                <a:path w="3520101" h="1550133">
                  <a:moveTo>
                    <a:pt x="0" y="0"/>
                  </a:moveTo>
                  <a:lnTo>
                    <a:pt x="146670" y="172237"/>
                  </a:lnTo>
                  <a:lnTo>
                    <a:pt x="293341" y="172237"/>
                  </a:lnTo>
                  <a:lnTo>
                    <a:pt x="440012" y="344474"/>
                  </a:lnTo>
                  <a:lnTo>
                    <a:pt x="586683" y="516711"/>
                  </a:lnTo>
                  <a:lnTo>
                    <a:pt x="733354" y="516711"/>
                  </a:lnTo>
                  <a:lnTo>
                    <a:pt x="880025" y="688948"/>
                  </a:lnTo>
                  <a:lnTo>
                    <a:pt x="1026696" y="861185"/>
                  </a:lnTo>
                  <a:lnTo>
                    <a:pt x="1173367" y="1033422"/>
                  </a:lnTo>
                  <a:lnTo>
                    <a:pt x="1320038" y="1205659"/>
                  </a:lnTo>
                  <a:lnTo>
                    <a:pt x="1466709" y="1377896"/>
                  </a:lnTo>
                  <a:lnTo>
                    <a:pt x="1613379" y="1377896"/>
                  </a:lnTo>
                  <a:lnTo>
                    <a:pt x="1760050" y="1377896"/>
                  </a:lnTo>
                  <a:lnTo>
                    <a:pt x="1906721" y="1550133"/>
                  </a:lnTo>
                  <a:lnTo>
                    <a:pt x="2053392" y="1377896"/>
                  </a:lnTo>
                  <a:lnTo>
                    <a:pt x="2200063" y="1550133"/>
                  </a:lnTo>
                  <a:lnTo>
                    <a:pt x="2346734" y="1377896"/>
                  </a:lnTo>
                  <a:lnTo>
                    <a:pt x="2493405" y="1377896"/>
                  </a:lnTo>
                  <a:lnTo>
                    <a:pt x="2640076" y="1550133"/>
                  </a:lnTo>
                  <a:lnTo>
                    <a:pt x="2786747" y="1550133"/>
                  </a:lnTo>
                  <a:lnTo>
                    <a:pt x="2933418" y="1550133"/>
                  </a:lnTo>
                  <a:lnTo>
                    <a:pt x="3080089" y="1377896"/>
                  </a:lnTo>
                  <a:lnTo>
                    <a:pt x="3226759" y="1205659"/>
                  </a:lnTo>
                  <a:lnTo>
                    <a:pt x="3373430" y="1205659"/>
                  </a:lnTo>
                  <a:lnTo>
                    <a:pt x="3520101" y="1377896"/>
                  </a:lnTo>
                </a:path>
              </a:pathLst>
            </a:custGeom>
            <a:ln w="27101" cap="flat">
              <a:solidFill>
                <a:srgbClr val="1CABE2">
                  <a:alpha val="80000"/>
                </a:srgbClr>
              </a:solidFill>
              <a:prstDash val="solid"/>
              <a:round/>
            </a:ln>
          </p:spPr>
          <p:txBody>
            <a:bodyPr/>
            <a:lstStyle/>
            <a:p/>
          </p:txBody>
        </p:sp>
        <p:sp>
          <p:nvSpPr>
            <p:cNvPr id="94" name="pl94"/>
            <p:cNvSpPr/>
            <p:nvPr/>
          </p:nvSpPr>
          <p:spPr>
            <a:xfrm>
              <a:off x="5308715" y="3549951"/>
              <a:ext cx="3520101" cy="344474"/>
            </a:xfrm>
            <a:custGeom>
              <a:avLst/>
              <a:pathLst>
                <a:path w="3520101" h="344474">
                  <a:moveTo>
                    <a:pt x="0" y="0"/>
                  </a:moveTo>
                  <a:lnTo>
                    <a:pt x="146670" y="0"/>
                  </a:lnTo>
                  <a:lnTo>
                    <a:pt x="293341" y="0"/>
                  </a:lnTo>
                  <a:lnTo>
                    <a:pt x="440012" y="172237"/>
                  </a:lnTo>
                  <a:lnTo>
                    <a:pt x="586683" y="172237"/>
                  </a:lnTo>
                  <a:lnTo>
                    <a:pt x="733354" y="0"/>
                  </a:lnTo>
                  <a:lnTo>
                    <a:pt x="880025" y="172237"/>
                  </a:lnTo>
                  <a:lnTo>
                    <a:pt x="1026696" y="172237"/>
                  </a:lnTo>
                  <a:lnTo>
                    <a:pt x="1173367" y="172237"/>
                  </a:lnTo>
                  <a:lnTo>
                    <a:pt x="1320038" y="0"/>
                  </a:lnTo>
                  <a:lnTo>
                    <a:pt x="1466709" y="172237"/>
                  </a:lnTo>
                  <a:lnTo>
                    <a:pt x="1613379" y="172237"/>
                  </a:lnTo>
                  <a:lnTo>
                    <a:pt x="1760050" y="172237"/>
                  </a:lnTo>
                  <a:lnTo>
                    <a:pt x="1906721" y="344474"/>
                  </a:lnTo>
                  <a:lnTo>
                    <a:pt x="2053392" y="344474"/>
                  </a:lnTo>
                  <a:lnTo>
                    <a:pt x="2200063" y="344474"/>
                  </a:lnTo>
                  <a:lnTo>
                    <a:pt x="2346734" y="344474"/>
                  </a:lnTo>
                  <a:lnTo>
                    <a:pt x="2493405" y="344474"/>
                  </a:lnTo>
                  <a:lnTo>
                    <a:pt x="2640076" y="344474"/>
                  </a:lnTo>
                  <a:lnTo>
                    <a:pt x="2786747" y="344474"/>
                  </a:lnTo>
                  <a:lnTo>
                    <a:pt x="2933418" y="344474"/>
                  </a:lnTo>
                  <a:lnTo>
                    <a:pt x="3080089" y="344474"/>
                  </a:lnTo>
                  <a:lnTo>
                    <a:pt x="3226759" y="344474"/>
                  </a:lnTo>
                  <a:lnTo>
                    <a:pt x="3373430" y="344474"/>
                  </a:lnTo>
                  <a:lnTo>
                    <a:pt x="3520101" y="344474"/>
                  </a:lnTo>
                </a:path>
              </a:pathLst>
            </a:custGeom>
            <a:ln w="27101" cap="flat">
              <a:solidFill>
                <a:srgbClr val="00833D">
                  <a:alpha val="80000"/>
                </a:srgbClr>
              </a:solidFill>
              <a:prstDash val="solid"/>
              <a:round/>
            </a:ln>
          </p:spPr>
          <p:txBody>
            <a:bodyPr/>
            <a:lstStyle/>
            <a:p/>
          </p:txBody>
        </p:sp>
        <p:sp>
          <p:nvSpPr>
            <p:cNvPr id="95" name="pl95"/>
            <p:cNvSpPr/>
            <p:nvPr/>
          </p:nvSpPr>
          <p:spPr>
            <a:xfrm>
              <a:off x="5308715" y="3205477"/>
              <a:ext cx="3520101" cy="1894607"/>
            </a:xfrm>
            <a:custGeom>
              <a:avLst/>
              <a:pathLst>
                <a:path w="3520101" h="1894607">
                  <a:moveTo>
                    <a:pt x="0" y="861185"/>
                  </a:moveTo>
                  <a:lnTo>
                    <a:pt x="146670" y="1033422"/>
                  </a:lnTo>
                  <a:lnTo>
                    <a:pt x="293341" y="1205659"/>
                  </a:lnTo>
                  <a:lnTo>
                    <a:pt x="440012" y="1205659"/>
                  </a:lnTo>
                  <a:lnTo>
                    <a:pt x="586683" y="1894607"/>
                  </a:lnTo>
                  <a:lnTo>
                    <a:pt x="733354" y="1033422"/>
                  </a:lnTo>
                  <a:lnTo>
                    <a:pt x="880025" y="1033422"/>
                  </a:lnTo>
                  <a:lnTo>
                    <a:pt x="1026696" y="861185"/>
                  </a:lnTo>
                  <a:lnTo>
                    <a:pt x="1173367" y="1377896"/>
                  </a:lnTo>
                  <a:lnTo>
                    <a:pt x="1320038" y="861185"/>
                  </a:lnTo>
                  <a:lnTo>
                    <a:pt x="1466709" y="861185"/>
                  </a:lnTo>
                  <a:lnTo>
                    <a:pt x="1613379" y="1033422"/>
                  </a:lnTo>
                  <a:lnTo>
                    <a:pt x="1760050" y="516711"/>
                  </a:lnTo>
                  <a:lnTo>
                    <a:pt x="1906721" y="516711"/>
                  </a:lnTo>
                  <a:lnTo>
                    <a:pt x="2053392" y="516711"/>
                  </a:lnTo>
                  <a:lnTo>
                    <a:pt x="2200063" y="688948"/>
                  </a:lnTo>
                  <a:lnTo>
                    <a:pt x="2346734" y="688948"/>
                  </a:lnTo>
                  <a:lnTo>
                    <a:pt x="2493405" y="688948"/>
                  </a:lnTo>
                  <a:lnTo>
                    <a:pt x="2640076" y="688948"/>
                  </a:lnTo>
                  <a:lnTo>
                    <a:pt x="2786747" y="688948"/>
                  </a:lnTo>
                  <a:lnTo>
                    <a:pt x="2933418" y="344474"/>
                  </a:lnTo>
                  <a:lnTo>
                    <a:pt x="3080089" y="344474"/>
                  </a:lnTo>
                  <a:lnTo>
                    <a:pt x="3226759" y="172237"/>
                  </a:lnTo>
                  <a:lnTo>
                    <a:pt x="3373430" y="172237"/>
                  </a:lnTo>
                  <a:lnTo>
                    <a:pt x="3520101" y="0"/>
                  </a:lnTo>
                </a:path>
              </a:pathLst>
            </a:custGeom>
            <a:ln w="43362" cap="flat">
              <a:solidFill>
                <a:srgbClr val="000000">
                  <a:alpha val="100000"/>
                </a:srgbClr>
              </a:solidFill>
              <a:prstDash val="solid"/>
              <a:round/>
            </a:ln>
          </p:spPr>
          <p:txBody>
            <a:bodyPr/>
            <a:lstStyle/>
            <a:p/>
          </p:txBody>
        </p:sp>
        <p:sp>
          <p:nvSpPr>
            <p:cNvPr id="96" name="pl96"/>
            <p:cNvSpPr/>
            <p:nvPr/>
          </p:nvSpPr>
          <p:spPr>
            <a:xfrm>
              <a:off x="5308715" y="3205477"/>
              <a:ext cx="3520101" cy="1894607"/>
            </a:xfrm>
            <a:custGeom>
              <a:avLst/>
              <a:pathLst>
                <a:path w="3520101" h="1894607">
                  <a:moveTo>
                    <a:pt x="0" y="861185"/>
                  </a:moveTo>
                  <a:lnTo>
                    <a:pt x="146670" y="1033422"/>
                  </a:lnTo>
                  <a:lnTo>
                    <a:pt x="293341" y="1205659"/>
                  </a:lnTo>
                  <a:lnTo>
                    <a:pt x="440012" y="1205659"/>
                  </a:lnTo>
                  <a:lnTo>
                    <a:pt x="586683" y="1894607"/>
                  </a:lnTo>
                  <a:lnTo>
                    <a:pt x="733354" y="1033422"/>
                  </a:lnTo>
                  <a:lnTo>
                    <a:pt x="880025" y="1033422"/>
                  </a:lnTo>
                  <a:lnTo>
                    <a:pt x="1026696" y="861185"/>
                  </a:lnTo>
                  <a:lnTo>
                    <a:pt x="1173367" y="1377896"/>
                  </a:lnTo>
                  <a:lnTo>
                    <a:pt x="1320038" y="861185"/>
                  </a:lnTo>
                  <a:lnTo>
                    <a:pt x="1466709" y="861185"/>
                  </a:lnTo>
                  <a:lnTo>
                    <a:pt x="1613379" y="1033422"/>
                  </a:lnTo>
                  <a:lnTo>
                    <a:pt x="1760050" y="516711"/>
                  </a:lnTo>
                  <a:lnTo>
                    <a:pt x="1906721" y="516711"/>
                  </a:lnTo>
                  <a:lnTo>
                    <a:pt x="2053392" y="516711"/>
                  </a:lnTo>
                  <a:lnTo>
                    <a:pt x="2200063" y="688948"/>
                  </a:lnTo>
                  <a:lnTo>
                    <a:pt x="2346734" y="688948"/>
                  </a:lnTo>
                  <a:lnTo>
                    <a:pt x="2493405" y="688948"/>
                  </a:lnTo>
                  <a:lnTo>
                    <a:pt x="2640076" y="688948"/>
                  </a:lnTo>
                  <a:lnTo>
                    <a:pt x="2786747" y="688948"/>
                  </a:lnTo>
                  <a:lnTo>
                    <a:pt x="2933418" y="344474"/>
                  </a:lnTo>
                  <a:lnTo>
                    <a:pt x="3080089" y="344474"/>
                  </a:lnTo>
                  <a:lnTo>
                    <a:pt x="3226759" y="172237"/>
                  </a:lnTo>
                  <a:lnTo>
                    <a:pt x="3373430" y="172237"/>
                  </a:lnTo>
                  <a:lnTo>
                    <a:pt x="3520101" y="0"/>
                  </a:lnTo>
                </a:path>
              </a:pathLst>
            </a:custGeom>
            <a:ln w="27101" cap="flat">
              <a:solidFill>
                <a:srgbClr val="0058AB">
                  <a:alpha val="100000"/>
                </a:srgbClr>
              </a:solidFill>
              <a:prstDash val="solid"/>
              <a:round/>
            </a:ln>
          </p:spPr>
          <p:txBody>
            <a:bodyPr/>
            <a:lstStyle/>
            <a:p/>
          </p:txBody>
        </p:sp>
        <p:sp>
          <p:nvSpPr>
            <p:cNvPr id="97" name="pl97"/>
            <p:cNvSpPr/>
            <p:nvPr/>
          </p:nvSpPr>
          <p:spPr>
            <a:xfrm>
              <a:off x="513270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354995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42069"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75424" y="354995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08778" y="3377714"/>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95462" y="3377714"/>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2145" y="2861002"/>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268876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3483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3513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5983581"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6013934"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6716935" y="3483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747288" y="3513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pg111"/>
            <p:cNvSpPr/>
            <p:nvPr/>
          </p:nvSpPr>
          <p:spPr>
            <a:xfrm>
              <a:off x="7450290" y="33111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480643" y="333992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3" name="pg113"/>
            <p:cNvSpPr/>
            <p:nvPr/>
          </p:nvSpPr>
          <p:spPr>
            <a:xfrm>
              <a:off x="8036973" y="33111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8067327" y="333992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5" name="pg115"/>
            <p:cNvSpPr/>
            <p:nvPr/>
          </p:nvSpPr>
          <p:spPr>
            <a:xfrm>
              <a:off x="8623657" y="27944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4010" y="28232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7" name="pg117"/>
            <p:cNvSpPr/>
            <p:nvPr/>
          </p:nvSpPr>
          <p:spPr>
            <a:xfrm>
              <a:off x="8770328" y="26221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800681" y="265349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9" name="tx119"/>
            <p:cNvSpPr/>
            <p:nvPr/>
          </p:nvSpPr>
          <p:spPr>
            <a:xfrm>
              <a:off x="8889106" y="33372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38539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21" name="tx121"/>
            <p:cNvSpPr/>
            <p:nvPr/>
          </p:nvSpPr>
          <p:spPr>
            <a:xfrm>
              <a:off x="4968448"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559359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59359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51927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28173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5860690" y="6102617"/>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Lithuania</a:t>
              </a:r>
            </a:p>
          </p:txBody>
        </p:sp>
        <p:sp>
          <p:nvSpPr>
            <p:cNvPr id="140" name="tx140"/>
            <p:cNvSpPr/>
            <p:nvPr/>
          </p:nvSpPr>
          <p:spPr>
            <a:xfrm>
              <a:off x="678637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548832"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42" name="tx14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3% of children who received DTP1 did not receive DTP3 (left), and 7%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Lithuania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74251"/>
            </a:xfrm>
            <a:custGeom>
              <a:avLst/>
              <a:pathLst>
                <a:path w="2123063" h="74251">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12375"/>
                  </a:lnTo>
                  <a:lnTo>
                    <a:pt x="1061531" y="12375"/>
                  </a:lnTo>
                  <a:lnTo>
                    <a:pt x="1149992" y="12375"/>
                  </a:lnTo>
                  <a:lnTo>
                    <a:pt x="1238453" y="12375"/>
                  </a:lnTo>
                  <a:lnTo>
                    <a:pt x="1326914" y="24750"/>
                  </a:lnTo>
                  <a:lnTo>
                    <a:pt x="1415375" y="12375"/>
                  </a:lnTo>
                  <a:lnTo>
                    <a:pt x="1503836" y="24750"/>
                  </a:lnTo>
                  <a:lnTo>
                    <a:pt x="1592297" y="37125"/>
                  </a:lnTo>
                  <a:lnTo>
                    <a:pt x="1680758" y="37125"/>
                  </a:lnTo>
                  <a:lnTo>
                    <a:pt x="1769219" y="37125"/>
                  </a:lnTo>
                  <a:lnTo>
                    <a:pt x="1857680" y="74251"/>
                  </a:lnTo>
                  <a:lnTo>
                    <a:pt x="1946141" y="74251"/>
                  </a:lnTo>
                  <a:lnTo>
                    <a:pt x="2034602" y="74251"/>
                  </a:lnTo>
                  <a:lnTo>
                    <a:pt x="2123063" y="74251"/>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6" name="tx26"/>
            <p:cNvSpPr/>
            <p:nvPr/>
          </p:nvSpPr>
          <p:spPr>
            <a:xfrm>
              <a:off x="2688703"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3042547"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85875"/>
              <a:ext cx="796148" cy="61876"/>
            </a:xfrm>
            <a:custGeom>
              <a:avLst/>
              <a:pathLst>
                <a:path w="796148" h="61876">
                  <a:moveTo>
                    <a:pt x="0" y="0"/>
                  </a:moveTo>
                  <a:lnTo>
                    <a:pt x="88460" y="0"/>
                  </a:lnTo>
                  <a:lnTo>
                    <a:pt x="176921" y="0"/>
                  </a:lnTo>
                  <a:lnTo>
                    <a:pt x="265382" y="24750"/>
                  </a:lnTo>
                  <a:lnTo>
                    <a:pt x="353843" y="12375"/>
                  </a:lnTo>
                  <a:lnTo>
                    <a:pt x="442304" y="24750"/>
                  </a:lnTo>
                  <a:lnTo>
                    <a:pt x="530765" y="49500"/>
                  </a:lnTo>
                  <a:lnTo>
                    <a:pt x="619226" y="49500"/>
                  </a:lnTo>
                  <a:lnTo>
                    <a:pt x="707687" y="49500"/>
                  </a:lnTo>
                  <a:lnTo>
                    <a:pt x="796148" y="61876"/>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49" name="tx49"/>
            <p:cNvSpPr/>
            <p:nvPr/>
          </p:nvSpPr>
          <p:spPr>
            <a:xfrm>
              <a:off x="3217825"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477581" y="4791481"/>
              <a:ext cx="707687" cy="74251"/>
            </a:xfrm>
            <a:custGeom>
              <a:avLst/>
              <a:pathLst>
                <a:path w="707687" h="74251">
                  <a:moveTo>
                    <a:pt x="0" y="61876"/>
                  </a:moveTo>
                  <a:lnTo>
                    <a:pt x="88460" y="49500"/>
                  </a:lnTo>
                  <a:lnTo>
                    <a:pt x="176921" y="61876"/>
                  </a:lnTo>
                  <a:lnTo>
                    <a:pt x="265382" y="61876"/>
                  </a:lnTo>
                  <a:lnTo>
                    <a:pt x="353843" y="49500"/>
                  </a:lnTo>
                  <a:lnTo>
                    <a:pt x="442304" y="61876"/>
                  </a:lnTo>
                  <a:lnTo>
                    <a:pt x="530765" y="74251"/>
                  </a:lnTo>
                  <a:lnTo>
                    <a:pt x="619226" y="61876"/>
                  </a:lnTo>
                  <a:lnTo>
                    <a:pt x="707687" y="0"/>
                  </a:lnTo>
                </a:path>
              </a:pathLst>
            </a:custGeom>
            <a:ln w="27101" cap="flat">
              <a:solidFill>
                <a:srgbClr val="1CABE2">
                  <a:alpha val="100000"/>
                </a:srgbClr>
              </a:solidFill>
              <a:prstDash val="solid"/>
              <a:round/>
            </a:ln>
          </p:spPr>
          <p:txBody>
            <a:bodyPr/>
            <a:lstStyle/>
            <a:p/>
          </p:txBody>
        </p:sp>
        <p:sp>
          <p:nvSpPr>
            <p:cNvPr id="72" name="tx72"/>
            <p:cNvSpPr/>
            <p:nvPr/>
          </p:nvSpPr>
          <p:spPr>
            <a:xfrm>
              <a:off x="2325651"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3" name="tx73"/>
            <p:cNvSpPr/>
            <p:nvPr/>
          </p:nvSpPr>
          <p:spPr>
            <a:xfrm>
              <a:off x="3217825"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4" name="tx74"/>
            <p:cNvSpPr/>
            <p:nvPr/>
          </p:nvSpPr>
          <p:spPr>
            <a:xfrm>
              <a:off x="2688703" y="47122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5" name="tx75"/>
            <p:cNvSpPr/>
            <p:nvPr/>
          </p:nvSpPr>
          <p:spPr>
            <a:xfrm>
              <a:off x="3042547" y="47122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86626"/>
            </a:xfrm>
            <a:custGeom>
              <a:avLst/>
              <a:pathLst>
                <a:path w="2123063" h="86626">
                  <a:moveTo>
                    <a:pt x="0" y="0"/>
                  </a:moveTo>
                  <a:lnTo>
                    <a:pt x="88460" y="12375"/>
                  </a:lnTo>
                  <a:lnTo>
                    <a:pt x="176921" y="12375"/>
                  </a:lnTo>
                  <a:lnTo>
                    <a:pt x="265382" y="12375"/>
                  </a:lnTo>
                  <a:lnTo>
                    <a:pt x="353843" y="61876"/>
                  </a:lnTo>
                  <a:lnTo>
                    <a:pt x="442304" y="12375"/>
                  </a:lnTo>
                  <a:lnTo>
                    <a:pt x="530765" y="12375"/>
                  </a:lnTo>
                  <a:lnTo>
                    <a:pt x="619226" y="0"/>
                  </a:lnTo>
                  <a:lnTo>
                    <a:pt x="707687" y="37125"/>
                  </a:lnTo>
                  <a:lnTo>
                    <a:pt x="796148" y="12375"/>
                  </a:lnTo>
                  <a:lnTo>
                    <a:pt x="884609" y="12375"/>
                  </a:lnTo>
                  <a:lnTo>
                    <a:pt x="973070" y="49500"/>
                  </a:lnTo>
                  <a:lnTo>
                    <a:pt x="1061531" y="24750"/>
                  </a:lnTo>
                  <a:lnTo>
                    <a:pt x="1149992" y="24750"/>
                  </a:lnTo>
                  <a:lnTo>
                    <a:pt x="1238453" y="24750"/>
                  </a:lnTo>
                  <a:lnTo>
                    <a:pt x="1326914" y="24750"/>
                  </a:lnTo>
                  <a:lnTo>
                    <a:pt x="1415375" y="24750"/>
                  </a:lnTo>
                  <a:lnTo>
                    <a:pt x="1503836" y="24750"/>
                  </a:lnTo>
                  <a:lnTo>
                    <a:pt x="1592297" y="49500"/>
                  </a:lnTo>
                  <a:lnTo>
                    <a:pt x="1680758" y="37125"/>
                  </a:lnTo>
                  <a:lnTo>
                    <a:pt x="1769219" y="49500"/>
                  </a:lnTo>
                  <a:lnTo>
                    <a:pt x="1857680" y="74251"/>
                  </a:lnTo>
                  <a:lnTo>
                    <a:pt x="1946141" y="74251"/>
                  </a:lnTo>
                  <a:lnTo>
                    <a:pt x="2034602" y="74251"/>
                  </a:lnTo>
                  <a:lnTo>
                    <a:pt x="2123063" y="86626"/>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73500"/>
              <a:ext cx="2123063" cy="148502"/>
            </a:xfrm>
            <a:custGeom>
              <a:avLst/>
              <a:pathLst>
                <a:path w="2123063" h="148502">
                  <a:moveTo>
                    <a:pt x="0" y="12375"/>
                  </a:moveTo>
                  <a:lnTo>
                    <a:pt x="88460" y="12375"/>
                  </a:lnTo>
                  <a:lnTo>
                    <a:pt x="176921" y="0"/>
                  </a:lnTo>
                  <a:lnTo>
                    <a:pt x="265382" y="0"/>
                  </a:lnTo>
                  <a:lnTo>
                    <a:pt x="353843" y="0"/>
                  </a:lnTo>
                  <a:lnTo>
                    <a:pt x="442304" y="12375"/>
                  </a:lnTo>
                  <a:lnTo>
                    <a:pt x="530765" y="12375"/>
                  </a:lnTo>
                  <a:lnTo>
                    <a:pt x="619226" y="12375"/>
                  </a:lnTo>
                  <a:lnTo>
                    <a:pt x="707687" y="12375"/>
                  </a:lnTo>
                  <a:lnTo>
                    <a:pt x="796148" y="24750"/>
                  </a:lnTo>
                  <a:lnTo>
                    <a:pt x="884609" y="24750"/>
                  </a:lnTo>
                  <a:lnTo>
                    <a:pt x="973070" y="49500"/>
                  </a:lnTo>
                  <a:lnTo>
                    <a:pt x="1061531" y="61876"/>
                  </a:lnTo>
                  <a:lnTo>
                    <a:pt x="1149992" y="61876"/>
                  </a:lnTo>
                  <a:lnTo>
                    <a:pt x="1238453" y="61876"/>
                  </a:lnTo>
                  <a:lnTo>
                    <a:pt x="1326914" y="49500"/>
                  </a:lnTo>
                  <a:lnTo>
                    <a:pt x="1415375" y="49500"/>
                  </a:lnTo>
                  <a:lnTo>
                    <a:pt x="1503836" y="49500"/>
                  </a:lnTo>
                  <a:lnTo>
                    <a:pt x="1592297" y="74251"/>
                  </a:lnTo>
                  <a:lnTo>
                    <a:pt x="1680758" y="61876"/>
                  </a:lnTo>
                  <a:lnTo>
                    <a:pt x="1769219" y="99001"/>
                  </a:lnTo>
                  <a:lnTo>
                    <a:pt x="1857680" y="123752"/>
                  </a:lnTo>
                  <a:lnTo>
                    <a:pt x="1946141" y="136127"/>
                  </a:lnTo>
                  <a:lnTo>
                    <a:pt x="2034602" y="136127"/>
                  </a:lnTo>
                  <a:lnTo>
                    <a:pt x="2123063" y="148502"/>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1" name="tx121"/>
            <p:cNvSpPr/>
            <p:nvPr/>
          </p:nvSpPr>
          <p:spPr>
            <a:xfrm>
              <a:off x="6012012"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2" name="tx122"/>
            <p:cNvSpPr/>
            <p:nvPr/>
          </p:nvSpPr>
          <p:spPr>
            <a:xfrm>
              <a:off x="5482890"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3" name="tx123"/>
            <p:cNvSpPr/>
            <p:nvPr/>
          </p:nvSpPr>
          <p:spPr>
            <a:xfrm>
              <a:off x="5836734"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55354"/>
              <a:ext cx="2123063" cy="111377"/>
            </a:xfrm>
            <a:custGeom>
              <a:avLst/>
              <a:pathLst>
                <a:path w="2123063" h="111377">
                  <a:moveTo>
                    <a:pt x="0" y="74251"/>
                  </a:moveTo>
                  <a:lnTo>
                    <a:pt x="88460" y="12375"/>
                  </a:lnTo>
                  <a:lnTo>
                    <a:pt x="176921" y="12375"/>
                  </a:lnTo>
                  <a:lnTo>
                    <a:pt x="265382" y="86626"/>
                  </a:lnTo>
                  <a:lnTo>
                    <a:pt x="353843" y="99001"/>
                  </a:lnTo>
                  <a:lnTo>
                    <a:pt x="442304" y="61876"/>
                  </a:lnTo>
                  <a:lnTo>
                    <a:pt x="530765" y="49500"/>
                  </a:lnTo>
                  <a:lnTo>
                    <a:pt x="619226" y="37125"/>
                  </a:lnTo>
                  <a:lnTo>
                    <a:pt x="707687" y="24750"/>
                  </a:lnTo>
                  <a:lnTo>
                    <a:pt x="796148" y="0"/>
                  </a:lnTo>
                  <a:lnTo>
                    <a:pt x="884609" y="37125"/>
                  </a:lnTo>
                  <a:lnTo>
                    <a:pt x="973070" y="74251"/>
                  </a:lnTo>
                  <a:lnTo>
                    <a:pt x="1061531" y="61876"/>
                  </a:lnTo>
                  <a:lnTo>
                    <a:pt x="1149992" y="61876"/>
                  </a:lnTo>
                  <a:lnTo>
                    <a:pt x="1238453" y="61876"/>
                  </a:lnTo>
                  <a:lnTo>
                    <a:pt x="1326914" y="61876"/>
                  </a:lnTo>
                  <a:lnTo>
                    <a:pt x="1415375" y="49500"/>
                  </a:lnTo>
                  <a:lnTo>
                    <a:pt x="1503836" y="49500"/>
                  </a:lnTo>
                  <a:lnTo>
                    <a:pt x="1592297" y="74251"/>
                  </a:lnTo>
                  <a:lnTo>
                    <a:pt x="1680758" y="74251"/>
                  </a:lnTo>
                  <a:lnTo>
                    <a:pt x="1769219" y="86626"/>
                  </a:lnTo>
                  <a:lnTo>
                    <a:pt x="1857680" y="99001"/>
                  </a:lnTo>
                  <a:lnTo>
                    <a:pt x="1946141" y="99001"/>
                  </a:lnTo>
                  <a:lnTo>
                    <a:pt x="2034602" y="99001"/>
                  </a:lnTo>
                  <a:lnTo>
                    <a:pt x="2123063" y="111377"/>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5" name="tx145"/>
            <p:cNvSpPr/>
            <p:nvPr/>
          </p:nvSpPr>
          <p:spPr>
            <a:xfrm>
              <a:off x="6012012"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6" name="tx146"/>
            <p:cNvSpPr/>
            <p:nvPr/>
          </p:nvSpPr>
          <p:spPr>
            <a:xfrm>
              <a:off x="5482890"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7" name="tx147"/>
            <p:cNvSpPr/>
            <p:nvPr/>
          </p:nvSpPr>
          <p:spPr>
            <a:xfrm>
              <a:off x="5836734"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91646"/>
              <a:ext cx="2123063" cy="111377"/>
            </a:xfrm>
            <a:custGeom>
              <a:avLst/>
              <a:pathLst>
                <a:path w="2123063" h="111377">
                  <a:moveTo>
                    <a:pt x="0" y="49500"/>
                  </a:moveTo>
                  <a:lnTo>
                    <a:pt x="88460" y="37125"/>
                  </a:lnTo>
                  <a:lnTo>
                    <a:pt x="176921" y="37125"/>
                  </a:lnTo>
                  <a:lnTo>
                    <a:pt x="265382" y="49500"/>
                  </a:lnTo>
                  <a:lnTo>
                    <a:pt x="353843" y="49500"/>
                  </a:lnTo>
                  <a:lnTo>
                    <a:pt x="442304" y="49500"/>
                  </a:lnTo>
                  <a:lnTo>
                    <a:pt x="530765" y="49500"/>
                  </a:lnTo>
                  <a:lnTo>
                    <a:pt x="619226" y="37125"/>
                  </a:lnTo>
                  <a:lnTo>
                    <a:pt x="707687" y="24750"/>
                  </a:lnTo>
                  <a:lnTo>
                    <a:pt x="796148" y="0"/>
                  </a:lnTo>
                  <a:lnTo>
                    <a:pt x="884609" y="37125"/>
                  </a:lnTo>
                  <a:lnTo>
                    <a:pt x="973070" y="74251"/>
                  </a:lnTo>
                  <a:lnTo>
                    <a:pt x="1061531" y="61876"/>
                  </a:lnTo>
                  <a:lnTo>
                    <a:pt x="1149992" y="61876"/>
                  </a:lnTo>
                  <a:lnTo>
                    <a:pt x="1238453" y="61876"/>
                  </a:lnTo>
                  <a:lnTo>
                    <a:pt x="1326914" y="61876"/>
                  </a:lnTo>
                  <a:lnTo>
                    <a:pt x="1415375" y="49500"/>
                  </a:lnTo>
                  <a:lnTo>
                    <a:pt x="1503836" y="49500"/>
                  </a:lnTo>
                  <a:lnTo>
                    <a:pt x="1592297" y="74251"/>
                  </a:lnTo>
                  <a:lnTo>
                    <a:pt x="1680758" y="74251"/>
                  </a:lnTo>
                  <a:lnTo>
                    <a:pt x="1769219" y="86626"/>
                  </a:lnTo>
                  <a:lnTo>
                    <a:pt x="1857680" y="99001"/>
                  </a:lnTo>
                  <a:lnTo>
                    <a:pt x="1946141" y="99001"/>
                  </a:lnTo>
                  <a:lnTo>
                    <a:pt x="2034602" y="99001"/>
                  </a:lnTo>
                  <a:lnTo>
                    <a:pt x="2123063" y="111377"/>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69" name="tx169"/>
            <p:cNvSpPr/>
            <p:nvPr/>
          </p:nvSpPr>
          <p:spPr>
            <a:xfrm>
              <a:off x="8806200"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0" name="tx170"/>
            <p:cNvSpPr/>
            <p:nvPr/>
          </p:nvSpPr>
          <p:spPr>
            <a:xfrm>
              <a:off x="8277077"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1" name="tx171"/>
            <p:cNvSpPr/>
            <p:nvPr/>
          </p:nvSpPr>
          <p:spPr>
            <a:xfrm>
              <a:off x="8630921"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85875"/>
              <a:ext cx="2123063" cy="148502"/>
            </a:xfrm>
            <a:custGeom>
              <a:avLst/>
              <a:pathLst>
                <a:path w="2123063" h="148502">
                  <a:moveTo>
                    <a:pt x="0" y="0"/>
                  </a:moveTo>
                  <a:lnTo>
                    <a:pt x="88460" y="12375"/>
                  </a:lnTo>
                  <a:lnTo>
                    <a:pt x="176921" y="24750"/>
                  </a:lnTo>
                  <a:lnTo>
                    <a:pt x="265382" y="49500"/>
                  </a:lnTo>
                  <a:lnTo>
                    <a:pt x="353843" y="49500"/>
                  </a:lnTo>
                  <a:lnTo>
                    <a:pt x="442304" y="24750"/>
                  </a:lnTo>
                  <a:lnTo>
                    <a:pt x="530765" y="37125"/>
                  </a:lnTo>
                  <a:lnTo>
                    <a:pt x="619226" y="12375"/>
                  </a:lnTo>
                  <a:lnTo>
                    <a:pt x="707687" y="12375"/>
                  </a:lnTo>
                  <a:lnTo>
                    <a:pt x="796148" y="37125"/>
                  </a:lnTo>
                  <a:lnTo>
                    <a:pt x="884609" y="24750"/>
                  </a:lnTo>
                  <a:lnTo>
                    <a:pt x="973070" y="37125"/>
                  </a:lnTo>
                  <a:lnTo>
                    <a:pt x="1061531" y="49500"/>
                  </a:lnTo>
                  <a:lnTo>
                    <a:pt x="1149992" y="61876"/>
                  </a:lnTo>
                  <a:lnTo>
                    <a:pt x="1238453" y="61876"/>
                  </a:lnTo>
                  <a:lnTo>
                    <a:pt x="1326914" y="61876"/>
                  </a:lnTo>
                  <a:lnTo>
                    <a:pt x="1415375" y="61876"/>
                  </a:lnTo>
                  <a:lnTo>
                    <a:pt x="1503836" y="61876"/>
                  </a:lnTo>
                  <a:lnTo>
                    <a:pt x="1592297" y="61876"/>
                  </a:lnTo>
                  <a:lnTo>
                    <a:pt x="1680758" y="49500"/>
                  </a:lnTo>
                  <a:lnTo>
                    <a:pt x="1769219" y="74251"/>
                  </a:lnTo>
                  <a:lnTo>
                    <a:pt x="1857680" y="111377"/>
                  </a:lnTo>
                  <a:lnTo>
                    <a:pt x="1946141" y="123752"/>
                  </a:lnTo>
                  <a:lnTo>
                    <a:pt x="2034602" y="136127"/>
                  </a:lnTo>
                  <a:lnTo>
                    <a:pt x="2123063" y="148502"/>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3" name="tx193"/>
            <p:cNvSpPr/>
            <p:nvPr/>
          </p:nvSpPr>
          <p:spPr>
            <a:xfrm>
              <a:off x="8806200"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94" name="tx194"/>
            <p:cNvSpPr/>
            <p:nvPr/>
          </p:nvSpPr>
          <p:spPr>
            <a:xfrm>
              <a:off x="8277077"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5" name="tx195"/>
            <p:cNvSpPr/>
            <p:nvPr/>
          </p:nvSpPr>
          <p:spPr>
            <a:xfrm>
              <a:off x="8630921"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42877" y="4915233"/>
              <a:ext cx="530765" cy="940517"/>
            </a:xfrm>
            <a:custGeom>
              <a:avLst/>
              <a:pathLst>
                <a:path w="530765" h="940517">
                  <a:moveTo>
                    <a:pt x="0" y="940517"/>
                  </a:moveTo>
                  <a:lnTo>
                    <a:pt x="88460" y="396007"/>
                  </a:lnTo>
                  <a:lnTo>
                    <a:pt x="176921" y="358881"/>
                  </a:lnTo>
                  <a:lnTo>
                    <a:pt x="265382" y="358881"/>
                  </a:lnTo>
                  <a:lnTo>
                    <a:pt x="353843" y="346506"/>
                  </a:lnTo>
                  <a:lnTo>
                    <a:pt x="442304" y="37125"/>
                  </a:lnTo>
                  <a:lnTo>
                    <a:pt x="530765" y="0"/>
                  </a:lnTo>
                </a:path>
              </a:pathLst>
            </a:custGeom>
            <a:ln w="27101" cap="flat">
              <a:solidFill>
                <a:srgbClr val="1CABE2">
                  <a:alpha val="100000"/>
                </a:srgbClr>
              </a:solidFill>
              <a:prstDash val="solid"/>
              <a:round/>
            </a:ln>
          </p:spPr>
          <p:txBody>
            <a:bodyPr/>
            <a:lstStyle/>
            <a:p/>
          </p:txBody>
        </p:sp>
        <p:sp>
          <p:nvSpPr>
            <p:cNvPr id="216" name="tx216"/>
            <p:cNvSpPr/>
            <p:nvPr/>
          </p:nvSpPr>
          <p:spPr>
            <a:xfrm>
              <a:off x="8166912" y="5764675"/>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217" name="tx217"/>
            <p:cNvSpPr/>
            <p:nvPr/>
          </p:nvSpPr>
          <p:spPr>
            <a:xfrm>
              <a:off x="8806200" y="482534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18" name="tx218"/>
            <p:cNvSpPr/>
            <p:nvPr/>
          </p:nvSpPr>
          <p:spPr>
            <a:xfrm>
              <a:off x="8277077" y="517037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219" name="tx219"/>
            <p:cNvSpPr/>
            <p:nvPr/>
          </p:nvSpPr>
          <p:spPr>
            <a:xfrm>
              <a:off x="8630921" y="481268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36448" y="398022"/>
              <a:ext cx="51629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Lithuania,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(77%), followed by MCV2 (85%).
Compared to 2019, coverage of 7 vaccines decreased (BCG, DTP1, DTP3, IPV1, MCV1, MCV2 and POL3) and 2 vaccines increased (PCV3 and ROTAC).
Compared to 2023, coverage of one vaccine remained constant (BCG), 6 vaccines decreased (DTP1, DTP3, IPV1, MCV1, MCV2 and POL3), and 2 vaccines increased (PCV3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427046"/>
            </a:xfrm>
            <a:custGeom>
              <a:avLst/>
              <a:pathLst>
                <a:path w="6480943" h="427046">
                  <a:moveTo>
                    <a:pt x="0" y="189798"/>
                  </a:moveTo>
                  <a:lnTo>
                    <a:pt x="270039" y="142348"/>
                  </a:lnTo>
                  <a:lnTo>
                    <a:pt x="540078" y="142348"/>
                  </a:lnTo>
                  <a:lnTo>
                    <a:pt x="810117" y="189798"/>
                  </a:lnTo>
                  <a:lnTo>
                    <a:pt x="1080157" y="189798"/>
                  </a:lnTo>
                  <a:lnTo>
                    <a:pt x="1350196" y="189798"/>
                  </a:lnTo>
                  <a:lnTo>
                    <a:pt x="1620235" y="189798"/>
                  </a:lnTo>
                  <a:lnTo>
                    <a:pt x="1890275" y="142348"/>
                  </a:lnTo>
                  <a:lnTo>
                    <a:pt x="2160314" y="94899"/>
                  </a:lnTo>
                  <a:lnTo>
                    <a:pt x="2430353" y="0"/>
                  </a:lnTo>
                  <a:lnTo>
                    <a:pt x="2700393" y="142348"/>
                  </a:lnTo>
                  <a:lnTo>
                    <a:pt x="2970432" y="284697"/>
                  </a:lnTo>
                  <a:lnTo>
                    <a:pt x="3240471" y="237248"/>
                  </a:lnTo>
                  <a:lnTo>
                    <a:pt x="3510510" y="237248"/>
                  </a:lnTo>
                  <a:lnTo>
                    <a:pt x="3780550" y="237248"/>
                  </a:lnTo>
                  <a:lnTo>
                    <a:pt x="4050589" y="237248"/>
                  </a:lnTo>
                  <a:lnTo>
                    <a:pt x="4320628" y="189798"/>
                  </a:lnTo>
                  <a:lnTo>
                    <a:pt x="4590668" y="189798"/>
                  </a:lnTo>
                  <a:lnTo>
                    <a:pt x="4860707" y="284697"/>
                  </a:lnTo>
                  <a:lnTo>
                    <a:pt x="5130746" y="284697"/>
                  </a:lnTo>
                  <a:lnTo>
                    <a:pt x="5400786" y="332147"/>
                  </a:lnTo>
                  <a:lnTo>
                    <a:pt x="5670825" y="379596"/>
                  </a:lnTo>
                  <a:lnTo>
                    <a:pt x="5940864" y="379596"/>
                  </a:lnTo>
                  <a:lnTo>
                    <a:pt x="6210904" y="379596"/>
                  </a:lnTo>
                  <a:lnTo>
                    <a:pt x="6480943" y="427046"/>
                  </a:lnTo>
                </a:path>
              </a:pathLst>
            </a:custGeom>
            <a:ln w="27101" cap="flat">
              <a:solidFill>
                <a:srgbClr val="1C86EE">
                  <a:alpha val="100000"/>
                </a:srgbClr>
              </a:solidFill>
              <a:prstDash val="solid"/>
              <a:round/>
            </a:ln>
          </p:spPr>
          <p:txBody>
            <a:bodyPr/>
            <a:lstStyle/>
            <a:p/>
          </p:txBody>
        </p:sp>
        <p:sp>
          <p:nvSpPr>
            <p:cNvPr id="38" name="pl38"/>
            <p:cNvSpPr/>
            <p:nvPr/>
          </p:nvSpPr>
          <p:spPr>
            <a:xfrm>
              <a:off x="1135255" y="978248"/>
              <a:ext cx="6480943" cy="521945"/>
            </a:xfrm>
            <a:custGeom>
              <a:avLst/>
              <a:pathLst>
                <a:path w="6480943" h="521945">
                  <a:moveTo>
                    <a:pt x="0" y="0"/>
                  </a:moveTo>
                  <a:lnTo>
                    <a:pt x="270039" y="142348"/>
                  </a:lnTo>
                  <a:lnTo>
                    <a:pt x="540078" y="189798"/>
                  </a:lnTo>
                  <a:lnTo>
                    <a:pt x="810117" y="142348"/>
                  </a:lnTo>
                  <a:lnTo>
                    <a:pt x="1080157" y="189798"/>
                  </a:lnTo>
                  <a:lnTo>
                    <a:pt x="1350196" y="142348"/>
                  </a:lnTo>
                  <a:lnTo>
                    <a:pt x="1620235" y="142348"/>
                  </a:lnTo>
                  <a:lnTo>
                    <a:pt x="1890275" y="94899"/>
                  </a:lnTo>
                  <a:lnTo>
                    <a:pt x="2160314" y="94899"/>
                  </a:lnTo>
                  <a:lnTo>
                    <a:pt x="2430353" y="142348"/>
                  </a:lnTo>
                  <a:lnTo>
                    <a:pt x="2700393" y="189798"/>
                  </a:lnTo>
                  <a:lnTo>
                    <a:pt x="2970432" y="142348"/>
                  </a:lnTo>
                  <a:lnTo>
                    <a:pt x="3240471" y="237248"/>
                  </a:lnTo>
                  <a:lnTo>
                    <a:pt x="3510510" y="237248"/>
                  </a:lnTo>
                  <a:lnTo>
                    <a:pt x="3780550" y="189798"/>
                  </a:lnTo>
                  <a:lnTo>
                    <a:pt x="4050589" y="189798"/>
                  </a:lnTo>
                  <a:lnTo>
                    <a:pt x="4320628" y="142348"/>
                  </a:lnTo>
                  <a:lnTo>
                    <a:pt x="4590668" y="189798"/>
                  </a:lnTo>
                  <a:lnTo>
                    <a:pt x="4860707" y="237248"/>
                  </a:lnTo>
                  <a:lnTo>
                    <a:pt x="5130746" y="284697"/>
                  </a:lnTo>
                  <a:lnTo>
                    <a:pt x="5400786" y="332147"/>
                  </a:lnTo>
                  <a:lnTo>
                    <a:pt x="5670825" y="379596"/>
                  </a:lnTo>
                  <a:lnTo>
                    <a:pt x="5940864" y="379596"/>
                  </a:lnTo>
                  <a:lnTo>
                    <a:pt x="6210904" y="379596"/>
                  </a:lnTo>
                  <a:lnTo>
                    <a:pt x="6480943" y="521945"/>
                  </a:lnTo>
                </a:path>
              </a:pathLst>
            </a:custGeom>
            <a:ln w="27101" cap="flat">
              <a:solidFill>
                <a:srgbClr val="80BD41">
                  <a:alpha val="100000"/>
                </a:srgbClr>
              </a:solidFill>
              <a:prstDash val="solid"/>
              <a:round/>
            </a:ln>
          </p:spPr>
          <p:txBody>
            <a:bodyPr/>
            <a:lstStyle/>
            <a:p/>
          </p:txBody>
        </p:sp>
        <p:sp>
          <p:nvSpPr>
            <p:cNvPr id="39" name="pl39"/>
            <p:cNvSpPr/>
            <p:nvPr/>
          </p:nvSpPr>
          <p:spPr>
            <a:xfrm>
              <a:off x="1135255" y="978248"/>
              <a:ext cx="6480943" cy="4555162"/>
            </a:xfrm>
            <a:custGeom>
              <a:avLst/>
              <a:pathLst>
                <a:path w="6480943" h="4555162">
                  <a:moveTo>
                    <a:pt x="0" y="4555162"/>
                  </a:moveTo>
                  <a:lnTo>
                    <a:pt x="270039" y="4460263"/>
                  </a:lnTo>
                  <a:lnTo>
                    <a:pt x="540078" y="4412813"/>
                  </a:lnTo>
                  <a:lnTo>
                    <a:pt x="810117" y="4175565"/>
                  </a:lnTo>
                  <a:lnTo>
                    <a:pt x="1080157" y="2989325"/>
                  </a:lnTo>
                  <a:lnTo>
                    <a:pt x="1350196" y="1755635"/>
                  </a:lnTo>
                  <a:lnTo>
                    <a:pt x="1620235" y="189798"/>
                  </a:lnTo>
                  <a:lnTo>
                    <a:pt x="1890275" y="142348"/>
                  </a:lnTo>
                  <a:lnTo>
                    <a:pt x="2160314" y="94899"/>
                  </a:lnTo>
                  <a:lnTo>
                    <a:pt x="2430353" y="0"/>
                  </a:lnTo>
                  <a:lnTo>
                    <a:pt x="2700393" y="142348"/>
                  </a:lnTo>
                  <a:lnTo>
                    <a:pt x="2970432" y="284697"/>
                  </a:lnTo>
                  <a:lnTo>
                    <a:pt x="3240471" y="237248"/>
                  </a:lnTo>
                  <a:lnTo>
                    <a:pt x="3510510" y="237248"/>
                  </a:lnTo>
                  <a:lnTo>
                    <a:pt x="3780550" y="237248"/>
                  </a:lnTo>
                  <a:lnTo>
                    <a:pt x="4050589" y="237248"/>
                  </a:lnTo>
                  <a:lnTo>
                    <a:pt x="4320628" y="189798"/>
                  </a:lnTo>
                  <a:lnTo>
                    <a:pt x="4590668" y="189798"/>
                  </a:lnTo>
                  <a:lnTo>
                    <a:pt x="4860707" y="284697"/>
                  </a:lnTo>
                  <a:lnTo>
                    <a:pt x="5130746" y="284697"/>
                  </a:lnTo>
                  <a:lnTo>
                    <a:pt x="5400786" y="332147"/>
                  </a:lnTo>
                  <a:lnTo>
                    <a:pt x="5670825" y="379596"/>
                  </a:lnTo>
                  <a:lnTo>
                    <a:pt x="5940864" y="379596"/>
                  </a:lnTo>
                  <a:lnTo>
                    <a:pt x="6210904" y="379596"/>
                  </a:lnTo>
                  <a:lnTo>
                    <a:pt x="6480943" y="427046"/>
                  </a:lnTo>
                </a:path>
              </a:pathLst>
            </a:custGeom>
            <a:ln w="27101" cap="flat">
              <a:solidFill>
                <a:srgbClr val="EE00EE">
                  <a:alpha val="100000"/>
                </a:srgbClr>
              </a:solidFill>
              <a:prstDash val="solid"/>
              <a:round/>
            </a:ln>
          </p:spPr>
          <p:txBody>
            <a:bodyPr/>
            <a:lstStyle/>
            <a:p/>
          </p:txBody>
        </p:sp>
        <p:sp>
          <p:nvSpPr>
            <p:cNvPr id="40" name="pl40"/>
            <p:cNvSpPr/>
            <p:nvPr/>
          </p:nvSpPr>
          <p:spPr>
            <a:xfrm>
              <a:off x="5725923" y="2401737"/>
              <a:ext cx="1890275" cy="1897984"/>
            </a:xfrm>
            <a:custGeom>
              <a:avLst/>
              <a:pathLst>
                <a:path w="1890275" h="1897984">
                  <a:moveTo>
                    <a:pt x="0" y="1897984"/>
                  </a:moveTo>
                  <a:lnTo>
                    <a:pt x="270039" y="142348"/>
                  </a:lnTo>
                  <a:lnTo>
                    <a:pt x="540078" y="94899"/>
                  </a:lnTo>
                  <a:lnTo>
                    <a:pt x="810117" y="0"/>
                  </a:lnTo>
                  <a:lnTo>
                    <a:pt x="1080157" y="94899"/>
                  </a:lnTo>
                  <a:lnTo>
                    <a:pt x="1350196" y="237248"/>
                  </a:lnTo>
                  <a:lnTo>
                    <a:pt x="1620235" y="996441"/>
                  </a:lnTo>
                  <a:lnTo>
                    <a:pt x="1890275" y="427046"/>
                  </a:lnTo>
                </a:path>
              </a:pathLst>
            </a:custGeom>
            <a:ln w="27101" cap="flat">
              <a:solidFill>
                <a:srgbClr val="6A3D9A">
                  <a:alpha val="100000"/>
                </a:srgbClr>
              </a:solidFill>
              <a:prstDash val="solid"/>
              <a:round/>
            </a:ln>
          </p:spPr>
          <p:txBody>
            <a:bodyPr/>
            <a:lstStyle/>
            <a:p/>
          </p:txBody>
        </p:sp>
        <p:sp>
          <p:nvSpPr>
            <p:cNvPr id="41" name="pl41"/>
            <p:cNvSpPr/>
            <p:nvPr/>
          </p:nvSpPr>
          <p:spPr>
            <a:xfrm>
              <a:off x="5185844" y="1025698"/>
              <a:ext cx="2430353" cy="237248"/>
            </a:xfrm>
            <a:custGeom>
              <a:avLst/>
              <a:pathLst>
                <a:path w="2430353" h="237248">
                  <a:moveTo>
                    <a:pt x="0" y="0"/>
                  </a:moveTo>
                  <a:lnTo>
                    <a:pt x="270039" y="0"/>
                  </a:lnTo>
                  <a:lnTo>
                    <a:pt x="540078" y="0"/>
                  </a:lnTo>
                  <a:lnTo>
                    <a:pt x="810117" y="94899"/>
                  </a:lnTo>
                  <a:lnTo>
                    <a:pt x="1080157" y="47449"/>
                  </a:lnTo>
                  <a:lnTo>
                    <a:pt x="1350196" y="94899"/>
                  </a:lnTo>
                  <a:lnTo>
                    <a:pt x="1620235" y="189798"/>
                  </a:lnTo>
                  <a:lnTo>
                    <a:pt x="1890275" y="189798"/>
                  </a:lnTo>
                  <a:lnTo>
                    <a:pt x="2160314" y="189798"/>
                  </a:lnTo>
                  <a:lnTo>
                    <a:pt x="2430353" y="237248"/>
                  </a:lnTo>
                </a:path>
              </a:pathLst>
            </a:custGeom>
            <a:ln w="27101" cap="flat">
              <a:solidFill>
                <a:srgbClr val="E31A1C">
                  <a:alpha val="100000"/>
                </a:srgbClr>
              </a:solidFill>
              <a:prstDash val="solid"/>
              <a:round/>
            </a:ln>
          </p:spPr>
          <p:txBody>
            <a:bodyPr/>
            <a:lstStyle/>
            <a:p/>
          </p:txBody>
        </p:sp>
        <p:sp>
          <p:nvSpPr>
            <p:cNvPr id="42" name="pl42"/>
            <p:cNvSpPr/>
            <p:nvPr/>
          </p:nvSpPr>
          <p:spPr>
            <a:xfrm>
              <a:off x="1135255" y="978248"/>
              <a:ext cx="6480943" cy="569395"/>
            </a:xfrm>
            <a:custGeom>
              <a:avLst/>
              <a:pathLst>
                <a:path w="6480943" h="569395">
                  <a:moveTo>
                    <a:pt x="0" y="47449"/>
                  </a:moveTo>
                  <a:lnTo>
                    <a:pt x="270039" y="47449"/>
                  </a:lnTo>
                  <a:lnTo>
                    <a:pt x="540078" y="0"/>
                  </a:lnTo>
                  <a:lnTo>
                    <a:pt x="810117" y="0"/>
                  </a:lnTo>
                  <a:lnTo>
                    <a:pt x="1080157" y="0"/>
                  </a:lnTo>
                  <a:lnTo>
                    <a:pt x="1350196" y="47449"/>
                  </a:lnTo>
                  <a:lnTo>
                    <a:pt x="1620235" y="47449"/>
                  </a:lnTo>
                  <a:lnTo>
                    <a:pt x="1890275" y="47449"/>
                  </a:lnTo>
                  <a:lnTo>
                    <a:pt x="2160314" y="47449"/>
                  </a:lnTo>
                  <a:lnTo>
                    <a:pt x="2430353" y="94899"/>
                  </a:lnTo>
                  <a:lnTo>
                    <a:pt x="2700393" y="94899"/>
                  </a:lnTo>
                  <a:lnTo>
                    <a:pt x="2970432" y="189798"/>
                  </a:lnTo>
                  <a:lnTo>
                    <a:pt x="3240471" y="237248"/>
                  </a:lnTo>
                  <a:lnTo>
                    <a:pt x="3510510" y="237248"/>
                  </a:lnTo>
                  <a:lnTo>
                    <a:pt x="3780550" y="237248"/>
                  </a:lnTo>
                  <a:lnTo>
                    <a:pt x="4050589" y="189798"/>
                  </a:lnTo>
                  <a:lnTo>
                    <a:pt x="4320628" y="189798"/>
                  </a:lnTo>
                  <a:lnTo>
                    <a:pt x="4590668" y="189798"/>
                  </a:lnTo>
                  <a:lnTo>
                    <a:pt x="4860707" y="284697"/>
                  </a:lnTo>
                  <a:lnTo>
                    <a:pt x="5130746" y="237248"/>
                  </a:lnTo>
                  <a:lnTo>
                    <a:pt x="5400786" y="379596"/>
                  </a:lnTo>
                  <a:lnTo>
                    <a:pt x="5670825" y="474496"/>
                  </a:lnTo>
                  <a:lnTo>
                    <a:pt x="5940864" y="521945"/>
                  </a:lnTo>
                  <a:lnTo>
                    <a:pt x="6210904" y="521945"/>
                  </a:lnTo>
                  <a:lnTo>
                    <a:pt x="6480943" y="569395"/>
                  </a:lnTo>
                </a:path>
              </a:pathLst>
            </a:custGeom>
            <a:ln w="27101" cap="flat">
              <a:solidFill>
                <a:srgbClr val="FF7F00">
                  <a:alpha val="100000"/>
                </a:srgbClr>
              </a:solidFill>
              <a:prstDash val="solid"/>
              <a:round/>
            </a:ln>
          </p:spPr>
          <p:txBody>
            <a:bodyPr/>
            <a:lstStyle/>
            <a:p/>
          </p:txBody>
        </p:sp>
        <p:sp>
          <p:nvSpPr>
            <p:cNvPr id="43" name="pl43"/>
            <p:cNvSpPr/>
            <p:nvPr/>
          </p:nvSpPr>
          <p:spPr>
            <a:xfrm>
              <a:off x="1135255" y="1025698"/>
              <a:ext cx="6480943" cy="569395"/>
            </a:xfrm>
            <a:custGeom>
              <a:avLst/>
              <a:pathLst>
                <a:path w="6480943" h="569395">
                  <a:moveTo>
                    <a:pt x="0" y="0"/>
                  </a:moveTo>
                  <a:lnTo>
                    <a:pt x="270039" y="47449"/>
                  </a:lnTo>
                  <a:lnTo>
                    <a:pt x="540078" y="94899"/>
                  </a:lnTo>
                  <a:lnTo>
                    <a:pt x="810117" y="189798"/>
                  </a:lnTo>
                  <a:lnTo>
                    <a:pt x="1080157" y="189798"/>
                  </a:lnTo>
                  <a:lnTo>
                    <a:pt x="1350196" y="94899"/>
                  </a:lnTo>
                  <a:lnTo>
                    <a:pt x="1620235" y="142348"/>
                  </a:lnTo>
                  <a:lnTo>
                    <a:pt x="1890275" y="47449"/>
                  </a:lnTo>
                  <a:lnTo>
                    <a:pt x="2160314" y="47449"/>
                  </a:lnTo>
                  <a:lnTo>
                    <a:pt x="2430353" y="142348"/>
                  </a:lnTo>
                  <a:lnTo>
                    <a:pt x="2700393" y="94899"/>
                  </a:lnTo>
                  <a:lnTo>
                    <a:pt x="2970432" y="142348"/>
                  </a:lnTo>
                  <a:lnTo>
                    <a:pt x="3240471" y="189798"/>
                  </a:lnTo>
                  <a:lnTo>
                    <a:pt x="3510510" y="237248"/>
                  </a:lnTo>
                  <a:lnTo>
                    <a:pt x="3780550" y="237248"/>
                  </a:lnTo>
                  <a:lnTo>
                    <a:pt x="4050589" y="237248"/>
                  </a:lnTo>
                  <a:lnTo>
                    <a:pt x="4320628" y="237248"/>
                  </a:lnTo>
                  <a:lnTo>
                    <a:pt x="4590668" y="237248"/>
                  </a:lnTo>
                  <a:lnTo>
                    <a:pt x="4860707" y="237248"/>
                  </a:lnTo>
                  <a:lnTo>
                    <a:pt x="5130746" y="189798"/>
                  </a:lnTo>
                  <a:lnTo>
                    <a:pt x="5400786" y="284697"/>
                  </a:lnTo>
                  <a:lnTo>
                    <a:pt x="5670825" y="427046"/>
                  </a:lnTo>
                  <a:lnTo>
                    <a:pt x="5940864" y="474496"/>
                  </a:lnTo>
                  <a:lnTo>
                    <a:pt x="6210904" y="521945"/>
                  </a:lnTo>
                  <a:lnTo>
                    <a:pt x="6480943" y="569395"/>
                  </a:lnTo>
                </a:path>
              </a:pathLst>
            </a:custGeom>
            <a:ln w="27101" cap="flat">
              <a:solidFill>
                <a:srgbClr val="FFC20E">
                  <a:alpha val="100000"/>
                </a:srgbClr>
              </a:solidFill>
              <a:prstDash val="solid"/>
              <a:round/>
            </a:ln>
          </p:spPr>
          <p:txBody>
            <a:bodyPr/>
            <a:lstStyle/>
            <a:p/>
          </p:txBody>
        </p:sp>
        <p:sp>
          <p:nvSpPr>
            <p:cNvPr id="44" name="pl44"/>
            <p:cNvSpPr/>
            <p:nvPr/>
          </p:nvSpPr>
          <p:spPr>
            <a:xfrm>
              <a:off x="5455884" y="1500194"/>
              <a:ext cx="2160314" cy="284697"/>
            </a:xfrm>
            <a:custGeom>
              <a:avLst/>
              <a:pathLst>
                <a:path w="2160314" h="284697">
                  <a:moveTo>
                    <a:pt x="0" y="237248"/>
                  </a:moveTo>
                  <a:lnTo>
                    <a:pt x="270039" y="189798"/>
                  </a:lnTo>
                  <a:lnTo>
                    <a:pt x="540078" y="237248"/>
                  </a:lnTo>
                  <a:lnTo>
                    <a:pt x="810117" y="237248"/>
                  </a:lnTo>
                  <a:lnTo>
                    <a:pt x="1080157" y="189798"/>
                  </a:lnTo>
                  <a:lnTo>
                    <a:pt x="1350196" y="237248"/>
                  </a:lnTo>
                  <a:lnTo>
                    <a:pt x="1620235" y="284697"/>
                  </a:lnTo>
                  <a:lnTo>
                    <a:pt x="1890275" y="237248"/>
                  </a:lnTo>
                  <a:lnTo>
                    <a:pt x="2160314"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78248"/>
              <a:ext cx="6480943" cy="427046"/>
            </a:xfrm>
            <a:custGeom>
              <a:avLst/>
              <a:pathLst>
                <a:path w="6480943" h="427046">
                  <a:moveTo>
                    <a:pt x="0" y="284697"/>
                  </a:moveTo>
                  <a:lnTo>
                    <a:pt x="270039" y="47449"/>
                  </a:lnTo>
                  <a:lnTo>
                    <a:pt x="540078" y="47449"/>
                  </a:lnTo>
                  <a:lnTo>
                    <a:pt x="810117" y="332147"/>
                  </a:lnTo>
                  <a:lnTo>
                    <a:pt x="1080157" y="379596"/>
                  </a:lnTo>
                  <a:lnTo>
                    <a:pt x="1350196" y="237248"/>
                  </a:lnTo>
                  <a:lnTo>
                    <a:pt x="1620235" y="189798"/>
                  </a:lnTo>
                  <a:lnTo>
                    <a:pt x="1890275" y="142348"/>
                  </a:lnTo>
                  <a:lnTo>
                    <a:pt x="2160314" y="94899"/>
                  </a:lnTo>
                  <a:lnTo>
                    <a:pt x="2430353" y="0"/>
                  </a:lnTo>
                  <a:lnTo>
                    <a:pt x="2700393" y="142348"/>
                  </a:lnTo>
                  <a:lnTo>
                    <a:pt x="2970432" y="284697"/>
                  </a:lnTo>
                  <a:lnTo>
                    <a:pt x="3240471" y="237248"/>
                  </a:lnTo>
                  <a:lnTo>
                    <a:pt x="3510510" y="237248"/>
                  </a:lnTo>
                  <a:lnTo>
                    <a:pt x="3780550" y="237248"/>
                  </a:lnTo>
                  <a:lnTo>
                    <a:pt x="4050589" y="237248"/>
                  </a:lnTo>
                  <a:lnTo>
                    <a:pt x="4320628" y="189798"/>
                  </a:lnTo>
                  <a:lnTo>
                    <a:pt x="4590668" y="189798"/>
                  </a:lnTo>
                  <a:lnTo>
                    <a:pt x="4860707" y="284697"/>
                  </a:lnTo>
                  <a:lnTo>
                    <a:pt x="5130746" y="284697"/>
                  </a:lnTo>
                  <a:lnTo>
                    <a:pt x="5400786" y="332147"/>
                  </a:lnTo>
                  <a:lnTo>
                    <a:pt x="5670825" y="379596"/>
                  </a:lnTo>
                  <a:lnTo>
                    <a:pt x="5940864" y="379596"/>
                  </a:lnTo>
                  <a:lnTo>
                    <a:pt x="6210904" y="379596"/>
                  </a:lnTo>
                  <a:lnTo>
                    <a:pt x="6480943" y="427046"/>
                  </a:lnTo>
                </a:path>
              </a:pathLst>
            </a:custGeom>
            <a:ln w="27101" cap="flat">
              <a:solidFill>
                <a:srgbClr val="9A32CD">
                  <a:alpha val="100000"/>
                </a:srgbClr>
              </a:solidFill>
              <a:prstDash val="solid"/>
              <a:round/>
            </a:ln>
          </p:spPr>
          <p:txBody>
            <a:bodyPr/>
            <a:lstStyle/>
            <a:p/>
          </p:txBody>
        </p:sp>
        <p:sp>
          <p:nvSpPr>
            <p:cNvPr id="46" name="pl46"/>
            <p:cNvSpPr/>
            <p:nvPr/>
          </p:nvSpPr>
          <p:spPr>
            <a:xfrm>
              <a:off x="5995962" y="1974690"/>
              <a:ext cx="1620235" cy="3606170"/>
            </a:xfrm>
            <a:custGeom>
              <a:avLst/>
              <a:pathLst>
                <a:path w="1620235" h="3606170">
                  <a:moveTo>
                    <a:pt x="0" y="3606170"/>
                  </a:moveTo>
                  <a:lnTo>
                    <a:pt x="270039" y="1518387"/>
                  </a:lnTo>
                  <a:lnTo>
                    <a:pt x="540078" y="1376038"/>
                  </a:lnTo>
                  <a:lnTo>
                    <a:pt x="810117" y="1376038"/>
                  </a:lnTo>
                  <a:lnTo>
                    <a:pt x="1080157" y="1328589"/>
                  </a:lnTo>
                  <a:lnTo>
                    <a:pt x="1350196" y="142348"/>
                  </a:lnTo>
                  <a:lnTo>
                    <a:pt x="1620235" y="0"/>
                  </a:lnTo>
                </a:path>
              </a:pathLst>
            </a:custGeom>
            <a:ln w="27101" cap="flat">
              <a:solidFill>
                <a:srgbClr val="836FFF">
                  <a:alpha val="100000"/>
                </a:srgbClr>
              </a:solidFill>
              <a:prstDash val="solid"/>
              <a:round/>
            </a:ln>
          </p:spPr>
          <p:txBody>
            <a:bodyPr/>
            <a:lstStyle/>
            <a:p/>
          </p:txBody>
        </p:sp>
        <p:sp>
          <p:nvSpPr>
            <p:cNvPr id="47" name="pl47"/>
            <p:cNvSpPr/>
            <p:nvPr/>
          </p:nvSpPr>
          <p:spPr>
            <a:xfrm>
              <a:off x="1135255" y="978248"/>
              <a:ext cx="6480943" cy="569395"/>
            </a:xfrm>
            <a:custGeom>
              <a:avLst/>
              <a:pathLst>
                <a:path w="6480943" h="569395">
                  <a:moveTo>
                    <a:pt x="0" y="47449"/>
                  </a:moveTo>
                  <a:lnTo>
                    <a:pt x="270039" y="47449"/>
                  </a:lnTo>
                  <a:lnTo>
                    <a:pt x="540078" y="0"/>
                  </a:lnTo>
                  <a:lnTo>
                    <a:pt x="810117" y="0"/>
                  </a:lnTo>
                  <a:lnTo>
                    <a:pt x="1080157" y="0"/>
                  </a:lnTo>
                  <a:lnTo>
                    <a:pt x="1350196" y="47449"/>
                  </a:lnTo>
                  <a:lnTo>
                    <a:pt x="1620235" y="47449"/>
                  </a:lnTo>
                  <a:lnTo>
                    <a:pt x="1890275" y="47449"/>
                  </a:lnTo>
                  <a:lnTo>
                    <a:pt x="2160314" y="47449"/>
                  </a:lnTo>
                  <a:lnTo>
                    <a:pt x="2430353" y="94899"/>
                  </a:lnTo>
                  <a:lnTo>
                    <a:pt x="2700393" y="94899"/>
                  </a:lnTo>
                  <a:lnTo>
                    <a:pt x="2970432" y="189798"/>
                  </a:lnTo>
                  <a:lnTo>
                    <a:pt x="3240471" y="237248"/>
                  </a:lnTo>
                  <a:lnTo>
                    <a:pt x="3510510" y="237248"/>
                  </a:lnTo>
                  <a:lnTo>
                    <a:pt x="3780550" y="237248"/>
                  </a:lnTo>
                  <a:lnTo>
                    <a:pt x="4050589" y="189798"/>
                  </a:lnTo>
                  <a:lnTo>
                    <a:pt x="4320628" y="189798"/>
                  </a:lnTo>
                  <a:lnTo>
                    <a:pt x="4590668" y="189798"/>
                  </a:lnTo>
                  <a:lnTo>
                    <a:pt x="4860707" y="284697"/>
                  </a:lnTo>
                  <a:lnTo>
                    <a:pt x="5130746" y="237248"/>
                  </a:lnTo>
                  <a:lnTo>
                    <a:pt x="5400786" y="379596"/>
                  </a:lnTo>
                  <a:lnTo>
                    <a:pt x="5670825" y="474496"/>
                  </a:lnTo>
                  <a:lnTo>
                    <a:pt x="5940864" y="521945"/>
                  </a:lnTo>
                  <a:lnTo>
                    <a:pt x="6210904" y="521945"/>
                  </a:lnTo>
                  <a:lnTo>
                    <a:pt x="6480943" y="569395"/>
                  </a:lnTo>
                </a:path>
              </a:pathLst>
            </a:custGeom>
            <a:ln w="27101" cap="flat">
              <a:solidFill>
                <a:srgbClr val="FB9A99">
                  <a:alpha val="100000"/>
                </a:srgbClr>
              </a:solidFill>
              <a:prstDash val="solid"/>
              <a:round/>
            </a:ln>
          </p:spPr>
          <p:txBody>
            <a:bodyPr/>
            <a:lstStyle/>
            <a:p/>
          </p:txBody>
        </p:sp>
        <p:sp>
          <p:nvSpPr>
            <p:cNvPr id="48" name="pl48"/>
            <p:cNvSpPr/>
            <p:nvPr/>
          </p:nvSpPr>
          <p:spPr>
            <a:xfrm>
              <a:off x="7629509" y="792943"/>
              <a:ext cx="795517" cy="462268"/>
            </a:xfrm>
            <a:custGeom>
              <a:avLst/>
              <a:pathLst>
                <a:path w="795517" h="462268">
                  <a:moveTo>
                    <a:pt x="795517" y="0"/>
                  </a:moveTo>
                  <a:lnTo>
                    <a:pt x="0" y="462268"/>
                  </a:lnTo>
                </a:path>
              </a:pathLst>
            </a:custGeom>
          </p:spPr>
          <p:txBody>
            <a:bodyPr/>
            <a:lstStyle/>
            <a:p/>
          </p:txBody>
        </p:sp>
        <p:sp>
          <p:nvSpPr>
            <p:cNvPr id="49" name="pl49"/>
            <p:cNvSpPr/>
            <p:nvPr/>
          </p:nvSpPr>
          <p:spPr>
            <a:xfrm>
              <a:off x="7630865" y="1055071"/>
              <a:ext cx="752080" cy="343524"/>
            </a:xfrm>
            <a:custGeom>
              <a:avLst/>
              <a:pathLst>
                <a:path w="752080" h="343524">
                  <a:moveTo>
                    <a:pt x="752080" y="0"/>
                  </a:moveTo>
                  <a:lnTo>
                    <a:pt x="0" y="343524"/>
                  </a:lnTo>
                </a:path>
              </a:pathLst>
            </a:custGeom>
          </p:spPr>
          <p:txBody>
            <a:bodyPr/>
            <a:lstStyle/>
            <a:p/>
          </p:txBody>
        </p:sp>
        <p:sp>
          <p:nvSpPr>
            <p:cNvPr id="50" name="pl50"/>
            <p:cNvSpPr/>
            <p:nvPr/>
          </p:nvSpPr>
          <p:spPr>
            <a:xfrm>
              <a:off x="7634044" y="1311335"/>
              <a:ext cx="803050" cy="91917"/>
            </a:xfrm>
            <a:custGeom>
              <a:avLst/>
              <a:pathLst>
                <a:path w="803050" h="91917">
                  <a:moveTo>
                    <a:pt x="803050" y="0"/>
                  </a:moveTo>
                  <a:lnTo>
                    <a:pt x="0" y="91917"/>
                  </a:lnTo>
                </a:path>
              </a:pathLst>
            </a:custGeom>
          </p:spPr>
          <p:txBody>
            <a:bodyPr/>
            <a:lstStyle/>
            <a:p/>
          </p:txBody>
        </p:sp>
        <p:sp>
          <p:nvSpPr>
            <p:cNvPr id="51" name="pl51"/>
            <p:cNvSpPr/>
            <p:nvPr/>
          </p:nvSpPr>
          <p:spPr>
            <a:xfrm>
              <a:off x="7633318" y="1409059"/>
              <a:ext cx="725384" cy="159490"/>
            </a:xfrm>
            <a:custGeom>
              <a:avLst/>
              <a:pathLst>
                <a:path w="725384" h="159490">
                  <a:moveTo>
                    <a:pt x="725384" y="159490"/>
                  </a:moveTo>
                  <a:lnTo>
                    <a:pt x="0" y="0"/>
                  </a:lnTo>
                </a:path>
              </a:pathLst>
            </a:custGeom>
          </p:spPr>
          <p:txBody>
            <a:bodyPr/>
            <a:lstStyle/>
            <a:p/>
          </p:txBody>
        </p:sp>
        <p:sp>
          <p:nvSpPr>
            <p:cNvPr id="52" name="pl52"/>
            <p:cNvSpPr/>
            <p:nvPr/>
          </p:nvSpPr>
          <p:spPr>
            <a:xfrm>
              <a:off x="7627162" y="1509264"/>
              <a:ext cx="701421" cy="580232"/>
            </a:xfrm>
            <a:custGeom>
              <a:avLst/>
              <a:pathLst>
                <a:path w="701421" h="580232">
                  <a:moveTo>
                    <a:pt x="701421" y="580232"/>
                  </a:moveTo>
                  <a:lnTo>
                    <a:pt x="0" y="0"/>
                  </a:lnTo>
                </a:path>
              </a:pathLst>
            </a:custGeom>
          </p:spPr>
          <p:txBody>
            <a:bodyPr/>
            <a:lstStyle/>
            <a:p/>
          </p:txBody>
        </p:sp>
        <p:sp>
          <p:nvSpPr>
            <p:cNvPr id="53" name="pl53"/>
            <p:cNvSpPr/>
            <p:nvPr/>
          </p:nvSpPr>
          <p:spPr>
            <a:xfrm>
              <a:off x="7631312" y="1506490"/>
              <a:ext cx="769630" cy="320617"/>
            </a:xfrm>
            <a:custGeom>
              <a:avLst/>
              <a:pathLst>
                <a:path w="769630" h="320617">
                  <a:moveTo>
                    <a:pt x="769630" y="320617"/>
                  </a:moveTo>
                  <a:lnTo>
                    <a:pt x="0" y="0"/>
                  </a:lnTo>
                </a:path>
              </a:pathLst>
            </a:custGeom>
          </p:spPr>
          <p:txBody>
            <a:bodyPr/>
            <a:lstStyle/>
            <a:p/>
          </p:txBody>
        </p:sp>
        <p:sp>
          <p:nvSpPr>
            <p:cNvPr id="54" name="pl54"/>
            <p:cNvSpPr/>
            <p:nvPr/>
          </p:nvSpPr>
          <p:spPr>
            <a:xfrm>
              <a:off x="7625282" y="1557498"/>
              <a:ext cx="733579" cy="795808"/>
            </a:xfrm>
            <a:custGeom>
              <a:avLst/>
              <a:pathLst>
                <a:path w="733579" h="795808">
                  <a:moveTo>
                    <a:pt x="733579" y="795808"/>
                  </a:moveTo>
                  <a:lnTo>
                    <a:pt x="0" y="0"/>
                  </a:lnTo>
                </a:path>
              </a:pathLst>
            </a:custGeom>
          </p:spPr>
          <p:txBody>
            <a:bodyPr/>
            <a:lstStyle/>
            <a:p/>
          </p:txBody>
        </p:sp>
        <p:sp>
          <p:nvSpPr>
            <p:cNvPr id="55" name="pl55"/>
            <p:cNvSpPr/>
            <p:nvPr/>
          </p:nvSpPr>
          <p:spPr>
            <a:xfrm>
              <a:off x="7622885" y="1558226"/>
              <a:ext cx="669545" cy="1059535"/>
            </a:xfrm>
            <a:custGeom>
              <a:avLst/>
              <a:pathLst>
                <a:path w="669545" h="1059535">
                  <a:moveTo>
                    <a:pt x="669545" y="1059535"/>
                  </a:moveTo>
                  <a:lnTo>
                    <a:pt x="0" y="0"/>
                  </a:lnTo>
                </a:path>
              </a:pathLst>
            </a:custGeom>
          </p:spPr>
          <p:txBody>
            <a:bodyPr/>
            <a:lstStyle/>
            <a:p/>
          </p:txBody>
        </p:sp>
        <p:sp>
          <p:nvSpPr>
            <p:cNvPr id="56" name="pl56"/>
            <p:cNvSpPr/>
            <p:nvPr/>
          </p:nvSpPr>
          <p:spPr>
            <a:xfrm>
              <a:off x="7622388" y="1605794"/>
              <a:ext cx="736473" cy="1273267"/>
            </a:xfrm>
            <a:custGeom>
              <a:avLst/>
              <a:pathLst>
                <a:path w="736473" h="1273267">
                  <a:moveTo>
                    <a:pt x="736473" y="1273267"/>
                  </a:moveTo>
                  <a:lnTo>
                    <a:pt x="0" y="0"/>
                  </a:lnTo>
                </a:path>
              </a:pathLst>
            </a:custGeom>
          </p:spPr>
          <p:txBody>
            <a:bodyPr/>
            <a:lstStyle/>
            <a:p/>
          </p:txBody>
        </p:sp>
        <p:sp>
          <p:nvSpPr>
            <p:cNvPr id="57" name="pl57"/>
            <p:cNvSpPr/>
            <p:nvPr/>
          </p:nvSpPr>
          <p:spPr>
            <a:xfrm>
              <a:off x="7622876" y="1985275"/>
              <a:ext cx="729898" cy="1156986"/>
            </a:xfrm>
            <a:custGeom>
              <a:avLst/>
              <a:pathLst>
                <a:path w="729898" h="1156986">
                  <a:moveTo>
                    <a:pt x="729898" y="1156986"/>
                  </a:moveTo>
                  <a:lnTo>
                    <a:pt x="0" y="0"/>
                  </a:lnTo>
                </a:path>
              </a:pathLst>
            </a:custGeom>
          </p:spPr>
          <p:txBody>
            <a:bodyPr/>
            <a:lstStyle/>
            <a:p/>
          </p:txBody>
        </p:sp>
        <p:sp>
          <p:nvSpPr>
            <p:cNvPr id="58" name="pl58"/>
            <p:cNvSpPr/>
            <p:nvPr/>
          </p:nvSpPr>
          <p:spPr>
            <a:xfrm>
              <a:off x="7627830" y="2837519"/>
              <a:ext cx="755115" cy="567110"/>
            </a:xfrm>
            <a:custGeom>
              <a:avLst/>
              <a:pathLst>
                <a:path w="755115" h="567110">
                  <a:moveTo>
                    <a:pt x="755115" y="567110"/>
                  </a:moveTo>
                  <a:lnTo>
                    <a:pt x="0" y="0"/>
                  </a:lnTo>
                </a:path>
              </a:pathLst>
            </a:custGeom>
          </p:spPr>
          <p:txBody>
            <a:bodyPr/>
            <a:lstStyle/>
            <a:p/>
          </p:txBody>
        </p:sp>
        <p:sp>
          <p:nvSpPr>
            <p:cNvPr id="59" name="pg59"/>
            <p:cNvSpPr/>
            <p:nvPr/>
          </p:nvSpPr>
          <p:spPr>
            <a:xfrm>
              <a:off x="8356446" y="70176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4329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92%</a:t>
              </a:r>
            </a:p>
          </p:txBody>
        </p:sp>
        <p:sp>
          <p:nvSpPr>
            <p:cNvPr id="61" name="pg61"/>
            <p:cNvSpPr/>
            <p:nvPr/>
          </p:nvSpPr>
          <p:spPr>
            <a:xfrm>
              <a:off x="8314365" y="96404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00557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89%</a:t>
              </a:r>
            </a:p>
          </p:txBody>
        </p:sp>
        <p:sp>
          <p:nvSpPr>
            <p:cNvPr id="63" name="pg63"/>
            <p:cNvSpPr/>
            <p:nvPr/>
          </p:nvSpPr>
          <p:spPr>
            <a:xfrm>
              <a:off x="8368515" y="122542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26696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89%</a:t>
              </a:r>
            </a:p>
          </p:txBody>
        </p:sp>
        <p:sp>
          <p:nvSpPr>
            <p:cNvPr id="65" name="pg65"/>
            <p:cNvSpPr/>
            <p:nvPr/>
          </p:nvSpPr>
          <p:spPr>
            <a:xfrm>
              <a:off x="8290122" y="148774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12982" y="1529287"/>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89%</a:t>
              </a:r>
            </a:p>
          </p:txBody>
        </p:sp>
        <p:sp>
          <p:nvSpPr>
            <p:cNvPr id="67" name="pg67"/>
            <p:cNvSpPr/>
            <p:nvPr/>
          </p:nvSpPr>
          <p:spPr>
            <a:xfrm>
              <a:off x="8260004" y="201243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03528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87%</a:t>
              </a:r>
            </a:p>
          </p:txBody>
        </p:sp>
        <p:sp>
          <p:nvSpPr>
            <p:cNvPr id="69" name="pg69"/>
            <p:cNvSpPr/>
            <p:nvPr/>
          </p:nvSpPr>
          <p:spPr>
            <a:xfrm>
              <a:off x="8332362" y="174868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179022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87%</a:t>
              </a:r>
            </a:p>
          </p:txBody>
        </p:sp>
        <p:sp>
          <p:nvSpPr>
            <p:cNvPr id="71" name="pg71"/>
            <p:cNvSpPr/>
            <p:nvPr/>
          </p:nvSpPr>
          <p:spPr>
            <a:xfrm>
              <a:off x="8290281" y="227531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31684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86%</a:t>
              </a:r>
            </a:p>
          </p:txBody>
        </p:sp>
        <p:sp>
          <p:nvSpPr>
            <p:cNvPr id="73" name="pg73"/>
            <p:cNvSpPr/>
            <p:nvPr/>
          </p:nvSpPr>
          <p:spPr>
            <a:xfrm>
              <a:off x="8223851" y="253895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4" name="tx74"/>
            <p:cNvSpPr/>
            <p:nvPr/>
          </p:nvSpPr>
          <p:spPr>
            <a:xfrm>
              <a:off x="8246711" y="258049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86%</a:t>
              </a:r>
            </a:p>
          </p:txBody>
        </p:sp>
        <p:sp>
          <p:nvSpPr>
            <p:cNvPr id="75" name="pg75"/>
            <p:cNvSpPr/>
            <p:nvPr/>
          </p:nvSpPr>
          <p:spPr>
            <a:xfrm>
              <a:off x="8290281" y="279942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284096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85%</a:t>
              </a:r>
            </a:p>
          </p:txBody>
        </p:sp>
        <p:sp>
          <p:nvSpPr>
            <p:cNvPr id="77" name="pg77"/>
            <p:cNvSpPr/>
            <p:nvPr/>
          </p:nvSpPr>
          <p:spPr>
            <a:xfrm>
              <a:off x="8284194" y="306298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10452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77%</a:t>
              </a:r>
            </a:p>
          </p:txBody>
        </p:sp>
        <p:sp>
          <p:nvSpPr>
            <p:cNvPr id="79" name="pg79"/>
            <p:cNvSpPr/>
            <p:nvPr/>
          </p:nvSpPr>
          <p:spPr>
            <a:xfrm>
              <a:off x="8314365" y="332716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6870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12009" y="401416"/>
              <a:ext cx="30075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Lithuania,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(77%), followed by MCV2 (85%).
Coverage of 9 vaccines decreased (DTP3, HPVc, HepB3, Hib3, IPV1, MCV1, MCV2, Polio3 and Rubella) and 2 vaccines increased (PcV3 and RotaC) compared to respective coverage in 2019.
Coverage of 8 vaccines decreased (DTP3, HepB3, Hib3, IPV1, MCV1, MCV2, Polio3 and Rubella) and 3 vaccines increased (HPVc, PcV3 and RotaC)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207814" y="870398"/>
              <a:ext cx="216649" cy="0"/>
            </a:xfrm>
            <a:custGeom>
              <a:avLst/>
              <a:pathLst>
                <a:path w="216649" h="0">
                  <a:moveTo>
                    <a:pt x="0" y="0"/>
                  </a:moveTo>
                  <a:lnTo>
                    <a:pt x="0" y="0"/>
                  </a:lnTo>
                  <a:lnTo>
                    <a:pt x="0" y="0"/>
                  </a:lnTo>
                  <a:lnTo>
                    <a:pt x="0"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1220700"/>
              <a:ext cx="288865" cy="0"/>
            </a:xfrm>
            <a:custGeom>
              <a:avLst/>
              <a:pathLst>
                <a:path w="288865" h="0">
                  <a:moveTo>
                    <a:pt x="0" y="0"/>
                  </a:moveTo>
                  <a:lnTo>
                    <a:pt x="72216" y="0"/>
                  </a:lnTo>
                  <a:lnTo>
                    <a:pt x="72216" y="0"/>
                  </a:lnTo>
                  <a:lnTo>
                    <a:pt x="72216" y="0"/>
                  </a:lnTo>
                  <a:lnTo>
                    <a:pt x="216649"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1571001"/>
              <a:ext cx="216649" cy="0"/>
            </a:xfrm>
            <a:custGeom>
              <a:avLst/>
              <a:pathLst>
                <a:path w="216649" h="0">
                  <a:moveTo>
                    <a:pt x="0" y="0"/>
                  </a:move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1921302"/>
              <a:ext cx="361082" cy="0"/>
            </a:xfrm>
            <a:custGeom>
              <a:avLst/>
              <a:pathLst>
                <a:path w="361082" h="0">
                  <a:moveTo>
                    <a:pt x="0" y="0"/>
                  </a:move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2271604"/>
              <a:ext cx="144432" cy="0"/>
            </a:xfrm>
            <a:custGeom>
              <a:avLst/>
              <a:pathLst>
                <a:path w="144432" h="0">
                  <a:moveTo>
                    <a:pt x="0" y="0"/>
                  </a:moveTo>
                  <a:lnTo>
                    <a:pt x="0"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7918948" y="2621905"/>
              <a:ext cx="216649" cy="0"/>
            </a:xfrm>
            <a:custGeom>
              <a:avLst/>
              <a:pathLst>
                <a:path w="216649" h="0">
                  <a:moveTo>
                    <a:pt x="0" y="0"/>
                  </a:move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8135597" y="2972206"/>
              <a:ext cx="288865" cy="0"/>
            </a:xfrm>
            <a:custGeom>
              <a:avLst/>
              <a:pathLst>
                <a:path w="288865" h="0">
                  <a:moveTo>
                    <a:pt x="0" y="0"/>
                  </a:moveTo>
                  <a:lnTo>
                    <a:pt x="72216" y="0"/>
                  </a:lnTo>
                  <a:lnTo>
                    <a:pt x="72216" y="0"/>
                  </a:lnTo>
                  <a:lnTo>
                    <a:pt x="72216" y="0"/>
                  </a:lnTo>
                  <a:lnTo>
                    <a:pt x="216649"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7702299" y="3322508"/>
              <a:ext cx="505514" cy="0"/>
            </a:xfrm>
            <a:custGeom>
              <a:avLst/>
              <a:pathLst>
                <a:path w="505514" h="0">
                  <a:moveTo>
                    <a:pt x="0" y="0"/>
                  </a:moveTo>
                  <a:lnTo>
                    <a:pt x="72216" y="0"/>
                  </a:lnTo>
                  <a:lnTo>
                    <a:pt x="72216" y="0"/>
                  </a:lnTo>
                  <a:lnTo>
                    <a:pt x="144432" y="0"/>
                  </a:lnTo>
                  <a:lnTo>
                    <a:pt x="288865" y="0"/>
                  </a:lnTo>
                  <a:lnTo>
                    <a:pt x="505514" y="0"/>
                  </a:lnTo>
                </a:path>
              </a:pathLst>
            </a:custGeom>
            <a:ln w="116535" cap="flat">
              <a:solidFill>
                <a:srgbClr val="E8E8E8">
                  <a:alpha val="100000"/>
                </a:srgbClr>
              </a:solidFill>
              <a:prstDash val="solid"/>
              <a:round/>
            </a:ln>
          </p:spPr>
          <p:txBody>
            <a:bodyPr/>
            <a:lstStyle/>
            <a:p/>
          </p:txBody>
        </p:sp>
        <p:sp>
          <p:nvSpPr>
            <p:cNvPr id="30" name="pl30"/>
            <p:cNvSpPr/>
            <p:nvPr/>
          </p:nvSpPr>
          <p:spPr>
            <a:xfrm>
              <a:off x="7630082" y="3672809"/>
              <a:ext cx="577731" cy="0"/>
            </a:xfrm>
            <a:custGeom>
              <a:avLst/>
              <a:pathLst>
                <a:path w="577731" h="0">
                  <a:moveTo>
                    <a:pt x="0" y="0"/>
                  </a:moveTo>
                  <a:lnTo>
                    <a:pt x="72216" y="0"/>
                  </a:lnTo>
                  <a:lnTo>
                    <a:pt x="144432" y="0"/>
                  </a:lnTo>
                  <a:lnTo>
                    <a:pt x="216649" y="0"/>
                  </a:lnTo>
                  <a:lnTo>
                    <a:pt x="433298" y="0"/>
                  </a:lnTo>
                  <a:lnTo>
                    <a:pt x="577731" y="0"/>
                  </a:lnTo>
                </a:path>
              </a:pathLst>
            </a:custGeom>
            <a:ln w="116535" cap="flat">
              <a:solidFill>
                <a:srgbClr val="E8E8E8">
                  <a:alpha val="100000"/>
                </a:srgbClr>
              </a:solidFill>
              <a:prstDash val="solid"/>
              <a:round/>
            </a:ln>
          </p:spPr>
          <p:txBody>
            <a:bodyPr/>
            <a:lstStyle/>
            <a:p/>
          </p:txBody>
        </p:sp>
        <p:sp>
          <p:nvSpPr>
            <p:cNvPr id="31" name="pl31"/>
            <p:cNvSpPr/>
            <p:nvPr/>
          </p:nvSpPr>
          <p:spPr>
            <a:xfrm>
              <a:off x="7341217" y="4023110"/>
              <a:ext cx="433298" cy="0"/>
            </a:xfrm>
            <a:custGeom>
              <a:avLst/>
              <a:pathLst>
                <a:path w="433298" h="0">
                  <a:moveTo>
                    <a:pt x="0" y="0"/>
                  </a:moveTo>
                  <a:lnTo>
                    <a:pt x="72216" y="0"/>
                  </a:lnTo>
                  <a:lnTo>
                    <a:pt x="72216" y="0"/>
                  </a:lnTo>
                  <a:lnTo>
                    <a:pt x="72216" y="0"/>
                  </a:lnTo>
                  <a:lnTo>
                    <a:pt x="144432" y="0"/>
                  </a:lnTo>
                  <a:lnTo>
                    <a:pt x="433298" y="0"/>
                  </a:lnTo>
                </a:path>
              </a:pathLst>
            </a:custGeom>
            <a:ln w="116535" cap="flat">
              <a:solidFill>
                <a:srgbClr val="E8E8E8">
                  <a:alpha val="100000"/>
                </a:srgbClr>
              </a:solidFill>
              <a:prstDash val="solid"/>
              <a:round/>
            </a:ln>
          </p:spPr>
          <p:txBody>
            <a:bodyPr/>
            <a:lstStyle/>
            <a:p/>
          </p:txBody>
        </p:sp>
        <p:sp>
          <p:nvSpPr>
            <p:cNvPr id="32" name="pl32"/>
            <p:cNvSpPr/>
            <p:nvPr/>
          </p:nvSpPr>
          <p:spPr>
            <a:xfrm>
              <a:off x="7918948" y="4373412"/>
              <a:ext cx="216649" cy="0"/>
            </a:xfrm>
            <a:custGeom>
              <a:avLst/>
              <a:pathLst>
                <a:path w="216649" h="0">
                  <a:moveTo>
                    <a:pt x="0" y="0"/>
                  </a:move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33" name="pl33"/>
            <p:cNvSpPr/>
            <p:nvPr/>
          </p:nvSpPr>
          <p:spPr>
            <a:xfrm>
              <a:off x="7702299" y="4723713"/>
              <a:ext cx="505514" cy="0"/>
            </a:xfrm>
            <a:custGeom>
              <a:avLst/>
              <a:pathLst>
                <a:path w="505514" h="0">
                  <a:moveTo>
                    <a:pt x="0" y="0"/>
                  </a:moveTo>
                  <a:lnTo>
                    <a:pt x="72216" y="0"/>
                  </a:lnTo>
                  <a:lnTo>
                    <a:pt x="72216" y="0"/>
                  </a:lnTo>
                  <a:lnTo>
                    <a:pt x="144432" y="0"/>
                  </a:lnTo>
                  <a:lnTo>
                    <a:pt x="288865" y="0"/>
                  </a:lnTo>
                  <a:lnTo>
                    <a:pt x="505514" y="0"/>
                  </a:lnTo>
                </a:path>
              </a:pathLst>
            </a:custGeom>
            <a:ln w="116535" cap="flat">
              <a:solidFill>
                <a:srgbClr val="E8E8E8">
                  <a:alpha val="100000"/>
                </a:srgbClr>
              </a:solidFill>
              <a:prstDash val="solid"/>
              <a:round/>
            </a:ln>
          </p:spPr>
          <p:txBody>
            <a:bodyPr/>
            <a:lstStyle/>
            <a:p/>
          </p:txBody>
        </p:sp>
        <p:sp>
          <p:nvSpPr>
            <p:cNvPr id="34" name="pl34"/>
            <p:cNvSpPr/>
            <p:nvPr/>
          </p:nvSpPr>
          <p:spPr>
            <a:xfrm>
              <a:off x="4741426" y="5074015"/>
              <a:ext cx="2310924" cy="0"/>
            </a:xfrm>
            <a:custGeom>
              <a:avLst/>
              <a:pathLst>
                <a:path w="2310924" h="0">
                  <a:moveTo>
                    <a:pt x="0" y="0"/>
                  </a:moveTo>
                  <a:lnTo>
                    <a:pt x="216649" y="0"/>
                  </a:lnTo>
                  <a:lnTo>
                    <a:pt x="216649" y="0"/>
                  </a:lnTo>
                  <a:lnTo>
                    <a:pt x="288865" y="0"/>
                  </a:lnTo>
                  <a:lnTo>
                    <a:pt x="2094275" y="0"/>
                  </a:lnTo>
                  <a:lnTo>
                    <a:pt x="2310924" y="0"/>
                  </a:lnTo>
                </a:path>
              </a:pathLst>
            </a:custGeom>
            <a:ln w="116535" cap="flat">
              <a:solidFill>
                <a:srgbClr val="E8E8E8">
                  <a:alpha val="100000"/>
                </a:srgbClr>
              </a:solidFill>
              <a:prstDash val="solid"/>
              <a:round/>
            </a:ln>
          </p:spPr>
          <p:txBody>
            <a:bodyPr/>
            <a:lstStyle/>
            <a:p/>
          </p:txBody>
        </p:sp>
        <p:sp>
          <p:nvSpPr>
            <p:cNvPr id="35" name="pt35"/>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1444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13109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0331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0331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1444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4223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9779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05888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4223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7001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9779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2558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0893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8115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0893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33671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0893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3109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05888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8666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8666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8666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91444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20331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4223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3692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95357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495357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02579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83120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04785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361695"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145046"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145046"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6169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145046"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072830"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072830"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928397"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856180"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072830"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928397"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711747"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28947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8145046"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217262"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072830"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928397"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856180"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145046"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07283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145046"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7711747"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639531"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145046"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639531"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567315"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7350665"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350665"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711747"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072830"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928397"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856180"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145046"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7711747"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639531"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4678658"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6772934"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6989583"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3083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Lithuania,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(96%) and 2023 (93%). DTP1 coverage declined in 2024 (92%) compared to 2023, and was lower than in 2019. In 2019-2024, DTP1 coverage was at it's lowest level in 2024 (92%).
In 2023, 11 vaccines had lower coverage than in 2019.
In 2024, 11 vaccines had lower coverage than in 2019.
In 2024, 9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1953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94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0693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442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39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688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43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86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319538" y="2682862"/>
              <a:ext cx="2999135" cy="1576298"/>
            </a:xfrm>
            <a:custGeom>
              <a:avLst/>
              <a:pathLst>
                <a:path w="2999135" h="1576298">
                  <a:moveTo>
                    <a:pt x="0" y="1576298"/>
                  </a:moveTo>
                  <a:lnTo>
                    <a:pt x="374891" y="993753"/>
                  </a:lnTo>
                  <a:lnTo>
                    <a:pt x="749783" y="308406"/>
                  </a:lnTo>
                  <a:lnTo>
                    <a:pt x="1124675" y="0"/>
                  </a:lnTo>
                  <a:lnTo>
                    <a:pt x="1499567" y="68534"/>
                  </a:lnTo>
                  <a:lnTo>
                    <a:pt x="1874459" y="102802"/>
                  </a:lnTo>
                  <a:lnTo>
                    <a:pt x="2249351" y="205604"/>
                  </a:lnTo>
                  <a:lnTo>
                    <a:pt x="2624243" y="308406"/>
                  </a:lnTo>
                  <a:lnTo>
                    <a:pt x="2999135" y="239871"/>
                  </a:lnTo>
                </a:path>
              </a:pathLst>
            </a:custGeom>
            <a:ln w="29811" cap="flat">
              <a:solidFill>
                <a:srgbClr val="FF0000">
                  <a:alpha val="100000"/>
                </a:srgbClr>
              </a:solidFill>
              <a:prstDash val="solid"/>
              <a:round/>
            </a:ln>
          </p:spPr>
          <p:txBody>
            <a:bodyPr/>
            <a:lstStyle/>
            <a:p/>
          </p:txBody>
        </p:sp>
        <p:sp>
          <p:nvSpPr>
            <p:cNvPr id="27" name="pl27"/>
            <p:cNvSpPr/>
            <p:nvPr/>
          </p:nvSpPr>
          <p:spPr>
            <a:xfrm>
              <a:off x="1694430" y="2545793"/>
              <a:ext cx="2624243" cy="1370694"/>
            </a:xfrm>
            <a:custGeom>
              <a:avLst/>
              <a:pathLst>
                <a:path w="2624243" h="1370694">
                  <a:moveTo>
                    <a:pt x="0" y="1370694"/>
                  </a:moveTo>
                  <a:lnTo>
                    <a:pt x="374891" y="102802"/>
                  </a:lnTo>
                  <a:lnTo>
                    <a:pt x="749783" y="68534"/>
                  </a:lnTo>
                  <a:lnTo>
                    <a:pt x="1124675" y="0"/>
                  </a:lnTo>
                  <a:lnTo>
                    <a:pt x="1499567" y="68534"/>
                  </a:lnTo>
                  <a:lnTo>
                    <a:pt x="1874459" y="171336"/>
                  </a:lnTo>
                  <a:lnTo>
                    <a:pt x="2249351" y="719614"/>
                  </a:lnTo>
                  <a:lnTo>
                    <a:pt x="2624243" y="308406"/>
                  </a:lnTo>
                </a:path>
              </a:pathLst>
            </a:custGeom>
            <a:ln w="29811" cap="flat">
              <a:solidFill>
                <a:srgbClr val="0058AB">
                  <a:alpha val="100000"/>
                </a:srgbClr>
              </a:solidFill>
              <a:prstDash val="solid"/>
              <a:round/>
            </a:ln>
          </p:spPr>
          <p:txBody>
            <a:bodyPr/>
            <a:lstStyle/>
            <a:p/>
          </p:txBody>
        </p:sp>
        <p:sp>
          <p:nvSpPr>
            <p:cNvPr id="28" name="pt28"/>
            <p:cNvSpPr/>
            <p:nvPr/>
          </p:nvSpPr>
          <p:spPr>
            <a:xfrm>
              <a:off x="1294712" y="423433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669604" y="3651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044495"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2419387"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794279"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169171"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3544063"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918955"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4293847"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69604" y="38916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044495"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2419387"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2794279" y="25209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169171"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3544063" y="2692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3918955"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4293847"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tx45"/>
            <p:cNvSpPr/>
            <p:nvPr/>
          </p:nvSpPr>
          <p:spPr>
            <a:xfrm>
              <a:off x="1694430" y="39861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46" name="tx46"/>
            <p:cNvSpPr/>
            <p:nvPr/>
          </p:nvSpPr>
          <p:spPr>
            <a:xfrm>
              <a:off x="2069321" y="2718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47" name="tx47"/>
            <p:cNvSpPr/>
            <p:nvPr/>
          </p:nvSpPr>
          <p:spPr>
            <a:xfrm>
              <a:off x="2444213"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48" name="tx48"/>
            <p:cNvSpPr/>
            <p:nvPr/>
          </p:nvSpPr>
          <p:spPr>
            <a:xfrm>
              <a:off x="2819105" y="26154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49" name="tx49"/>
            <p:cNvSpPr/>
            <p:nvPr/>
          </p:nvSpPr>
          <p:spPr>
            <a:xfrm>
              <a:off x="3193997"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50" name="tx50"/>
            <p:cNvSpPr/>
            <p:nvPr/>
          </p:nvSpPr>
          <p:spPr>
            <a:xfrm>
              <a:off x="3568889" y="278670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51" name="tx51"/>
            <p:cNvSpPr/>
            <p:nvPr/>
          </p:nvSpPr>
          <p:spPr>
            <a:xfrm>
              <a:off x="3943781"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52" name="tx52"/>
            <p:cNvSpPr/>
            <p:nvPr/>
          </p:nvSpPr>
          <p:spPr>
            <a:xfrm>
              <a:off x="4318673"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53" name="tx53"/>
            <p:cNvSpPr/>
            <p:nvPr/>
          </p:nvSpPr>
          <p:spPr>
            <a:xfrm>
              <a:off x="1319538" y="4086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18</a:t>
              </a:r>
            </a:p>
          </p:txBody>
        </p:sp>
        <p:sp>
          <p:nvSpPr>
            <p:cNvPr id="54" name="tx54"/>
            <p:cNvSpPr/>
            <p:nvPr/>
          </p:nvSpPr>
          <p:spPr>
            <a:xfrm>
              <a:off x="1694430" y="350434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55" name="tx55"/>
            <p:cNvSpPr/>
            <p:nvPr/>
          </p:nvSpPr>
          <p:spPr>
            <a:xfrm>
              <a:off x="2069321"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56" name="tx56"/>
            <p:cNvSpPr/>
            <p:nvPr/>
          </p:nvSpPr>
          <p:spPr>
            <a:xfrm>
              <a:off x="2444213"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57" name="tx57"/>
            <p:cNvSpPr/>
            <p:nvPr/>
          </p:nvSpPr>
          <p:spPr>
            <a:xfrm>
              <a:off x="2819105"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58" name="tx58"/>
            <p:cNvSpPr/>
            <p:nvPr/>
          </p:nvSpPr>
          <p:spPr>
            <a:xfrm>
              <a:off x="3193997" y="261344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59" name="tx59"/>
            <p:cNvSpPr/>
            <p:nvPr/>
          </p:nvSpPr>
          <p:spPr>
            <a:xfrm>
              <a:off x="3568889"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60" name="tx60"/>
            <p:cNvSpPr/>
            <p:nvPr/>
          </p:nvSpPr>
          <p:spPr>
            <a:xfrm>
              <a:off x="3943781"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61" name="tx61"/>
            <p:cNvSpPr/>
            <p:nvPr/>
          </p:nvSpPr>
          <p:spPr>
            <a:xfrm>
              <a:off x="4318673"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62" name="pl6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3" name="rc6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64" name="pl6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6" name="pl6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7" name="pl6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8" name="pl6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1" name="pl7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2" name="pl7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3" name="pl7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4" name="pl7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5" name="pl7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6" name="pl7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7" name="pl77"/>
            <p:cNvSpPr/>
            <p:nvPr/>
          </p:nvSpPr>
          <p:spPr>
            <a:xfrm>
              <a:off x="55129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887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2627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6376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3873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7622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137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5120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137181" y="2922734"/>
              <a:ext cx="374891" cy="68534"/>
            </a:xfrm>
            <a:custGeom>
              <a:avLst/>
              <a:pathLst>
                <a:path w="374891" h="68534">
                  <a:moveTo>
                    <a:pt x="0" y="68534"/>
                  </a:moveTo>
                  <a:lnTo>
                    <a:pt x="374891" y="0"/>
                  </a:lnTo>
                </a:path>
              </a:pathLst>
            </a:custGeom>
            <a:ln w="29811" cap="flat">
              <a:solidFill>
                <a:srgbClr val="FF0000">
                  <a:alpha val="100000"/>
                </a:srgbClr>
              </a:solidFill>
              <a:prstDash val="solid"/>
              <a:round/>
            </a:ln>
          </p:spPr>
          <p:txBody>
            <a:bodyPr/>
            <a:lstStyle/>
            <a:p/>
          </p:txBody>
        </p:sp>
        <p:sp>
          <p:nvSpPr>
            <p:cNvPr id="87" name="pl87"/>
            <p:cNvSpPr/>
            <p:nvPr/>
          </p:nvSpPr>
          <p:spPr>
            <a:xfrm>
              <a:off x="8137181" y="2854199"/>
              <a:ext cx="374891" cy="411208"/>
            </a:xfrm>
            <a:custGeom>
              <a:avLst/>
              <a:pathLst>
                <a:path w="374891" h="411208">
                  <a:moveTo>
                    <a:pt x="0" y="411208"/>
                  </a:moveTo>
                  <a:lnTo>
                    <a:pt x="374891" y="0"/>
                  </a:lnTo>
                </a:path>
              </a:pathLst>
            </a:custGeom>
            <a:ln w="29811" cap="flat">
              <a:solidFill>
                <a:srgbClr val="0058AB">
                  <a:alpha val="100000"/>
                </a:srgbClr>
              </a:solidFill>
              <a:prstDash val="solid"/>
              <a:round/>
            </a:ln>
          </p:spPr>
          <p:txBody>
            <a:bodyPr/>
            <a:lstStyle/>
            <a:p/>
          </p:txBody>
        </p:sp>
        <p:sp>
          <p:nvSpPr>
            <p:cNvPr id="88" name="pt88"/>
            <p:cNvSpPr/>
            <p:nvPr/>
          </p:nvSpPr>
          <p:spPr>
            <a:xfrm>
              <a:off x="8112355"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9" name="pt89"/>
            <p:cNvSpPr/>
            <p:nvPr/>
          </p:nvSpPr>
          <p:spPr>
            <a:xfrm>
              <a:off x="8487247"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0" name="pt90"/>
            <p:cNvSpPr/>
            <p:nvPr/>
          </p:nvSpPr>
          <p:spPr>
            <a:xfrm>
              <a:off x="8112355"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1" name="pt91"/>
            <p:cNvSpPr/>
            <p:nvPr/>
          </p:nvSpPr>
          <p:spPr>
            <a:xfrm>
              <a:off x="8487247"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2" name="tx92"/>
            <p:cNvSpPr/>
            <p:nvPr/>
          </p:nvSpPr>
          <p:spPr>
            <a:xfrm>
              <a:off x="8137181"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93" name="tx93"/>
            <p:cNvSpPr/>
            <p:nvPr/>
          </p:nvSpPr>
          <p:spPr>
            <a:xfrm>
              <a:off x="8512073"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94" name="tx94"/>
            <p:cNvSpPr/>
            <p:nvPr/>
          </p:nvSpPr>
          <p:spPr>
            <a:xfrm>
              <a:off x="8137181"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95" name="tx95"/>
            <p:cNvSpPr/>
            <p:nvPr/>
          </p:nvSpPr>
          <p:spPr>
            <a:xfrm>
              <a:off x="8512073"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96" name="pl96"/>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7" name="rc9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98" name="tx9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9" name="tx9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00" name="tx100"/>
            <p:cNvSpPr/>
            <p:nvPr/>
          </p:nvSpPr>
          <p:spPr>
            <a:xfrm rot="-5400000">
              <a:off x="11915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01" name="tx101"/>
            <p:cNvSpPr/>
            <p:nvPr/>
          </p:nvSpPr>
          <p:spPr>
            <a:xfrm rot="-5400000">
              <a:off x="15664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2" name="tx102"/>
            <p:cNvSpPr/>
            <p:nvPr/>
          </p:nvSpPr>
          <p:spPr>
            <a:xfrm rot="-5400000">
              <a:off x="19413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3" name="tx103"/>
            <p:cNvSpPr/>
            <p:nvPr/>
          </p:nvSpPr>
          <p:spPr>
            <a:xfrm rot="-5400000">
              <a:off x="23162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4" name="tx104"/>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5" name="tx105"/>
            <p:cNvSpPr/>
            <p:nvPr/>
          </p:nvSpPr>
          <p:spPr>
            <a:xfrm rot="-5400000">
              <a:off x="30659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6" name="tx106"/>
            <p:cNvSpPr/>
            <p:nvPr/>
          </p:nvSpPr>
          <p:spPr>
            <a:xfrm rot="-5400000">
              <a:off x="344088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7" name="tx107"/>
            <p:cNvSpPr/>
            <p:nvPr/>
          </p:nvSpPr>
          <p:spPr>
            <a:xfrm rot="-5400000">
              <a:off x="38157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8" name="tx108"/>
            <p:cNvSpPr/>
            <p:nvPr/>
          </p:nvSpPr>
          <p:spPr>
            <a:xfrm rot="-5400000">
              <a:off x="41906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9" name="tx109"/>
            <p:cNvSpPr/>
            <p:nvPr/>
          </p:nvSpPr>
          <p:spPr>
            <a:xfrm rot="-5400000">
              <a:off x="53849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10" name="tx110"/>
            <p:cNvSpPr/>
            <p:nvPr/>
          </p:nvSpPr>
          <p:spPr>
            <a:xfrm rot="-5400000">
              <a:off x="57598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11" name="tx111"/>
            <p:cNvSpPr/>
            <p:nvPr/>
          </p:nvSpPr>
          <p:spPr>
            <a:xfrm rot="-5400000">
              <a:off x="61347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2" name="tx112"/>
            <p:cNvSpPr/>
            <p:nvPr/>
          </p:nvSpPr>
          <p:spPr>
            <a:xfrm rot="-5400000">
              <a:off x="65096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3" name="tx113"/>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4" name="tx114"/>
            <p:cNvSpPr/>
            <p:nvPr/>
          </p:nvSpPr>
          <p:spPr>
            <a:xfrm rot="-5400000">
              <a:off x="725939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5" name="tx115"/>
            <p:cNvSpPr/>
            <p:nvPr/>
          </p:nvSpPr>
          <p:spPr>
            <a:xfrm rot="-5400000">
              <a:off x="76342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6" name="tx116"/>
            <p:cNvSpPr/>
            <p:nvPr/>
          </p:nvSpPr>
          <p:spPr>
            <a:xfrm rot="-5400000">
              <a:off x="80091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7" name="tx117"/>
            <p:cNvSpPr/>
            <p:nvPr/>
          </p:nvSpPr>
          <p:spPr>
            <a:xfrm rot="-5400000">
              <a:off x="83840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8" name="tx11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9" name="tx11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20" name="tx12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21" name="tx12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22" name="tx12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23" name="tx12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4" name="tx12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5" name="pl12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6" name="pl12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7" name="tx12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8" name="tx12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9" name="tx129"/>
            <p:cNvSpPr/>
            <p:nvPr/>
          </p:nvSpPr>
          <p:spPr>
            <a:xfrm>
              <a:off x="757200" y="398022"/>
              <a:ext cx="54883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Lithuania, 2016-2024</a:t>
              </a:r>
            </a:p>
          </p:txBody>
        </p:sp>
        <p:sp>
          <p:nvSpPr>
            <p:cNvPr id="130" name="tx13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1" name="tx13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Lithuania was 2016.
In 2024, first dose (HPV1) programme coverage among girls was 57% and last dose (HPVc) programme coverage was 59%.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360472"/>
            </a:xfrm>
            <a:custGeom>
              <a:avLst/>
              <a:pathLst>
                <a:path w="6444618" h="360472">
                  <a:moveTo>
                    <a:pt x="0" y="160210"/>
                  </a:moveTo>
                  <a:lnTo>
                    <a:pt x="268525" y="120157"/>
                  </a:lnTo>
                  <a:lnTo>
                    <a:pt x="537051" y="120157"/>
                  </a:lnTo>
                  <a:lnTo>
                    <a:pt x="805577" y="160210"/>
                  </a:lnTo>
                  <a:lnTo>
                    <a:pt x="1074103" y="160210"/>
                  </a:lnTo>
                  <a:lnTo>
                    <a:pt x="1342628" y="160210"/>
                  </a:lnTo>
                  <a:lnTo>
                    <a:pt x="1611154" y="160210"/>
                  </a:lnTo>
                  <a:lnTo>
                    <a:pt x="1879680" y="120157"/>
                  </a:lnTo>
                  <a:lnTo>
                    <a:pt x="2148206" y="80105"/>
                  </a:lnTo>
                  <a:lnTo>
                    <a:pt x="2416732" y="0"/>
                  </a:lnTo>
                  <a:lnTo>
                    <a:pt x="2685257" y="120157"/>
                  </a:lnTo>
                  <a:lnTo>
                    <a:pt x="2953783" y="240315"/>
                  </a:lnTo>
                  <a:lnTo>
                    <a:pt x="3222309" y="200262"/>
                  </a:lnTo>
                  <a:lnTo>
                    <a:pt x="3490835" y="200262"/>
                  </a:lnTo>
                  <a:lnTo>
                    <a:pt x="3759360" y="200262"/>
                  </a:lnTo>
                  <a:lnTo>
                    <a:pt x="4027886" y="200262"/>
                  </a:lnTo>
                  <a:lnTo>
                    <a:pt x="4296412" y="160210"/>
                  </a:lnTo>
                  <a:lnTo>
                    <a:pt x="4564938" y="160210"/>
                  </a:lnTo>
                  <a:lnTo>
                    <a:pt x="4833464" y="240315"/>
                  </a:lnTo>
                  <a:lnTo>
                    <a:pt x="5101989" y="240315"/>
                  </a:lnTo>
                  <a:lnTo>
                    <a:pt x="5370515" y="280367"/>
                  </a:lnTo>
                  <a:lnTo>
                    <a:pt x="5639041" y="320420"/>
                  </a:lnTo>
                  <a:lnTo>
                    <a:pt x="5907567" y="320420"/>
                  </a:lnTo>
                  <a:lnTo>
                    <a:pt x="6176092" y="320420"/>
                  </a:lnTo>
                  <a:lnTo>
                    <a:pt x="6444618" y="360472"/>
                  </a:lnTo>
                </a:path>
              </a:pathLst>
            </a:custGeom>
            <a:ln w="27101" cap="flat">
              <a:solidFill>
                <a:srgbClr val="F8766D">
                  <a:alpha val="100000"/>
                </a:srgbClr>
              </a:solidFill>
              <a:prstDash val="solid"/>
              <a:round/>
            </a:ln>
          </p:spPr>
          <p:txBody>
            <a:bodyPr/>
            <a:lstStyle/>
            <a:p/>
          </p:txBody>
        </p:sp>
        <p:sp>
          <p:nvSpPr>
            <p:cNvPr id="27" name="pl27"/>
            <p:cNvSpPr/>
            <p:nvPr/>
          </p:nvSpPr>
          <p:spPr>
            <a:xfrm>
              <a:off x="1448278" y="1161689"/>
              <a:ext cx="6444618" cy="480630"/>
            </a:xfrm>
            <a:custGeom>
              <a:avLst/>
              <a:pathLst>
                <a:path w="6444618" h="480630">
                  <a:moveTo>
                    <a:pt x="0" y="0"/>
                  </a:moveTo>
                  <a:lnTo>
                    <a:pt x="268525" y="40052"/>
                  </a:lnTo>
                  <a:lnTo>
                    <a:pt x="537051" y="80105"/>
                  </a:lnTo>
                  <a:lnTo>
                    <a:pt x="805577" y="160210"/>
                  </a:lnTo>
                  <a:lnTo>
                    <a:pt x="1074103" y="160210"/>
                  </a:lnTo>
                  <a:lnTo>
                    <a:pt x="1342628" y="80105"/>
                  </a:lnTo>
                  <a:lnTo>
                    <a:pt x="1611154" y="120157"/>
                  </a:lnTo>
                  <a:lnTo>
                    <a:pt x="1879680" y="40052"/>
                  </a:lnTo>
                  <a:lnTo>
                    <a:pt x="2148206" y="40052"/>
                  </a:lnTo>
                  <a:lnTo>
                    <a:pt x="2416732" y="120157"/>
                  </a:lnTo>
                  <a:lnTo>
                    <a:pt x="2685257" y="80105"/>
                  </a:lnTo>
                  <a:lnTo>
                    <a:pt x="2953783" y="120157"/>
                  </a:lnTo>
                  <a:lnTo>
                    <a:pt x="3222309" y="160210"/>
                  </a:lnTo>
                  <a:lnTo>
                    <a:pt x="3490835" y="200262"/>
                  </a:lnTo>
                  <a:lnTo>
                    <a:pt x="3759360" y="200262"/>
                  </a:lnTo>
                  <a:lnTo>
                    <a:pt x="4027886" y="200262"/>
                  </a:lnTo>
                  <a:lnTo>
                    <a:pt x="4296412" y="200262"/>
                  </a:lnTo>
                  <a:lnTo>
                    <a:pt x="4564938" y="200262"/>
                  </a:lnTo>
                  <a:lnTo>
                    <a:pt x="4833464" y="200262"/>
                  </a:lnTo>
                  <a:lnTo>
                    <a:pt x="5101989" y="160210"/>
                  </a:lnTo>
                  <a:lnTo>
                    <a:pt x="5370515" y="240315"/>
                  </a:lnTo>
                  <a:lnTo>
                    <a:pt x="5639041" y="360472"/>
                  </a:lnTo>
                  <a:lnTo>
                    <a:pt x="5907567" y="400525"/>
                  </a:lnTo>
                  <a:lnTo>
                    <a:pt x="6176092" y="440577"/>
                  </a:lnTo>
                  <a:lnTo>
                    <a:pt x="6444618" y="480630"/>
                  </a:lnTo>
                </a:path>
              </a:pathLst>
            </a:custGeom>
            <a:ln w="27101" cap="flat">
              <a:solidFill>
                <a:srgbClr val="7CAE00">
                  <a:alpha val="100000"/>
                </a:srgbClr>
              </a:solidFill>
              <a:prstDash val="solid"/>
              <a:round/>
            </a:ln>
          </p:spPr>
          <p:txBody>
            <a:bodyPr/>
            <a:lstStyle/>
            <a:p/>
          </p:txBody>
        </p:sp>
        <p:sp>
          <p:nvSpPr>
            <p:cNvPr id="28" name="pl28"/>
            <p:cNvSpPr/>
            <p:nvPr/>
          </p:nvSpPr>
          <p:spPr>
            <a:xfrm>
              <a:off x="5744691" y="1562214"/>
              <a:ext cx="2148206" cy="240315"/>
            </a:xfrm>
            <a:custGeom>
              <a:avLst/>
              <a:pathLst>
                <a:path w="2148206" h="240315">
                  <a:moveTo>
                    <a:pt x="0" y="200262"/>
                  </a:moveTo>
                  <a:lnTo>
                    <a:pt x="268525" y="160210"/>
                  </a:lnTo>
                  <a:lnTo>
                    <a:pt x="537051" y="200262"/>
                  </a:lnTo>
                  <a:lnTo>
                    <a:pt x="805577" y="200262"/>
                  </a:lnTo>
                  <a:lnTo>
                    <a:pt x="1074103" y="160210"/>
                  </a:lnTo>
                  <a:lnTo>
                    <a:pt x="1342628" y="200262"/>
                  </a:lnTo>
                  <a:lnTo>
                    <a:pt x="1611154" y="240315"/>
                  </a:lnTo>
                  <a:lnTo>
                    <a:pt x="1879680" y="200262"/>
                  </a:lnTo>
                  <a:lnTo>
                    <a:pt x="2148206" y="0"/>
                  </a:lnTo>
                </a:path>
              </a:pathLst>
            </a:custGeom>
            <a:ln w="27101" cap="flat">
              <a:solidFill>
                <a:srgbClr val="00BFC4">
                  <a:alpha val="100000"/>
                </a:srgbClr>
              </a:solidFill>
              <a:prstDash val="solid"/>
              <a:round/>
            </a:ln>
          </p:spPr>
          <p:txBody>
            <a:bodyPr/>
            <a:lstStyle/>
            <a:p/>
          </p:txBody>
        </p:sp>
        <p:sp>
          <p:nvSpPr>
            <p:cNvPr id="29" name="pl29"/>
            <p:cNvSpPr/>
            <p:nvPr/>
          </p:nvSpPr>
          <p:spPr>
            <a:xfrm>
              <a:off x="6013217" y="2323212"/>
              <a:ext cx="1879680" cy="1602100"/>
            </a:xfrm>
            <a:custGeom>
              <a:avLst/>
              <a:pathLst>
                <a:path w="1879680" h="1602100">
                  <a:moveTo>
                    <a:pt x="0" y="1602100"/>
                  </a:moveTo>
                  <a:lnTo>
                    <a:pt x="268525" y="120157"/>
                  </a:lnTo>
                  <a:lnTo>
                    <a:pt x="537051" y="80105"/>
                  </a:lnTo>
                  <a:lnTo>
                    <a:pt x="805577" y="0"/>
                  </a:lnTo>
                  <a:lnTo>
                    <a:pt x="1074103" y="80105"/>
                  </a:lnTo>
                  <a:lnTo>
                    <a:pt x="1342628" y="200262"/>
                  </a:lnTo>
                  <a:lnTo>
                    <a:pt x="1611154" y="841102"/>
                  </a:lnTo>
                  <a:lnTo>
                    <a:pt x="1879680" y="36047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44373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60394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5238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64530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1233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706314" y="172410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974840" y="38869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4826" y="1307354"/>
              <a:ext cx="256596" cy="166991"/>
            </a:xfrm>
            <a:custGeom>
              <a:avLst/>
              <a:pathLst>
                <a:path w="256596" h="166991">
                  <a:moveTo>
                    <a:pt x="256596" y="0"/>
                  </a:moveTo>
                  <a:lnTo>
                    <a:pt x="0" y="166991"/>
                  </a:lnTo>
                </a:path>
              </a:pathLst>
            </a:custGeom>
          </p:spPr>
          <p:txBody>
            <a:bodyPr/>
            <a:lstStyle/>
            <a:p/>
          </p:txBody>
        </p:sp>
        <p:sp>
          <p:nvSpPr>
            <p:cNvPr id="40" name="pl40"/>
            <p:cNvSpPr/>
            <p:nvPr/>
          </p:nvSpPr>
          <p:spPr>
            <a:xfrm>
              <a:off x="7911715" y="1556464"/>
              <a:ext cx="249707" cy="5346"/>
            </a:xfrm>
            <a:custGeom>
              <a:avLst/>
              <a:pathLst>
                <a:path w="249707" h="5346">
                  <a:moveTo>
                    <a:pt x="249707" y="0"/>
                  </a:moveTo>
                  <a:lnTo>
                    <a:pt x="0" y="5346"/>
                  </a:lnTo>
                </a:path>
              </a:pathLst>
            </a:custGeom>
          </p:spPr>
          <p:txBody>
            <a:bodyPr/>
            <a:lstStyle/>
            <a:p/>
          </p:txBody>
        </p:sp>
        <p:sp>
          <p:nvSpPr>
            <p:cNvPr id="41" name="pl41"/>
            <p:cNvSpPr/>
            <p:nvPr/>
          </p:nvSpPr>
          <p:spPr>
            <a:xfrm>
              <a:off x="7905359" y="1649841"/>
              <a:ext cx="256064" cy="154566"/>
            </a:xfrm>
            <a:custGeom>
              <a:avLst/>
              <a:pathLst>
                <a:path w="256064" h="154566">
                  <a:moveTo>
                    <a:pt x="256064" y="154566"/>
                  </a:moveTo>
                  <a:lnTo>
                    <a:pt x="0" y="0"/>
                  </a:lnTo>
                </a:path>
              </a:pathLst>
            </a:custGeom>
          </p:spPr>
          <p:txBody>
            <a:bodyPr/>
            <a:lstStyle/>
            <a:p/>
          </p:txBody>
        </p:sp>
        <p:sp>
          <p:nvSpPr>
            <p:cNvPr id="42" name="pl42"/>
            <p:cNvSpPr/>
            <p:nvPr/>
          </p:nvSpPr>
          <p:spPr>
            <a:xfrm>
              <a:off x="7911730" y="2683685"/>
              <a:ext cx="249692" cy="3"/>
            </a:xfrm>
            <a:custGeom>
              <a:avLst/>
              <a:pathLst>
                <a:path w="249692" h="3">
                  <a:moveTo>
                    <a:pt x="249692" y="3"/>
                  </a:moveTo>
                  <a:lnTo>
                    <a:pt x="0" y="0"/>
                  </a:lnTo>
                </a:path>
              </a:pathLst>
            </a:custGeom>
          </p:spPr>
          <p:txBody>
            <a:bodyPr/>
            <a:lstStyle/>
            <a:p/>
          </p:txBody>
        </p:sp>
        <p:sp>
          <p:nvSpPr>
            <p:cNvPr id="43" name="pg43"/>
            <p:cNvSpPr/>
            <p:nvPr/>
          </p:nvSpPr>
          <p:spPr>
            <a:xfrm>
              <a:off x="8092843" y="119192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3277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89%</a:t>
              </a:r>
            </a:p>
          </p:txBody>
        </p:sp>
        <p:sp>
          <p:nvSpPr>
            <p:cNvPr id="45" name="pg45"/>
            <p:cNvSpPr/>
            <p:nvPr/>
          </p:nvSpPr>
          <p:spPr>
            <a:xfrm>
              <a:off x="8092843" y="146547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50631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87%</a:t>
              </a:r>
            </a:p>
          </p:txBody>
        </p:sp>
        <p:sp>
          <p:nvSpPr>
            <p:cNvPr id="47" name="pg47"/>
            <p:cNvSpPr/>
            <p:nvPr/>
          </p:nvSpPr>
          <p:spPr>
            <a:xfrm>
              <a:off x="8092843" y="173782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77866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85%</a:t>
              </a:r>
            </a:p>
          </p:txBody>
        </p:sp>
        <p:sp>
          <p:nvSpPr>
            <p:cNvPr id="49" name="pg49"/>
            <p:cNvSpPr/>
            <p:nvPr/>
          </p:nvSpPr>
          <p:spPr>
            <a:xfrm>
              <a:off x="8092843" y="259270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63354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59%</a:t>
              </a:r>
            </a:p>
          </p:txBody>
        </p:sp>
        <p:sp>
          <p:nvSpPr>
            <p:cNvPr id="51" name="pg51"/>
            <p:cNvSpPr/>
            <p:nvPr/>
          </p:nvSpPr>
          <p:spPr>
            <a:xfrm>
              <a:off x="1332203" y="133630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377923" y="1380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94</a:t>
              </a:r>
            </a:p>
          </p:txBody>
        </p:sp>
        <p:sp>
          <p:nvSpPr>
            <p:cNvPr id="53" name="pg53"/>
            <p:cNvSpPr/>
            <p:nvPr/>
          </p:nvSpPr>
          <p:spPr>
            <a:xfrm>
              <a:off x="1332023" y="92497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377743" y="9687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97</a:t>
              </a:r>
            </a:p>
          </p:txBody>
        </p:sp>
        <p:sp>
          <p:nvSpPr>
            <p:cNvPr id="55" name="pg55"/>
            <p:cNvSpPr/>
            <p:nvPr/>
          </p:nvSpPr>
          <p:spPr>
            <a:xfrm>
              <a:off x="5808278" y="157632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853998" y="16201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82</a:t>
              </a:r>
            </a:p>
          </p:txBody>
        </p:sp>
        <p:sp>
          <p:nvSpPr>
            <p:cNvPr id="57" name="pg57"/>
            <p:cNvSpPr/>
            <p:nvPr/>
          </p:nvSpPr>
          <p:spPr>
            <a:xfrm>
              <a:off x="5715768" y="393044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761488" y="39742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28</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84555" y="580629"/>
              <a:ext cx="37091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Lithuania,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Lithuania has all 4 of the  SDG vaccines.
In 2024, Lithuania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93% in 2023 to 92% in 2024.
• DTP3 coverage declined 1 percentage point from 90% in 2023 to 89% in 2024.
• There were there were &lt;500 more zero-dose children in 2024. This leaves 2,000 children without vaccination, vulnerable to vaccine-preventable diseases and a further &lt;1,000 with incomplete protection.
• Lithuania accounted for 0.5% of zero-dose children in Non-programme and &lt;0.1% of zero-dose children globally.
• MCV1 coverage declined 1 percentage point from 87% in 2023 to 86% in 2024. There were 3,000 children who missed out on the first measles vaccination.
• MCV2 coverage declined 1 percentage point from 86% in 2023 to 85% in 2024.
• Last dose coverage of HPV vaccination (HPVc) among girls increased from 47% to 59%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2-3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Lithuania,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Lithuania.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DAPMHHIV-502652578-1605298</_dlc_DocId>
    <_dlc_DocIdUrl xmlns="9e17fbd9-fb4c-4d20-9ec4-18aa77a91b0d">
      <Url>https://unicef.sharepoint.com/teams/DAPM-Health-HIV/_layouts/15/DocIdRedir.aspx?ID=DAPMHHIV-502652578-1605298</Url>
      <Description>DAPMHHIV-502652578-1605298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2025-07-14T16:10:54Z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d5f8e9e6-5f4e-4101-be1d-5fed1b862428</vt:lpwstr>
  </property>
  <property fmtid="{D5CDD505-2E9C-101B-9397-08002B2CF9AE}" pid="4" name="MediaServiceImageTags">
    <vt:lpwstr/>
  </property>
</Properties>
</file>