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d4c371bb8bec001b458b73ff0a9b1d640042e97.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598540"/>
            </a:xfrm>
            <a:custGeom>
              <a:avLst/>
              <a:pathLst>
                <a:path w="6444618" h="598540">
                  <a:moveTo>
                    <a:pt x="0" y="438929"/>
                  </a:moveTo>
                  <a:lnTo>
                    <a:pt x="268525" y="598540"/>
                  </a:lnTo>
                  <a:lnTo>
                    <a:pt x="537051" y="359124"/>
                  </a:lnTo>
                  <a:lnTo>
                    <a:pt x="805577" y="119708"/>
                  </a:lnTo>
                  <a:lnTo>
                    <a:pt x="1074103" y="119708"/>
                  </a:lnTo>
                  <a:lnTo>
                    <a:pt x="1342628" y="119708"/>
                  </a:lnTo>
                  <a:lnTo>
                    <a:pt x="1611154" y="79805"/>
                  </a:lnTo>
                  <a:lnTo>
                    <a:pt x="1879680" y="79805"/>
                  </a:lnTo>
                  <a:lnTo>
                    <a:pt x="2148206" y="79805"/>
                  </a:lnTo>
                  <a:lnTo>
                    <a:pt x="2416732" y="79805"/>
                  </a:lnTo>
                  <a:lnTo>
                    <a:pt x="2685257" y="39902"/>
                  </a:lnTo>
                  <a:lnTo>
                    <a:pt x="2953783" y="39902"/>
                  </a:lnTo>
                  <a:lnTo>
                    <a:pt x="3222309" y="0"/>
                  </a:lnTo>
                  <a:lnTo>
                    <a:pt x="3490835" y="0"/>
                  </a:lnTo>
                  <a:lnTo>
                    <a:pt x="3759360" y="159610"/>
                  </a:lnTo>
                  <a:lnTo>
                    <a:pt x="4027886" y="359124"/>
                  </a:lnTo>
                  <a:lnTo>
                    <a:pt x="4296412" y="239416"/>
                  </a:lnTo>
                  <a:lnTo>
                    <a:pt x="4564938" y="199513"/>
                  </a:lnTo>
                  <a:lnTo>
                    <a:pt x="4833464" y="199513"/>
                  </a:lnTo>
                  <a:lnTo>
                    <a:pt x="5101989" y="239416"/>
                  </a:lnTo>
                  <a:lnTo>
                    <a:pt x="5370515" y="199513"/>
                  </a:lnTo>
                  <a:lnTo>
                    <a:pt x="5639041" y="119708"/>
                  </a:lnTo>
                  <a:lnTo>
                    <a:pt x="5907567" y="159610"/>
                  </a:lnTo>
                  <a:lnTo>
                    <a:pt x="6176092" y="319221"/>
                  </a:lnTo>
                  <a:lnTo>
                    <a:pt x="6444618" y="47883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38321"/>
              <a:ext cx="6444618" cy="678346"/>
            </a:xfrm>
            <a:custGeom>
              <a:avLst/>
              <a:pathLst>
                <a:path w="6444618" h="678346">
                  <a:moveTo>
                    <a:pt x="0" y="478832"/>
                  </a:moveTo>
                  <a:lnTo>
                    <a:pt x="268525" y="678346"/>
                  </a:lnTo>
                  <a:lnTo>
                    <a:pt x="537051" y="438929"/>
                  </a:lnTo>
                  <a:lnTo>
                    <a:pt x="805577" y="239416"/>
                  </a:lnTo>
                  <a:lnTo>
                    <a:pt x="1074103" y="239416"/>
                  </a:lnTo>
                  <a:lnTo>
                    <a:pt x="1342628" y="279319"/>
                  </a:lnTo>
                  <a:lnTo>
                    <a:pt x="1611154" y="279319"/>
                  </a:lnTo>
                  <a:lnTo>
                    <a:pt x="1879680" y="319221"/>
                  </a:lnTo>
                  <a:lnTo>
                    <a:pt x="2148206" y="319221"/>
                  </a:lnTo>
                  <a:lnTo>
                    <a:pt x="2416732" y="199513"/>
                  </a:lnTo>
                  <a:lnTo>
                    <a:pt x="2685257" y="119708"/>
                  </a:lnTo>
                  <a:lnTo>
                    <a:pt x="2953783" y="0"/>
                  </a:lnTo>
                  <a:lnTo>
                    <a:pt x="3222309" y="39902"/>
                  </a:lnTo>
                  <a:lnTo>
                    <a:pt x="3490835" y="119708"/>
                  </a:lnTo>
                  <a:lnTo>
                    <a:pt x="3759360" y="319221"/>
                  </a:lnTo>
                  <a:lnTo>
                    <a:pt x="4027886" y="518735"/>
                  </a:lnTo>
                  <a:lnTo>
                    <a:pt x="4296412" y="359124"/>
                  </a:lnTo>
                  <a:lnTo>
                    <a:pt x="4564938" y="279319"/>
                  </a:lnTo>
                  <a:lnTo>
                    <a:pt x="4833464" y="239416"/>
                  </a:lnTo>
                  <a:lnTo>
                    <a:pt x="5101989" y="159610"/>
                  </a:lnTo>
                  <a:lnTo>
                    <a:pt x="5370515" y="119708"/>
                  </a:lnTo>
                  <a:lnTo>
                    <a:pt x="5639041" y="39902"/>
                  </a:lnTo>
                  <a:lnTo>
                    <a:pt x="5907567" y="159610"/>
                  </a:lnTo>
                  <a:lnTo>
                    <a:pt x="6176092" y="239416"/>
                  </a:lnTo>
                  <a:lnTo>
                    <a:pt x="6444618" y="399027"/>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58029"/>
              <a:ext cx="6444618" cy="917762"/>
            </a:xfrm>
            <a:custGeom>
              <a:avLst/>
              <a:pathLst>
                <a:path w="6444618" h="917762">
                  <a:moveTo>
                    <a:pt x="0" y="758151"/>
                  </a:moveTo>
                  <a:lnTo>
                    <a:pt x="268525" y="917762"/>
                  </a:lnTo>
                  <a:lnTo>
                    <a:pt x="537051" y="598540"/>
                  </a:lnTo>
                  <a:lnTo>
                    <a:pt x="805577" y="319221"/>
                  </a:lnTo>
                  <a:lnTo>
                    <a:pt x="1074103" y="359124"/>
                  </a:lnTo>
                  <a:lnTo>
                    <a:pt x="1342628" y="399027"/>
                  </a:lnTo>
                  <a:lnTo>
                    <a:pt x="1611154" y="438929"/>
                  </a:lnTo>
                  <a:lnTo>
                    <a:pt x="1879680" y="478832"/>
                  </a:lnTo>
                  <a:lnTo>
                    <a:pt x="2148206" y="518735"/>
                  </a:lnTo>
                  <a:lnTo>
                    <a:pt x="2416732" y="359124"/>
                  </a:lnTo>
                  <a:lnTo>
                    <a:pt x="2685257" y="199513"/>
                  </a:lnTo>
                  <a:lnTo>
                    <a:pt x="2953783" y="39902"/>
                  </a:lnTo>
                  <a:lnTo>
                    <a:pt x="3222309" y="79805"/>
                  </a:lnTo>
                  <a:lnTo>
                    <a:pt x="3490835" y="119708"/>
                  </a:lnTo>
                  <a:lnTo>
                    <a:pt x="3759360" y="39902"/>
                  </a:lnTo>
                  <a:lnTo>
                    <a:pt x="4027886" y="0"/>
                  </a:lnTo>
                  <a:lnTo>
                    <a:pt x="4296412" y="119708"/>
                  </a:lnTo>
                  <a:lnTo>
                    <a:pt x="4564938" y="159610"/>
                  </a:lnTo>
                  <a:lnTo>
                    <a:pt x="4833464" y="159610"/>
                  </a:lnTo>
                  <a:lnTo>
                    <a:pt x="5101989" y="119708"/>
                  </a:lnTo>
                  <a:lnTo>
                    <a:pt x="5370515" y="119708"/>
                  </a:lnTo>
                  <a:lnTo>
                    <a:pt x="5639041" y="119708"/>
                  </a:lnTo>
                  <a:lnTo>
                    <a:pt x="5907567" y="359124"/>
                  </a:lnTo>
                  <a:lnTo>
                    <a:pt x="6176092" y="678346"/>
                  </a:lnTo>
                  <a:lnTo>
                    <a:pt x="6444618" y="119708"/>
                  </a:lnTo>
                </a:path>
              </a:pathLst>
            </a:custGeom>
            <a:ln w="27101" cap="flat">
              <a:solidFill>
                <a:srgbClr val="00BFC4">
                  <a:alpha val="100000"/>
                </a:srgbClr>
              </a:solidFill>
              <a:prstDash val="solid"/>
              <a:round/>
            </a:ln>
          </p:spPr>
          <p:txBody>
            <a:bodyPr/>
            <a:lstStyle/>
            <a:p/>
          </p:txBody>
        </p:sp>
        <p:sp>
          <p:nvSpPr>
            <p:cNvPr id="30" name="pl30"/>
            <p:cNvSpPr/>
            <p:nvPr/>
          </p:nvSpPr>
          <p:spPr>
            <a:xfrm>
              <a:off x="1716804" y="1996959"/>
              <a:ext cx="6176092" cy="1436498"/>
            </a:xfrm>
            <a:custGeom>
              <a:avLst/>
              <a:pathLst>
                <a:path w="6176092" h="1436498">
                  <a:moveTo>
                    <a:pt x="0" y="1436498"/>
                  </a:moveTo>
                  <a:lnTo>
                    <a:pt x="268525" y="1276887"/>
                  </a:lnTo>
                  <a:lnTo>
                    <a:pt x="537051" y="1396595"/>
                  </a:lnTo>
                  <a:lnTo>
                    <a:pt x="805577" y="1037470"/>
                  </a:lnTo>
                  <a:lnTo>
                    <a:pt x="1074103" y="558638"/>
                  </a:lnTo>
                  <a:lnTo>
                    <a:pt x="1342628" y="79805"/>
                  </a:lnTo>
                  <a:lnTo>
                    <a:pt x="1611154" y="79805"/>
                  </a:lnTo>
                  <a:lnTo>
                    <a:pt x="1879680" y="79805"/>
                  </a:lnTo>
                  <a:lnTo>
                    <a:pt x="2148206" y="39902"/>
                  </a:lnTo>
                  <a:lnTo>
                    <a:pt x="2416732" y="39902"/>
                  </a:lnTo>
                  <a:lnTo>
                    <a:pt x="2685257" y="0"/>
                  </a:lnTo>
                  <a:lnTo>
                    <a:pt x="2953783" y="0"/>
                  </a:lnTo>
                  <a:lnTo>
                    <a:pt x="3222309" y="119708"/>
                  </a:lnTo>
                  <a:lnTo>
                    <a:pt x="3490835" y="159610"/>
                  </a:lnTo>
                  <a:lnTo>
                    <a:pt x="3759360" y="279319"/>
                  </a:lnTo>
                  <a:lnTo>
                    <a:pt x="4027886" y="319221"/>
                  </a:lnTo>
                  <a:lnTo>
                    <a:pt x="4296412" y="478832"/>
                  </a:lnTo>
                  <a:lnTo>
                    <a:pt x="4564938" y="518735"/>
                  </a:lnTo>
                  <a:lnTo>
                    <a:pt x="4833464" y="638443"/>
                  </a:lnTo>
                  <a:lnTo>
                    <a:pt x="5101989" y="678346"/>
                  </a:lnTo>
                  <a:lnTo>
                    <a:pt x="5370515" y="598540"/>
                  </a:lnTo>
                  <a:lnTo>
                    <a:pt x="5639041" y="758151"/>
                  </a:lnTo>
                  <a:lnTo>
                    <a:pt x="5907567" y="399027"/>
                  </a:lnTo>
                  <a:lnTo>
                    <a:pt x="6176092" y="319221"/>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7989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2778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7590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87877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27780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33950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6120" y="1524565"/>
              <a:ext cx="255302" cy="145629"/>
            </a:xfrm>
            <a:custGeom>
              <a:avLst/>
              <a:pathLst>
                <a:path w="255302" h="145629">
                  <a:moveTo>
                    <a:pt x="255302" y="0"/>
                  </a:moveTo>
                  <a:lnTo>
                    <a:pt x="0" y="145629"/>
                  </a:lnTo>
                </a:path>
              </a:pathLst>
            </a:custGeom>
          </p:spPr>
          <p:txBody>
            <a:bodyPr/>
            <a:lstStyle/>
            <a:p/>
          </p:txBody>
        </p:sp>
        <p:sp>
          <p:nvSpPr>
            <p:cNvPr id="41" name="pl41"/>
            <p:cNvSpPr/>
            <p:nvPr/>
          </p:nvSpPr>
          <p:spPr>
            <a:xfrm>
              <a:off x="7904618" y="1845694"/>
              <a:ext cx="256804" cy="182860"/>
            </a:xfrm>
            <a:custGeom>
              <a:avLst/>
              <a:pathLst>
                <a:path w="256804" h="182860">
                  <a:moveTo>
                    <a:pt x="256804" y="182860"/>
                  </a:moveTo>
                  <a:lnTo>
                    <a:pt x="0" y="0"/>
                  </a:lnTo>
                </a:path>
              </a:pathLst>
            </a:custGeom>
          </p:spPr>
          <p:txBody>
            <a:bodyPr/>
            <a:lstStyle/>
            <a:p/>
          </p:txBody>
        </p:sp>
        <p:sp>
          <p:nvSpPr>
            <p:cNvPr id="42" name="pl42"/>
            <p:cNvSpPr/>
            <p:nvPr/>
          </p:nvSpPr>
          <p:spPr>
            <a:xfrm>
              <a:off x="7910330" y="1781986"/>
              <a:ext cx="251093" cy="51767"/>
            </a:xfrm>
            <a:custGeom>
              <a:avLst/>
              <a:pathLst>
                <a:path w="251093" h="51767">
                  <a:moveTo>
                    <a:pt x="251093" y="0"/>
                  </a:moveTo>
                  <a:lnTo>
                    <a:pt x="0" y="51767"/>
                  </a:lnTo>
                </a:path>
              </a:pathLst>
            </a:custGeom>
          </p:spPr>
          <p:txBody>
            <a:bodyPr/>
            <a:lstStyle/>
            <a:p/>
          </p:txBody>
        </p:sp>
        <p:sp>
          <p:nvSpPr>
            <p:cNvPr id="43" name="pl43"/>
            <p:cNvSpPr/>
            <p:nvPr/>
          </p:nvSpPr>
          <p:spPr>
            <a:xfrm>
              <a:off x="7911307" y="2317169"/>
              <a:ext cx="250115" cy="13431"/>
            </a:xfrm>
            <a:custGeom>
              <a:avLst/>
              <a:pathLst>
                <a:path w="250115" h="13431">
                  <a:moveTo>
                    <a:pt x="250115" y="13431"/>
                  </a:moveTo>
                  <a:lnTo>
                    <a:pt x="0" y="0"/>
                  </a:lnTo>
                </a:path>
              </a:pathLst>
            </a:custGeom>
          </p:spPr>
          <p:txBody>
            <a:bodyPr/>
            <a:lstStyle/>
            <a:p/>
          </p:txBody>
        </p:sp>
        <p:sp>
          <p:nvSpPr>
            <p:cNvPr id="44" name="pg44"/>
            <p:cNvSpPr/>
            <p:nvPr/>
          </p:nvSpPr>
          <p:spPr>
            <a:xfrm>
              <a:off x="8092843" y="141146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45230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46" name="pg46"/>
            <p:cNvSpPr/>
            <p:nvPr/>
          </p:nvSpPr>
          <p:spPr>
            <a:xfrm>
              <a:off x="8092843" y="196021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200105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86%</a:t>
              </a:r>
            </a:p>
          </p:txBody>
        </p:sp>
        <p:sp>
          <p:nvSpPr>
            <p:cNvPr id="48" name="pg48"/>
            <p:cNvSpPr/>
            <p:nvPr/>
          </p:nvSpPr>
          <p:spPr>
            <a:xfrm>
              <a:off x="8092843" y="168718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72802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86%</a:t>
              </a:r>
            </a:p>
          </p:txBody>
        </p:sp>
        <p:sp>
          <p:nvSpPr>
            <p:cNvPr id="50" name="pg50"/>
            <p:cNvSpPr/>
            <p:nvPr/>
          </p:nvSpPr>
          <p:spPr>
            <a:xfrm>
              <a:off x="8092843" y="223967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28051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756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Lesotho,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90%.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the 95% target.
Between 2023 and 2024,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967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28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890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351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197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659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121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8582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29261"/>
              <a:ext cx="249522" cy="1044378"/>
            </a:xfrm>
            <a:prstGeom prst="rect">
              <a:avLst/>
            </a:prstGeom>
            <a:solidFill>
              <a:srgbClr val="1CABE2">
                <a:alpha val="100000"/>
              </a:srgbClr>
            </a:solidFill>
          </p:spPr>
          <p:txBody>
            <a:bodyPr/>
            <a:lstStyle/>
            <a:p/>
          </p:txBody>
        </p:sp>
        <p:sp>
          <p:nvSpPr>
            <p:cNvPr id="25" name="rc25"/>
            <p:cNvSpPr/>
            <p:nvPr/>
          </p:nvSpPr>
          <p:spPr>
            <a:xfrm>
              <a:off x="1573521" y="2488673"/>
              <a:ext cx="249522" cy="1384966"/>
            </a:xfrm>
            <a:prstGeom prst="rect">
              <a:avLst/>
            </a:prstGeom>
            <a:solidFill>
              <a:srgbClr val="1CABE2">
                <a:alpha val="100000"/>
              </a:srgbClr>
            </a:solidFill>
          </p:spPr>
          <p:txBody>
            <a:bodyPr/>
            <a:lstStyle/>
            <a:p/>
          </p:txBody>
        </p:sp>
        <p:sp>
          <p:nvSpPr>
            <p:cNvPr id="26" name="rc26"/>
            <p:cNvSpPr/>
            <p:nvPr/>
          </p:nvSpPr>
          <p:spPr>
            <a:xfrm>
              <a:off x="1850769" y="2960732"/>
              <a:ext cx="249522" cy="912907"/>
            </a:xfrm>
            <a:prstGeom prst="rect">
              <a:avLst/>
            </a:prstGeom>
            <a:solidFill>
              <a:srgbClr val="1CABE2">
                <a:alpha val="100000"/>
              </a:srgbClr>
            </a:solidFill>
          </p:spPr>
          <p:txBody>
            <a:bodyPr/>
            <a:lstStyle/>
            <a:p/>
          </p:txBody>
        </p:sp>
        <p:sp>
          <p:nvSpPr>
            <p:cNvPr id="27" name="rc27"/>
            <p:cNvSpPr/>
            <p:nvPr/>
          </p:nvSpPr>
          <p:spPr>
            <a:xfrm>
              <a:off x="2128016" y="3461889"/>
              <a:ext cx="249522" cy="411750"/>
            </a:xfrm>
            <a:prstGeom prst="rect">
              <a:avLst/>
            </a:prstGeom>
            <a:solidFill>
              <a:srgbClr val="1CABE2">
                <a:alpha val="100000"/>
              </a:srgbClr>
            </a:solidFill>
          </p:spPr>
          <p:txBody>
            <a:bodyPr/>
            <a:lstStyle/>
            <a:p/>
          </p:txBody>
        </p:sp>
        <p:sp>
          <p:nvSpPr>
            <p:cNvPr id="28" name="rc28"/>
            <p:cNvSpPr/>
            <p:nvPr/>
          </p:nvSpPr>
          <p:spPr>
            <a:xfrm>
              <a:off x="2405264" y="3472744"/>
              <a:ext cx="249522" cy="400895"/>
            </a:xfrm>
            <a:prstGeom prst="rect">
              <a:avLst/>
            </a:prstGeom>
            <a:solidFill>
              <a:srgbClr val="1CABE2">
                <a:alpha val="100000"/>
              </a:srgbClr>
            </a:solidFill>
          </p:spPr>
          <p:txBody>
            <a:bodyPr/>
            <a:lstStyle/>
            <a:p/>
          </p:txBody>
        </p:sp>
        <p:sp>
          <p:nvSpPr>
            <p:cNvPr id="29" name="rc29"/>
            <p:cNvSpPr/>
            <p:nvPr/>
          </p:nvSpPr>
          <p:spPr>
            <a:xfrm>
              <a:off x="2682512" y="3478624"/>
              <a:ext cx="249522" cy="395015"/>
            </a:xfrm>
            <a:prstGeom prst="rect">
              <a:avLst/>
            </a:prstGeom>
            <a:solidFill>
              <a:srgbClr val="1CABE2">
                <a:alpha val="100000"/>
              </a:srgbClr>
            </a:solidFill>
          </p:spPr>
          <p:txBody>
            <a:bodyPr/>
            <a:lstStyle/>
            <a:p/>
          </p:txBody>
        </p:sp>
        <p:sp>
          <p:nvSpPr>
            <p:cNvPr id="30" name="rc30"/>
            <p:cNvSpPr/>
            <p:nvPr/>
          </p:nvSpPr>
          <p:spPr>
            <a:xfrm>
              <a:off x="2959759" y="3557929"/>
              <a:ext cx="249522" cy="315710"/>
            </a:xfrm>
            <a:prstGeom prst="rect">
              <a:avLst/>
            </a:prstGeom>
            <a:solidFill>
              <a:srgbClr val="1CABE2">
                <a:alpha val="100000"/>
              </a:srgbClr>
            </a:solidFill>
          </p:spPr>
          <p:txBody>
            <a:bodyPr/>
            <a:lstStyle/>
            <a:p/>
          </p:txBody>
        </p:sp>
        <p:sp>
          <p:nvSpPr>
            <p:cNvPr id="31" name="rc31"/>
            <p:cNvSpPr/>
            <p:nvPr/>
          </p:nvSpPr>
          <p:spPr>
            <a:xfrm>
              <a:off x="3237007" y="3546621"/>
              <a:ext cx="249522" cy="327018"/>
            </a:xfrm>
            <a:prstGeom prst="rect">
              <a:avLst/>
            </a:prstGeom>
            <a:solidFill>
              <a:srgbClr val="1CABE2">
                <a:alpha val="100000"/>
              </a:srgbClr>
            </a:solidFill>
          </p:spPr>
          <p:txBody>
            <a:bodyPr/>
            <a:lstStyle/>
            <a:p/>
          </p:txBody>
        </p:sp>
        <p:sp>
          <p:nvSpPr>
            <p:cNvPr id="32" name="rc32"/>
            <p:cNvSpPr/>
            <p:nvPr/>
          </p:nvSpPr>
          <p:spPr>
            <a:xfrm>
              <a:off x="3514255" y="3541947"/>
              <a:ext cx="249522" cy="331692"/>
            </a:xfrm>
            <a:prstGeom prst="rect">
              <a:avLst/>
            </a:prstGeom>
            <a:solidFill>
              <a:srgbClr val="1CABE2">
                <a:alpha val="100000"/>
              </a:srgbClr>
            </a:solidFill>
          </p:spPr>
          <p:txBody>
            <a:bodyPr/>
            <a:lstStyle/>
            <a:p/>
          </p:txBody>
        </p:sp>
        <p:sp>
          <p:nvSpPr>
            <p:cNvPr id="33" name="rc33"/>
            <p:cNvSpPr/>
            <p:nvPr/>
          </p:nvSpPr>
          <p:spPr>
            <a:xfrm>
              <a:off x="3791502" y="3542098"/>
              <a:ext cx="249522" cy="331541"/>
            </a:xfrm>
            <a:prstGeom prst="rect">
              <a:avLst/>
            </a:prstGeom>
            <a:solidFill>
              <a:srgbClr val="1CABE2">
                <a:alpha val="100000"/>
              </a:srgbClr>
            </a:solidFill>
          </p:spPr>
          <p:txBody>
            <a:bodyPr/>
            <a:lstStyle/>
            <a:p/>
          </p:txBody>
        </p:sp>
        <p:sp>
          <p:nvSpPr>
            <p:cNvPr id="34" name="rc34"/>
            <p:cNvSpPr/>
            <p:nvPr/>
          </p:nvSpPr>
          <p:spPr>
            <a:xfrm>
              <a:off x="4068750" y="3624267"/>
              <a:ext cx="249522" cy="249372"/>
            </a:xfrm>
            <a:prstGeom prst="rect">
              <a:avLst/>
            </a:prstGeom>
            <a:solidFill>
              <a:srgbClr val="1CABE2">
                <a:alpha val="100000"/>
              </a:srgbClr>
            </a:solidFill>
          </p:spPr>
          <p:txBody>
            <a:bodyPr/>
            <a:lstStyle/>
            <a:p/>
          </p:txBody>
        </p:sp>
        <p:sp>
          <p:nvSpPr>
            <p:cNvPr id="35" name="rc35"/>
            <p:cNvSpPr/>
            <p:nvPr/>
          </p:nvSpPr>
          <p:spPr>
            <a:xfrm>
              <a:off x="4345998" y="3612658"/>
              <a:ext cx="249522" cy="260981"/>
            </a:xfrm>
            <a:prstGeom prst="rect">
              <a:avLst/>
            </a:prstGeom>
            <a:solidFill>
              <a:srgbClr val="1CABE2">
                <a:alpha val="100000"/>
              </a:srgbClr>
            </a:solidFill>
          </p:spPr>
          <p:txBody>
            <a:bodyPr/>
            <a:lstStyle/>
            <a:p/>
          </p:txBody>
        </p:sp>
        <p:sp>
          <p:nvSpPr>
            <p:cNvPr id="36" name="rc36"/>
            <p:cNvSpPr/>
            <p:nvPr/>
          </p:nvSpPr>
          <p:spPr>
            <a:xfrm>
              <a:off x="4623245" y="3698747"/>
              <a:ext cx="249522" cy="174892"/>
            </a:xfrm>
            <a:prstGeom prst="rect">
              <a:avLst/>
            </a:prstGeom>
            <a:solidFill>
              <a:srgbClr val="1CABE2">
                <a:alpha val="100000"/>
              </a:srgbClr>
            </a:solidFill>
          </p:spPr>
          <p:txBody>
            <a:bodyPr/>
            <a:lstStyle/>
            <a:p/>
          </p:txBody>
        </p:sp>
        <p:sp>
          <p:nvSpPr>
            <p:cNvPr id="37" name="rc37"/>
            <p:cNvSpPr/>
            <p:nvPr/>
          </p:nvSpPr>
          <p:spPr>
            <a:xfrm>
              <a:off x="4900493" y="3696787"/>
              <a:ext cx="249522" cy="176852"/>
            </a:xfrm>
            <a:prstGeom prst="rect">
              <a:avLst/>
            </a:prstGeom>
            <a:solidFill>
              <a:srgbClr val="1CABE2">
                <a:alpha val="100000"/>
              </a:srgbClr>
            </a:solidFill>
          </p:spPr>
          <p:txBody>
            <a:bodyPr/>
            <a:lstStyle/>
            <a:p/>
          </p:txBody>
        </p:sp>
        <p:sp>
          <p:nvSpPr>
            <p:cNvPr id="38" name="rc38"/>
            <p:cNvSpPr/>
            <p:nvPr/>
          </p:nvSpPr>
          <p:spPr>
            <a:xfrm>
              <a:off x="5177741" y="3345495"/>
              <a:ext cx="249522" cy="528144"/>
            </a:xfrm>
            <a:prstGeom prst="rect">
              <a:avLst/>
            </a:prstGeom>
            <a:solidFill>
              <a:srgbClr val="1CABE2">
                <a:alpha val="100000"/>
              </a:srgbClr>
            </a:solidFill>
          </p:spPr>
          <p:txBody>
            <a:bodyPr/>
            <a:lstStyle/>
            <a:p/>
          </p:txBody>
        </p:sp>
        <p:sp>
          <p:nvSpPr>
            <p:cNvPr id="39" name="rc39"/>
            <p:cNvSpPr/>
            <p:nvPr/>
          </p:nvSpPr>
          <p:spPr>
            <a:xfrm>
              <a:off x="5454988" y="2904042"/>
              <a:ext cx="249522" cy="969597"/>
            </a:xfrm>
            <a:prstGeom prst="rect">
              <a:avLst/>
            </a:prstGeom>
            <a:solidFill>
              <a:srgbClr val="1CABE2">
                <a:alpha val="100000"/>
              </a:srgbClr>
            </a:solidFill>
          </p:spPr>
          <p:txBody>
            <a:bodyPr/>
            <a:lstStyle/>
            <a:p/>
          </p:txBody>
        </p:sp>
        <p:sp>
          <p:nvSpPr>
            <p:cNvPr id="40" name="rc40"/>
            <p:cNvSpPr/>
            <p:nvPr/>
          </p:nvSpPr>
          <p:spPr>
            <a:xfrm>
              <a:off x="5732236" y="3165476"/>
              <a:ext cx="249522" cy="708163"/>
            </a:xfrm>
            <a:prstGeom prst="rect">
              <a:avLst/>
            </a:prstGeom>
            <a:solidFill>
              <a:srgbClr val="1CABE2">
                <a:alpha val="100000"/>
              </a:srgbClr>
            </a:solidFill>
          </p:spPr>
          <p:txBody>
            <a:bodyPr/>
            <a:lstStyle/>
            <a:p/>
          </p:txBody>
        </p:sp>
        <p:sp>
          <p:nvSpPr>
            <p:cNvPr id="41" name="rc41"/>
            <p:cNvSpPr/>
            <p:nvPr/>
          </p:nvSpPr>
          <p:spPr>
            <a:xfrm>
              <a:off x="6009484" y="3260913"/>
              <a:ext cx="249522" cy="612726"/>
            </a:xfrm>
            <a:prstGeom prst="rect">
              <a:avLst/>
            </a:prstGeom>
            <a:solidFill>
              <a:srgbClr val="1CABE2">
                <a:alpha val="100000"/>
              </a:srgbClr>
            </a:solidFill>
          </p:spPr>
          <p:txBody>
            <a:bodyPr/>
            <a:lstStyle/>
            <a:p/>
          </p:txBody>
        </p:sp>
        <p:sp>
          <p:nvSpPr>
            <p:cNvPr id="42" name="rc42"/>
            <p:cNvSpPr/>
            <p:nvPr/>
          </p:nvSpPr>
          <p:spPr>
            <a:xfrm>
              <a:off x="6286731" y="3272523"/>
              <a:ext cx="249522" cy="601117"/>
            </a:xfrm>
            <a:prstGeom prst="rect">
              <a:avLst/>
            </a:prstGeom>
            <a:solidFill>
              <a:srgbClr val="1CABE2">
                <a:alpha val="100000"/>
              </a:srgbClr>
            </a:solidFill>
          </p:spPr>
          <p:txBody>
            <a:bodyPr/>
            <a:lstStyle/>
            <a:p/>
          </p:txBody>
        </p:sp>
        <p:sp>
          <p:nvSpPr>
            <p:cNvPr id="43" name="rc43"/>
            <p:cNvSpPr/>
            <p:nvPr/>
          </p:nvSpPr>
          <p:spPr>
            <a:xfrm>
              <a:off x="6563979" y="3201510"/>
              <a:ext cx="249522" cy="672129"/>
            </a:xfrm>
            <a:prstGeom prst="rect">
              <a:avLst/>
            </a:prstGeom>
            <a:solidFill>
              <a:srgbClr val="1CABE2">
                <a:alpha val="100000"/>
              </a:srgbClr>
            </a:solidFill>
          </p:spPr>
          <p:txBody>
            <a:bodyPr/>
            <a:lstStyle/>
            <a:p/>
          </p:txBody>
        </p:sp>
        <p:sp>
          <p:nvSpPr>
            <p:cNvPr id="44" name="rc44"/>
            <p:cNvSpPr/>
            <p:nvPr/>
          </p:nvSpPr>
          <p:spPr>
            <a:xfrm>
              <a:off x="6841227" y="3296796"/>
              <a:ext cx="249522" cy="576843"/>
            </a:xfrm>
            <a:prstGeom prst="rect">
              <a:avLst/>
            </a:prstGeom>
            <a:solidFill>
              <a:srgbClr val="1CABE2">
                <a:alpha val="100000"/>
              </a:srgbClr>
            </a:solidFill>
          </p:spPr>
          <p:txBody>
            <a:bodyPr/>
            <a:lstStyle/>
            <a:p/>
          </p:txBody>
        </p:sp>
        <p:sp>
          <p:nvSpPr>
            <p:cNvPr id="45" name="rc45"/>
            <p:cNvSpPr/>
            <p:nvPr/>
          </p:nvSpPr>
          <p:spPr>
            <a:xfrm>
              <a:off x="7118474" y="3468372"/>
              <a:ext cx="249522" cy="405267"/>
            </a:xfrm>
            <a:prstGeom prst="rect">
              <a:avLst/>
            </a:prstGeom>
            <a:solidFill>
              <a:srgbClr val="1CABE2">
                <a:alpha val="100000"/>
              </a:srgbClr>
            </a:solidFill>
          </p:spPr>
          <p:txBody>
            <a:bodyPr/>
            <a:lstStyle/>
            <a:p/>
          </p:txBody>
        </p:sp>
        <p:sp>
          <p:nvSpPr>
            <p:cNvPr id="46" name="rc46"/>
            <p:cNvSpPr/>
            <p:nvPr/>
          </p:nvSpPr>
          <p:spPr>
            <a:xfrm>
              <a:off x="7395722" y="3391630"/>
              <a:ext cx="249522" cy="482009"/>
            </a:xfrm>
            <a:prstGeom prst="rect">
              <a:avLst/>
            </a:prstGeom>
            <a:solidFill>
              <a:srgbClr val="1CABE2">
                <a:alpha val="100000"/>
              </a:srgbClr>
            </a:solidFill>
          </p:spPr>
          <p:txBody>
            <a:bodyPr/>
            <a:lstStyle/>
            <a:p/>
          </p:txBody>
        </p:sp>
        <p:sp>
          <p:nvSpPr>
            <p:cNvPr id="47" name="rc47"/>
            <p:cNvSpPr/>
            <p:nvPr/>
          </p:nvSpPr>
          <p:spPr>
            <a:xfrm>
              <a:off x="7672970" y="3070492"/>
              <a:ext cx="249522" cy="803147"/>
            </a:xfrm>
            <a:prstGeom prst="rect">
              <a:avLst/>
            </a:prstGeom>
            <a:solidFill>
              <a:srgbClr val="1CABE2">
                <a:alpha val="100000"/>
              </a:srgbClr>
            </a:solidFill>
          </p:spPr>
          <p:txBody>
            <a:bodyPr/>
            <a:lstStyle/>
            <a:p/>
          </p:txBody>
        </p:sp>
        <p:sp>
          <p:nvSpPr>
            <p:cNvPr id="48" name="rc48"/>
            <p:cNvSpPr/>
            <p:nvPr/>
          </p:nvSpPr>
          <p:spPr>
            <a:xfrm>
              <a:off x="7950217" y="2751615"/>
              <a:ext cx="249522" cy="1122024"/>
            </a:xfrm>
            <a:prstGeom prst="rect">
              <a:avLst/>
            </a:prstGeom>
            <a:solidFill>
              <a:srgbClr val="1CABE2">
                <a:alpha val="100000"/>
              </a:srgbClr>
            </a:solidFill>
          </p:spPr>
          <p:txBody>
            <a:bodyPr/>
            <a:lstStyle/>
            <a:p/>
          </p:txBody>
        </p:sp>
        <p:sp>
          <p:nvSpPr>
            <p:cNvPr id="49" name="rc49"/>
            <p:cNvSpPr/>
            <p:nvPr/>
          </p:nvSpPr>
          <p:spPr>
            <a:xfrm>
              <a:off x="1296273" y="2588181"/>
              <a:ext cx="249522" cy="241080"/>
            </a:xfrm>
            <a:prstGeom prst="rect">
              <a:avLst/>
            </a:prstGeom>
            <a:solidFill>
              <a:srgbClr val="B3B3B3">
                <a:alpha val="100000"/>
              </a:srgbClr>
            </a:solidFill>
          </p:spPr>
          <p:txBody>
            <a:bodyPr/>
            <a:lstStyle/>
            <a:p/>
          </p:txBody>
        </p:sp>
        <p:sp>
          <p:nvSpPr>
            <p:cNvPr id="50" name="rc50"/>
            <p:cNvSpPr/>
            <p:nvPr/>
          </p:nvSpPr>
          <p:spPr>
            <a:xfrm>
              <a:off x="1573521" y="2162710"/>
              <a:ext cx="249522" cy="325963"/>
            </a:xfrm>
            <a:prstGeom prst="rect">
              <a:avLst/>
            </a:prstGeom>
            <a:solidFill>
              <a:srgbClr val="B3B3B3">
                <a:alpha val="100000"/>
              </a:srgbClr>
            </a:solidFill>
          </p:spPr>
          <p:txBody>
            <a:bodyPr/>
            <a:lstStyle/>
            <a:p/>
          </p:txBody>
        </p:sp>
        <p:sp>
          <p:nvSpPr>
            <p:cNvPr id="51" name="rc51"/>
            <p:cNvSpPr/>
            <p:nvPr/>
          </p:nvSpPr>
          <p:spPr>
            <a:xfrm>
              <a:off x="1850769" y="2628889"/>
              <a:ext cx="249522" cy="331843"/>
            </a:xfrm>
            <a:prstGeom prst="rect">
              <a:avLst/>
            </a:prstGeom>
            <a:solidFill>
              <a:srgbClr val="B3B3B3">
                <a:alpha val="100000"/>
              </a:srgbClr>
            </a:solidFill>
          </p:spPr>
          <p:txBody>
            <a:bodyPr/>
            <a:lstStyle/>
            <a:p/>
          </p:txBody>
        </p:sp>
        <p:sp>
          <p:nvSpPr>
            <p:cNvPr id="52" name="rc52"/>
            <p:cNvSpPr/>
            <p:nvPr/>
          </p:nvSpPr>
          <p:spPr>
            <a:xfrm>
              <a:off x="2128016" y="3050138"/>
              <a:ext cx="249522" cy="411750"/>
            </a:xfrm>
            <a:prstGeom prst="rect">
              <a:avLst/>
            </a:prstGeom>
            <a:solidFill>
              <a:srgbClr val="B3B3B3">
                <a:alpha val="100000"/>
              </a:srgbClr>
            </a:solidFill>
          </p:spPr>
          <p:txBody>
            <a:bodyPr/>
            <a:lstStyle/>
            <a:p/>
          </p:txBody>
        </p:sp>
        <p:sp>
          <p:nvSpPr>
            <p:cNvPr id="53" name="rc53"/>
            <p:cNvSpPr/>
            <p:nvPr/>
          </p:nvSpPr>
          <p:spPr>
            <a:xfrm>
              <a:off x="2405264" y="3071698"/>
              <a:ext cx="249522" cy="401046"/>
            </a:xfrm>
            <a:prstGeom prst="rect">
              <a:avLst/>
            </a:prstGeom>
            <a:solidFill>
              <a:srgbClr val="B3B3B3">
                <a:alpha val="100000"/>
              </a:srgbClr>
            </a:solidFill>
          </p:spPr>
          <p:txBody>
            <a:bodyPr/>
            <a:lstStyle/>
            <a:p/>
          </p:txBody>
        </p:sp>
        <p:sp>
          <p:nvSpPr>
            <p:cNvPr id="54" name="rc54"/>
            <p:cNvSpPr/>
            <p:nvPr/>
          </p:nvSpPr>
          <p:spPr>
            <a:xfrm>
              <a:off x="2682512" y="3004756"/>
              <a:ext cx="249522" cy="473867"/>
            </a:xfrm>
            <a:prstGeom prst="rect">
              <a:avLst/>
            </a:prstGeom>
            <a:solidFill>
              <a:srgbClr val="B3B3B3">
                <a:alpha val="100000"/>
              </a:srgbClr>
            </a:solidFill>
          </p:spPr>
          <p:txBody>
            <a:bodyPr/>
            <a:lstStyle/>
            <a:p/>
          </p:txBody>
        </p:sp>
        <p:sp>
          <p:nvSpPr>
            <p:cNvPr id="55" name="rc55"/>
            <p:cNvSpPr/>
            <p:nvPr/>
          </p:nvSpPr>
          <p:spPr>
            <a:xfrm>
              <a:off x="2959759" y="3005510"/>
              <a:ext cx="249522" cy="552418"/>
            </a:xfrm>
            <a:prstGeom prst="rect">
              <a:avLst/>
            </a:prstGeom>
            <a:solidFill>
              <a:srgbClr val="B3B3B3">
                <a:alpha val="100000"/>
              </a:srgbClr>
            </a:solidFill>
          </p:spPr>
          <p:txBody>
            <a:bodyPr/>
            <a:lstStyle/>
            <a:p/>
          </p:txBody>
        </p:sp>
        <p:sp>
          <p:nvSpPr>
            <p:cNvPr id="56" name="rc56"/>
            <p:cNvSpPr/>
            <p:nvPr/>
          </p:nvSpPr>
          <p:spPr>
            <a:xfrm>
              <a:off x="3237007" y="2892584"/>
              <a:ext cx="249522" cy="654037"/>
            </a:xfrm>
            <a:prstGeom prst="rect">
              <a:avLst/>
            </a:prstGeom>
            <a:solidFill>
              <a:srgbClr val="B3B3B3">
                <a:alpha val="100000"/>
              </a:srgbClr>
            </a:solidFill>
          </p:spPr>
          <p:txBody>
            <a:bodyPr/>
            <a:lstStyle/>
            <a:p/>
          </p:txBody>
        </p:sp>
        <p:sp>
          <p:nvSpPr>
            <p:cNvPr id="57" name="rc57"/>
            <p:cNvSpPr/>
            <p:nvPr/>
          </p:nvSpPr>
          <p:spPr>
            <a:xfrm>
              <a:off x="3514255" y="2878562"/>
              <a:ext cx="249522" cy="663384"/>
            </a:xfrm>
            <a:prstGeom prst="rect">
              <a:avLst/>
            </a:prstGeom>
            <a:solidFill>
              <a:srgbClr val="B3B3B3">
                <a:alpha val="100000"/>
              </a:srgbClr>
            </a:solidFill>
          </p:spPr>
          <p:txBody>
            <a:bodyPr/>
            <a:lstStyle/>
            <a:p/>
          </p:txBody>
        </p:sp>
        <p:sp>
          <p:nvSpPr>
            <p:cNvPr id="58" name="rc58"/>
            <p:cNvSpPr/>
            <p:nvPr/>
          </p:nvSpPr>
          <p:spPr>
            <a:xfrm>
              <a:off x="3791502" y="3127483"/>
              <a:ext cx="249522" cy="414615"/>
            </a:xfrm>
            <a:prstGeom prst="rect">
              <a:avLst/>
            </a:prstGeom>
            <a:solidFill>
              <a:srgbClr val="B3B3B3">
                <a:alpha val="100000"/>
              </a:srgbClr>
            </a:solidFill>
          </p:spPr>
          <p:txBody>
            <a:bodyPr/>
            <a:lstStyle/>
            <a:p/>
          </p:txBody>
        </p:sp>
        <p:sp>
          <p:nvSpPr>
            <p:cNvPr id="59" name="rc59"/>
            <p:cNvSpPr/>
            <p:nvPr/>
          </p:nvSpPr>
          <p:spPr>
            <a:xfrm>
              <a:off x="4068750" y="3291670"/>
              <a:ext cx="249522" cy="332596"/>
            </a:xfrm>
            <a:prstGeom prst="rect">
              <a:avLst/>
            </a:prstGeom>
            <a:solidFill>
              <a:srgbClr val="B3B3B3">
                <a:alpha val="100000"/>
              </a:srgbClr>
            </a:solidFill>
          </p:spPr>
          <p:txBody>
            <a:bodyPr/>
            <a:lstStyle/>
            <a:p/>
          </p:txBody>
        </p:sp>
        <p:sp>
          <p:nvSpPr>
            <p:cNvPr id="60" name="rc60"/>
            <p:cNvSpPr/>
            <p:nvPr/>
          </p:nvSpPr>
          <p:spPr>
            <a:xfrm>
              <a:off x="4345998" y="3525664"/>
              <a:ext cx="249522" cy="86993"/>
            </a:xfrm>
            <a:prstGeom prst="rect">
              <a:avLst/>
            </a:prstGeom>
            <a:solidFill>
              <a:srgbClr val="B3B3B3">
                <a:alpha val="100000"/>
              </a:srgbClr>
            </a:solidFill>
          </p:spPr>
          <p:txBody>
            <a:bodyPr/>
            <a:lstStyle/>
            <a:p/>
          </p:txBody>
        </p:sp>
        <p:sp>
          <p:nvSpPr>
            <p:cNvPr id="61" name="rc61"/>
            <p:cNvSpPr/>
            <p:nvPr/>
          </p:nvSpPr>
          <p:spPr>
            <a:xfrm>
              <a:off x="4623245" y="3436258"/>
              <a:ext cx="249522" cy="262489"/>
            </a:xfrm>
            <a:prstGeom prst="rect">
              <a:avLst/>
            </a:prstGeom>
            <a:solidFill>
              <a:srgbClr val="B3B3B3">
                <a:alpha val="100000"/>
              </a:srgbClr>
            </a:solidFill>
          </p:spPr>
          <p:txBody>
            <a:bodyPr/>
            <a:lstStyle/>
            <a:p/>
          </p:txBody>
        </p:sp>
        <p:sp>
          <p:nvSpPr>
            <p:cNvPr id="62" name="rc62"/>
            <p:cNvSpPr/>
            <p:nvPr/>
          </p:nvSpPr>
          <p:spPr>
            <a:xfrm>
              <a:off x="4900493" y="3254883"/>
              <a:ext cx="249522" cy="441904"/>
            </a:xfrm>
            <a:prstGeom prst="rect">
              <a:avLst/>
            </a:prstGeom>
            <a:solidFill>
              <a:srgbClr val="B3B3B3">
                <a:alpha val="100000"/>
              </a:srgbClr>
            </a:solidFill>
          </p:spPr>
          <p:txBody>
            <a:bodyPr/>
            <a:lstStyle/>
            <a:p/>
          </p:txBody>
        </p:sp>
        <p:sp>
          <p:nvSpPr>
            <p:cNvPr id="63" name="rc63"/>
            <p:cNvSpPr/>
            <p:nvPr/>
          </p:nvSpPr>
          <p:spPr>
            <a:xfrm>
              <a:off x="5177741" y="2817350"/>
              <a:ext cx="249522" cy="528144"/>
            </a:xfrm>
            <a:prstGeom prst="rect">
              <a:avLst/>
            </a:prstGeom>
            <a:solidFill>
              <a:srgbClr val="B3B3B3">
                <a:alpha val="100000"/>
              </a:srgbClr>
            </a:solidFill>
          </p:spPr>
          <p:txBody>
            <a:bodyPr/>
            <a:lstStyle/>
            <a:p/>
          </p:txBody>
        </p:sp>
        <p:sp>
          <p:nvSpPr>
            <p:cNvPr id="64" name="rc64"/>
            <p:cNvSpPr/>
            <p:nvPr/>
          </p:nvSpPr>
          <p:spPr>
            <a:xfrm>
              <a:off x="5454988" y="2375295"/>
              <a:ext cx="249522" cy="528747"/>
            </a:xfrm>
            <a:prstGeom prst="rect">
              <a:avLst/>
            </a:prstGeom>
            <a:solidFill>
              <a:srgbClr val="B3B3B3">
                <a:alpha val="100000"/>
              </a:srgbClr>
            </a:solidFill>
          </p:spPr>
          <p:txBody>
            <a:bodyPr/>
            <a:lstStyle/>
            <a:p/>
          </p:txBody>
        </p:sp>
        <p:sp>
          <p:nvSpPr>
            <p:cNvPr id="65" name="rc65"/>
            <p:cNvSpPr/>
            <p:nvPr/>
          </p:nvSpPr>
          <p:spPr>
            <a:xfrm>
              <a:off x="5732236" y="2722818"/>
              <a:ext cx="249522" cy="442658"/>
            </a:xfrm>
            <a:prstGeom prst="rect">
              <a:avLst/>
            </a:prstGeom>
            <a:solidFill>
              <a:srgbClr val="B3B3B3">
                <a:alpha val="100000"/>
              </a:srgbClr>
            </a:solidFill>
          </p:spPr>
          <p:txBody>
            <a:bodyPr/>
            <a:lstStyle/>
            <a:p/>
          </p:txBody>
        </p:sp>
        <p:sp>
          <p:nvSpPr>
            <p:cNvPr id="66" name="rc66"/>
            <p:cNvSpPr/>
            <p:nvPr/>
          </p:nvSpPr>
          <p:spPr>
            <a:xfrm>
              <a:off x="6009484" y="2910827"/>
              <a:ext cx="249522" cy="350086"/>
            </a:xfrm>
            <a:prstGeom prst="rect">
              <a:avLst/>
            </a:prstGeom>
            <a:solidFill>
              <a:srgbClr val="B3B3B3">
                <a:alpha val="100000"/>
              </a:srgbClr>
            </a:solidFill>
          </p:spPr>
          <p:txBody>
            <a:bodyPr/>
            <a:lstStyle/>
            <a:p/>
          </p:txBody>
        </p:sp>
        <p:sp>
          <p:nvSpPr>
            <p:cNvPr id="67" name="rc67"/>
            <p:cNvSpPr/>
            <p:nvPr/>
          </p:nvSpPr>
          <p:spPr>
            <a:xfrm>
              <a:off x="6286731" y="3014858"/>
              <a:ext cx="249522" cy="257664"/>
            </a:xfrm>
            <a:prstGeom prst="rect">
              <a:avLst/>
            </a:prstGeom>
            <a:solidFill>
              <a:srgbClr val="B3B3B3">
                <a:alpha val="100000"/>
              </a:srgbClr>
            </a:solidFill>
          </p:spPr>
          <p:txBody>
            <a:bodyPr/>
            <a:lstStyle/>
            <a:p/>
          </p:txBody>
        </p:sp>
        <p:sp>
          <p:nvSpPr>
            <p:cNvPr id="68" name="rc68"/>
            <p:cNvSpPr/>
            <p:nvPr/>
          </p:nvSpPr>
          <p:spPr>
            <a:xfrm>
              <a:off x="6563979" y="3201510"/>
              <a:ext cx="249522" cy="0"/>
            </a:xfrm>
            <a:prstGeom prst="rect">
              <a:avLst/>
            </a:prstGeom>
            <a:solidFill>
              <a:srgbClr val="B3B3B3">
                <a:alpha val="100000"/>
              </a:srgbClr>
            </a:solidFill>
          </p:spPr>
          <p:txBody>
            <a:bodyPr/>
            <a:lstStyle/>
            <a:p/>
          </p:txBody>
        </p:sp>
        <p:sp>
          <p:nvSpPr>
            <p:cNvPr id="69" name="rc69"/>
            <p:cNvSpPr/>
            <p:nvPr/>
          </p:nvSpPr>
          <p:spPr>
            <a:xfrm>
              <a:off x="6841227" y="3296796"/>
              <a:ext cx="249522" cy="0"/>
            </a:xfrm>
            <a:prstGeom prst="rect">
              <a:avLst/>
            </a:prstGeom>
            <a:solidFill>
              <a:srgbClr val="B3B3B3">
                <a:alpha val="100000"/>
              </a:srgbClr>
            </a:solidFill>
          </p:spPr>
          <p:txBody>
            <a:bodyPr/>
            <a:lstStyle/>
            <a:p/>
          </p:txBody>
        </p:sp>
        <p:sp>
          <p:nvSpPr>
            <p:cNvPr id="70" name="rc70"/>
            <p:cNvSpPr/>
            <p:nvPr/>
          </p:nvSpPr>
          <p:spPr>
            <a:xfrm>
              <a:off x="7118474" y="3468372"/>
              <a:ext cx="249522" cy="0"/>
            </a:xfrm>
            <a:prstGeom prst="rect">
              <a:avLst/>
            </a:prstGeom>
            <a:solidFill>
              <a:srgbClr val="B3B3B3">
                <a:alpha val="100000"/>
              </a:srgbClr>
            </a:solidFill>
          </p:spPr>
          <p:txBody>
            <a:bodyPr/>
            <a:lstStyle/>
            <a:p/>
          </p:txBody>
        </p:sp>
        <p:sp>
          <p:nvSpPr>
            <p:cNvPr id="71" name="rc71"/>
            <p:cNvSpPr/>
            <p:nvPr/>
          </p:nvSpPr>
          <p:spPr>
            <a:xfrm>
              <a:off x="7395722" y="3231061"/>
              <a:ext cx="249522" cy="160569"/>
            </a:xfrm>
            <a:prstGeom prst="rect">
              <a:avLst/>
            </a:prstGeom>
            <a:solidFill>
              <a:srgbClr val="B3B3B3">
                <a:alpha val="100000"/>
              </a:srgbClr>
            </a:solidFill>
          </p:spPr>
          <p:txBody>
            <a:bodyPr/>
            <a:lstStyle/>
            <a:p/>
          </p:txBody>
        </p:sp>
        <p:sp>
          <p:nvSpPr>
            <p:cNvPr id="72" name="rc72"/>
            <p:cNvSpPr/>
            <p:nvPr/>
          </p:nvSpPr>
          <p:spPr>
            <a:xfrm>
              <a:off x="7672970" y="3070492"/>
              <a:ext cx="249522" cy="0"/>
            </a:xfrm>
            <a:prstGeom prst="rect">
              <a:avLst/>
            </a:prstGeom>
            <a:solidFill>
              <a:srgbClr val="B3B3B3">
                <a:alpha val="100000"/>
              </a:srgbClr>
            </a:solidFill>
          </p:spPr>
          <p:txBody>
            <a:bodyPr/>
            <a:lstStyle/>
            <a:p/>
          </p:txBody>
        </p:sp>
        <p:sp>
          <p:nvSpPr>
            <p:cNvPr id="73" name="rc73"/>
            <p:cNvSpPr/>
            <p:nvPr/>
          </p:nvSpPr>
          <p:spPr>
            <a:xfrm>
              <a:off x="7950217" y="2751615"/>
              <a:ext cx="249522" cy="0"/>
            </a:xfrm>
            <a:prstGeom prst="rect">
              <a:avLst/>
            </a:prstGeom>
            <a:solidFill>
              <a:srgbClr val="B3B3B3">
                <a:alpha val="100000"/>
              </a:srgbClr>
            </a:solidFill>
          </p:spPr>
          <p:txBody>
            <a:bodyPr/>
            <a:lstStyle/>
            <a:p/>
          </p:txBody>
        </p:sp>
        <p:sp>
          <p:nvSpPr>
            <p:cNvPr id="74" name="pl74"/>
            <p:cNvSpPr/>
            <p:nvPr/>
          </p:nvSpPr>
          <p:spPr>
            <a:xfrm>
              <a:off x="1421035" y="1079121"/>
              <a:ext cx="6653943" cy="427732"/>
            </a:xfrm>
            <a:custGeom>
              <a:avLst/>
              <a:pathLst>
                <a:path w="6653943" h="427732">
                  <a:moveTo>
                    <a:pt x="0" y="313670"/>
                  </a:moveTo>
                  <a:lnTo>
                    <a:pt x="277247" y="427732"/>
                  </a:lnTo>
                  <a:lnTo>
                    <a:pt x="554495" y="256639"/>
                  </a:lnTo>
                  <a:lnTo>
                    <a:pt x="831742" y="85546"/>
                  </a:lnTo>
                  <a:lnTo>
                    <a:pt x="1108990" y="85546"/>
                  </a:lnTo>
                  <a:lnTo>
                    <a:pt x="1386238" y="85546"/>
                  </a:lnTo>
                  <a:lnTo>
                    <a:pt x="1663485" y="57030"/>
                  </a:lnTo>
                  <a:lnTo>
                    <a:pt x="1940733" y="57030"/>
                  </a:lnTo>
                  <a:lnTo>
                    <a:pt x="2217981" y="57030"/>
                  </a:lnTo>
                  <a:lnTo>
                    <a:pt x="2495228" y="57030"/>
                  </a:lnTo>
                  <a:lnTo>
                    <a:pt x="2772476" y="28515"/>
                  </a:lnTo>
                  <a:lnTo>
                    <a:pt x="3049724" y="28515"/>
                  </a:lnTo>
                  <a:lnTo>
                    <a:pt x="3326971" y="0"/>
                  </a:lnTo>
                  <a:lnTo>
                    <a:pt x="3604219" y="0"/>
                  </a:lnTo>
                  <a:lnTo>
                    <a:pt x="3881467" y="114061"/>
                  </a:lnTo>
                  <a:lnTo>
                    <a:pt x="4158714" y="256639"/>
                  </a:lnTo>
                  <a:lnTo>
                    <a:pt x="4435962" y="171092"/>
                  </a:lnTo>
                  <a:lnTo>
                    <a:pt x="4713210" y="142577"/>
                  </a:lnTo>
                  <a:lnTo>
                    <a:pt x="4990457" y="142577"/>
                  </a:lnTo>
                  <a:lnTo>
                    <a:pt x="5267705" y="171092"/>
                  </a:lnTo>
                  <a:lnTo>
                    <a:pt x="5544953" y="142577"/>
                  </a:lnTo>
                  <a:lnTo>
                    <a:pt x="5822200" y="85546"/>
                  </a:lnTo>
                  <a:lnTo>
                    <a:pt x="6099448" y="114061"/>
                  </a:lnTo>
                  <a:lnTo>
                    <a:pt x="6376696" y="228123"/>
                  </a:lnTo>
                  <a:lnTo>
                    <a:pt x="6653943" y="342185"/>
                  </a:lnTo>
                </a:path>
              </a:pathLst>
            </a:custGeom>
            <a:ln w="27101" cap="flat">
              <a:solidFill>
                <a:srgbClr val="0058AB">
                  <a:alpha val="50196"/>
                </a:srgbClr>
              </a:solidFill>
              <a:prstDash val="solid"/>
              <a:round/>
            </a:ln>
          </p:spPr>
          <p:txBody>
            <a:bodyPr/>
            <a:lstStyle/>
            <a:p/>
          </p:txBody>
        </p:sp>
        <p:sp>
          <p:nvSpPr>
            <p:cNvPr id="75" name="pl75"/>
            <p:cNvSpPr/>
            <p:nvPr/>
          </p:nvSpPr>
          <p:spPr>
            <a:xfrm>
              <a:off x="1421035" y="1136152"/>
              <a:ext cx="6653943" cy="484763"/>
            </a:xfrm>
            <a:custGeom>
              <a:avLst/>
              <a:pathLst>
                <a:path w="6653943" h="484763">
                  <a:moveTo>
                    <a:pt x="0" y="342185"/>
                  </a:moveTo>
                  <a:lnTo>
                    <a:pt x="277247" y="484763"/>
                  </a:lnTo>
                  <a:lnTo>
                    <a:pt x="554495" y="313670"/>
                  </a:lnTo>
                  <a:lnTo>
                    <a:pt x="831742" y="171092"/>
                  </a:lnTo>
                  <a:lnTo>
                    <a:pt x="1108990" y="171092"/>
                  </a:lnTo>
                  <a:lnTo>
                    <a:pt x="1386238" y="199608"/>
                  </a:lnTo>
                  <a:lnTo>
                    <a:pt x="1663485" y="199608"/>
                  </a:lnTo>
                  <a:lnTo>
                    <a:pt x="1940733" y="228123"/>
                  </a:lnTo>
                  <a:lnTo>
                    <a:pt x="2217981" y="228123"/>
                  </a:lnTo>
                  <a:lnTo>
                    <a:pt x="2495228" y="142577"/>
                  </a:lnTo>
                  <a:lnTo>
                    <a:pt x="2772476" y="85546"/>
                  </a:lnTo>
                  <a:lnTo>
                    <a:pt x="3049724" y="0"/>
                  </a:lnTo>
                  <a:lnTo>
                    <a:pt x="3326971" y="28515"/>
                  </a:lnTo>
                  <a:lnTo>
                    <a:pt x="3604219" y="85546"/>
                  </a:lnTo>
                  <a:lnTo>
                    <a:pt x="3881467" y="228123"/>
                  </a:lnTo>
                  <a:lnTo>
                    <a:pt x="4158714" y="370701"/>
                  </a:lnTo>
                  <a:lnTo>
                    <a:pt x="4435962" y="256639"/>
                  </a:lnTo>
                  <a:lnTo>
                    <a:pt x="4713210" y="199608"/>
                  </a:lnTo>
                  <a:lnTo>
                    <a:pt x="4990457" y="171092"/>
                  </a:lnTo>
                  <a:lnTo>
                    <a:pt x="5267705" y="114061"/>
                  </a:lnTo>
                  <a:lnTo>
                    <a:pt x="5544953" y="85546"/>
                  </a:lnTo>
                  <a:lnTo>
                    <a:pt x="5822200" y="28515"/>
                  </a:lnTo>
                  <a:lnTo>
                    <a:pt x="6099448" y="114061"/>
                  </a:lnTo>
                  <a:lnTo>
                    <a:pt x="6376696" y="171092"/>
                  </a:lnTo>
                  <a:lnTo>
                    <a:pt x="6653943" y="285154"/>
                  </a:lnTo>
                </a:path>
              </a:pathLst>
            </a:custGeom>
            <a:ln w="27101" cap="flat">
              <a:solidFill>
                <a:srgbClr val="333333">
                  <a:alpha val="50196"/>
                </a:srgbClr>
              </a:solidFill>
              <a:prstDash val="solid"/>
              <a:round/>
            </a:ln>
          </p:spPr>
          <p:txBody>
            <a:bodyPr/>
            <a:lstStyle/>
            <a:p/>
          </p:txBody>
        </p:sp>
        <p:sp>
          <p:nvSpPr>
            <p:cNvPr id="76" name="tx76"/>
            <p:cNvSpPr/>
            <p:nvPr/>
          </p:nvSpPr>
          <p:spPr>
            <a:xfrm>
              <a:off x="6628451"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6905698"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182946"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460194"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737441"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8014689" y="1264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6628451"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3" name="tx83"/>
            <p:cNvSpPr/>
            <p:nvPr/>
          </p:nvSpPr>
          <p:spPr>
            <a:xfrm>
              <a:off x="6905698"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4" name="tx84"/>
            <p:cNvSpPr/>
            <p:nvPr/>
          </p:nvSpPr>
          <p:spPr>
            <a:xfrm>
              <a:off x="7182946"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5" name="tx85"/>
            <p:cNvSpPr/>
            <p:nvPr/>
          </p:nvSpPr>
          <p:spPr>
            <a:xfrm>
              <a:off x="7460194"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6" name="tx86"/>
            <p:cNvSpPr/>
            <p:nvPr/>
          </p:nvSpPr>
          <p:spPr>
            <a:xfrm>
              <a:off x="7737441"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7" name="tx87"/>
            <p:cNvSpPr/>
            <p:nvPr/>
          </p:nvSpPr>
          <p:spPr>
            <a:xfrm>
              <a:off x="8014689"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8" name="tx88"/>
            <p:cNvSpPr/>
            <p:nvPr/>
          </p:nvSpPr>
          <p:spPr>
            <a:xfrm>
              <a:off x="1345686" y="33110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89" name="tx89"/>
            <p:cNvSpPr/>
            <p:nvPr/>
          </p:nvSpPr>
          <p:spPr>
            <a:xfrm>
              <a:off x="2731924" y="36356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0" name="tx90"/>
            <p:cNvSpPr/>
            <p:nvPr/>
          </p:nvSpPr>
          <p:spPr>
            <a:xfrm>
              <a:off x="4118163" y="37085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1" name="tx91"/>
            <p:cNvSpPr/>
            <p:nvPr/>
          </p:nvSpPr>
          <p:spPr>
            <a:xfrm>
              <a:off x="5504401" y="33484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2" name="tx92"/>
            <p:cNvSpPr/>
            <p:nvPr/>
          </p:nvSpPr>
          <p:spPr>
            <a:xfrm>
              <a:off x="6613391" y="349745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3" name="tx93"/>
            <p:cNvSpPr/>
            <p:nvPr/>
          </p:nvSpPr>
          <p:spPr>
            <a:xfrm>
              <a:off x="6890639" y="354472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4" name="tx94"/>
            <p:cNvSpPr/>
            <p:nvPr/>
          </p:nvSpPr>
          <p:spPr>
            <a:xfrm>
              <a:off x="7167887" y="36318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5" name="tx95"/>
            <p:cNvSpPr/>
            <p:nvPr/>
          </p:nvSpPr>
          <p:spPr>
            <a:xfrm>
              <a:off x="7445134" y="359214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6" name="tx96"/>
            <p:cNvSpPr/>
            <p:nvPr/>
          </p:nvSpPr>
          <p:spPr>
            <a:xfrm>
              <a:off x="7722382" y="343157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7" name="tx97"/>
            <p:cNvSpPr/>
            <p:nvPr/>
          </p:nvSpPr>
          <p:spPr>
            <a:xfrm>
              <a:off x="7999630" y="327382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8" name="tx98"/>
            <p:cNvSpPr/>
            <p:nvPr/>
          </p:nvSpPr>
          <p:spPr>
            <a:xfrm>
              <a:off x="1345686" y="26682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9" name="tx99"/>
            <p:cNvSpPr/>
            <p:nvPr/>
          </p:nvSpPr>
          <p:spPr>
            <a:xfrm>
              <a:off x="2731924" y="32011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0" name="tx100"/>
            <p:cNvSpPr/>
            <p:nvPr/>
          </p:nvSpPr>
          <p:spPr>
            <a:xfrm>
              <a:off x="4118163" y="341885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1" name="tx101"/>
            <p:cNvSpPr/>
            <p:nvPr/>
          </p:nvSpPr>
          <p:spPr>
            <a:xfrm>
              <a:off x="5504401" y="259917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2" name="tx102"/>
            <p:cNvSpPr/>
            <p:nvPr/>
          </p:nvSpPr>
          <p:spPr>
            <a:xfrm>
              <a:off x="7445134" y="327222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3" name="tx103"/>
            <p:cNvSpPr/>
            <p:nvPr/>
          </p:nvSpPr>
          <p:spPr>
            <a:xfrm>
              <a:off x="1345686" y="24701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4" name="tx104"/>
            <p:cNvSpPr/>
            <p:nvPr/>
          </p:nvSpPr>
          <p:spPr>
            <a:xfrm>
              <a:off x="2731924" y="28867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05" name="tx105"/>
            <p:cNvSpPr/>
            <p:nvPr/>
          </p:nvSpPr>
          <p:spPr>
            <a:xfrm>
              <a:off x="4118163" y="31735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06" name="tx106"/>
            <p:cNvSpPr/>
            <p:nvPr/>
          </p:nvSpPr>
          <p:spPr>
            <a:xfrm>
              <a:off x="5504401" y="22572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7" name="tx107"/>
            <p:cNvSpPr/>
            <p:nvPr/>
          </p:nvSpPr>
          <p:spPr>
            <a:xfrm>
              <a:off x="6613391" y="3083789"/>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08" name="tx108"/>
            <p:cNvSpPr/>
            <p:nvPr/>
          </p:nvSpPr>
          <p:spPr>
            <a:xfrm>
              <a:off x="6890639" y="31787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09" name="tx109"/>
            <p:cNvSpPr/>
            <p:nvPr/>
          </p:nvSpPr>
          <p:spPr>
            <a:xfrm>
              <a:off x="7167887" y="335165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10" name="tx110"/>
            <p:cNvSpPr/>
            <p:nvPr/>
          </p:nvSpPr>
          <p:spPr>
            <a:xfrm>
              <a:off x="7445134" y="311296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11" name="tx111"/>
            <p:cNvSpPr/>
            <p:nvPr/>
          </p:nvSpPr>
          <p:spPr>
            <a:xfrm>
              <a:off x="7722382" y="29524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112" name="tx112"/>
            <p:cNvSpPr/>
            <p:nvPr/>
          </p:nvSpPr>
          <p:spPr>
            <a:xfrm>
              <a:off x="7999630" y="263521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13" name="tx113"/>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4" name="tx114"/>
            <p:cNvSpPr/>
            <p:nvPr/>
          </p:nvSpPr>
          <p:spPr>
            <a:xfrm>
              <a:off x="717597" y="3068088"/>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5" name="tx115"/>
            <p:cNvSpPr/>
            <p:nvPr/>
          </p:nvSpPr>
          <p:spPr>
            <a:xfrm>
              <a:off x="639902" y="231383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6" name="tx116"/>
            <p:cNvSpPr/>
            <p:nvPr/>
          </p:nvSpPr>
          <p:spPr>
            <a:xfrm>
              <a:off x="639902" y="155998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7" name="tx117"/>
            <p:cNvSpPr/>
            <p:nvPr/>
          </p:nvSpPr>
          <p:spPr>
            <a:xfrm>
              <a:off x="639902" y="80614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8" name="tx11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63170" y="4778716"/>
              <a:ext cx="201456" cy="201456"/>
            </a:xfrm>
            <a:prstGeom prst="rect">
              <a:avLst/>
            </a:prstGeom>
            <a:solidFill>
              <a:srgbClr val="B3B3B3">
                <a:alpha val="100000"/>
              </a:srgbClr>
            </a:solidFill>
          </p:spPr>
          <p:txBody>
            <a:bodyPr/>
            <a:lstStyle/>
            <a:p/>
          </p:txBody>
        </p:sp>
        <p:sp>
          <p:nvSpPr>
            <p:cNvPr id="140" name="rc140"/>
            <p:cNvSpPr/>
            <p:nvPr/>
          </p:nvSpPr>
          <p:spPr>
            <a:xfrm>
              <a:off x="5565324" y="4778716"/>
              <a:ext cx="201456" cy="201456"/>
            </a:xfrm>
            <a:prstGeom prst="rect">
              <a:avLst/>
            </a:prstGeom>
            <a:solidFill>
              <a:srgbClr val="1CABE2">
                <a:alpha val="100000"/>
              </a:srgbClr>
            </a:solidFill>
          </p:spPr>
          <p:txBody>
            <a:bodyPr/>
            <a:lstStyle/>
            <a:p/>
          </p:txBody>
        </p:sp>
        <p:sp>
          <p:nvSpPr>
            <p:cNvPr id="141" name="tx141"/>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51100" y="467611"/>
              <a:ext cx="73992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Lesotho, 2000-2024</a:t>
              </a:r>
            </a:p>
          </p:txBody>
        </p:sp>
        <p:sp>
          <p:nvSpPr>
            <p:cNvPr id="144" name="pl144"/>
            <p:cNvSpPr/>
            <p:nvPr/>
          </p:nvSpPr>
          <p:spPr>
            <a:xfrm>
              <a:off x="222390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07918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593445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78972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15154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00681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86208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650800"/>
              <a:ext cx="4135401" cy="164676"/>
            </a:xfrm>
            <a:prstGeom prst="rect">
              <a:avLst/>
            </a:prstGeom>
            <a:solidFill>
              <a:srgbClr val="1CABE2">
                <a:alpha val="100000"/>
              </a:srgbClr>
            </a:solidFill>
          </p:spPr>
          <p:txBody>
            <a:bodyPr/>
            <a:lstStyle/>
            <a:p/>
          </p:txBody>
        </p:sp>
        <p:sp>
          <p:nvSpPr>
            <p:cNvPr id="156" name="rc156"/>
            <p:cNvSpPr/>
            <p:nvPr/>
          </p:nvSpPr>
          <p:spPr>
            <a:xfrm>
              <a:off x="1296273" y="5444954"/>
              <a:ext cx="4941516" cy="164676"/>
            </a:xfrm>
            <a:prstGeom prst="rect">
              <a:avLst/>
            </a:prstGeom>
            <a:solidFill>
              <a:srgbClr val="1CABE2">
                <a:alpha val="100000"/>
              </a:srgbClr>
            </a:solidFill>
          </p:spPr>
          <p:txBody>
            <a:bodyPr/>
            <a:lstStyle/>
            <a:p/>
          </p:txBody>
        </p:sp>
        <p:sp>
          <p:nvSpPr>
            <p:cNvPr id="157" name="rc157"/>
            <p:cNvSpPr/>
            <p:nvPr/>
          </p:nvSpPr>
          <p:spPr>
            <a:xfrm>
              <a:off x="1296273" y="5239108"/>
              <a:ext cx="6903466" cy="164676"/>
            </a:xfrm>
            <a:prstGeom prst="rect">
              <a:avLst/>
            </a:prstGeom>
            <a:solidFill>
              <a:srgbClr val="1CABE2">
                <a:alpha val="100000"/>
              </a:srgbClr>
            </a:solidFill>
          </p:spPr>
          <p:txBody>
            <a:bodyPr/>
            <a:lstStyle/>
            <a:p/>
          </p:txBody>
        </p:sp>
        <p:sp>
          <p:nvSpPr>
            <p:cNvPr id="158" name="rc158"/>
            <p:cNvSpPr/>
            <p:nvPr/>
          </p:nvSpPr>
          <p:spPr>
            <a:xfrm>
              <a:off x="5431674" y="5650800"/>
              <a:ext cx="0" cy="164676"/>
            </a:xfrm>
            <a:prstGeom prst="rect">
              <a:avLst/>
            </a:prstGeom>
            <a:solidFill>
              <a:srgbClr val="B3B3B3">
                <a:alpha val="100000"/>
              </a:srgbClr>
            </a:solidFill>
          </p:spPr>
          <p:txBody>
            <a:bodyPr/>
            <a:lstStyle/>
            <a:p/>
          </p:txBody>
        </p:sp>
        <p:sp>
          <p:nvSpPr>
            <p:cNvPr id="159" name="rc159"/>
            <p:cNvSpPr/>
            <p:nvPr/>
          </p:nvSpPr>
          <p:spPr>
            <a:xfrm>
              <a:off x="6237790" y="5444954"/>
              <a:ext cx="0" cy="164676"/>
            </a:xfrm>
            <a:prstGeom prst="rect">
              <a:avLst/>
            </a:prstGeom>
            <a:solidFill>
              <a:srgbClr val="B3B3B3">
                <a:alpha val="100000"/>
              </a:srgbClr>
            </a:solidFill>
          </p:spPr>
          <p:txBody>
            <a:bodyPr/>
            <a:lstStyle/>
            <a:p/>
          </p:txBody>
        </p:sp>
        <p:sp>
          <p:nvSpPr>
            <p:cNvPr id="160" name="rc160"/>
            <p:cNvSpPr/>
            <p:nvPr/>
          </p:nvSpPr>
          <p:spPr>
            <a:xfrm>
              <a:off x="8199740" y="5239108"/>
              <a:ext cx="0" cy="164676"/>
            </a:xfrm>
            <a:prstGeom prst="rect">
              <a:avLst/>
            </a:prstGeom>
            <a:solidFill>
              <a:srgbClr val="B3B3B3">
                <a:alpha val="100000"/>
              </a:srgbClr>
            </a:solidFill>
          </p:spPr>
          <p:txBody>
            <a:bodyPr/>
            <a:lstStyle/>
            <a:p/>
          </p:txBody>
        </p:sp>
        <p:sp>
          <p:nvSpPr>
            <p:cNvPr id="161" name="tx161"/>
            <p:cNvSpPr/>
            <p:nvPr/>
          </p:nvSpPr>
          <p:spPr>
            <a:xfrm>
              <a:off x="5512047" y="5690341"/>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a:t>
              </a:r>
            </a:p>
          </p:txBody>
        </p:sp>
        <p:sp>
          <p:nvSpPr>
            <p:cNvPr id="162" name="tx162"/>
            <p:cNvSpPr/>
            <p:nvPr/>
          </p:nvSpPr>
          <p:spPr>
            <a:xfrm>
              <a:off x="6318162"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a:t>
              </a:r>
            </a:p>
          </p:txBody>
        </p:sp>
        <p:sp>
          <p:nvSpPr>
            <p:cNvPr id="163" name="tx163"/>
            <p:cNvSpPr/>
            <p:nvPr/>
          </p:nvSpPr>
          <p:spPr>
            <a:xfrm>
              <a:off x="8280112" y="5280060"/>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a:t>
              </a:r>
            </a:p>
          </p:txBody>
        </p:sp>
        <p:sp>
          <p:nvSpPr>
            <p:cNvPr id="164" name="tx164"/>
            <p:cNvSpPr/>
            <p:nvPr/>
          </p:nvSpPr>
          <p:spPr>
            <a:xfrm>
              <a:off x="3283602" y="5690341"/>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a:t>
              </a:r>
            </a:p>
          </p:txBody>
        </p:sp>
        <p:sp>
          <p:nvSpPr>
            <p:cNvPr id="165" name="tx165"/>
            <p:cNvSpPr/>
            <p:nvPr/>
          </p:nvSpPr>
          <p:spPr>
            <a:xfrm>
              <a:off x="3686660"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66" name="tx166"/>
            <p:cNvSpPr/>
            <p:nvPr/>
          </p:nvSpPr>
          <p:spPr>
            <a:xfrm>
              <a:off x="4667635" y="5280060"/>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a:t>
              </a:r>
            </a:p>
          </p:txBody>
        </p:sp>
        <p:sp>
          <p:nvSpPr>
            <p:cNvPr id="167" name="tx167"/>
            <p:cNvSpPr/>
            <p:nvPr/>
          </p:nvSpPr>
          <p:spPr>
            <a:xfrm>
              <a:off x="5317539"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8" name="tx168"/>
            <p:cNvSpPr/>
            <p:nvPr/>
          </p:nvSpPr>
          <p:spPr>
            <a:xfrm>
              <a:off x="6123654"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9" name="tx169"/>
            <p:cNvSpPr/>
            <p:nvPr/>
          </p:nvSpPr>
          <p:spPr>
            <a:xfrm>
              <a:off x="8085604"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0" name="tx170"/>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3066109"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5" name="tx175"/>
            <p:cNvSpPr/>
            <p:nvPr/>
          </p:nvSpPr>
          <p:spPr>
            <a:xfrm>
              <a:off x="4921381"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6" name="tx176"/>
            <p:cNvSpPr/>
            <p:nvPr/>
          </p:nvSpPr>
          <p:spPr>
            <a:xfrm>
              <a:off x="6776652"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7" name="tx177"/>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8" name="tx17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0" name="tx18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Lesotho.
In 2024, DTP1 coverage in Lesotho declined at 86%. The number of children missing out on any DTP vaccination (zero-dose children) increased from 5,000 in 2023 to 7,000 in 2024.
DTP3 coverage declined at 86% in 2024, leaving 7,000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428553"/>
            </a:xfrm>
            <a:custGeom>
              <a:avLst/>
              <a:pathLst>
                <a:path w="3397293" h="428553">
                  <a:moveTo>
                    <a:pt x="0" y="314272"/>
                  </a:moveTo>
                  <a:lnTo>
                    <a:pt x="141553" y="428553"/>
                  </a:lnTo>
                  <a:lnTo>
                    <a:pt x="283107" y="257132"/>
                  </a:lnTo>
                  <a:lnTo>
                    <a:pt x="424661" y="85710"/>
                  </a:lnTo>
                  <a:lnTo>
                    <a:pt x="566215" y="85710"/>
                  </a:lnTo>
                  <a:lnTo>
                    <a:pt x="707769" y="85710"/>
                  </a:lnTo>
                  <a:lnTo>
                    <a:pt x="849323" y="57140"/>
                  </a:lnTo>
                  <a:lnTo>
                    <a:pt x="990877" y="57140"/>
                  </a:lnTo>
                  <a:lnTo>
                    <a:pt x="1132431" y="57140"/>
                  </a:lnTo>
                  <a:lnTo>
                    <a:pt x="1273984" y="57140"/>
                  </a:lnTo>
                  <a:lnTo>
                    <a:pt x="1415538" y="28570"/>
                  </a:lnTo>
                  <a:lnTo>
                    <a:pt x="1557092" y="28570"/>
                  </a:lnTo>
                  <a:lnTo>
                    <a:pt x="1698646" y="0"/>
                  </a:lnTo>
                  <a:lnTo>
                    <a:pt x="1840200" y="0"/>
                  </a:lnTo>
                  <a:lnTo>
                    <a:pt x="1981754" y="114281"/>
                  </a:lnTo>
                  <a:lnTo>
                    <a:pt x="2123308" y="257132"/>
                  </a:lnTo>
                  <a:lnTo>
                    <a:pt x="2264862" y="171421"/>
                  </a:lnTo>
                  <a:lnTo>
                    <a:pt x="2406416" y="142851"/>
                  </a:lnTo>
                  <a:lnTo>
                    <a:pt x="2547969" y="142851"/>
                  </a:lnTo>
                  <a:lnTo>
                    <a:pt x="2689523" y="171421"/>
                  </a:lnTo>
                  <a:lnTo>
                    <a:pt x="2831077" y="142851"/>
                  </a:lnTo>
                  <a:lnTo>
                    <a:pt x="2972631" y="85710"/>
                  </a:lnTo>
                  <a:lnTo>
                    <a:pt x="3114185" y="114281"/>
                  </a:lnTo>
                  <a:lnTo>
                    <a:pt x="3255739" y="228562"/>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428553"/>
            </a:xfrm>
            <a:custGeom>
              <a:avLst/>
              <a:pathLst>
                <a:path w="3397293" h="428553">
                  <a:moveTo>
                    <a:pt x="0" y="314272"/>
                  </a:moveTo>
                  <a:lnTo>
                    <a:pt x="141553" y="428553"/>
                  </a:lnTo>
                  <a:lnTo>
                    <a:pt x="283107" y="257132"/>
                  </a:lnTo>
                  <a:lnTo>
                    <a:pt x="424661" y="85710"/>
                  </a:lnTo>
                  <a:lnTo>
                    <a:pt x="566215" y="85710"/>
                  </a:lnTo>
                  <a:lnTo>
                    <a:pt x="707769" y="85710"/>
                  </a:lnTo>
                  <a:lnTo>
                    <a:pt x="849323" y="57140"/>
                  </a:lnTo>
                  <a:lnTo>
                    <a:pt x="990877" y="57140"/>
                  </a:lnTo>
                  <a:lnTo>
                    <a:pt x="1132431" y="57140"/>
                  </a:lnTo>
                  <a:lnTo>
                    <a:pt x="1273984" y="57140"/>
                  </a:lnTo>
                  <a:lnTo>
                    <a:pt x="1415538" y="28570"/>
                  </a:lnTo>
                  <a:lnTo>
                    <a:pt x="1557092" y="28570"/>
                  </a:lnTo>
                  <a:lnTo>
                    <a:pt x="1698646" y="0"/>
                  </a:lnTo>
                  <a:lnTo>
                    <a:pt x="1840200" y="0"/>
                  </a:lnTo>
                  <a:lnTo>
                    <a:pt x="1981754" y="114281"/>
                  </a:lnTo>
                  <a:lnTo>
                    <a:pt x="2123308" y="257132"/>
                  </a:lnTo>
                  <a:lnTo>
                    <a:pt x="2264862" y="171421"/>
                  </a:lnTo>
                  <a:lnTo>
                    <a:pt x="2406416" y="142851"/>
                  </a:lnTo>
                  <a:lnTo>
                    <a:pt x="2547969" y="142851"/>
                  </a:lnTo>
                  <a:lnTo>
                    <a:pt x="2689523" y="171421"/>
                  </a:lnTo>
                  <a:lnTo>
                    <a:pt x="2831077" y="142851"/>
                  </a:lnTo>
                  <a:lnTo>
                    <a:pt x="2972631" y="85710"/>
                  </a:lnTo>
                  <a:lnTo>
                    <a:pt x="3114185" y="114281"/>
                  </a:lnTo>
                  <a:lnTo>
                    <a:pt x="3255739" y="228562"/>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428553"/>
            </a:xfrm>
            <a:custGeom>
              <a:avLst/>
              <a:pathLst>
                <a:path w="3397293" h="428553">
                  <a:moveTo>
                    <a:pt x="0" y="314272"/>
                  </a:moveTo>
                  <a:lnTo>
                    <a:pt x="141553" y="428553"/>
                  </a:lnTo>
                  <a:lnTo>
                    <a:pt x="283107" y="257132"/>
                  </a:lnTo>
                  <a:lnTo>
                    <a:pt x="424661" y="85710"/>
                  </a:lnTo>
                  <a:lnTo>
                    <a:pt x="566215" y="85710"/>
                  </a:lnTo>
                  <a:lnTo>
                    <a:pt x="707769" y="85710"/>
                  </a:lnTo>
                  <a:lnTo>
                    <a:pt x="849323" y="57140"/>
                  </a:lnTo>
                  <a:lnTo>
                    <a:pt x="990877" y="57140"/>
                  </a:lnTo>
                  <a:lnTo>
                    <a:pt x="1132431" y="57140"/>
                  </a:lnTo>
                  <a:lnTo>
                    <a:pt x="1273984" y="57140"/>
                  </a:lnTo>
                  <a:lnTo>
                    <a:pt x="1415538" y="28570"/>
                  </a:lnTo>
                  <a:lnTo>
                    <a:pt x="1557092" y="28570"/>
                  </a:lnTo>
                  <a:lnTo>
                    <a:pt x="1698646" y="0"/>
                  </a:lnTo>
                  <a:lnTo>
                    <a:pt x="1840200" y="0"/>
                  </a:lnTo>
                  <a:lnTo>
                    <a:pt x="1981754" y="114281"/>
                  </a:lnTo>
                  <a:lnTo>
                    <a:pt x="2123308" y="257132"/>
                  </a:lnTo>
                  <a:lnTo>
                    <a:pt x="2264862" y="171421"/>
                  </a:lnTo>
                  <a:lnTo>
                    <a:pt x="2406416" y="142851"/>
                  </a:lnTo>
                  <a:lnTo>
                    <a:pt x="2547969" y="142851"/>
                  </a:lnTo>
                  <a:lnTo>
                    <a:pt x="2689523" y="171421"/>
                  </a:lnTo>
                  <a:lnTo>
                    <a:pt x="2831077" y="142851"/>
                  </a:lnTo>
                  <a:lnTo>
                    <a:pt x="2972631" y="85710"/>
                  </a:lnTo>
                  <a:lnTo>
                    <a:pt x="3114185" y="114281"/>
                  </a:lnTo>
                  <a:lnTo>
                    <a:pt x="3255739" y="228562"/>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77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7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348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593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810" y="483177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Lesotho</a:t>
              </a:r>
            </a:p>
          </p:txBody>
        </p:sp>
        <p:sp>
          <p:nvSpPr>
            <p:cNvPr id="60" name="tx60"/>
            <p:cNvSpPr/>
            <p:nvPr/>
          </p:nvSpPr>
          <p:spPr>
            <a:xfrm>
              <a:off x="282058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3034"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9939" y="472419"/>
              <a:ext cx="24993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Lesotho, 2000-2024</a:t>
              </a:r>
            </a:p>
          </p:txBody>
        </p:sp>
        <p:sp>
          <p:nvSpPr>
            <p:cNvPr id="63" name="pl63"/>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0442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9728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512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5798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5085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37068"/>
              <a:ext cx="3397293" cy="1607076"/>
            </a:xfrm>
            <a:custGeom>
              <a:avLst/>
              <a:pathLst>
                <a:path w="3397293" h="1607076">
                  <a:moveTo>
                    <a:pt x="0" y="1178522"/>
                  </a:moveTo>
                  <a:lnTo>
                    <a:pt x="141553" y="1607076"/>
                  </a:lnTo>
                  <a:lnTo>
                    <a:pt x="283107" y="964245"/>
                  </a:lnTo>
                  <a:lnTo>
                    <a:pt x="424661" y="321415"/>
                  </a:lnTo>
                  <a:lnTo>
                    <a:pt x="566215" y="321415"/>
                  </a:lnTo>
                  <a:lnTo>
                    <a:pt x="707769" y="321415"/>
                  </a:lnTo>
                  <a:lnTo>
                    <a:pt x="849323" y="214276"/>
                  </a:lnTo>
                  <a:lnTo>
                    <a:pt x="990877" y="214276"/>
                  </a:lnTo>
                  <a:lnTo>
                    <a:pt x="1132431" y="214276"/>
                  </a:lnTo>
                  <a:lnTo>
                    <a:pt x="1273984" y="214276"/>
                  </a:lnTo>
                  <a:lnTo>
                    <a:pt x="1415538" y="107138"/>
                  </a:lnTo>
                  <a:lnTo>
                    <a:pt x="1557092" y="107138"/>
                  </a:lnTo>
                  <a:lnTo>
                    <a:pt x="1698646" y="0"/>
                  </a:lnTo>
                  <a:lnTo>
                    <a:pt x="1840200" y="0"/>
                  </a:lnTo>
                  <a:lnTo>
                    <a:pt x="1981754" y="428553"/>
                  </a:lnTo>
                  <a:lnTo>
                    <a:pt x="2123308" y="964245"/>
                  </a:lnTo>
                  <a:lnTo>
                    <a:pt x="2264862" y="642830"/>
                  </a:lnTo>
                  <a:lnTo>
                    <a:pt x="2406416" y="535692"/>
                  </a:lnTo>
                  <a:lnTo>
                    <a:pt x="2547969" y="535692"/>
                  </a:lnTo>
                  <a:lnTo>
                    <a:pt x="2689523" y="642830"/>
                  </a:lnTo>
                  <a:lnTo>
                    <a:pt x="2831077" y="535692"/>
                  </a:lnTo>
                  <a:lnTo>
                    <a:pt x="2972631" y="321415"/>
                  </a:lnTo>
                  <a:lnTo>
                    <a:pt x="3114185" y="428553"/>
                  </a:lnTo>
                  <a:lnTo>
                    <a:pt x="3255739" y="857107"/>
                  </a:lnTo>
                  <a:lnTo>
                    <a:pt x="3397293" y="1285661"/>
                  </a:lnTo>
                </a:path>
              </a:pathLst>
            </a:custGeom>
            <a:ln w="27101" cap="flat">
              <a:solidFill>
                <a:srgbClr val="0058AB">
                  <a:alpha val="100000"/>
                </a:srgbClr>
              </a:solidFill>
              <a:prstDash val="solid"/>
              <a:round/>
            </a:ln>
          </p:spPr>
          <p:txBody>
            <a:bodyPr/>
            <a:lstStyle/>
            <a:p/>
          </p:txBody>
        </p:sp>
        <p:sp>
          <p:nvSpPr>
            <p:cNvPr id="77" name="pl77"/>
            <p:cNvSpPr/>
            <p:nvPr/>
          </p:nvSpPr>
          <p:spPr>
            <a:xfrm>
              <a:off x="5437664" y="2579899"/>
              <a:ext cx="3397293" cy="857107"/>
            </a:xfrm>
            <a:custGeom>
              <a:avLst/>
              <a:pathLst>
                <a:path w="3397293" h="857107">
                  <a:moveTo>
                    <a:pt x="0" y="857107"/>
                  </a:moveTo>
                  <a:lnTo>
                    <a:pt x="141553" y="749969"/>
                  </a:lnTo>
                  <a:lnTo>
                    <a:pt x="283107" y="749969"/>
                  </a:lnTo>
                  <a:lnTo>
                    <a:pt x="424661" y="642830"/>
                  </a:lnTo>
                  <a:lnTo>
                    <a:pt x="566215" y="535692"/>
                  </a:lnTo>
                  <a:lnTo>
                    <a:pt x="707769" y="428553"/>
                  </a:lnTo>
                  <a:lnTo>
                    <a:pt x="849323" y="321415"/>
                  </a:lnTo>
                  <a:lnTo>
                    <a:pt x="990877" y="321415"/>
                  </a:lnTo>
                  <a:lnTo>
                    <a:pt x="1132431" y="214276"/>
                  </a:lnTo>
                  <a:lnTo>
                    <a:pt x="1273984" y="107138"/>
                  </a:lnTo>
                  <a:lnTo>
                    <a:pt x="1415538" y="107138"/>
                  </a:lnTo>
                  <a:lnTo>
                    <a:pt x="1557092" y="107138"/>
                  </a:lnTo>
                  <a:lnTo>
                    <a:pt x="1698646" y="107138"/>
                  </a:lnTo>
                  <a:lnTo>
                    <a:pt x="1840200" y="107138"/>
                  </a:lnTo>
                  <a:lnTo>
                    <a:pt x="1981754" y="107138"/>
                  </a:lnTo>
                  <a:lnTo>
                    <a:pt x="2123308" y="107138"/>
                  </a:lnTo>
                  <a:lnTo>
                    <a:pt x="2264862" y="0"/>
                  </a:lnTo>
                  <a:lnTo>
                    <a:pt x="2406416" y="0"/>
                  </a:lnTo>
                  <a:lnTo>
                    <a:pt x="2547969" y="0"/>
                  </a:lnTo>
                  <a:lnTo>
                    <a:pt x="2689523" y="0"/>
                  </a:lnTo>
                  <a:lnTo>
                    <a:pt x="2831077" y="214276"/>
                  </a:lnTo>
                  <a:lnTo>
                    <a:pt x="2972631" y="321415"/>
                  </a:lnTo>
                  <a:lnTo>
                    <a:pt x="3114185" y="107138"/>
                  </a:lnTo>
                  <a:lnTo>
                    <a:pt x="3255739" y="107138"/>
                  </a:lnTo>
                  <a:lnTo>
                    <a:pt x="3397293" y="107138"/>
                  </a:lnTo>
                </a:path>
              </a:pathLst>
            </a:custGeom>
            <a:ln w="27101" cap="flat">
              <a:solidFill>
                <a:srgbClr val="80BD41">
                  <a:alpha val="100000"/>
                </a:srgbClr>
              </a:solidFill>
              <a:prstDash val="solid"/>
              <a:round/>
            </a:ln>
          </p:spPr>
          <p:txBody>
            <a:bodyPr/>
            <a:lstStyle/>
            <a:p/>
          </p:txBody>
        </p:sp>
        <p:sp>
          <p:nvSpPr>
            <p:cNvPr id="78" name="pl78"/>
            <p:cNvSpPr/>
            <p:nvPr/>
          </p:nvSpPr>
          <p:spPr>
            <a:xfrm>
              <a:off x="5437664" y="2472761"/>
              <a:ext cx="3397293" cy="1392799"/>
            </a:xfrm>
            <a:custGeom>
              <a:avLst/>
              <a:pathLst>
                <a:path w="3397293" h="1392799">
                  <a:moveTo>
                    <a:pt x="0" y="1392799"/>
                  </a:moveTo>
                  <a:lnTo>
                    <a:pt x="141553" y="1178522"/>
                  </a:lnTo>
                  <a:lnTo>
                    <a:pt x="283107" y="964245"/>
                  </a:lnTo>
                  <a:lnTo>
                    <a:pt x="424661" y="749969"/>
                  </a:lnTo>
                  <a:lnTo>
                    <a:pt x="566215" y="642830"/>
                  </a:lnTo>
                  <a:lnTo>
                    <a:pt x="707769" y="642830"/>
                  </a:lnTo>
                  <a:lnTo>
                    <a:pt x="849323" y="428553"/>
                  </a:lnTo>
                  <a:lnTo>
                    <a:pt x="990877" y="321415"/>
                  </a:lnTo>
                  <a:lnTo>
                    <a:pt x="1132431" y="321415"/>
                  </a:lnTo>
                  <a:lnTo>
                    <a:pt x="1273984" y="214276"/>
                  </a:lnTo>
                  <a:lnTo>
                    <a:pt x="1415538" y="107138"/>
                  </a:lnTo>
                  <a:lnTo>
                    <a:pt x="1557092" y="0"/>
                  </a:lnTo>
                  <a:lnTo>
                    <a:pt x="1698646" y="107138"/>
                  </a:lnTo>
                  <a:lnTo>
                    <a:pt x="1840200" y="321415"/>
                  </a:lnTo>
                  <a:lnTo>
                    <a:pt x="1981754" y="107138"/>
                  </a:lnTo>
                  <a:lnTo>
                    <a:pt x="2123308" y="107138"/>
                  </a:lnTo>
                  <a:lnTo>
                    <a:pt x="2264862" y="107138"/>
                  </a:lnTo>
                  <a:lnTo>
                    <a:pt x="2406416" y="214276"/>
                  </a:lnTo>
                  <a:lnTo>
                    <a:pt x="2547969" y="107138"/>
                  </a:lnTo>
                  <a:lnTo>
                    <a:pt x="2689523" y="107138"/>
                  </a:lnTo>
                  <a:lnTo>
                    <a:pt x="2831077" y="214276"/>
                  </a:lnTo>
                  <a:lnTo>
                    <a:pt x="2972631" y="214276"/>
                  </a:lnTo>
                  <a:lnTo>
                    <a:pt x="3114185" y="214276"/>
                  </a:lnTo>
                  <a:lnTo>
                    <a:pt x="3255739" y="107138"/>
                  </a:lnTo>
                  <a:lnTo>
                    <a:pt x="3397293" y="107138"/>
                  </a:lnTo>
                </a:path>
              </a:pathLst>
            </a:custGeom>
            <a:ln w="27101" cap="flat">
              <a:solidFill>
                <a:srgbClr val="961A49">
                  <a:alpha val="100000"/>
                </a:srgbClr>
              </a:solidFill>
              <a:prstDash val="solid"/>
              <a:round/>
            </a:ln>
          </p:spPr>
          <p:txBody>
            <a:bodyPr/>
            <a:lstStyle/>
            <a:p/>
          </p:txBody>
        </p:sp>
        <p:sp>
          <p:nvSpPr>
            <p:cNvPr id="79" name="pl79"/>
            <p:cNvSpPr/>
            <p:nvPr/>
          </p:nvSpPr>
          <p:spPr>
            <a:xfrm>
              <a:off x="5437664" y="257989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37068"/>
              <a:ext cx="3397293" cy="1607076"/>
            </a:xfrm>
            <a:custGeom>
              <a:avLst/>
              <a:pathLst>
                <a:path w="3397293" h="1607076">
                  <a:moveTo>
                    <a:pt x="0" y="1178522"/>
                  </a:moveTo>
                  <a:lnTo>
                    <a:pt x="141553" y="1607076"/>
                  </a:lnTo>
                  <a:lnTo>
                    <a:pt x="283107" y="964245"/>
                  </a:lnTo>
                  <a:lnTo>
                    <a:pt x="424661" y="321415"/>
                  </a:lnTo>
                  <a:lnTo>
                    <a:pt x="566215" y="321415"/>
                  </a:lnTo>
                  <a:lnTo>
                    <a:pt x="707769" y="321415"/>
                  </a:lnTo>
                  <a:lnTo>
                    <a:pt x="849323" y="214276"/>
                  </a:lnTo>
                  <a:lnTo>
                    <a:pt x="990877" y="214276"/>
                  </a:lnTo>
                  <a:lnTo>
                    <a:pt x="1132431" y="214276"/>
                  </a:lnTo>
                  <a:lnTo>
                    <a:pt x="1273984" y="214276"/>
                  </a:lnTo>
                  <a:lnTo>
                    <a:pt x="1415538" y="107138"/>
                  </a:lnTo>
                  <a:lnTo>
                    <a:pt x="1557092" y="107138"/>
                  </a:lnTo>
                  <a:lnTo>
                    <a:pt x="1698646" y="0"/>
                  </a:lnTo>
                  <a:lnTo>
                    <a:pt x="1840200" y="0"/>
                  </a:lnTo>
                  <a:lnTo>
                    <a:pt x="1981754" y="428553"/>
                  </a:lnTo>
                  <a:lnTo>
                    <a:pt x="2123308" y="964245"/>
                  </a:lnTo>
                  <a:lnTo>
                    <a:pt x="2264862" y="642830"/>
                  </a:lnTo>
                  <a:lnTo>
                    <a:pt x="2406416" y="535692"/>
                  </a:lnTo>
                  <a:lnTo>
                    <a:pt x="2547969" y="535692"/>
                  </a:lnTo>
                  <a:lnTo>
                    <a:pt x="2689523" y="642830"/>
                  </a:lnTo>
                  <a:lnTo>
                    <a:pt x="2831077" y="535692"/>
                  </a:lnTo>
                  <a:lnTo>
                    <a:pt x="2972631" y="321415"/>
                  </a:lnTo>
                  <a:lnTo>
                    <a:pt x="3114185" y="428553"/>
                  </a:lnTo>
                  <a:lnTo>
                    <a:pt x="3255739" y="857107"/>
                  </a:lnTo>
                  <a:lnTo>
                    <a:pt x="3397293" y="1285661"/>
                  </a:lnTo>
                </a:path>
              </a:pathLst>
            </a:custGeom>
            <a:ln w="43362" cap="flat">
              <a:solidFill>
                <a:srgbClr val="000000">
                  <a:alpha val="100000"/>
                </a:srgbClr>
              </a:solidFill>
              <a:prstDash val="solid"/>
              <a:round/>
            </a:ln>
          </p:spPr>
          <p:txBody>
            <a:bodyPr/>
            <a:lstStyle/>
            <a:p/>
          </p:txBody>
        </p:sp>
        <p:sp>
          <p:nvSpPr>
            <p:cNvPr id="81" name="pl81"/>
            <p:cNvSpPr/>
            <p:nvPr/>
          </p:nvSpPr>
          <p:spPr>
            <a:xfrm>
              <a:off x="5437664" y="2087062"/>
              <a:ext cx="0" cy="1028529"/>
            </a:xfrm>
            <a:custGeom>
              <a:avLst/>
              <a:pathLst>
                <a:path w="0" h="1028529">
                  <a:moveTo>
                    <a:pt x="0" y="1028529"/>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2087062"/>
              <a:ext cx="0" cy="171421"/>
            </a:xfrm>
            <a:custGeom>
              <a:avLst/>
              <a:pathLst>
                <a:path w="0" h="171421">
                  <a:moveTo>
                    <a:pt x="0" y="17142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2044207"/>
              <a:ext cx="0" cy="42855"/>
            </a:xfrm>
            <a:custGeom>
              <a:avLst/>
              <a:pathLst>
                <a:path w="0" h="42855">
                  <a:moveTo>
                    <a:pt x="0" y="0"/>
                  </a:moveTo>
                  <a:lnTo>
                    <a:pt x="0" y="42855"/>
                  </a:lnTo>
                </a:path>
              </a:pathLst>
            </a:custGeom>
            <a:ln w="13550" cap="flat">
              <a:solidFill>
                <a:srgbClr val="0058AB">
                  <a:alpha val="100000"/>
                </a:srgbClr>
              </a:solidFill>
              <a:prstDash val="dot"/>
              <a:round/>
            </a:ln>
          </p:spPr>
          <p:txBody>
            <a:bodyPr/>
            <a:lstStyle/>
            <a:p/>
          </p:txBody>
        </p:sp>
        <p:sp>
          <p:nvSpPr>
            <p:cNvPr id="84" name="pl84"/>
            <p:cNvSpPr/>
            <p:nvPr/>
          </p:nvSpPr>
          <p:spPr>
            <a:xfrm>
              <a:off x="7560972" y="2087062"/>
              <a:ext cx="0" cy="814252"/>
            </a:xfrm>
            <a:custGeom>
              <a:avLst/>
              <a:pathLst>
                <a:path w="0" h="814252">
                  <a:moveTo>
                    <a:pt x="0" y="81425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2087062"/>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2087062"/>
              <a:ext cx="0" cy="707113"/>
            </a:xfrm>
            <a:custGeom>
              <a:avLst/>
              <a:pathLst>
                <a:path w="0" h="707113">
                  <a:moveTo>
                    <a:pt x="0" y="70711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087062"/>
              <a:ext cx="0" cy="1135667"/>
            </a:xfrm>
            <a:custGeom>
              <a:avLst/>
              <a:pathLst>
                <a:path w="0" h="1135667">
                  <a:moveTo>
                    <a:pt x="0" y="11356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37068"/>
              <a:ext cx="3397293" cy="1607076"/>
            </a:xfrm>
            <a:custGeom>
              <a:avLst/>
              <a:pathLst>
                <a:path w="3397293" h="1607076">
                  <a:moveTo>
                    <a:pt x="0" y="1178522"/>
                  </a:moveTo>
                  <a:lnTo>
                    <a:pt x="141553" y="1607076"/>
                  </a:lnTo>
                  <a:lnTo>
                    <a:pt x="283107" y="964245"/>
                  </a:lnTo>
                  <a:lnTo>
                    <a:pt x="424661" y="321415"/>
                  </a:lnTo>
                  <a:lnTo>
                    <a:pt x="566215" y="321415"/>
                  </a:lnTo>
                  <a:lnTo>
                    <a:pt x="707769" y="321415"/>
                  </a:lnTo>
                  <a:lnTo>
                    <a:pt x="849323" y="214276"/>
                  </a:lnTo>
                  <a:lnTo>
                    <a:pt x="990877" y="214276"/>
                  </a:lnTo>
                  <a:lnTo>
                    <a:pt x="1132431" y="214276"/>
                  </a:lnTo>
                  <a:lnTo>
                    <a:pt x="1273984" y="214276"/>
                  </a:lnTo>
                  <a:lnTo>
                    <a:pt x="1415538" y="107138"/>
                  </a:lnTo>
                  <a:lnTo>
                    <a:pt x="1557092" y="107138"/>
                  </a:lnTo>
                  <a:lnTo>
                    <a:pt x="1698646" y="0"/>
                  </a:lnTo>
                  <a:lnTo>
                    <a:pt x="1840200" y="0"/>
                  </a:lnTo>
                  <a:lnTo>
                    <a:pt x="1981754" y="428553"/>
                  </a:lnTo>
                  <a:lnTo>
                    <a:pt x="2123308" y="964245"/>
                  </a:lnTo>
                  <a:lnTo>
                    <a:pt x="2264862" y="642830"/>
                  </a:lnTo>
                  <a:lnTo>
                    <a:pt x="2406416" y="535692"/>
                  </a:lnTo>
                  <a:lnTo>
                    <a:pt x="2547969" y="535692"/>
                  </a:lnTo>
                  <a:lnTo>
                    <a:pt x="2689523" y="642830"/>
                  </a:lnTo>
                  <a:lnTo>
                    <a:pt x="2831077" y="535692"/>
                  </a:lnTo>
                  <a:lnTo>
                    <a:pt x="2972631" y="321415"/>
                  </a:lnTo>
                  <a:lnTo>
                    <a:pt x="3114185" y="428553"/>
                  </a:lnTo>
                  <a:lnTo>
                    <a:pt x="3255739" y="857107"/>
                  </a:lnTo>
                  <a:lnTo>
                    <a:pt x="3397293" y="1285661"/>
                  </a:lnTo>
                </a:path>
              </a:pathLst>
            </a:custGeom>
            <a:ln w="27101" cap="flat">
              <a:solidFill>
                <a:srgbClr val="0058AB">
                  <a:alpha val="100000"/>
                </a:srgbClr>
              </a:solidFill>
              <a:prstDash val="solid"/>
              <a:round/>
            </a:ln>
          </p:spPr>
          <p:txBody>
            <a:bodyPr/>
            <a:lstStyle/>
            <a:p/>
          </p:txBody>
        </p:sp>
        <p:sp>
          <p:nvSpPr>
            <p:cNvPr id="89" name="tx89"/>
            <p:cNvSpPr/>
            <p:nvPr/>
          </p:nvSpPr>
          <p:spPr>
            <a:xfrm>
              <a:off x="5389469" y="200514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0" name="tx90"/>
            <p:cNvSpPr/>
            <p:nvPr/>
          </p:nvSpPr>
          <p:spPr>
            <a:xfrm>
              <a:off x="6115288" y="200371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1" name="tx91"/>
            <p:cNvSpPr/>
            <p:nvPr/>
          </p:nvSpPr>
          <p:spPr>
            <a:xfrm>
              <a:off x="6823058" y="20051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7512777" y="200371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8097042" y="20037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20050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786762" y="200376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902429" y="26479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5394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5991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5277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4564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144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144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7017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3263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81509" y="483177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Lesotho</a:t>
              </a:r>
            </a:p>
          </p:txBody>
        </p:sp>
        <p:sp>
          <p:nvSpPr>
            <p:cNvPr id="114" name="tx114"/>
            <p:cNvSpPr/>
            <p:nvPr/>
          </p:nvSpPr>
          <p:spPr>
            <a:xfrm>
              <a:off x="713727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9973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0099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26862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2362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20389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848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2524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22007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4385855" cy="149993"/>
            </a:xfrm>
            <a:prstGeom prst="rect">
              <a:avLst/>
            </a:prstGeom>
            <a:solidFill>
              <a:srgbClr val="1CABE2">
                <a:alpha val="80000"/>
              </a:srgbClr>
            </a:solidFill>
          </p:spPr>
          <p:txBody>
            <a:bodyPr/>
            <a:lstStyle/>
            <a:p/>
          </p:txBody>
        </p:sp>
        <p:sp>
          <p:nvSpPr>
            <p:cNvPr id="129" name="rc129"/>
            <p:cNvSpPr/>
            <p:nvPr/>
          </p:nvSpPr>
          <p:spPr>
            <a:xfrm>
              <a:off x="1317178" y="5637654"/>
              <a:ext cx="5240792" cy="149993"/>
            </a:xfrm>
            <a:prstGeom prst="rect">
              <a:avLst/>
            </a:prstGeom>
            <a:solidFill>
              <a:srgbClr val="1CABE2">
                <a:alpha val="80000"/>
              </a:srgbClr>
            </a:solidFill>
          </p:spPr>
          <p:txBody>
            <a:bodyPr/>
            <a:lstStyle/>
            <a:p/>
          </p:txBody>
        </p:sp>
        <p:sp>
          <p:nvSpPr>
            <p:cNvPr id="130" name="rc130"/>
            <p:cNvSpPr/>
            <p:nvPr/>
          </p:nvSpPr>
          <p:spPr>
            <a:xfrm>
              <a:off x="1317178" y="5450161"/>
              <a:ext cx="7321564" cy="149993"/>
            </a:xfrm>
            <a:prstGeom prst="rect">
              <a:avLst/>
            </a:prstGeom>
            <a:solidFill>
              <a:srgbClr val="1CABE2">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293522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a:off x="490285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7" name="tx137"/>
            <p:cNvSpPr/>
            <p:nvPr/>
          </p:nvSpPr>
          <p:spPr>
            <a:xfrm>
              <a:off x="687048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8" name="tx138"/>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Lesotho (86%) was 3 percentage points lower than the global average (89%) and 1 percentage point higher than average across all ESAR countries (85%).
National DTP1 coverage was 6 percentage points lower than in 2019 (92%).
This equates to 7,000 zero-dose children in 2024 compared to 4,000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Lesotho ranked number 9 out of 21 countries for lowest DTP1 coverage (based on tied ranks).
Lesotho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F26A21">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Lesotho ranked number 20 out of 21 countries with 3,000 zero-dose children.
In 2024, Lesotho ranked number 16 out of 21 countries with 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6083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3144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30204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37265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69614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76674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83735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90795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238878"/>
              <a:ext cx="203168" cy="1386657"/>
            </a:xfrm>
            <a:prstGeom prst="rect">
              <a:avLst/>
            </a:prstGeom>
            <a:solidFill>
              <a:srgbClr val="80BD41">
                <a:alpha val="100000"/>
              </a:srgbClr>
            </a:solidFill>
          </p:spPr>
          <p:txBody>
            <a:bodyPr/>
            <a:lstStyle/>
            <a:p/>
          </p:txBody>
        </p:sp>
        <p:sp>
          <p:nvSpPr>
            <p:cNvPr id="27" name="rc27"/>
            <p:cNvSpPr/>
            <p:nvPr/>
          </p:nvSpPr>
          <p:spPr>
            <a:xfrm>
              <a:off x="1332670" y="2974744"/>
              <a:ext cx="203168" cy="214597"/>
            </a:xfrm>
            <a:prstGeom prst="rect">
              <a:avLst/>
            </a:prstGeom>
            <a:solidFill>
              <a:srgbClr val="0058AB">
                <a:alpha val="100000"/>
              </a:srgbClr>
            </a:solidFill>
          </p:spPr>
          <p:txBody>
            <a:bodyPr/>
            <a:lstStyle/>
            <a:p/>
          </p:txBody>
        </p:sp>
        <p:sp>
          <p:nvSpPr>
            <p:cNvPr id="28" name="rc28"/>
            <p:cNvSpPr/>
            <p:nvPr/>
          </p:nvSpPr>
          <p:spPr>
            <a:xfrm>
              <a:off x="1332670" y="3189341"/>
              <a:ext cx="203168" cy="49536"/>
            </a:xfrm>
            <a:prstGeom prst="rect">
              <a:avLst/>
            </a:prstGeom>
            <a:solidFill>
              <a:srgbClr val="1CABE2">
                <a:alpha val="100000"/>
              </a:srgbClr>
            </a:solidFill>
          </p:spPr>
          <p:txBody>
            <a:bodyPr/>
            <a:lstStyle/>
            <a:p/>
          </p:txBody>
        </p:sp>
        <p:sp>
          <p:nvSpPr>
            <p:cNvPr id="29" name="rc29"/>
            <p:cNvSpPr/>
            <p:nvPr/>
          </p:nvSpPr>
          <p:spPr>
            <a:xfrm>
              <a:off x="1558413" y="3303068"/>
              <a:ext cx="203168" cy="1322466"/>
            </a:xfrm>
            <a:prstGeom prst="rect">
              <a:avLst/>
            </a:prstGeom>
            <a:solidFill>
              <a:srgbClr val="80BD41">
                <a:alpha val="100000"/>
              </a:srgbClr>
            </a:solidFill>
          </p:spPr>
          <p:txBody>
            <a:bodyPr/>
            <a:lstStyle/>
            <a:p/>
          </p:txBody>
        </p:sp>
        <p:sp>
          <p:nvSpPr>
            <p:cNvPr id="30" name="rc30"/>
            <p:cNvSpPr/>
            <p:nvPr/>
          </p:nvSpPr>
          <p:spPr>
            <a:xfrm>
              <a:off x="1558413" y="2951509"/>
              <a:ext cx="203168" cy="284580"/>
            </a:xfrm>
            <a:prstGeom prst="rect">
              <a:avLst/>
            </a:prstGeom>
            <a:solidFill>
              <a:srgbClr val="0058AB">
                <a:alpha val="100000"/>
              </a:srgbClr>
            </a:solidFill>
          </p:spPr>
          <p:txBody>
            <a:bodyPr/>
            <a:lstStyle/>
            <a:p/>
          </p:txBody>
        </p:sp>
        <p:sp>
          <p:nvSpPr>
            <p:cNvPr id="31" name="rc31"/>
            <p:cNvSpPr/>
            <p:nvPr/>
          </p:nvSpPr>
          <p:spPr>
            <a:xfrm>
              <a:off x="1558413" y="3236090"/>
              <a:ext cx="203168" cy="66978"/>
            </a:xfrm>
            <a:prstGeom prst="rect">
              <a:avLst/>
            </a:prstGeom>
            <a:solidFill>
              <a:srgbClr val="1CABE2">
                <a:alpha val="100000"/>
              </a:srgbClr>
            </a:solidFill>
          </p:spPr>
          <p:txBody>
            <a:bodyPr/>
            <a:lstStyle/>
            <a:p/>
          </p:txBody>
        </p:sp>
        <p:sp>
          <p:nvSpPr>
            <p:cNvPr id="32" name="rc32"/>
            <p:cNvSpPr/>
            <p:nvPr/>
          </p:nvSpPr>
          <p:spPr>
            <a:xfrm>
              <a:off x="1784155" y="3176082"/>
              <a:ext cx="203168" cy="1449453"/>
            </a:xfrm>
            <a:prstGeom prst="rect">
              <a:avLst/>
            </a:prstGeom>
            <a:solidFill>
              <a:srgbClr val="80BD41">
                <a:alpha val="100000"/>
              </a:srgbClr>
            </a:solidFill>
          </p:spPr>
          <p:txBody>
            <a:bodyPr/>
            <a:lstStyle/>
            <a:p/>
          </p:txBody>
        </p:sp>
        <p:sp>
          <p:nvSpPr>
            <p:cNvPr id="33" name="rc33"/>
            <p:cNvSpPr/>
            <p:nvPr/>
          </p:nvSpPr>
          <p:spPr>
            <a:xfrm>
              <a:off x="1784155" y="2920312"/>
              <a:ext cx="203168" cy="187582"/>
            </a:xfrm>
            <a:prstGeom prst="rect">
              <a:avLst/>
            </a:prstGeom>
            <a:solidFill>
              <a:srgbClr val="0058AB">
                <a:alpha val="100000"/>
              </a:srgbClr>
            </a:solidFill>
          </p:spPr>
          <p:txBody>
            <a:bodyPr/>
            <a:lstStyle/>
            <a:p/>
          </p:txBody>
        </p:sp>
        <p:sp>
          <p:nvSpPr>
            <p:cNvPr id="34" name="rc34"/>
            <p:cNvSpPr/>
            <p:nvPr/>
          </p:nvSpPr>
          <p:spPr>
            <a:xfrm>
              <a:off x="1784155" y="3107895"/>
              <a:ext cx="203168" cy="68186"/>
            </a:xfrm>
            <a:prstGeom prst="rect">
              <a:avLst/>
            </a:prstGeom>
            <a:solidFill>
              <a:srgbClr val="1CABE2">
                <a:alpha val="100000"/>
              </a:srgbClr>
            </a:solidFill>
          </p:spPr>
          <p:txBody>
            <a:bodyPr/>
            <a:lstStyle/>
            <a:p/>
          </p:txBody>
        </p:sp>
        <p:sp>
          <p:nvSpPr>
            <p:cNvPr id="35" name="rc35"/>
            <p:cNvSpPr/>
            <p:nvPr/>
          </p:nvSpPr>
          <p:spPr>
            <a:xfrm>
              <a:off x="2009898" y="3102691"/>
              <a:ext cx="203168" cy="1522844"/>
            </a:xfrm>
            <a:prstGeom prst="rect">
              <a:avLst/>
            </a:prstGeom>
            <a:solidFill>
              <a:srgbClr val="80BD41">
                <a:alpha val="100000"/>
              </a:srgbClr>
            </a:solidFill>
          </p:spPr>
          <p:txBody>
            <a:bodyPr/>
            <a:lstStyle/>
            <a:p/>
          </p:txBody>
        </p:sp>
        <p:sp>
          <p:nvSpPr>
            <p:cNvPr id="36" name="rc36"/>
            <p:cNvSpPr/>
            <p:nvPr/>
          </p:nvSpPr>
          <p:spPr>
            <a:xfrm>
              <a:off x="2009898" y="2933479"/>
              <a:ext cx="203168" cy="84605"/>
            </a:xfrm>
            <a:prstGeom prst="rect">
              <a:avLst/>
            </a:prstGeom>
            <a:solidFill>
              <a:srgbClr val="0058AB">
                <a:alpha val="100000"/>
              </a:srgbClr>
            </a:solidFill>
          </p:spPr>
          <p:txBody>
            <a:bodyPr/>
            <a:lstStyle/>
            <a:p/>
          </p:txBody>
        </p:sp>
        <p:sp>
          <p:nvSpPr>
            <p:cNvPr id="37" name="rc37"/>
            <p:cNvSpPr/>
            <p:nvPr/>
          </p:nvSpPr>
          <p:spPr>
            <a:xfrm>
              <a:off x="2009898" y="3018085"/>
              <a:ext cx="203168" cy="84605"/>
            </a:xfrm>
            <a:prstGeom prst="rect">
              <a:avLst/>
            </a:prstGeom>
            <a:solidFill>
              <a:srgbClr val="1CABE2">
                <a:alpha val="100000"/>
              </a:srgbClr>
            </a:solidFill>
          </p:spPr>
          <p:txBody>
            <a:bodyPr/>
            <a:lstStyle/>
            <a:p/>
          </p:txBody>
        </p:sp>
        <p:sp>
          <p:nvSpPr>
            <p:cNvPr id="38" name="rc38"/>
            <p:cNvSpPr/>
            <p:nvPr/>
          </p:nvSpPr>
          <p:spPr>
            <a:xfrm>
              <a:off x="2235640" y="3142593"/>
              <a:ext cx="203168" cy="1482942"/>
            </a:xfrm>
            <a:prstGeom prst="rect">
              <a:avLst/>
            </a:prstGeom>
            <a:solidFill>
              <a:srgbClr val="80BD41">
                <a:alpha val="100000"/>
              </a:srgbClr>
            </a:solidFill>
          </p:spPr>
          <p:txBody>
            <a:bodyPr/>
            <a:lstStyle/>
            <a:p/>
          </p:txBody>
        </p:sp>
        <p:sp>
          <p:nvSpPr>
            <p:cNvPr id="39" name="rc39"/>
            <p:cNvSpPr/>
            <p:nvPr/>
          </p:nvSpPr>
          <p:spPr>
            <a:xfrm>
              <a:off x="2235640" y="2977811"/>
              <a:ext cx="203168" cy="82375"/>
            </a:xfrm>
            <a:prstGeom prst="rect">
              <a:avLst/>
            </a:prstGeom>
            <a:solidFill>
              <a:srgbClr val="0058AB">
                <a:alpha val="100000"/>
              </a:srgbClr>
            </a:solidFill>
          </p:spPr>
          <p:txBody>
            <a:bodyPr/>
            <a:lstStyle/>
            <a:p/>
          </p:txBody>
        </p:sp>
        <p:sp>
          <p:nvSpPr>
            <p:cNvPr id="40" name="rc40"/>
            <p:cNvSpPr/>
            <p:nvPr/>
          </p:nvSpPr>
          <p:spPr>
            <a:xfrm>
              <a:off x="2235640" y="3060186"/>
              <a:ext cx="203168" cy="82406"/>
            </a:xfrm>
            <a:prstGeom prst="rect">
              <a:avLst/>
            </a:prstGeom>
            <a:solidFill>
              <a:srgbClr val="1CABE2">
                <a:alpha val="100000"/>
              </a:srgbClr>
            </a:solidFill>
          </p:spPr>
          <p:txBody>
            <a:bodyPr/>
            <a:lstStyle/>
            <a:p/>
          </p:txBody>
        </p:sp>
        <p:sp>
          <p:nvSpPr>
            <p:cNvPr id="41" name="rc41"/>
            <p:cNvSpPr/>
            <p:nvPr/>
          </p:nvSpPr>
          <p:spPr>
            <a:xfrm>
              <a:off x="2461382" y="3181008"/>
              <a:ext cx="203168" cy="1444527"/>
            </a:xfrm>
            <a:prstGeom prst="rect">
              <a:avLst/>
            </a:prstGeom>
            <a:solidFill>
              <a:srgbClr val="80BD41">
                <a:alpha val="100000"/>
              </a:srgbClr>
            </a:solidFill>
          </p:spPr>
          <p:txBody>
            <a:bodyPr/>
            <a:lstStyle/>
            <a:p/>
          </p:txBody>
        </p:sp>
        <p:sp>
          <p:nvSpPr>
            <p:cNvPr id="42" name="rc42"/>
            <p:cNvSpPr/>
            <p:nvPr/>
          </p:nvSpPr>
          <p:spPr>
            <a:xfrm>
              <a:off x="2461382" y="3002471"/>
              <a:ext cx="203168" cy="81167"/>
            </a:xfrm>
            <a:prstGeom prst="rect">
              <a:avLst/>
            </a:prstGeom>
            <a:solidFill>
              <a:srgbClr val="0058AB">
                <a:alpha val="100000"/>
              </a:srgbClr>
            </a:solidFill>
          </p:spPr>
          <p:txBody>
            <a:bodyPr/>
            <a:lstStyle/>
            <a:p/>
          </p:txBody>
        </p:sp>
        <p:sp>
          <p:nvSpPr>
            <p:cNvPr id="43" name="rc43"/>
            <p:cNvSpPr/>
            <p:nvPr/>
          </p:nvSpPr>
          <p:spPr>
            <a:xfrm>
              <a:off x="2461382" y="3083638"/>
              <a:ext cx="203168" cy="97369"/>
            </a:xfrm>
            <a:prstGeom prst="rect">
              <a:avLst/>
            </a:prstGeom>
            <a:solidFill>
              <a:srgbClr val="1CABE2">
                <a:alpha val="100000"/>
              </a:srgbClr>
            </a:solidFill>
          </p:spPr>
          <p:txBody>
            <a:bodyPr/>
            <a:lstStyle/>
            <a:p/>
          </p:txBody>
        </p:sp>
        <p:sp>
          <p:nvSpPr>
            <p:cNvPr id="44" name="rc44"/>
            <p:cNvSpPr/>
            <p:nvPr/>
          </p:nvSpPr>
          <p:spPr>
            <a:xfrm>
              <a:off x="2687125" y="3182309"/>
              <a:ext cx="203168" cy="1443226"/>
            </a:xfrm>
            <a:prstGeom prst="rect">
              <a:avLst/>
            </a:prstGeom>
            <a:solidFill>
              <a:srgbClr val="80BD41">
                <a:alpha val="100000"/>
              </a:srgbClr>
            </a:solidFill>
          </p:spPr>
          <p:txBody>
            <a:bodyPr/>
            <a:lstStyle/>
            <a:p/>
          </p:txBody>
        </p:sp>
        <p:sp>
          <p:nvSpPr>
            <p:cNvPr id="45" name="rc45"/>
            <p:cNvSpPr/>
            <p:nvPr/>
          </p:nvSpPr>
          <p:spPr>
            <a:xfrm>
              <a:off x="2687125" y="3003927"/>
              <a:ext cx="203168" cy="64871"/>
            </a:xfrm>
            <a:prstGeom prst="rect">
              <a:avLst/>
            </a:prstGeom>
            <a:solidFill>
              <a:srgbClr val="0058AB">
                <a:alpha val="100000"/>
              </a:srgbClr>
            </a:solidFill>
          </p:spPr>
          <p:txBody>
            <a:bodyPr/>
            <a:lstStyle/>
            <a:p/>
          </p:txBody>
        </p:sp>
        <p:sp>
          <p:nvSpPr>
            <p:cNvPr id="46" name="rc46"/>
            <p:cNvSpPr/>
            <p:nvPr/>
          </p:nvSpPr>
          <p:spPr>
            <a:xfrm>
              <a:off x="2687125" y="3068799"/>
              <a:ext cx="203168" cy="113510"/>
            </a:xfrm>
            <a:prstGeom prst="rect">
              <a:avLst/>
            </a:prstGeom>
            <a:solidFill>
              <a:srgbClr val="1CABE2">
                <a:alpha val="100000"/>
              </a:srgbClr>
            </a:solidFill>
          </p:spPr>
          <p:txBody>
            <a:bodyPr/>
            <a:lstStyle/>
            <a:p/>
          </p:txBody>
        </p:sp>
        <p:sp>
          <p:nvSpPr>
            <p:cNvPr id="47" name="rc47"/>
            <p:cNvSpPr/>
            <p:nvPr/>
          </p:nvSpPr>
          <p:spPr>
            <a:xfrm>
              <a:off x="2912867" y="3147240"/>
              <a:ext cx="203168" cy="1478295"/>
            </a:xfrm>
            <a:prstGeom prst="rect">
              <a:avLst/>
            </a:prstGeom>
            <a:solidFill>
              <a:srgbClr val="80BD41">
                <a:alpha val="100000"/>
              </a:srgbClr>
            </a:solidFill>
          </p:spPr>
          <p:txBody>
            <a:bodyPr/>
            <a:lstStyle/>
            <a:p/>
          </p:txBody>
        </p:sp>
        <p:sp>
          <p:nvSpPr>
            <p:cNvPr id="48" name="rc48"/>
            <p:cNvSpPr/>
            <p:nvPr/>
          </p:nvSpPr>
          <p:spPr>
            <a:xfrm>
              <a:off x="2912867" y="2945654"/>
              <a:ext cx="203168" cy="67195"/>
            </a:xfrm>
            <a:prstGeom prst="rect">
              <a:avLst/>
            </a:prstGeom>
            <a:solidFill>
              <a:srgbClr val="0058AB">
                <a:alpha val="100000"/>
              </a:srgbClr>
            </a:solidFill>
          </p:spPr>
          <p:txBody>
            <a:bodyPr/>
            <a:lstStyle/>
            <a:p/>
          </p:txBody>
        </p:sp>
        <p:sp>
          <p:nvSpPr>
            <p:cNvPr id="49" name="rc49"/>
            <p:cNvSpPr/>
            <p:nvPr/>
          </p:nvSpPr>
          <p:spPr>
            <a:xfrm>
              <a:off x="2912867" y="3012849"/>
              <a:ext cx="203168" cy="134390"/>
            </a:xfrm>
            <a:prstGeom prst="rect">
              <a:avLst/>
            </a:prstGeom>
            <a:solidFill>
              <a:srgbClr val="1CABE2">
                <a:alpha val="100000"/>
              </a:srgbClr>
            </a:solidFill>
          </p:spPr>
          <p:txBody>
            <a:bodyPr/>
            <a:lstStyle/>
            <a:p/>
          </p:txBody>
        </p:sp>
        <p:sp>
          <p:nvSpPr>
            <p:cNvPr id="50" name="rc50"/>
            <p:cNvSpPr/>
            <p:nvPr/>
          </p:nvSpPr>
          <p:spPr>
            <a:xfrm>
              <a:off x="3138609" y="3125987"/>
              <a:ext cx="203168" cy="1499547"/>
            </a:xfrm>
            <a:prstGeom prst="rect">
              <a:avLst/>
            </a:prstGeom>
            <a:solidFill>
              <a:srgbClr val="80BD41">
                <a:alpha val="100000"/>
              </a:srgbClr>
            </a:solidFill>
          </p:spPr>
          <p:txBody>
            <a:bodyPr/>
            <a:lstStyle/>
            <a:p/>
          </p:txBody>
        </p:sp>
        <p:sp>
          <p:nvSpPr>
            <p:cNvPr id="51" name="rc51"/>
            <p:cNvSpPr/>
            <p:nvPr/>
          </p:nvSpPr>
          <p:spPr>
            <a:xfrm>
              <a:off x="3138609" y="2921521"/>
              <a:ext cx="203168" cy="68155"/>
            </a:xfrm>
            <a:prstGeom prst="rect">
              <a:avLst/>
            </a:prstGeom>
            <a:solidFill>
              <a:srgbClr val="0058AB">
                <a:alpha val="100000"/>
              </a:srgbClr>
            </a:solidFill>
          </p:spPr>
          <p:txBody>
            <a:bodyPr/>
            <a:lstStyle/>
            <a:p/>
          </p:txBody>
        </p:sp>
        <p:sp>
          <p:nvSpPr>
            <p:cNvPr id="52" name="rc52"/>
            <p:cNvSpPr/>
            <p:nvPr/>
          </p:nvSpPr>
          <p:spPr>
            <a:xfrm>
              <a:off x="3138609" y="2989676"/>
              <a:ext cx="203168" cy="136311"/>
            </a:xfrm>
            <a:prstGeom prst="rect">
              <a:avLst/>
            </a:prstGeom>
            <a:solidFill>
              <a:srgbClr val="1CABE2">
                <a:alpha val="100000"/>
              </a:srgbClr>
            </a:solidFill>
          </p:spPr>
          <p:txBody>
            <a:bodyPr/>
            <a:lstStyle/>
            <a:p/>
          </p:txBody>
        </p:sp>
        <p:sp>
          <p:nvSpPr>
            <p:cNvPr id="53" name="rc53"/>
            <p:cNvSpPr/>
            <p:nvPr/>
          </p:nvSpPr>
          <p:spPr>
            <a:xfrm>
              <a:off x="3364352" y="3075397"/>
              <a:ext cx="203168" cy="1550137"/>
            </a:xfrm>
            <a:prstGeom prst="rect">
              <a:avLst/>
            </a:prstGeom>
            <a:solidFill>
              <a:srgbClr val="80BD41">
                <a:alpha val="100000"/>
              </a:srgbClr>
            </a:solidFill>
          </p:spPr>
          <p:txBody>
            <a:bodyPr/>
            <a:lstStyle/>
            <a:p/>
          </p:txBody>
        </p:sp>
        <p:sp>
          <p:nvSpPr>
            <p:cNvPr id="54" name="rc54"/>
            <p:cNvSpPr/>
            <p:nvPr/>
          </p:nvSpPr>
          <p:spPr>
            <a:xfrm>
              <a:off x="3364352" y="2922078"/>
              <a:ext cx="203168" cy="68124"/>
            </a:xfrm>
            <a:prstGeom prst="rect">
              <a:avLst/>
            </a:prstGeom>
            <a:solidFill>
              <a:srgbClr val="0058AB">
                <a:alpha val="100000"/>
              </a:srgbClr>
            </a:solidFill>
          </p:spPr>
          <p:txBody>
            <a:bodyPr/>
            <a:lstStyle/>
            <a:p/>
          </p:txBody>
        </p:sp>
        <p:sp>
          <p:nvSpPr>
            <p:cNvPr id="55" name="rc55"/>
            <p:cNvSpPr/>
            <p:nvPr/>
          </p:nvSpPr>
          <p:spPr>
            <a:xfrm>
              <a:off x="3364352" y="2990203"/>
              <a:ext cx="203168" cy="85194"/>
            </a:xfrm>
            <a:prstGeom prst="rect">
              <a:avLst/>
            </a:prstGeom>
            <a:solidFill>
              <a:srgbClr val="1CABE2">
                <a:alpha val="100000"/>
              </a:srgbClr>
            </a:solidFill>
          </p:spPr>
          <p:txBody>
            <a:bodyPr/>
            <a:lstStyle/>
            <a:p/>
          </p:txBody>
        </p:sp>
        <p:sp>
          <p:nvSpPr>
            <p:cNvPr id="56" name="rc56"/>
            <p:cNvSpPr/>
            <p:nvPr/>
          </p:nvSpPr>
          <p:spPr>
            <a:xfrm>
              <a:off x="3590094" y="3036827"/>
              <a:ext cx="203168" cy="1588707"/>
            </a:xfrm>
            <a:prstGeom prst="rect">
              <a:avLst/>
            </a:prstGeom>
            <a:solidFill>
              <a:srgbClr val="80BD41">
                <a:alpha val="100000"/>
              </a:srgbClr>
            </a:solidFill>
          </p:spPr>
          <p:txBody>
            <a:bodyPr/>
            <a:lstStyle/>
            <a:p/>
          </p:txBody>
        </p:sp>
        <p:sp>
          <p:nvSpPr>
            <p:cNvPr id="57" name="rc57"/>
            <p:cNvSpPr/>
            <p:nvPr/>
          </p:nvSpPr>
          <p:spPr>
            <a:xfrm>
              <a:off x="3590094" y="2917245"/>
              <a:ext cx="203168" cy="51240"/>
            </a:xfrm>
            <a:prstGeom prst="rect">
              <a:avLst/>
            </a:prstGeom>
            <a:solidFill>
              <a:srgbClr val="0058AB">
                <a:alpha val="100000"/>
              </a:srgbClr>
            </a:solidFill>
          </p:spPr>
          <p:txBody>
            <a:bodyPr/>
            <a:lstStyle/>
            <a:p/>
          </p:txBody>
        </p:sp>
        <p:sp>
          <p:nvSpPr>
            <p:cNvPr id="58" name="rc58"/>
            <p:cNvSpPr/>
            <p:nvPr/>
          </p:nvSpPr>
          <p:spPr>
            <a:xfrm>
              <a:off x="3590094" y="2968486"/>
              <a:ext cx="203168" cy="68341"/>
            </a:xfrm>
            <a:prstGeom prst="rect">
              <a:avLst/>
            </a:prstGeom>
            <a:solidFill>
              <a:srgbClr val="1CABE2">
                <a:alpha val="100000"/>
              </a:srgbClr>
            </a:solidFill>
          </p:spPr>
          <p:txBody>
            <a:bodyPr/>
            <a:lstStyle/>
            <a:p/>
          </p:txBody>
        </p:sp>
        <p:sp>
          <p:nvSpPr>
            <p:cNvPr id="59" name="rc59"/>
            <p:cNvSpPr/>
            <p:nvPr/>
          </p:nvSpPr>
          <p:spPr>
            <a:xfrm>
              <a:off x="3815836" y="2909314"/>
              <a:ext cx="203168" cy="1716220"/>
            </a:xfrm>
            <a:prstGeom prst="rect">
              <a:avLst/>
            </a:prstGeom>
            <a:solidFill>
              <a:srgbClr val="80BD41">
                <a:alpha val="100000"/>
              </a:srgbClr>
            </a:solidFill>
          </p:spPr>
          <p:txBody>
            <a:bodyPr/>
            <a:lstStyle/>
            <a:p/>
          </p:txBody>
        </p:sp>
        <p:sp>
          <p:nvSpPr>
            <p:cNvPr id="60" name="rc60"/>
            <p:cNvSpPr/>
            <p:nvPr/>
          </p:nvSpPr>
          <p:spPr>
            <a:xfrm>
              <a:off x="3815836" y="2837813"/>
              <a:ext cx="203168" cy="53626"/>
            </a:xfrm>
            <a:prstGeom prst="rect">
              <a:avLst/>
            </a:prstGeom>
            <a:solidFill>
              <a:srgbClr val="0058AB">
                <a:alpha val="100000"/>
              </a:srgbClr>
            </a:solidFill>
          </p:spPr>
          <p:txBody>
            <a:bodyPr/>
            <a:lstStyle/>
            <a:p/>
          </p:txBody>
        </p:sp>
        <p:sp>
          <p:nvSpPr>
            <p:cNvPr id="61" name="rc61"/>
            <p:cNvSpPr/>
            <p:nvPr/>
          </p:nvSpPr>
          <p:spPr>
            <a:xfrm>
              <a:off x="3815836" y="2891439"/>
              <a:ext cx="203168" cy="17875"/>
            </a:xfrm>
            <a:prstGeom prst="rect">
              <a:avLst/>
            </a:prstGeom>
            <a:solidFill>
              <a:srgbClr val="1CABE2">
                <a:alpha val="100000"/>
              </a:srgbClr>
            </a:solidFill>
          </p:spPr>
          <p:txBody>
            <a:bodyPr/>
            <a:lstStyle/>
            <a:p/>
          </p:txBody>
        </p:sp>
        <p:sp>
          <p:nvSpPr>
            <p:cNvPr id="62" name="rc62"/>
            <p:cNvSpPr/>
            <p:nvPr/>
          </p:nvSpPr>
          <p:spPr>
            <a:xfrm>
              <a:off x="4041579" y="2918144"/>
              <a:ext cx="203168" cy="1707391"/>
            </a:xfrm>
            <a:prstGeom prst="rect">
              <a:avLst/>
            </a:prstGeom>
            <a:solidFill>
              <a:srgbClr val="80BD41">
                <a:alpha val="100000"/>
              </a:srgbClr>
            </a:solidFill>
          </p:spPr>
          <p:txBody>
            <a:bodyPr/>
            <a:lstStyle/>
            <a:p/>
          </p:txBody>
        </p:sp>
        <p:sp>
          <p:nvSpPr>
            <p:cNvPr id="63" name="rc63"/>
            <p:cNvSpPr/>
            <p:nvPr/>
          </p:nvSpPr>
          <p:spPr>
            <a:xfrm>
              <a:off x="4041579" y="2828271"/>
              <a:ext cx="203168" cy="35936"/>
            </a:xfrm>
            <a:prstGeom prst="rect">
              <a:avLst/>
            </a:prstGeom>
            <a:solidFill>
              <a:srgbClr val="0058AB">
                <a:alpha val="100000"/>
              </a:srgbClr>
            </a:solidFill>
          </p:spPr>
          <p:txBody>
            <a:bodyPr/>
            <a:lstStyle/>
            <a:p/>
          </p:txBody>
        </p:sp>
        <p:sp>
          <p:nvSpPr>
            <p:cNvPr id="64" name="rc64"/>
            <p:cNvSpPr/>
            <p:nvPr/>
          </p:nvSpPr>
          <p:spPr>
            <a:xfrm>
              <a:off x="4041579" y="2864208"/>
              <a:ext cx="203168" cy="53935"/>
            </a:xfrm>
            <a:prstGeom prst="rect">
              <a:avLst/>
            </a:prstGeom>
            <a:solidFill>
              <a:srgbClr val="1CABE2">
                <a:alpha val="100000"/>
              </a:srgbClr>
            </a:solidFill>
          </p:spPr>
          <p:txBody>
            <a:bodyPr/>
            <a:lstStyle/>
            <a:p/>
          </p:txBody>
        </p:sp>
        <p:sp>
          <p:nvSpPr>
            <p:cNvPr id="65" name="rc65"/>
            <p:cNvSpPr/>
            <p:nvPr/>
          </p:nvSpPr>
          <p:spPr>
            <a:xfrm>
              <a:off x="4267321" y="2936329"/>
              <a:ext cx="203168" cy="1689206"/>
            </a:xfrm>
            <a:prstGeom prst="rect">
              <a:avLst/>
            </a:prstGeom>
            <a:solidFill>
              <a:srgbClr val="80BD41">
                <a:alpha val="100000"/>
              </a:srgbClr>
            </a:solidFill>
          </p:spPr>
          <p:txBody>
            <a:bodyPr/>
            <a:lstStyle/>
            <a:p/>
          </p:txBody>
        </p:sp>
        <p:sp>
          <p:nvSpPr>
            <p:cNvPr id="66" name="rc66"/>
            <p:cNvSpPr/>
            <p:nvPr/>
          </p:nvSpPr>
          <p:spPr>
            <a:xfrm>
              <a:off x="4267321" y="2809188"/>
              <a:ext cx="203168" cy="36339"/>
            </a:xfrm>
            <a:prstGeom prst="rect">
              <a:avLst/>
            </a:prstGeom>
            <a:solidFill>
              <a:srgbClr val="0058AB">
                <a:alpha val="100000"/>
              </a:srgbClr>
            </a:solidFill>
          </p:spPr>
          <p:txBody>
            <a:bodyPr/>
            <a:lstStyle/>
            <a:p/>
          </p:txBody>
        </p:sp>
        <p:sp>
          <p:nvSpPr>
            <p:cNvPr id="67" name="rc67"/>
            <p:cNvSpPr/>
            <p:nvPr/>
          </p:nvSpPr>
          <p:spPr>
            <a:xfrm>
              <a:off x="4267321" y="2845527"/>
              <a:ext cx="203168" cy="90801"/>
            </a:xfrm>
            <a:prstGeom prst="rect">
              <a:avLst/>
            </a:prstGeom>
            <a:solidFill>
              <a:srgbClr val="1CABE2">
                <a:alpha val="100000"/>
              </a:srgbClr>
            </a:solidFill>
          </p:spPr>
          <p:txBody>
            <a:bodyPr/>
            <a:lstStyle/>
            <a:p/>
          </p:txBody>
        </p:sp>
        <p:sp>
          <p:nvSpPr>
            <p:cNvPr id="68" name="rc68"/>
            <p:cNvSpPr/>
            <p:nvPr/>
          </p:nvSpPr>
          <p:spPr>
            <a:xfrm>
              <a:off x="4493063" y="3033946"/>
              <a:ext cx="203168" cy="1591588"/>
            </a:xfrm>
            <a:prstGeom prst="rect">
              <a:avLst/>
            </a:prstGeom>
            <a:solidFill>
              <a:srgbClr val="80BD41">
                <a:alpha val="100000"/>
              </a:srgbClr>
            </a:solidFill>
          </p:spPr>
          <p:txBody>
            <a:bodyPr/>
            <a:lstStyle/>
            <a:p/>
          </p:txBody>
        </p:sp>
        <p:sp>
          <p:nvSpPr>
            <p:cNvPr id="69" name="rc69"/>
            <p:cNvSpPr/>
            <p:nvPr/>
          </p:nvSpPr>
          <p:spPr>
            <a:xfrm>
              <a:off x="4493063" y="2816902"/>
              <a:ext cx="203168" cy="108522"/>
            </a:xfrm>
            <a:prstGeom prst="rect">
              <a:avLst/>
            </a:prstGeom>
            <a:solidFill>
              <a:srgbClr val="0058AB">
                <a:alpha val="100000"/>
              </a:srgbClr>
            </a:solidFill>
          </p:spPr>
          <p:txBody>
            <a:bodyPr/>
            <a:lstStyle/>
            <a:p/>
          </p:txBody>
        </p:sp>
        <p:sp>
          <p:nvSpPr>
            <p:cNvPr id="70" name="rc70"/>
            <p:cNvSpPr/>
            <p:nvPr/>
          </p:nvSpPr>
          <p:spPr>
            <a:xfrm>
              <a:off x="4493063" y="2925424"/>
              <a:ext cx="203168" cy="108522"/>
            </a:xfrm>
            <a:prstGeom prst="rect">
              <a:avLst/>
            </a:prstGeom>
            <a:solidFill>
              <a:srgbClr val="1CABE2">
                <a:alpha val="100000"/>
              </a:srgbClr>
            </a:solidFill>
          </p:spPr>
          <p:txBody>
            <a:bodyPr/>
            <a:lstStyle/>
            <a:p/>
          </p:txBody>
        </p:sp>
        <p:sp>
          <p:nvSpPr>
            <p:cNvPr id="71" name="rc71"/>
            <p:cNvSpPr/>
            <p:nvPr/>
          </p:nvSpPr>
          <p:spPr>
            <a:xfrm>
              <a:off x="4718806" y="3122332"/>
              <a:ext cx="203168" cy="1503203"/>
            </a:xfrm>
            <a:prstGeom prst="rect">
              <a:avLst/>
            </a:prstGeom>
            <a:solidFill>
              <a:srgbClr val="80BD41">
                <a:alpha val="100000"/>
              </a:srgbClr>
            </a:solidFill>
          </p:spPr>
          <p:txBody>
            <a:bodyPr/>
            <a:lstStyle/>
            <a:p/>
          </p:txBody>
        </p:sp>
        <p:sp>
          <p:nvSpPr>
            <p:cNvPr id="72" name="rc72"/>
            <p:cNvSpPr/>
            <p:nvPr/>
          </p:nvSpPr>
          <p:spPr>
            <a:xfrm>
              <a:off x="4718806" y="2814454"/>
              <a:ext cx="203168" cy="199231"/>
            </a:xfrm>
            <a:prstGeom prst="rect">
              <a:avLst/>
            </a:prstGeom>
            <a:solidFill>
              <a:srgbClr val="0058AB">
                <a:alpha val="100000"/>
              </a:srgbClr>
            </a:solidFill>
          </p:spPr>
          <p:txBody>
            <a:bodyPr/>
            <a:lstStyle/>
            <a:p/>
          </p:txBody>
        </p:sp>
        <p:sp>
          <p:nvSpPr>
            <p:cNvPr id="73" name="rc73"/>
            <p:cNvSpPr/>
            <p:nvPr/>
          </p:nvSpPr>
          <p:spPr>
            <a:xfrm>
              <a:off x="4718806" y="3013686"/>
              <a:ext cx="203168" cy="108646"/>
            </a:xfrm>
            <a:prstGeom prst="rect">
              <a:avLst/>
            </a:prstGeom>
            <a:solidFill>
              <a:srgbClr val="1CABE2">
                <a:alpha val="100000"/>
              </a:srgbClr>
            </a:solidFill>
          </p:spPr>
          <p:txBody>
            <a:bodyPr/>
            <a:lstStyle/>
            <a:p/>
          </p:txBody>
        </p:sp>
        <p:sp>
          <p:nvSpPr>
            <p:cNvPr id="74" name="rc74"/>
            <p:cNvSpPr/>
            <p:nvPr/>
          </p:nvSpPr>
          <p:spPr>
            <a:xfrm>
              <a:off x="4944548" y="3043116"/>
              <a:ext cx="203168" cy="1582418"/>
            </a:xfrm>
            <a:prstGeom prst="rect">
              <a:avLst/>
            </a:prstGeom>
            <a:solidFill>
              <a:srgbClr val="80BD41">
                <a:alpha val="100000"/>
              </a:srgbClr>
            </a:solidFill>
          </p:spPr>
          <p:txBody>
            <a:bodyPr/>
            <a:lstStyle/>
            <a:p/>
          </p:txBody>
        </p:sp>
        <p:sp>
          <p:nvSpPr>
            <p:cNvPr id="75" name="rc75"/>
            <p:cNvSpPr/>
            <p:nvPr/>
          </p:nvSpPr>
          <p:spPr>
            <a:xfrm>
              <a:off x="4944548" y="2806647"/>
              <a:ext cx="203168" cy="145512"/>
            </a:xfrm>
            <a:prstGeom prst="rect">
              <a:avLst/>
            </a:prstGeom>
            <a:solidFill>
              <a:srgbClr val="0058AB">
                <a:alpha val="100000"/>
              </a:srgbClr>
            </a:solidFill>
          </p:spPr>
          <p:txBody>
            <a:bodyPr/>
            <a:lstStyle/>
            <a:p/>
          </p:txBody>
        </p:sp>
        <p:sp>
          <p:nvSpPr>
            <p:cNvPr id="76" name="rc76"/>
            <p:cNvSpPr/>
            <p:nvPr/>
          </p:nvSpPr>
          <p:spPr>
            <a:xfrm>
              <a:off x="4944548" y="2952160"/>
              <a:ext cx="203168" cy="90956"/>
            </a:xfrm>
            <a:prstGeom prst="rect">
              <a:avLst/>
            </a:prstGeom>
            <a:solidFill>
              <a:srgbClr val="1CABE2">
                <a:alpha val="100000"/>
              </a:srgbClr>
            </a:solidFill>
          </p:spPr>
          <p:txBody>
            <a:bodyPr/>
            <a:lstStyle/>
            <a:p/>
          </p:txBody>
        </p:sp>
        <p:sp>
          <p:nvSpPr>
            <p:cNvPr id="77" name="rc77"/>
            <p:cNvSpPr/>
            <p:nvPr/>
          </p:nvSpPr>
          <p:spPr>
            <a:xfrm>
              <a:off x="5170291" y="3024807"/>
              <a:ext cx="203168" cy="1600727"/>
            </a:xfrm>
            <a:prstGeom prst="rect">
              <a:avLst/>
            </a:prstGeom>
            <a:solidFill>
              <a:srgbClr val="80BD41">
                <a:alpha val="100000"/>
              </a:srgbClr>
            </a:solidFill>
          </p:spPr>
          <p:txBody>
            <a:bodyPr/>
            <a:lstStyle/>
            <a:p/>
          </p:txBody>
        </p:sp>
        <p:sp>
          <p:nvSpPr>
            <p:cNvPr id="78" name="rc78"/>
            <p:cNvSpPr/>
            <p:nvPr/>
          </p:nvSpPr>
          <p:spPr>
            <a:xfrm>
              <a:off x="5170291" y="2826970"/>
              <a:ext cx="203168" cy="125902"/>
            </a:xfrm>
            <a:prstGeom prst="rect">
              <a:avLst/>
            </a:prstGeom>
            <a:solidFill>
              <a:srgbClr val="0058AB">
                <a:alpha val="100000"/>
              </a:srgbClr>
            </a:solidFill>
          </p:spPr>
          <p:txBody>
            <a:bodyPr/>
            <a:lstStyle/>
            <a:p/>
          </p:txBody>
        </p:sp>
        <p:sp>
          <p:nvSpPr>
            <p:cNvPr id="79" name="rc79"/>
            <p:cNvSpPr/>
            <p:nvPr/>
          </p:nvSpPr>
          <p:spPr>
            <a:xfrm>
              <a:off x="5170291" y="2952872"/>
              <a:ext cx="203168" cy="71935"/>
            </a:xfrm>
            <a:prstGeom prst="rect">
              <a:avLst/>
            </a:prstGeom>
            <a:solidFill>
              <a:srgbClr val="1CABE2">
                <a:alpha val="100000"/>
              </a:srgbClr>
            </a:solidFill>
          </p:spPr>
          <p:txBody>
            <a:bodyPr/>
            <a:lstStyle/>
            <a:p/>
          </p:txBody>
        </p:sp>
        <p:sp>
          <p:nvSpPr>
            <p:cNvPr id="80" name="rc80"/>
            <p:cNvSpPr/>
            <p:nvPr/>
          </p:nvSpPr>
          <p:spPr>
            <a:xfrm>
              <a:off x="5396033" y="3037323"/>
              <a:ext cx="203168" cy="1588211"/>
            </a:xfrm>
            <a:prstGeom prst="rect">
              <a:avLst/>
            </a:prstGeom>
            <a:solidFill>
              <a:srgbClr val="80BD41">
                <a:alpha val="100000"/>
              </a:srgbClr>
            </a:solidFill>
          </p:spPr>
          <p:txBody>
            <a:bodyPr/>
            <a:lstStyle/>
            <a:p/>
          </p:txBody>
        </p:sp>
        <p:sp>
          <p:nvSpPr>
            <p:cNvPr id="81" name="rc81"/>
            <p:cNvSpPr/>
            <p:nvPr/>
          </p:nvSpPr>
          <p:spPr>
            <a:xfrm>
              <a:off x="5396033" y="2860862"/>
              <a:ext cx="203168" cy="123516"/>
            </a:xfrm>
            <a:prstGeom prst="rect">
              <a:avLst/>
            </a:prstGeom>
            <a:solidFill>
              <a:srgbClr val="0058AB">
                <a:alpha val="100000"/>
              </a:srgbClr>
            </a:solidFill>
          </p:spPr>
          <p:txBody>
            <a:bodyPr/>
            <a:lstStyle/>
            <a:p/>
          </p:txBody>
        </p:sp>
        <p:sp>
          <p:nvSpPr>
            <p:cNvPr id="82" name="rc82"/>
            <p:cNvSpPr/>
            <p:nvPr/>
          </p:nvSpPr>
          <p:spPr>
            <a:xfrm>
              <a:off x="5396033" y="2984379"/>
              <a:ext cx="203168" cy="52944"/>
            </a:xfrm>
            <a:prstGeom prst="rect">
              <a:avLst/>
            </a:prstGeom>
            <a:solidFill>
              <a:srgbClr val="1CABE2">
                <a:alpha val="100000"/>
              </a:srgbClr>
            </a:solidFill>
          </p:spPr>
          <p:txBody>
            <a:bodyPr/>
            <a:lstStyle/>
            <a:p/>
          </p:txBody>
        </p:sp>
        <p:sp>
          <p:nvSpPr>
            <p:cNvPr id="83" name="rc83"/>
            <p:cNvSpPr/>
            <p:nvPr/>
          </p:nvSpPr>
          <p:spPr>
            <a:xfrm>
              <a:off x="5621775" y="3037447"/>
              <a:ext cx="203168" cy="1588088"/>
            </a:xfrm>
            <a:prstGeom prst="rect">
              <a:avLst/>
            </a:prstGeom>
            <a:solidFill>
              <a:srgbClr val="80BD41">
                <a:alpha val="100000"/>
              </a:srgbClr>
            </a:solidFill>
          </p:spPr>
          <p:txBody>
            <a:bodyPr/>
            <a:lstStyle/>
            <a:p/>
          </p:txBody>
        </p:sp>
        <p:sp>
          <p:nvSpPr>
            <p:cNvPr id="84" name="rc84"/>
            <p:cNvSpPr/>
            <p:nvPr/>
          </p:nvSpPr>
          <p:spPr>
            <a:xfrm>
              <a:off x="5621775" y="2899339"/>
              <a:ext cx="203168" cy="138108"/>
            </a:xfrm>
            <a:prstGeom prst="rect">
              <a:avLst/>
            </a:prstGeom>
            <a:solidFill>
              <a:srgbClr val="0058AB">
                <a:alpha val="100000"/>
              </a:srgbClr>
            </a:solidFill>
          </p:spPr>
          <p:txBody>
            <a:bodyPr/>
            <a:lstStyle/>
            <a:p/>
          </p:txBody>
        </p:sp>
        <p:sp>
          <p:nvSpPr>
            <p:cNvPr id="85" name="rc85"/>
            <p:cNvSpPr/>
            <p:nvPr/>
          </p:nvSpPr>
          <p:spPr>
            <a:xfrm>
              <a:off x="5621775" y="3037447"/>
              <a:ext cx="203168" cy="0"/>
            </a:xfrm>
            <a:prstGeom prst="rect">
              <a:avLst/>
            </a:prstGeom>
            <a:solidFill>
              <a:srgbClr val="1CABE2">
                <a:alpha val="100000"/>
              </a:srgbClr>
            </a:solidFill>
          </p:spPr>
          <p:txBody>
            <a:bodyPr/>
            <a:lstStyle/>
            <a:p/>
          </p:txBody>
        </p:sp>
        <p:sp>
          <p:nvSpPr>
            <p:cNvPr id="86" name="rc86"/>
            <p:cNvSpPr/>
            <p:nvPr/>
          </p:nvSpPr>
          <p:spPr>
            <a:xfrm>
              <a:off x="5847518" y="3050582"/>
              <a:ext cx="203168" cy="1574952"/>
            </a:xfrm>
            <a:prstGeom prst="rect">
              <a:avLst/>
            </a:prstGeom>
            <a:solidFill>
              <a:srgbClr val="80BD41">
                <a:alpha val="100000"/>
              </a:srgbClr>
            </a:solidFill>
          </p:spPr>
          <p:txBody>
            <a:bodyPr/>
            <a:lstStyle/>
            <a:p/>
          </p:txBody>
        </p:sp>
        <p:sp>
          <p:nvSpPr>
            <p:cNvPr id="87" name="rc87"/>
            <p:cNvSpPr/>
            <p:nvPr/>
          </p:nvSpPr>
          <p:spPr>
            <a:xfrm>
              <a:off x="5847518" y="2932054"/>
              <a:ext cx="203168" cy="118528"/>
            </a:xfrm>
            <a:prstGeom prst="rect">
              <a:avLst/>
            </a:prstGeom>
            <a:solidFill>
              <a:srgbClr val="0058AB">
                <a:alpha val="100000"/>
              </a:srgbClr>
            </a:solidFill>
          </p:spPr>
          <p:txBody>
            <a:bodyPr/>
            <a:lstStyle/>
            <a:p/>
          </p:txBody>
        </p:sp>
        <p:sp>
          <p:nvSpPr>
            <p:cNvPr id="88" name="rc88"/>
            <p:cNvSpPr/>
            <p:nvPr/>
          </p:nvSpPr>
          <p:spPr>
            <a:xfrm>
              <a:off x="5847518" y="3050582"/>
              <a:ext cx="203168" cy="0"/>
            </a:xfrm>
            <a:prstGeom prst="rect">
              <a:avLst/>
            </a:prstGeom>
            <a:solidFill>
              <a:srgbClr val="1CABE2">
                <a:alpha val="100000"/>
              </a:srgbClr>
            </a:solidFill>
          </p:spPr>
          <p:txBody>
            <a:bodyPr/>
            <a:lstStyle/>
            <a:p/>
          </p:txBody>
        </p:sp>
        <p:sp>
          <p:nvSpPr>
            <p:cNvPr id="89" name="rc89"/>
            <p:cNvSpPr/>
            <p:nvPr/>
          </p:nvSpPr>
          <p:spPr>
            <a:xfrm>
              <a:off x="6073260" y="3043333"/>
              <a:ext cx="203168" cy="1582201"/>
            </a:xfrm>
            <a:prstGeom prst="rect">
              <a:avLst/>
            </a:prstGeom>
            <a:solidFill>
              <a:srgbClr val="80BD41">
                <a:alpha val="100000"/>
              </a:srgbClr>
            </a:solidFill>
          </p:spPr>
          <p:txBody>
            <a:bodyPr/>
            <a:lstStyle/>
            <a:p/>
          </p:txBody>
        </p:sp>
        <p:sp>
          <p:nvSpPr>
            <p:cNvPr id="90" name="rc90"/>
            <p:cNvSpPr/>
            <p:nvPr/>
          </p:nvSpPr>
          <p:spPr>
            <a:xfrm>
              <a:off x="6073260" y="2960059"/>
              <a:ext cx="203168" cy="83273"/>
            </a:xfrm>
            <a:prstGeom prst="rect">
              <a:avLst/>
            </a:prstGeom>
            <a:solidFill>
              <a:srgbClr val="0058AB">
                <a:alpha val="100000"/>
              </a:srgbClr>
            </a:solidFill>
          </p:spPr>
          <p:txBody>
            <a:bodyPr/>
            <a:lstStyle/>
            <a:p/>
          </p:txBody>
        </p:sp>
        <p:sp>
          <p:nvSpPr>
            <p:cNvPr id="91" name="rc91"/>
            <p:cNvSpPr/>
            <p:nvPr/>
          </p:nvSpPr>
          <p:spPr>
            <a:xfrm>
              <a:off x="6073260" y="3043333"/>
              <a:ext cx="203168" cy="0"/>
            </a:xfrm>
            <a:prstGeom prst="rect">
              <a:avLst/>
            </a:prstGeom>
            <a:solidFill>
              <a:srgbClr val="1CABE2">
                <a:alpha val="100000"/>
              </a:srgbClr>
            </a:solidFill>
          </p:spPr>
          <p:txBody>
            <a:bodyPr/>
            <a:lstStyle/>
            <a:p/>
          </p:txBody>
        </p:sp>
        <p:sp>
          <p:nvSpPr>
            <p:cNvPr id="92" name="rc92"/>
            <p:cNvSpPr/>
            <p:nvPr/>
          </p:nvSpPr>
          <p:spPr>
            <a:xfrm>
              <a:off x="6299002" y="3107028"/>
              <a:ext cx="203168" cy="1518507"/>
            </a:xfrm>
            <a:prstGeom prst="rect">
              <a:avLst/>
            </a:prstGeom>
            <a:solidFill>
              <a:srgbClr val="80BD41">
                <a:alpha val="100000"/>
              </a:srgbClr>
            </a:solidFill>
          </p:spPr>
          <p:txBody>
            <a:bodyPr/>
            <a:lstStyle/>
            <a:p/>
          </p:txBody>
        </p:sp>
        <p:sp>
          <p:nvSpPr>
            <p:cNvPr id="93" name="rc93"/>
            <p:cNvSpPr/>
            <p:nvPr/>
          </p:nvSpPr>
          <p:spPr>
            <a:xfrm>
              <a:off x="6299002" y="2974992"/>
              <a:ext cx="203168" cy="99042"/>
            </a:xfrm>
            <a:prstGeom prst="rect">
              <a:avLst/>
            </a:prstGeom>
            <a:solidFill>
              <a:srgbClr val="0058AB">
                <a:alpha val="100000"/>
              </a:srgbClr>
            </a:solidFill>
          </p:spPr>
          <p:txBody>
            <a:bodyPr/>
            <a:lstStyle/>
            <a:p/>
          </p:txBody>
        </p:sp>
        <p:sp>
          <p:nvSpPr>
            <p:cNvPr id="94" name="rc94"/>
            <p:cNvSpPr/>
            <p:nvPr/>
          </p:nvSpPr>
          <p:spPr>
            <a:xfrm>
              <a:off x="6299002" y="3074034"/>
              <a:ext cx="203168" cy="32993"/>
            </a:xfrm>
            <a:prstGeom prst="rect">
              <a:avLst/>
            </a:prstGeom>
            <a:solidFill>
              <a:srgbClr val="1CABE2">
                <a:alpha val="100000"/>
              </a:srgbClr>
            </a:solidFill>
          </p:spPr>
          <p:txBody>
            <a:bodyPr/>
            <a:lstStyle/>
            <a:p/>
          </p:txBody>
        </p:sp>
        <p:sp>
          <p:nvSpPr>
            <p:cNvPr id="95" name="rc95"/>
            <p:cNvSpPr/>
            <p:nvPr/>
          </p:nvSpPr>
          <p:spPr>
            <a:xfrm>
              <a:off x="6524745" y="3140114"/>
              <a:ext cx="203168" cy="1485420"/>
            </a:xfrm>
            <a:prstGeom prst="rect">
              <a:avLst/>
            </a:prstGeom>
            <a:solidFill>
              <a:srgbClr val="80BD41">
                <a:alpha val="100000"/>
              </a:srgbClr>
            </a:solidFill>
          </p:spPr>
          <p:txBody>
            <a:bodyPr/>
            <a:lstStyle/>
            <a:p/>
          </p:txBody>
        </p:sp>
        <p:sp>
          <p:nvSpPr>
            <p:cNvPr id="96" name="rc96"/>
            <p:cNvSpPr/>
            <p:nvPr/>
          </p:nvSpPr>
          <p:spPr>
            <a:xfrm>
              <a:off x="6524745" y="2975085"/>
              <a:ext cx="203168" cy="165029"/>
            </a:xfrm>
            <a:prstGeom prst="rect">
              <a:avLst/>
            </a:prstGeom>
            <a:solidFill>
              <a:srgbClr val="0058AB">
                <a:alpha val="100000"/>
              </a:srgbClr>
            </a:solidFill>
          </p:spPr>
          <p:txBody>
            <a:bodyPr/>
            <a:lstStyle/>
            <a:p/>
          </p:txBody>
        </p:sp>
        <p:sp>
          <p:nvSpPr>
            <p:cNvPr id="97" name="rc97"/>
            <p:cNvSpPr/>
            <p:nvPr/>
          </p:nvSpPr>
          <p:spPr>
            <a:xfrm>
              <a:off x="6524745" y="3140114"/>
              <a:ext cx="203168" cy="0"/>
            </a:xfrm>
            <a:prstGeom prst="rect">
              <a:avLst/>
            </a:prstGeom>
            <a:solidFill>
              <a:srgbClr val="1CABE2">
                <a:alpha val="100000"/>
              </a:srgbClr>
            </a:solidFill>
          </p:spPr>
          <p:txBody>
            <a:bodyPr/>
            <a:lstStyle/>
            <a:p/>
          </p:txBody>
        </p:sp>
        <p:sp>
          <p:nvSpPr>
            <p:cNvPr id="98" name="rc98"/>
            <p:cNvSpPr/>
            <p:nvPr/>
          </p:nvSpPr>
          <p:spPr>
            <a:xfrm>
              <a:off x="6750487" y="3209230"/>
              <a:ext cx="203168" cy="1416304"/>
            </a:xfrm>
            <a:prstGeom prst="rect">
              <a:avLst/>
            </a:prstGeom>
            <a:solidFill>
              <a:srgbClr val="80BD41">
                <a:alpha val="100000"/>
              </a:srgbClr>
            </a:solidFill>
          </p:spPr>
          <p:txBody>
            <a:bodyPr/>
            <a:lstStyle/>
            <a:p/>
          </p:txBody>
        </p:sp>
        <p:sp>
          <p:nvSpPr>
            <p:cNvPr id="99" name="rc99"/>
            <p:cNvSpPr/>
            <p:nvPr/>
          </p:nvSpPr>
          <p:spPr>
            <a:xfrm>
              <a:off x="6750487" y="2978678"/>
              <a:ext cx="203168" cy="230551"/>
            </a:xfrm>
            <a:prstGeom prst="rect">
              <a:avLst/>
            </a:prstGeom>
            <a:solidFill>
              <a:srgbClr val="0058AB">
                <a:alpha val="100000"/>
              </a:srgbClr>
            </a:solidFill>
          </p:spPr>
          <p:txBody>
            <a:bodyPr/>
            <a:lstStyle/>
            <a:p/>
          </p:txBody>
        </p:sp>
        <p:sp>
          <p:nvSpPr>
            <p:cNvPr id="100" name="rc100"/>
            <p:cNvSpPr/>
            <p:nvPr/>
          </p:nvSpPr>
          <p:spPr>
            <a:xfrm>
              <a:off x="6750487" y="3209230"/>
              <a:ext cx="203168" cy="0"/>
            </a:xfrm>
            <a:prstGeom prst="rect">
              <a:avLst/>
            </a:prstGeom>
            <a:solidFill>
              <a:srgbClr val="1CABE2">
                <a:alpha val="100000"/>
              </a:srgbClr>
            </a:solidFill>
          </p:spPr>
          <p:txBody>
            <a:bodyPr/>
            <a:lstStyle/>
            <a:p/>
          </p:txBody>
        </p:sp>
        <p:sp>
          <p:nvSpPr>
            <p:cNvPr id="101" name="rc101"/>
            <p:cNvSpPr/>
            <p:nvPr/>
          </p:nvSpPr>
          <p:spPr>
            <a:xfrm>
              <a:off x="6976229" y="2980134"/>
              <a:ext cx="203168" cy="188584"/>
            </a:xfrm>
            <a:prstGeom prst="rect">
              <a:avLst/>
            </a:prstGeom>
            <a:solidFill>
              <a:srgbClr val="F26A21">
                <a:alpha val="100000"/>
              </a:srgbClr>
            </a:solidFill>
          </p:spPr>
          <p:txBody>
            <a:bodyPr/>
            <a:lstStyle/>
            <a:p/>
          </p:txBody>
        </p:sp>
        <p:sp>
          <p:nvSpPr>
            <p:cNvPr id="102" name="rc102"/>
            <p:cNvSpPr/>
            <p:nvPr/>
          </p:nvSpPr>
          <p:spPr>
            <a:xfrm>
              <a:off x="6976229" y="3168719"/>
              <a:ext cx="203168" cy="1456816"/>
            </a:xfrm>
            <a:prstGeom prst="rect">
              <a:avLst/>
            </a:prstGeom>
            <a:solidFill>
              <a:srgbClr val="FFC20E">
                <a:alpha val="100000"/>
              </a:srgbClr>
            </a:solidFill>
          </p:spPr>
          <p:txBody>
            <a:bodyPr/>
            <a:lstStyle/>
            <a:p/>
          </p:txBody>
        </p:sp>
        <p:sp>
          <p:nvSpPr>
            <p:cNvPr id="103" name="rc103"/>
            <p:cNvSpPr/>
            <p:nvPr/>
          </p:nvSpPr>
          <p:spPr>
            <a:xfrm>
              <a:off x="7201972" y="2982055"/>
              <a:ext cx="203168" cy="154256"/>
            </a:xfrm>
            <a:prstGeom prst="rect">
              <a:avLst/>
            </a:prstGeom>
            <a:solidFill>
              <a:srgbClr val="F26A21">
                <a:alpha val="100000"/>
              </a:srgbClr>
            </a:solidFill>
          </p:spPr>
          <p:txBody>
            <a:bodyPr/>
            <a:lstStyle/>
            <a:p/>
          </p:txBody>
        </p:sp>
        <p:sp>
          <p:nvSpPr>
            <p:cNvPr id="104" name="rc104"/>
            <p:cNvSpPr/>
            <p:nvPr/>
          </p:nvSpPr>
          <p:spPr>
            <a:xfrm>
              <a:off x="7201972" y="3136311"/>
              <a:ext cx="203168" cy="1489223"/>
            </a:xfrm>
            <a:prstGeom prst="rect">
              <a:avLst/>
            </a:prstGeom>
            <a:solidFill>
              <a:srgbClr val="FFC20E">
                <a:alpha val="100000"/>
              </a:srgbClr>
            </a:solidFill>
          </p:spPr>
          <p:txBody>
            <a:bodyPr/>
            <a:lstStyle/>
            <a:p/>
          </p:txBody>
        </p:sp>
        <p:sp>
          <p:nvSpPr>
            <p:cNvPr id="105" name="rc105"/>
            <p:cNvSpPr/>
            <p:nvPr/>
          </p:nvSpPr>
          <p:spPr>
            <a:xfrm>
              <a:off x="7427714" y="2984379"/>
              <a:ext cx="203168" cy="126176"/>
            </a:xfrm>
            <a:prstGeom prst="rect">
              <a:avLst/>
            </a:prstGeom>
            <a:solidFill>
              <a:srgbClr val="F26A21">
                <a:alpha val="100000"/>
              </a:srgbClr>
            </a:solidFill>
          </p:spPr>
          <p:txBody>
            <a:bodyPr/>
            <a:lstStyle/>
            <a:p/>
          </p:txBody>
        </p:sp>
        <p:sp>
          <p:nvSpPr>
            <p:cNvPr id="106" name="rc106"/>
            <p:cNvSpPr/>
            <p:nvPr/>
          </p:nvSpPr>
          <p:spPr>
            <a:xfrm>
              <a:off x="7427714" y="3110555"/>
              <a:ext cx="203168" cy="1514979"/>
            </a:xfrm>
            <a:prstGeom prst="rect">
              <a:avLst/>
            </a:prstGeom>
            <a:solidFill>
              <a:srgbClr val="FFC20E">
                <a:alpha val="100000"/>
              </a:srgbClr>
            </a:solidFill>
          </p:spPr>
          <p:txBody>
            <a:bodyPr/>
            <a:lstStyle/>
            <a:p/>
          </p:txBody>
        </p:sp>
        <p:sp>
          <p:nvSpPr>
            <p:cNvPr id="107" name="rc107"/>
            <p:cNvSpPr/>
            <p:nvPr/>
          </p:nvSpPr>
          <p:spPr>
            <a:xfrm>
              <a:off x="7653457" y="2985308"/>
              <a:ext cx="203168" cy="103208"/>
            </a:xfrm>
            <a:prstGeom prst="rect">
              <a:avLst/>
            </a:prstGeom>
            <a:solidFill>
              <a:srgbClr val="F26A21">
                <a:alpha val="100000"/>
              </a:srgbClr>
            </a:solidFill>
          </p:spPr>
          <p:txBody>
            <a:bodyPr/>
            <a:lstStyle/>
            <a:p/>
          </p:txBody>
        </p:sp>
        <p:sp>
          <p:nvSpPr>
            <p:cNvPr id="108" name="rc108"/>
            <p:cNvSpPr/>
            <p:nvPr/>
          </p:nvSpPr>
          <p:spPr>
            <a:xfrm>
              <a:off x="7653457" y="3088517"/>
              <a:ext cx="203168" cy="1537018"/>
            </a:xfrm>
            <a:prstGeom prst="rect">
              <a:avLst/>
            </a:prstGeom>
            <a:solidFill>
              <a:srgbClr val="FFC20E">
                <a:alpha val="100000"/>
              </a:srgbClr>
            </a:solidFill>
          </p:spPr>
          <p:txBody>
            <a:bodyPr/>
            <a:lstStyle/>
            <a:p/>
          </p:txBody>
        </p:sp>
        <p:sp>
          <p:nvSpPr>
            <p:cNvPr id="109" name="rc109"/>
            <p:cNvSpPr/>
            <p:nvPr/>
          </p:nvSpPr>
          <p:spPr>
            <a:xfrm>
              <a:off x="7879199" y="2983914"/>
              <a:ext cx="203168" cy="84421"/>
            </a:xfrm>
            <a:prstGeom prst="rect">
              <a:avLst/>
            </a:prstGeom>
            <a:solidFill>
              <a:srgbClr val="F26A21">
                <a:alpha val="100000"/>
              </a:srgbClr>
            </a:solidFill>
          </p:spPr>
          <p:txBody>
            <a:bodyPr/>
            <a:lstStyle/>
            <a:p/>
          </p:txBody>
        </p:sp>
        <p:sp>
          <p:nvSpPr>
            <p:cNvPr id="110" name="rc110"/>
            <p:cNvSpPr/>
            <p:nvPr/>
          </p:nvSpPr>
          <p:spPr>
            <a:xfrm>
              <a:off x="7879199" y="3068335"/>
              <a:ext cx="203168" cy="1557199"/>
            </a:xfrm>
            <a:prstGeom prst="rect">
              <a:avLst/>
            </a:prstGeom>
            <a:solidFill>
              <a:srgbClr val="FFC20E">
                <a:alpha val="100000"/>
              </a:srgbClr>
            </a:solidFill>
          </p:spPr>
          <p:txBody>
            <a:bodyPr/>
            <a:lstStyle/>
            <a:p/>
          </p:txBody>
        </p:sp>
        <p:sp>
          <p:nvSpPr>
            <p:cNvPr id="111" name="rc111"/>
            <p:cNvSpPr/>
            <p:nvPr/>
          </p:nvSpPr>
          <p:spPr>
            <a:xfrm>
              <a:off x="8104941" y="2982148"/>
              <a:ext cx="203168" cy="69054"/>
            </a:xfrm>
            <a:prstGeom prst="rect">
              <a:avLst/>
            </a:prstGeom>
            <a:solidFill>
              <a:srgbClr val="F26A21">
                <a:alpha val="100000"/>
              </a:srgbClr>
            </a:solidFill>
          </p:spPr>
          <p:txBody>
            <a:bodyPr/>
            <a:lstStyle/>
            <a:p/>
          </p:txBody>
        </p:sp>
        <p:sp>
          <p:nvSpPr>
            <p:cNvPr id="112" name="rc112"/>
            <p:cNvSpPr/>
            <p:nvPr/>
          </p:nvSpPr>
          <p:spPr>
            <a:xfrm>
              <a:off x="8104941" y="3051202"/>
              <a:ext cx="203168" cy="1574333"/>
            </a:xfrm>
            <a:prstGeom prst="rect">
              <a:avLst/>
            </a:prstGeom>
            <a:solidFill>
              <a:srgbClr val="FFC20E">
                <a:alpha val="100000"/>
              </a:srgbClr>
            </a:solidFill>
          </p:spPr>
          <p:txBody>
            <a:bodyPr/>
            <a:lstStyle/>
            <a:p/>
          </p:txBody>
        </p:sp>
        <p:sp>
          <p:nvSpPr>
            <p:cNvPr id="113" name="pl113"/>
            <p:cNvSpPr/>
            <p:nvPr/>
          </p:nvSpPr>
          <p:spPr>
            <a:xfrm>
              <a:off x="1434255" y="1261743"/>
              <a:ext cx="5417816" cy="514866"/>
            </a:xfrm>
            <a:custGeom>
              <a:avLst/>
              <a:pathLst>
                <a:path w="5417816" h="514866">
                  <a:moveTo>
                    <a:pt x="0" y="377568"/>
                  </a:moveTo>
                  <a:lnTo>
                    <a:pt x="225742" y="514866"/>
                  </a:lnTo>
                  <a:lnTo>
                    <a:pt x="451484" y="308919"/>
                  </a:lnTo>
                  <a:lnTo>
                    <a:pt x="677227" y="102973"/>
                  </a:lnTo>
                  <a:lnTo>
                    <a:pt x="902969" y="102973"/>
                  </a:lnTo>
                  <a:lnTo>
                    <a:pt x="1128711" y="102973"/>
                  </a:lnTo>
                  <a:lnTo>
                    <a:pt x="1354454" y="68648"/>
                  </a:lnTo>
                  <a:lnTo>
                    <a:pt x="1580196" y="68648"/>
                  </a:lnTo>
                  <a:lnTo>
                    <a:pt x="1805938" y="68648"/>
                  </a:lnTo>
                  <a:lnTo>
                    <a:pt x="2031681" y="68648"/>
                  </a:lnTo>
                  <a:lnTo>
                    <a:pt x="2257423" y="34324"/>
                  </a:lnTo>
                  <a:lnTo>
                    <a:pt x="2483165" y="34324"/>
                  </a:lnTo>
                  <a:lnTo>
                    <a:pt x="2708908" y="0"/>
                  </a:lnTo>
                  <a:lnTo>
                    <a:pt x="2934650" y="0"/>
                  </a:lnTo>
                  <a:lnTo>
                    <a:pt x="3160393" y="137297"/>
                  </a:lnTo>
                  <a:lnTo>
                    <a:pt x="3386135" y="308919"/>
                  </a:lnTo>
                  <a:lnTo>
                    <a:pt x="3611877" y="205946"/>
                  </a:lnTo>
                  <a:lnTo>
                    <a:pt x="3837620" y="171622"/>
                  </a:lnTo>
                  <a:lnTo>
                    <a:pt x="4063362" y="171622"/>
                  </a:lnTo>
                  <a:lnTo>
                    <a:pt x="4289104" y="205946"/>
                  </a:lnTo>
                  <a:lnTo>
                    <a:pt x="4514847" y="171622"/>
                  </a:lnTo>
                  <a:lnTo>
                    <a:pt x="4740589" y="102973"/>
                  </a:lnTo>
                  <a:lnTo>
                    <a:pt x="4966331" y="137297"/>
                  </a:lnTo>
                  <a:lnTo>
                    <a:pt x="5192074" y="274595"/>
                  </a:lnTo>
                  <a:lnTo>
                    <a:pt x="5417816" y="411892"/>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1330391"/>
              <a:ext cx="5417816" cy="583515"/>
            </a:xfrm>
            <a:custGeom>
              <a:avLst/>
              <a:pathLst>
                <a:path w="5417816" h="583515">
                  <a:moveTo>
                    <a:pt x="0" y="411892"/>
                  </a:moveTo>
                  <a:lnTo>
                    <a:pt x="225742" y="583515"/>
                  </a:lnTo>
                  <a:lnTo>
                    <a:pt x="451484" y="377568"/>
                  </a:lnTo>
                  <a:lnTo>
                    <a:pt x="677227" y="205946"/>
                  </a:lnTo>
                  <a:lnTo>
                    <a:pt x="902969" y="205946"/>
                  </a:lnTo>
                  <a:lnTo>
                    <a:pt x="1128711" y="240270"/>
                  </a:lnTo>
                  <a:lnTo>
                    <a:pt x="1354454" y="240270"/>
                  </a:lnTo>
                  <a:lnTo>
                    <a:pt x="1580196" y="274595"/>
                  </a:lnTo>
                  <a:lnTo>
                    <a:pt x="1805938" y="274595"/>
                  </a:lnTo>
                  <a:lnTo>
                    <a:pt x="2031681" y="171622"/>
                  </a:lnTo>
                  <a:lnTo>
                    <a:pt x="2257423" y="102973"/>
                  </a:lnTo>
                  <a:lnTo>
                    <a:pt x="2483165" y="0"/>
                  </a:lnTo>
                  <a:lnTo>
                    <a:pt x="2708908" y="34324"/>
                  </a:lnTo>
                  <a:lnTo>
                    <a:pt x="2934650" y="102973"/>
                  </a:lnTo>
                  <a:lnTo>
                    <a:pt x="3160393" y="274595"/>
                  </a:lnTo>
                  <a:lnTo>
                    <a:pt x="3386135" y="446217"/>
                  </a:lnTo>
                  <a:lnTo>
                    <a:pt x="3611877" y="308919"/>
                  </a:lnTo>
                  <a:lnTo>
                    <a:pt x="3837620" y="240270"/>
                  </a:lnTo>
                  <a:lnTo>
                    <a:pt x="4063362" y="205946"/>
                  </a:lnTo>
                  <a:lnTo>
                    <a:pt x="4289104" y="137297"/>
                  </a:lnTo>
                  <a:lnTo>
                    <a:pt x="4514847" y="102973"/>
                  </a:lnTo>
                  <a:lnTo>
                    <a:pt x="4740589" y="34324"/>
                  </a:lnTo>
                  <a:lnTo>
                    <a:pt x="4966331" y="137297"/>
                  </a:lnTo>
                  <a:lnTo>
                    <a:pt x="5192074" y="205946"/>
                  </a:lnTo>
                  <a:lnTo>
                    <a:pt x="5417816" y="343244"/>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6" name="tx116"/>
            <p:cNvSpPr/>
            <p:nvPr/>
          </p:nvSpPr>
          <p:spPr>
            <a:xfrm>
              <a:off x="2494638"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362335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4752062"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9" name="tx119"/>
            <p:cNvSpPr/>
            <p:nvPr/>
          </p:nvSpPr>
          <p:spPr>
            <a:xfrm>
              <a:off x="5655031"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0" name="tx120"/>
            <p:cNvSpPr/>
            <p:nvPr/>
          </p:nvSpPr>
          <p:spPr>
            <a:xfrm>
              <a:off x="588077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6106516"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332258"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558000"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4" name="tx124"/>
            <p:cNvSpPr/>
            <p:nvPr/>
          </p:nvSpPr>
          <p:spPr>
            <a:xfrm>
              <a:off x="6783743"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5" name="tx125"/>
            <p:cNvSpPr/>
            <p:nvPr/>
          </p:nvSpPr>
          <p:spPr>
            <a:xfrm>
              <a:off x="1365926"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26" name="tx126"/>
            <p:cNvSpPr/>
            <p:nvPr/>
          </p:nvSpPr>
          <p:spPr>
            <a:xfrm>
              <a:off x="2494638"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7" name="tx127"/>
            <p:cNvSpPr/>
            <p:nvPr/>
          </p:nvSpPr>
          <p:spPr>
            <a:xfrm>
              <a:off x="3623350"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8" name="tx128"/>
            <p:cNvSpPr/>
            <p:nvPr/>
          </p:nvSpPr>
          <p:spPr>
            <a:xfrm>
              <a:off x="4752062"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9" name="tx129"/>
            <p:cNvSpPr/>
            <p:nvPr/>
          </p:nvSpPr>
          <p:spPr>
            <a:xfrm>
              <a:off x="5655031"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0" name="tx130"/>
            <p:cNvSpPr/>
            <p:nvPr/>
          </p:nvSpPr>
          <p:spPr>
            <a:xfrm>
              <a:off x="5880773"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1" name="tx131"/>
            <p:cNvSpPr/>
            <p:nvPr/>
          </p:nvSpPr>
          <p:spPr>
            <a:xfrm>
              <a:off x="610651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6332258"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3" name="tx133"/>
            <p:cNvSpPr/>
            <p:nvPr/>
          </p:nvSpPr>
          <p:spPr>
            <a:xfrm>
              <a:off x="6558000"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4" name="tx134"/>
            <p:cNvSpPr/>
            <p:nvPr/>
          </p:nvSpPr>
          <p:spPr>
            <a:xfrm>
              <a:off x="6783743"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5" name="tx135"/>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71671" y="363871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37" name="tx137"/>
            <p:cNvSpPr/>
            <p:nvPr/>
          </p:nvSpPr>
          <p:spPr>
            <a:xfrm>
              <a:off x="571671" y="270931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38" name="tx138"/>
            <p:cNvSpPr/>
            <p:nvPr/>
          </p:nvSpPr>
          <p:spPr>
            <a:xfrm>
              <a:off x="571671" y="177992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139" name="tx139"/>
            <p:cNvSpPr/>
            <p:nvPr/>
          </p:nvSpPr>
          <p:spPr>
            <a:xfrm>
              <a:off x="508103" y="85052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04603"/>
              <a:ext cx="201455" cy="201456"/>
            </a:xfrm>
            <a:prstGeom prst="rect">
              <a:avLst/>
            </a:prstGeom>
            <a:solidFill>
              <a:srgbClr val="80BD41">
                <a:alpha val="100000"/>
              </a:srgbClr>
            </a:solidFill>
          </p:spPr>
          <p:txBody>
            <a:bodyPr/>
            <a:lstStyle/>
            <a:p/>
          </p:txBody>
        </p:sp>
        <p:sp>
          <p:nvSpPr>
            <p:cNvPr id="161" name="rc161"/>
            <p:cNvSpPr/>
            <p:nvPr/>
          </p:nvSpPr>
          <p:spPr>
            <a:xfrm>
              <a:off x="2617773" y="5504603"/>
              <a:ext cx="201456" cy="201456"/>
            </a:xfrm>
            <a:prstGeom prst="rect">
              <a:avLst/>
            </a:prstGeom>
            <a:solidFill>
              <a:srgbClr val="1CABE2">
                <a:alpha val="100000"/>
              </a:srgbClr>
            </a:solidFill>
          </p:spPr>
          <p:txBody>
            <a:bodyPr/>
            <a:lstStyle/>
            <a:p/>
          </p:txBody>
        </p:sp>
        <p:sp>
          <p:nvSpPr>
            <p:cNvPr id="162" name="rc162"/>
            <p:cNvSpPr/>
            <p:nvPr/>
          </p:nvSpPr>
          <p:spPr>
            <a:xfrm>
              <a:off x="3690596" y="5504603"/>
              <a:ext cx="201456" cy="201456"/>
            </a:xfrm>
            <a:prstGeom prst="rect">
              <a:avLst/>
            </a:prstGeom>
            <a:solidFill>
              <a:srgbClr val="0058AB">
                <a:alpha val="100000"/>
              </a:srgbClr>
            </a:solidFill>
          </p:spPr>
          <p:txBody>
            <a:bodyPr/>
            <a:lstStyle/>
            <a:p/>
          </p:txBody>
        </p:sp>
        <p:sp>
          <p:nvSpPr>
            <p:cNvPr id="163" name="rc163"/>
            <p:cNvSpPr/>
            <p:nvPr/>
          </p:nvSpPr>
          <p:spPr>
            <a:xfrm>
              <a:off x="4685930" y="5504603"/>
              <a:ext cx="201456" cy="201456"/>
            </a:xfrm>
            <a:prstGeom prst="rect">
              <a:avLst/>
            </a:prstGeom>
            <a:solidFill>
              <a:srgbClr val="FFC20E">
                <a:alpha val="100000"/>
              </a:srgbClr>
            </a:solidFill>
          </p:spPr>
          <p:txBody>
            <a:bodyPr/>
            <a:lstStyle/>
            <a:p/>
          </p:txBody>
        </p:sp>
        <p:sp>
          <p:nvSpPr>
            <p:cNvPr id="164" name="rc164"/>
            <p:cNvSpPr/>
            <p:nvPr/>
          </p:nvSpPr>
          <p:spPr>
            <a:xfrm>
              <a:off x="6590063" y="5504603"/>
              <a:ext cx="201456" cy="201456"/>
            </a:xfrm>
            <a:prstGeom prst="rect">
              <a:avLst/>
            </a:prstGeom>
            <a:solidFill>
              <a:srgbClr val="F26A21">
                <a:alpha val="100000"/>
              </a:srgbClr>
            </a:solidFill>
          </p:spPr>
          <p:txBody>
            <a:bodyPr/>
            <a:lstStyle/>
            <a:p/>
          </p:txBody>
        </p:sp>
        <p:sp>
          <p:nvSpPr>
            <p:cNvPr id="165" name="tx165"/>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983899" y="580629"/>
              <a:ext cx="42686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Lesotho</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Lesotho is projected to have a  decline in the number of surviving infants by 2030. To achieve the IA2030 ZD target, more (~1.78%)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2953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30708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18463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06218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8683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74586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62341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1880678"/>
              <a:ext cx="217589" cy="3110081"/>
            </a:xfrm>
            <a:prstGeom prst="rect">
              <a:avLst/>
            </a:prstGeom>
            <a:solidFill>
              <a:srgbClr val="0058AB">
                <a:alpha val="100000"/>
              </a:srgbClr>
            </a:solidFill>
          </p:spPr>
          <p:txBody>
            <a:bodyPr/>
            <a:lstStyle/>
            <a:p/>
          </p:txBody>
        </p:sp>
        <p:sp>
          <p:nvSpPr>
            <p:cNvPr id="40" name="rc40"/>
            <p:cNvSpPr/>
            <p:nvPr/>
          </p:nvSpPr>
          <p:spPr>
            <a:xfrm>
              <a:off x="1472058" y="866434"/>
              <a:ext cx="217589" cy="4124325"/>
            </a:xfrm>
            <a:prstGeom prst="rect">
              <a:avLst/>
            </a:prstGeom>
            <a:solidFill>
              <a:srgbClr val="0058AB">
                <a:alpha val="100000"/>
              </a:srgbClr>
            </a:solidFill>
          </p:spPr>
          <p:txBody>
            <a:bodyPr/>
            <a:lstStyle/>
            <a:p/>
          </p:txBody>
        </p:sp>
        <p:sp>
          <p:nvSpPr>
            <p:cNvPr id="41" name="rc41"/>
            <p:cNvSpPr/>
            <p:nvPr/>
          </p:nvSpPr>
          <p:spPr>
            <a:xfrm>
              <a:off x="1713825" y="2272189"/>
              <a:ext cx="217589" cy="2718571"/>
            </a:xfrm>
            <a:prstGeom prst="rect">
              <a:avLst/>
            </a:prstGeom>
            <a:solidFill>
              <a:srgbClr val="0058AB">
                <a:alpha val="100000"/>
              </a:srgbClr>
            </a:solidFill>
          </p:spPr>
          <p:txBody>
            <a:bodyPr/>
            <a:lstStyle/>
            <a:p/>
          </p:txBody>
        </p:sp>
        <p:sp>
          <p:nvSpPr>
            <p:cNvPr id="42" name="rc42"/>
            <p:cNvSpPr/>
            <p:nvPr/>
          </p:nvSpPr>
          <p:spPr>
            <a:xfrm>
              <a:off x="1955592" y="3764597"/>
              <a:ext cx="217589" cy="1226163"/>
            </a:xfrm>
            <a:prstGeom prst="rect">
              <a:avLst/>
            </a:prstGeom>
            <a:solidFill>
              <a:srgbClr val="0058AB">
                <a:alpha val="100000"/>
              </a:srgbClr>
            </a:solidFill>
          </p:spPr>
          <p:txBody>
            <a:bodyPr/>
            <a:lstStyle/>
            <a:p/>
          </p:txBody>
        </p:sp>
        <p:sp>
          <p:nvSpPr>
            <p:cNvPr id="43" name="rc43"/>
            <p:cNvSpPr/>
            <p:nvPr/>
          </p:nvSpPr>
          <p:spPr>
            <a:xfrm>
              <a:off x="2197358" y="3796923"/>
              <a:ext cx="217589" cy="1193836"/>
            </a:xfrm>
            <a:prstGeom prst="rect">
              <a:avLst/>
            </a:prstGeom>
            <a:solidFill>
              <a:srgbClr val="0058AB">
                <a:alpha val="100000"/>
              </a:srgbClr>
            </a:solidFill>
          </p:spPr>
          <p:txBody>
            <a:bodyPr/>
            <a:lstStyle/>
            <a:p/>
          </p:txBody>
        </p:sp>
        <p:sp>
          <p:nvSpPr>
            <p:cNvPr id="44" name="rc44"/>
            <p:cNvSpPr/>
            <p:nvPr/>
          </p:nvSpPr>
          <p:spPr>
            <a:xfrm>
              <a:off x="2439125" y="3814433"/>
              <a:ext cx="217589" cy="1176326"/>
            </a:xfrm>
            <a:prstGeom prst="rect">
              <a:avLst/>
            </a:prstGeom>
            <a:solidFill>
              <a:srgbClr val="0058AB">
                <a:alpha val="100000"/>
              </a:srgbClr>
            </a:solidFill>
          </p:spPr>
          <p:txBody>
            <a:bodyPr/>
            <a:lstStyle/>
            <a:p/>
          </p:txBody>
        </p:sp>
        <p:sp>
          <p:nvSpPr>
            <p:cNvPr id="45" name="rc45"/>
            <p:cNvSpPr/>
            <p:nvPr/>
          </p:nvSpPr>
          <p:spPr>
            <a:xfrm>
              <a:off x="2680891" y="4050596"/>
              <a:ext cx="217589" cy="940163"/>
            </a:xfrm>
            <a:prstGeom prst="rect">
              <a:avLst/>
            </a:prstGeom>
            <a:solidFill>
              <a:srgbClr val="0058AB">
                <a:alpha val="100000"/>
              </a:srgbClr>
            </a:solidFill>
          </p:spPr>
          <p:txBody>
            <a:bodyPr/>
            <a:lstStyle/>
            <a:p/>
          </p:txBody>
        </p:sp>
        <p:sp>
          <p:nvSpPr>
            <p:cNvPr id="46" name="rc46"/>
            <p:cNvSpPr/>
            <p:nvPr/>
          </p:nvSpPr>
          <p:spPr>
            <a:xfrm>
              <a:off x="2922658" y="4016923"/>
              <a:ext cx="217589" cy="973836"/>
            </a:xfrm>
            <a:prstGeom prst="rect">
              <a:avLst/>
            </a:prstGeom>
            <a:solidFill>
              <a:srgbClr val="0058AB">
                <a:alpha val="100000"/>
              </a:srgbClr>
            </a:solidFill>
          </p:spPr>
          <p:txBody>
            <a:bodyPr/>
            <a:lstStyle/>
            <a:p/>
          </p:txBody>
        </p:sp>
        <p:sp>
          <p:nvSpPr>
            <p:cNvPr id="47" name="rc47"/>
            <p:cNvSpPr/>
            <p:nvPr/>
          </p:nvSpPr>
          <p:spPr>
            <a:xfrm>
              <a:off x="3164425" y="4003005"/>
              <a:ext cx="217589" cy="987754"/>
            </a:xfrm>
            <a:prstGeom prst="rect">
              <a:avLst/>
            </a:prstGeom>
            <a:solidFill>
              <a:srgbClr val="0058AB">
                <a:alpha val="100000"/>
              </a:srgbClr>
            </a:solidFill>
          </p:spPr>
          <p:txBody>
            <a:bodyPr/>
            <a:lstStyle/>
            <a:p/>
          </p:txBody>
        </p:sp>
        <p:sp>
          <p:nvSpPr>
            <p:cNvPr id="48" name="rc48"/>
            <p:cNvSpPr/>
            <p:nvPr/>
          </p:nvSpPr>
          <p:spPr>
            <a:xfrm>
              <a:off x="3406191" y="4003454"/>
              <a:ext cx="217589" cy="987305"/>
            </a:xfrm>
            <a:prstGeom prst="rect">
              <a:avLst/>
            </a:prstGeom>
            <a:solidFill>
              <a:srgbClr val="0058AB">
                <a:alpha val="100000"/>
              </a:srgbClr>
            </a:solidFill>
          </p:spPr>
          <p:txBody>
            <a:bodyPr/>
            <a:lstStyle/>
            <a:p/>
          </p:txBody>
        </p:sp>
        <p:sp>
          <p:nvSpPr>
            <p:cNvPr id="49" name="rc49"/>
            <p:cNvSpPr/>
            <p:nvPr/>
          </p:nvSpPr>
          <p:spPr>
            <a:xfrm>
              <a:off x="3647958" y="4248147"/>
              <a:ext cx="217589" cy="742612"/>
            </a:xfrm>
            <a:prstGeom prst="rect">
              <a:avLst/>
            </a:prstGeom>
            <a:solidFill>
              <a:srgbClr val="0058AB">
                <a:alpha val="100000"/>
              </a:srgbClr>
            </a:solidFill>
          </p:spPr>
          <p:txBody>
            <a:bodyPr/>
            <a:lstStyle/>
            <a:p/>
          </p:txBody>
        </p:sp>
        <p:sp>
          <p:nvSpPr>
            <p:cNvPr id="50" name="rc50"/>
            <p:cNvSpPr/>
            <p:nvPr/>
          </p:nvSpPr>
          <p:spPr>
            <a:xfrm>
              <a:off x="3889725" y="4213576"/>
              <a:ext cx="217589" cy="777183"/>
            </a:xfrm>
            <a:prstGeom prst="rect">
              <a:avLst/>
            </a:prstGeom>
            <a:solidFill>
              <a:srgbClr val="0058AB">
                <a:alpha val="100000"/>
              </a:srgbClr>
            </a:solidFill>
          </p:spPr>
          <p:txBody>
            <a:bodyPr/>
            <a:lstStyle/>
            <a:p/>
          </p:txBody>
        </p:sp>
        <p:sp>
          <p:nvSpPr>
            <p:cNvPr id="51" name="rc51"/>
            <p:cNvSpPr/>
            <p:nvPr/>
          </p:nvSpPr>
          <p:spPr>
            <a:xfrm>
              <a:off x="4131491" y="4469943"/>
              <a:ext cx="217589" cy="520816"/>
            </a:xfrm>
            <a:prstGeom prst="rect">
              <a:avLst/>
            </a:prstGeom>
            <a:solidFill>
              <a:srgbClr val="0058AB">
                <a:alpha val="100000"/>
              </a:srgbClr>
            </a:solidFill>
          </p:spPr>
          <p:txBody>
            <a:bodyPr/>
            <a:lstStyle/>
            <a:p/>
          </p:txBody>
        </p:sp>
        <p:sp>
          <p:nvSpPr>
            <p:cNvPr id="52" name="rc52"/>
            <p:cNvSpPr/>
            <p:nvPr/>
          </p:nvSpPr>
          <p:spPr>
            <a:xfrm>
              <a:off x="4373258" y="4464107"/>
              <a:ext cx="217589" cy="526652"/>
            </a:xfrm>
            <a:prstGeom prst="rect">
              <a:avLst/>
            </a:prstGeom>
            <a:solidFill>
              <a:srgbClr val="0058AB">
                <a:alpha val="100000"/>
              </a:srgbClr>
            </a:solidFill>
          </p:spPr>
          <p:txBody>
            <a:bodyPr/>
            <a:lstStyle/>
            <a:p/>
          </p:txBody>
        </p:sp>
        <p:sp>
          <p:nvSpPr>
            <p:cNvPr id="53" name="rc53"/>
            <p:cNvSpPr/>
            <p:nvPr/>
          </p:nvSpPr>
          <p:spPr>
            <a:xfrm>
              <a:off x="4615025" y="3417984"/>
              <a:ext cx="217589" cy="1572775"/>
            </a:xfrm>
            <a:prstGeom prst="rect">
              <a:avLst/>
            </a:prstGeom>
            <a:solidFill>
              <a:srgbClr val="0058AB">
                <a:alpha val="100000"/>
              </a:srgbClr>
            </a:solidFill>
          </p:spPr>
          <p:txBody>
            <a:bodyPr/>
            <a:lstStyle/>
            <a:p/>
          </p:txBody>
        </p:sp>
        <p:sp>
          <p:nvSpPr>
            <p:cNvPr id="54" name="rc54"/>
            <p:cNvSpPr/>
            <p:nvPr/>
          </p:nvSpPr>
          <p:spPr>
            <a:xfrm>
              <a:off x="4856791" y="2103372"/>
              <a:ext cx="217589" cy="2887387"/>
            </a:xfrm>
            <a:prstGeom prst="rect">
              <a:avLst/>
            </a:prstGeom>
            <a:solidFill>
              <a:srgbClr val="0058AB">
                <a:alpha val="100000"/>
              </a:srgbClr>
            </a:solidFill>
          </p:spPr>
          <p:txBody>
            <a:bodyPr/>
            <a:lstStyle/>
            <a:p/>
          </p:txBody>
        </p:sp>
        <p:sp>
          <p:nvSpPr>
            <p:cNvPr id="55" name="rc55"/>
            <p:cNvSpPr/>
            <p:nvPr/>
          </p:nvSpPr>
          <p:spPr>
            <a:xfrm>
              <a:off x="5098558" y="2881903"/>
              <a:ext cx="217589" cy="2108856"/>
            </a:xfrm>
            <a:prstGeom prst="rect">
              <a:avLst/>
            </a:prstGeom>
            <a:solidFill>
              <a:srgbClr val="0058AB">
                <a:alpha val="100000"/>
              </a:srgbClr>
            </a:solidFill>
          </p:spPr>
          <p:txBody>
            <a:bodyPr/>
            <a:lstStyle/>
            <a:p/>
          </p:txBody>
        </p:sp>
        <p:sp>
          <p:nvSpPr>
            <p:cNvPr id="56" name="rc56"/>
            <p:cNvSpPr/>
            <p:nvPr/>
          </p:nvSpPr>
          <p:spPr>
            <a:xfrm>
              <a:off x="5340325" y="3166107"/>
              <a:ext cx="217589" cy="1824652"/>
            </a:xfrm>
            <a:prstGeom prst="rect">
              <a:avLst/>
            </a:prstGeom>
            <a:solidFill>
              <a:srgbClr val="0058AB">
                <a:alpha val="100000"/>
              </a:srgbClr>
            </a:solidFill>
          </p:spPr>
          <p:txBody>
            <a:bodyPr/>
            <a:lstStyle/>
            <a:p/>
          </p:txBody>
        </p:sp>
        <p:sp>
          <p:nvSpPr>
            <p:cNvPr id="57" name="rc57"/>
            <p:cNvSpPr/>
            <p:nvPr/>
          </p:nvSpPr>
          <p:spPr>
            <a:xfrm>
              <a:off x="5582091" y="3200678"/>
              <a:ext cx="217589" cy="1790081"/>
            </a:xfrm>
            <a:prstGeom prst="rect">
              <a:avLst/>
            </a:prstGeom>
            <a:solidFill>
              <a:srgbClr val="0058AB">
                <a:alpha val="100000"/>
              </a:srgbClr>
            </a:solidFill>
          </p:spPr>
          <p:txBody>
            <a:bodyPr/>
            <a:lstStyle/>
            <a:p/>
          </p:txBody>
        </p:sp>
        <p:sp>
          <p:nvSpPr>
            <p:cNvPr id="58" name="rc58"/>
            <p:cNvSpPr/>
            <p:nvPr/>
          </p:nvSpPr>
          <p:spPr>
            <a:xfrm>
              <a:off x="5823858" y="2989209"/>
              <a:ext cx="217589" cy="2001550"/>
            </a:xfrm>
            <a:prstGeom prst="rect">
              <a:avLst/>
            </a:prstGeom>
            <a:solidFill>
              <a:srgbClr val="0058AB">
                <a:alpha val="100000"/>
              </a:srgbClr>
            </a:solidFill>
          </p:spPr>
          <p:txBody>
            <a:bodyPr/>
            <a:lstStyle/>
            <a:p/>
          </p:txBody>
        </p:sp>
        <p:sp>
          <p:nvSpPr>
            <p:cNvPr id="59" name="rc59"/>
            <p:cNvSpPr/>
            <p:nvPr/>
          </p:nvSpPr>
          <p:spPr>
            <a:xfrm>
              <a:off x="6065625" y="3272964"/>
              <a:ext cx="217589" cy="1717795"/>
            </a:xfrm>
            <a:prstGeom prst="rect">
              <a:avLst/>
            </a:prstGeom>
            <a:solidFill>
              <a:srgbClr val="0058AB">
                <a:alpha val="100000"/>
              </a:srgbClr>
            </a:solidFill>
          </p:spPr>
          <p:txBody>
            <a:bodyPr/>
            <a:lstStyle/>
            <a:p/>
          </p:txBody>
        </p:sp>
        <p:sp>
          <p:nvSpPr>
            <p:cNvPr id="60" name="rc60"/>
            <p:cNvSpPr/>
            <p:nvPr/>
          </p:nvSpPr>
          <p:spPr>
            <a:xfrm>
              <a:off x="6307391" y="3783903"/>
              <a:ext cx="217589" cy="1206856"/>
            </a:xfrm>
            <a:prstGeom prst="rect">
              <a:avLst/>
            </a:prstGeom>
            <a:solidFill>
              <a:srgbClr val="0058AB">
                <a:alpha val="100000"/>
              </a:srgbClr>
            </a:solidFill>
          </p:spPr>
          <p:txBody>
            <a:bodyPr/>
            <a:lstStyle/>
            <a:p/>
          </p:txBody>
        </p:sp>
        <p:sp>
          <p:nvSpPr>
            <p:cNvPr id="61" name="rc61"/>
            <p:cNvSpPr/>
            <p:nvPr/>
          </p:nvSpPr>
          <p:spPr>
            <a:xfrm>
              <a:off x="6549158" y="3555372"/>
              <a:ext cx="217589" cy="1435387"/>
            </a:xfrm>
            <a:prstGeom prst="rect">
              <a:avLst/>
            </a:prstGeom>
            <a:solidFill>
              <a:srgbClr val="0058AB">
                <a:alpha val="100000"/>
              </a:srgbClr>
            </a:solidFill>
          </p:spPr>
          <p:txBody>
            <a:bodyPr/>
            <a:lstStyle/>
            <a:p/>
          </p:txBody>
        </p:sp>
        <p:sp>
          <p:nvSpPr>
            <p:cNvPr id="62" name="rc62"/>
            <p:cNvSpPr/>
            <p:nvPr/>
          </p:nvSpPr>
          <p:spPr>
            <a:xfrm>
              <a:off x="6790924" y="2599046"/>
              <a:ext cx="217589" cy="2391713"/>
            </a:xfrm>
            <a:prstGeom prst="rect">
              <a:avLst/>
            </a:prstGeom>
            <a:solidFill>
              <a:srgbClr val="0058AB">
                <a:alpha val="100000"/>
              </a:srgbClr>
            </a:solidFill>
          </p:spPr>
          <p:txBody>
            <a:bodyPr/>
            <a:lstStyle/>
            <a:p/>
          </p:txBody>
        </p:sp>
        <p:sp>
          <p:nvSpPr>
            <p:cNvPr id="63" name="rc63"/>
            <p:cNvSpPr/>
            <p:nvPr/>
          </p:nvSpPr>
          <p:spPr>
            <a:xfrm>
              <a:off x="7032691" y="1649454"/>
              <a:ext cx="217589" cy="3341305"/>
            </a:xfrm>
            <a:prstGeom prst="rect">
              <a:avLst/>
            </a:prstGeom>
            <a:solidFill>
              <a:srgbClr val="0058AB">
                <a:alpha val="100000"/>
              </a:srgbClr>
            </a:solidFill>
          </p:spPr>
          <p:txBody>
            <a:bodyPr/>
            <a:lstStyle/>
            <a:p/>
          </p:txBody>
        </p:sp>
        <p:sp>
          <p:nvSpPr>
            <p:cNvPr id="64" name="rc64"/>
            <p:cNvSpPr/>
            <p:nvPr/>
          </p:nvSpPr>
          <p:spPr>
            <a:xfrm>
              <a:off x="8483291" y="3989984"/>
              <a:ext cx="217589" cy="1000775"/>
            </a:xfrm>
            <a:prstGeom prst="rect">
              <a:avLst/>
            </a:prstGeom>
            <a:solidFill>
              <a:srgbClr val="69DBFF">
                <a:alpha val="100000"/>
              </a:srgbClr>
            </a:solidFill>
          </p:spPr>
          <p:txBody>
            <a:bodyPr/>
            <a:lstStyle/>
            <a:p/>
          </p:txBody>
        </p:sp>
        <p:sp>
          <p:nvSpPr>
            <p:cNvPr id="65" name="pl65"/>
            <p:cNvSpPr/>
            <p:nvPr/>
          </p:nvSpPr>
          <p:spPr>
            <a:xfrm>
              <a:off x="6174420" y="2989209"/>
              <a:ext cx="2417666" cy="1000775"/>
            </a:xfrm>
            <a:custGeom>
              <a:avLst/>
              <a:pathLst>
                <a:path w="2417666" h="1000775">
                  <a:moveTo>
                    <a:pt x="0" y="0"/>
                  </a:moveTo>
                  <a:lnTo>
                    <a:pt x="241766" y="100077"/>
                  </a:lnTo>
                  <a:lnTo>
                    <a:pt x="483533" y="200155"/>
                  </a:lnTo>
                  <a:lnTo>
                    <a:pt x="725299" y="300232"/>
                  </a:lnTo>
                  <a:lnTo>
                    <a:pt x="967066" y="400310"/>
                  </a:lnTo>
                  <a:lnTo>
                    <a:pt x="1208833" y="500387"/>
                  </a:lnTo>
                  <a:lnTo>
                    <a:pt x="1450599" y="600465"/>
                  </a:lnTo>
                  <a:lnTo>
                    <a:pt x="1692366" y="700542"/>
                  </a:lnTo>
                  <a:lnTo>
                    <a:pt x="1934133" y="800620"/>
                  </a:lnTo>
                  <a:lnTo>
                    <a:pt x="2175899" y="900697"/>
                  </a:lnTo>
                  <a:lnTo>
                    <a:pt x="2417666" y="1000775"/>
                  </a:lnTo>
                </a:path>
              </a:pathLst>
            </a:custGeom>
            <a:ln w="13550" cap="flat">
              <a:solidFill>
                <a:srgbClr val="000000">
                  <a:alpha val="100000"/>
                </a:srgbClr>
              </a:solidFill>
              <a:prstDash val="solid"/>
              <a:round/>
            </a:ln>
          </p:spPr>
          <p:txBody>
            <a:bodyPr/>
            <a:lstStyle/>
            <a:p/>
          </p:txBody>
        </p:sp>
        <p:sp>
          <p:nvSpPr>
            <p:cNvPr id="66" name="pt66"/>
            <p:cNvSpPr/>
            <p:nvPr/>
          </p:nvSpPr>
          <p:spPr>
            <a:xfrm>
              <a:off x="6149594" y="29643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91360" y="30644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33127" y="31645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74894" y="32646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16660" y="33646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58427" y="34647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00193" y="35648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41960" y="36649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83727" y="37650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25493" y="38650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7260" y="39651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81088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79" name="tx79"/>
            <p:cNvSpPr/>
            <p:nvPr/>
          </p:nvSpPr>
          <p:spPr>
            <a:xfrm>
              <a:off x="508103" y="268843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0" name="tx80"/>
            <p:cNvSpPr/>
            <p:nvPr/>
          </p:nvSpPr>
          <p:spPr>
            <a:xfrm>
              <a:off x="508103" y="156598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1" name="tx81"/>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29600" y="5881714"/>
              <a:ext cx="201456" cy="201456"/>
            </a:xfrm>
            <a:prstGeom prst="rect">
              <a:avLst/>
            </a:prstGeom>
            <a:solidFill>
              <a:srgbClr val="0058AB">
                <a:alpha val="100000"/>
              </a:srgbClr>
            </a:solidFill>
          </p:spPr>
          <p:txBody>
            <a:bodyPr/>
            <a:lstStyle/>
            <a:p/>
          </p:txBody>
        </p:sp>
        <p:sp>
          <p:nvSpPr>
            <p:cNvPr id="110" name="rc110"/>
            <p:cNvSpPr/>
            <p:nvPr/>
          </p:nvSpPr>
          <p:spPr>
            <a:xfrm>
              <a:off x="4531686" y="5881714"/>
              <a:ext cx="201456" cy="201456"/>
            </a:xfrm>
            <a:prstGeom prst="rect">
              <a:avLst/>
            </a:prstGeom>
            <a:solidFill>
              <a:srgbClr val="69DBFF">
                <a:alpha val="100000"/>
              </a:srgbClr>
            </a:solidFill>
          </p:spPr>
          <p:txBody>
            <a:bodyPr/>
            <a:lstStyle/>
            <a:p/>
          </p:txBody>
        </p:sp>
        <p:sp>
          <p:nvSpPr>
            <p:cNvPr id="111" name="tx111"/>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64765" y="398022"/>
              <a:ext cx="60016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Lesotho</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109%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28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932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535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139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630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233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837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440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731088"/>
              <a:ext cx="249522" cy="1371608"/>
            </a:xfrm>
            <a:prstGeom prst="rect">
              <a:avLst/>
            </a:prstGeom>
            <a:solidFill>
              <a:srgbClr val="80BD41">
                <a:alpha val="100000"/>
              </a:srgbClr>
            </a:solidFill>
          </p:spPr>
          <p:txBody>
            <a:bodyPr/>
            <a:lstStyle/>
            <a:p/>
          </p:txBody>
        </p:sp>
        <p:sp>
          <p:nvSpPr>
            <p:cNvPr id="25" name="rc25"/>
            <p:cNvSpPr/>
            <p:nvPr/>
          </p:nvSpPr>
          <p:spPr>
            <a:xfrm>
              <a:off x="1296273" y="2526057"/>
              <a:ext cx="249522" cy="205031"/>
            </a:xfrm>
            <a:prstGeom prst="rect">
              <a:avLst/>
            </a:prstGeom>
            <a:solidFill>
              <a:srgbClr val="1CABE2">
                <a:alpha val="100000"/>
              </a:srgbClr>
            </a:solidFill>
          </p:spPr>
          <p:txBody>
            <a:bodyPr/>
            <a:lstStyle/>
            <a:p/>
          </p:txBody>
        </p:sp>
        <p:sp>
          <p:nvSpPr>
            <p:cNvPr id="26" name="rc26"/>
            <p:cNvSpPr/>
            <p:nvPr/>
          </p:nvSpPr>
          <p:spPr>
            <a:xfrm>
              <a:off x="1573521" y="2775763"/>
              <a:ext cx="249522" cy="1326933"/>
            </a:xfrm>
            <a:prstGeom prst="rect">
              <a:avLst/>
            </a:prstGeom>
            <a:solidFill>
              <a:srgbClr val="80BD41">
                <a:alpha val="100000"/>
              </a:srgbClr>
            </a:solidFill>
          </p:spPr>
          <p:txBody>
            <a:bodyPr/>
            <a:lstStyle/>
            <a:p/>
          </p:txBody>
        </p:sp>
        <p:sp>
          <p:nvSpPr>
            <p:cNvPr id="27" name="rc27"/>
            <p:cNvSpPr/>
            <p:nvPr/>
          </p:nvSpPr>
          <p:spPr>
            <a:xfrm>
              <a:off x="1573521" y="2503867"/>
              <a:ext cx="249522" cy="271895"/>
            </a:xfrm>
            <a:prstGeom prst="rect">
              <a:avLst/>
            </a:prstGeom>
            <a:solidFill>
              <a:srgbClr val="1CABE2">
                <a:alpha val="100000"/>
              </a:srgbClr>
            </a:solidFill>
          </p:spPr>
          <p:txBody>
            <a:bodyPr/>
            <a:lstStyle/>
            <a:p/>
          </p:txBody>
        </p:sp>
        <p:sp>
          <p:nvSpPr>
            <p:cNvPr id="28" name="rc28"/>
            <p:cNvSpPr/>
            <p:nvPr/>
          </p:nvSpPr>
          <p:spPr>
            <a:xfrm>
              <a:off x="1850769" y="2653277"/>
              <a:ext cx="249522" cy="1449419"/>
            </a:xfrm>
            <a:prstGeom prst="rect">
              <a:avLst/>
            </a:prstGeom>
            <a:solidFill>
              <a:srgbClr val="80BD41">
                <a:alpha val="100000"/>
              </a:srgbClr>
            </a:solidFill>
          </p:spPr>
          <p:txBody>
            <a:bodyPr/>
            <a:lstStyle/>
            <a:p/>
          </p:txBody>
        </p:sp>
        <p:sp>
          <p:nvSpPr>
            <p:cNvPr id="29" name="rc29"/>
            <p:cNvSpPr/>
            <p:nvPr/>
          </p:nvSpPr>
          <p:spPr>
            <a:xfrm>
              <a:off x="1850769" y="2473986"/>
              <a:ext cx="249522" cy="179291"/>
            </a:xfrm>
            <a:prstGeom prst="rect">
              <a:avLst/>
            </a:prstGeom>
            <a:solidFill>
              <a:srgbClr val="1CABE2">
                <a:alpha val="100000"/>
              </a:srgbClr>
            </a:solidFill>
          </p:spPr>
          <p:txBody>
            <a:bodyPr/>
            <a:lstStyle/>
            <a:p/>
          </p:txBody>
        </p:sp>
        <p:sp>
          <p:nvSpPr>
            <p:cNvPr id="30" name="rc30"/>
            <p:cNvSpPr/>
            <p:nvPr/>
          </p:nvSpPr>
          <p:spPr>
            <a:xfrm>
              <a:off x="2128016" y="2567477"/>
              <a:ext cx="249522" cy="1535219"/>
            </a:xfrm>
            <a:prstGeom prst="rect">
              <a:avLst/>
            </a:prstGeom>
            <a:solidFill>
              <a:srgbClr val="80BD41">
                <a:alpha val="100000"/>
              </a:srgbClr>
            </a:solidFill>
          </p:spPr>
          <p:txBody>
            <a:bodyPr/>
            <a:lstStyle/>
            <a:p/>
          </p:txBody>
        </p:sp>
        <p:sp>
          <p:nvSpPr>
            <p:cNvPr id="31" name="rc31"/>
            <p:cNvSpPr/>
            <p:nvPr/>
          </p:nvSpPr>
          <p:spPr>
            <a:xfrm>
              <a:off x="2128016" y="2486708"/>
              <a:ext cx="249522" cy="80769"/>
            </a:xfrm>
            <a:prstGeom prst="rect">
              <a:avLst/>
            </a:prstGeom>
            <a:solidFill>
              <a:srgbClr val="1CABE2">
                <a:alpha val="100000"/>
              </a:srgbClr>
            </a:solidFill>
          </p:spPr>
          <p:txBody>
            <a:bodyPr/>
            <a:lstStyle/>
            <a:p/>
          </p:txBody>
        </p:sp>
        <p:sp>
          <p:nvSpPr>
            <p:cNvPr id="32" name="rc32"/>
            <p:cNvSpPr/>
            <p:nvPr/>
          </p:nvSpPr>
          <p:spPr>
            <a:xfrm>
              <a:off x="2405264" y="2607714"/>
              <a:ext cx="249522" cy="1494982"/>
            </a:xfrm>
            <a:prstGeom prst="rect">
              <a:avLst/>
            </a:prstGeom>
            <a:solidFill>
              <a:srgbClr val="80BD41">
                <a:alpha val="100000"/>
              </a:srgbClr>
            </a:solidFill>
          </p:spPr>
          <p:txBody>
            <a:bodyPr/>
            <a:lstStyle/>
            <a:p/>
          </p:txBody>
        </p:sp>
        <p:sp>
          <p:nvSpPr>
            <p:cNvPr id="33" name="rc33"/>
            <p:cNvSpPr/>
            <p:nvPr/>
          </p:nvSpPr>
          <p:spPr>
            <a:xfrm>
              <a:off x="2405264" y="2529016"/>
              <a:ext cx="249522" cy="78698"/>
            </a:xfrm>
            <a:prstGeom prst="rect">
              <a:avLst/>
            </a:prstGeom>
            <a:solidFill>
              <a:srgbClr val="1CABE2">
                <a:alpha val="100000"/>
              </a:srgbClr>
            </a:solidFill>
          </p:spPr>
          <p:txBody>
            <a:bodyPr/>
            <a:lstStyle/>
            <a:p/>
          </p:txBody>
        </p:sp>
        <p:sp>
          <p:nvSpPr>
            <p:cNvPr id="34" name="rc34"/>
            <p:cNvSpPr/>
            <p:nvPr/>
          </p:nvSpPr>
          <p:spPr>
            <a:xfrm>
              <a:off x="2682512" y="2630200"/>
              <a:ext cx="249522" cy="1472496"/>
            </a:xfrm>
            <a:prstGeom prst="rect">
              <a:avLst/>
            </a:prstGeom>
            <a:solidFill>
              <a:srgbClr val="80BD41">
                <a:alpha val="100000"/>
              </a:srgbClr>
            </a:solidFill>
          </p:spPr>
          <p:txBody>
            <a:bodyPr/>
            <a:lstStyle/>
            <a:p/>
          </p:txBody>
        </p:sp>
        <p:sp>
          <p:nvSpPr>
            <p:cNvPr id="35" name="rc35"/>
            <p:cNvSpPr/>
            <p:nvPr/>
          </p:nvSpPr>
          <p:spPr>
            <a:xfrm>
              <a:off x="2682512" y="2552684"/>
              <a:ext cx="249522" cy="77515"/>
            </a:xfrm>
            <a:prstGeom prst="rect">
              <a:avLst/>
            </a:prstGeom>
            <a:solidFill>
              <a:srgbClr val="1CABE2">
                <a:alpha val="100000"/>
              </a:srgbClr>
            </a:solidFill>
          </p:spPr>
          <p:txBody>
            <a:bodyPr/>
            <a:lstStyle/>
            <a:p/>
          </p:txBody>
        </p:sp>
        <p:sp>
          <p:nvSpPr>
            <p:cNvPr id="36" name="rc36"/>
            <p:cNvSpPr/>
            <p:nvPr/>
          </p:nvSpPr>
          <p:spPr>
            <a:xfrm>
              <a:off x="2959759" y="2615999"/>
              <a:ext cx="249522" cy="1486698"/>
            </a:xfrm>
            <a:prstGeom prst="rect">
              <a:avLst/>
            </a:prstGeom>
            <a:solidFill>
              <a:srgbClr val="80BD41">
                <a:alpha val="100000"/>
              </a:srgbClr>
            </a:solidFill>
          </p:spPr>
          <p:txBody>
            <a:bodyPr/>
            <a:lstStyle/>
            <a:p/>
          </p:txBody>
        </p:sp>
        <p:sp>
          <p:nvSpPr>
            <p:cNvPr id="37" name="rc37"/>
            <p:cNvSpPr/>
            <p:nvPr/>
          </p:nvSpPr>
          <p:spPr>
            <a:xfrm>
              <a:off x="2959759" y="2554164"/>
              <a:ext cx="249522" cy="61834"/>
            </a:xfrm>
            <a:prstGeom prst="rect">
              <a:avLst/>
            </a:prstGeom>
            <a:solidFill>
              <a:srgbClr val="1CABE2">
                <a:alpha val="100000"/>
              </a:srgbClr>
            </a:solidFill>
          </p:spPr>
          <p:txBody>
            <a:bodyPr/>
            <a:lstStyle/>
            <a:p/>
          </p:txBody>
        </p:sp>
        <p:sp>
          <p:nvSpPr>
            <p:cNvPr id="38" name="rc38"/>
            <p:cNvSpPr/>
            <p:nvPr/>
          </p:nvSpPr>
          <p:spPr>
            <a:xfrm>
              <a:off x="3237007" y="2562448"/>
              <a:ext cx="249522" cy="1540249"/>
            </a:xfrm>
            <a:prstGeom prst="rect">
              <a:avLst/>
            </a:prstGeom>
            <a:solidFill>
              <a:srgbClr val="80BD41">
                <a:alpha val="100000"/>
              </a:srgbClr>
            </a:solidFill>
          </p:spPr>
          <p:txBody>
            <a:bodyPr/>
            <a:lstStyle/>
            <a:p/>
          </p:txBody>
        </p:sp>
        <p:sp>
          <p:nvSpPr>
            <p:cNvPr id="39" name="rc39"/>
            <p:cNvSpPr/>
            <p:nvPr/>
          </p:nvSpPr>
          <p:spPr>
            <a:xfrm>
              <a:off x="3237007" y="2498246"/>
              <a:ext cx="249522" cy="64201"/>
            </a:xfrm>
            <a:prstGeom prst="rect">
              <a:avLst/>
            </a:prstGeom>
            <a:solidFill>
              <a:srgbClr val="1CABE2">
                <a:alpha val="100000"/>
              </a:srgbClr>
            </a:solidFill>
          </p:spPr>
          <p:txBody>
            <a:bodyPr/>
            <a:lstStyle/>
            <a:p/>
          </p:txBody>
        </p:sp>
        <p:sp>
          <p:nvSpPr>
            <p:cNvPr id="40" name="rc40"/>
            <p:cNvSpPr/>
            <p:nvPr/>
          </p:nvSpPr>
          <p:spPr>
            <a:xfrm>
              <a:off x="3514255" y="2540554"/>
              <a:ext cx="249522" cy="1562142"/>
            </a:xfrm>
            <a:prstGeom prst="rect">
              <a:avLst/>
            </a:prstGeom>
            <a:solidFill>
              <a:srgbClr val="80BD41">
                <a:alpha val="100000"/>
              </a:srgbClr>
            </a:solidFill>
          </p:spPr>
          <p:txBody>
            <a:bodyPr/>
            <a:lstStyle/>
            <a:p/>
          </p:txBody>
        </p:sp>
        <p:sp>
          <p:nvSpPr>
            <p:cNvPr id="41" name="rc41"/>
            <p:cNvSpPr/>
            <p:nvPr/>
          </p:nvSpPr>
          <p:spPr>
            <a:xfrm>
              <a:off x="3514255" y="2475465"/>
              <a:ext cx="249522" cy="65089"/>
            </a:xfrm>
            <a:prstGeom prst="rect">
              <a:avLst/>
            </a:prstGeom>
            <a:solidFill>
              <a:srgbClr val="1CABE2">
                <a:alpha val="100000"/>
              </a:srgbClr>
            </a:solidFill>
          </p:spPr>
          <p:txBody>
            <a:bodyPr/>
            <a:lstStyle/>
            <a:p/>
          </p:txBody>
        </p:sp>
        <p:sp>
          <p:nvSpPr>
            <p:cNvPr id="42" name="rc42"/>
            <p:cNvSpPr/>
            <p:nvPr/>
          </p:nvSpPr>
          <p:spPr>
            <a:xfrm>
              <a:off x="3791502" y="2540850"/>
              <a:ext cx="249522" cy="1561846"/>
            </a:xfrm>
            <a:prstGeom prst="rect">
              <a:avLst/>
            </a:prstGeom>
            <a:solidFill>
              <a:srgbClr val="80BD41">
                <a:alpha val="100000"/>
              </a:srgbClr>
            </a:solidFill>
          </p:spPr>
          <p:txBody>
            <a:bodyPr/>
            <a:lstStyle/>
            <a:p/>
          </p:txBody>
        </p:sp>
        <p:sp>
          <p:nvSpPr>
            <p:cNvPr id="43" name="rc43"/>
            <p:cNvSpPr/>
            <p:nvPr/>
          </p:nvSpPr>
          <p:spPr>
            <a:xfrm>
              <a:off x="3791502" y="2475761"/>
              <a:ext cx="249522" cy="65089"/>
            </a:xfrm>
            <a:prstGeom prst="rect">
              <a:avLst/>
            </a:prstGeom>
            <a:solidFill>
              <a:srgbClr val="1CABE2">
                <a:alpha val="100000"/>
              </a:srgbClr>
            </a:solidFill>
          </p:spPr>
          <p:txBody>
            <a:bodyPr/>
            <a:lstStyle/>
            <a:p/>
          </p:txBody>
        </p:sp>
        <p:sp>
          <p:nvSpPr>
            <p:cNvPr id="44" name="rc44"/>
            <p:cNvSpPr/>
            <p:nvPr/>
          </p:nvSpPr>
          <p:spPr>
            <a:xfrm>
              <a:off x="4068750" y="2520140"/>
              <a:ext cx="249522" cy="1582557"/>
            </a:xfrm>
            <a:prstGeom prst="rect">
              <a:avLst/>
            </a:prstGeom>
            <a:solidFill>
              <a:srgbClr val="80BD41">
                <a:alpha val="100000"/>
              </a:srgbClr>
            </a:solidFill>
          </p:spPr>
          <p:txBody>
            <a:bodyPr/>
            <a:lstStyle/>
            <a:p/>
          </p:txBody>
        </p:sp>
        <p:sp>
          <p:nvSpPr>
            <p:cNvPr id="45" name="rc45"/>
            <p:cNvSpPr/>
            <p:nvPr/>
          </p:nvSpPr>
          <p:spPr>
            <a:xfrm>
              <a:off x="4068750" y="2471323"/>
              <a:ext cx="249522" cy="48816"/>
            </a:xfrm>
            <a:prstGeom prst="rect">
              <a:avLst/>
            </a:prstGeom>
            <a:solidFill>
              <a:srgbClr val="1CABE2">
                <a:alpha val="100000"/>
              </a:srgbClr>
            </a:solidFill>
          </p:spPr>
          <p:txBody>
            <a:bodyPr/>
            <a:lstStyle/>
            <a:p/>
          </p:txBody>
        </p:sp>
        <p:sp>
          <p:nvSpPr>
            <p:cNvPr id="46" name="rc46"/>
            <p:cNvSpPr/>
            <p:nvPr/>
          </p:nvSpPr>
          <p:spPr>
            <a:xfrm>
              <a:off x="4345998" y="2446471"/>
              <a:ext cx="249522" cy="1656226"/>
            </a:xfrm>
            <a:prstGeom prst="rect">
              <a:avLst/>
            </a:prstGeom>
            <a:solidFill>
              <a:srgbClr val="80BD41">
                <a:alpha val="100000"/>
              </a:srgbClr>
            </a:solidFill>
          </p:spPr>
          <p:txBody>
            <a:bodyPr/>
            <a:lstStyle/>
            <a:p/>
          </p:txBody>
        </p:sp>
        <p:sp>
          <p:nvSpPr>
            <p:cNvPr id="47" name="rc47"/>
            <p:cNvSpPr/>
            <p:nvPr/>
          </p:nvSpPr>
          <p:spPr>
            <a:xfrm>
              <a:off x="4345998" y="2395287"/>
              <a:ext cx="249522" cy="51183"/>
            </a:xfrm>
            <a:prstGeom prst="rect">
              <a:avLst/>
            </a:prstGeom>
            <a:solidFill>
              <a:srgbClr val="1CABE2">
                <a:alpha val="100000"/>
              </a:srgbClr>
            </a:solidFill>
          </p:spPr>
          <p:txBody>
            <a:bodyPr/>
            <a:lstStyle/>
            <a:p/>
          </p:txBody>
        </p:sp>
        <p:sp>
          <p:nvSpPr>
            <p:cNvPr id="48" name="rc48"/>
            <p:cNvSpPr/>
            <p:nvPr/>
          </p:nvSpPr>
          <p:spPr>
            <a:xfrm>
              <a:off x="4623245" y="2420731"/>
              <a:ext cx="249522" cy="1681966"/>
            </a:xfrm>
            <a:prstGeom prst="rect">
              <a:avLst/>
            </a:prstGeom>
            <a:solidFill>
              <a:srgbClr val="80BD41">
                <a:alpha val="100000"/>
              </a:srgbClr>
            </a:solidFill>
          </p:spPr>
          <p:txBody>
            <a:bodyPr/>
            <a:lstStyle/>
            <a:p/>
          </p:txBody>
        </p:sp>
        <p:sp>
          <p:nvSpPr>
            <p:cNvPr id="49" name="rc49"/>
            <p:cNvSpPr/>
            <p:nvPr/>
          </p:nvSpPr>
          <p:spPr>
            <a:xfrm>
              <a:off x="4623245" y="2386411"/>
              <a:ext cx="249522" cy="34319"/>
            </a:xfrm>
            <a:prstGeom prst="rect">
              <a:avLst/>
            </a:prstGeom>
            <a:solidFill>
              <a:srgbClr val="1CABE2">
                <a:alpha val="100000"/>
              </a:srgbClr>
            </a:solidFill>
          </p:spPr>
          <p:txBody>
            <a:bodyPr/>
            <a:lstStyle/>
            <a:p/>
          </p:txBody>
        </p:sp>
        <p:sp>
          <p:nvSpPr>
            <p:cNvPr id="50" name="rc50"/>
            <p:cNvSpPr/>
            <p:nvPr/>
          </p:nvSpPr>
          <p:spPr>
            <a:xfrm>
              <a:off x="4900493" y="2402683"/>
              <a:ext cx="249522" cy="1700013"/>
            </a:xfrm>
            <a:prstGeom prst="rect">
              <a:avLst/>
            </a:prstGeom>
            <a:solidFill>
              <a:srgbClr val="80BD41">
                <a:alpha val="100000"/>
              </a:srgbClr>
            </a:solidFill>
          </p:spPr>
          <p:txBody>
            <a:bodyPr/>
            <a:lstStyle/>
            <a:p/>
          </p:txBody>
        </p:sp>
        <p:sp>
          <p:nvSpPr>
            <p:cNvPr id="51" name="rc51"/>
            <p:cNvSpPr/>
            <p:nvPr/>
          </p:nvSpPr>
          <p:spPr>
            <a:xfrm>
              <a:off x="4900493" y="2368068"/>
              <a:ext cx="249522" cy="34615"/>
            </a:xfrm>
            <a:prstGeom prst="rect">
              <a:avLst/>
            </a:prstGeom>
            <a:solidFill>
              <a:srgbClr val="1CABE2">
                <a:alpha val="100000"/>
              </a:srgbClr>
            </a:solidFill>
          </p:spPr>
          <p:txBody>
            <a:bodyPr/>
            <a:lstStyle/>
            <a:p/>
          </p:txBody>
        </p:sp>
        <p:sp>
          <p:nvSpPr>
            <p:cNvPr id="52" name="rc52"/>
            <p:cNvSpPr/>
            <p:nvPr/>
          </p:nvSpPr>
          <p:spPr>
            <a:xfrm>
              <a:off x="5177741" y="2479015"/>
              <a:ext cx="249522" cy="1623681"/>
            </a:xfrm>
            <a:prstGeom prst="rect">
              <a:avLst/>
            </a:prstGeom>
            <a:solidFill>
              <a:srgbClr val="80BD41">
                <a:alpha val="100000"/>
              </a:srgbClr>
            </a:solidFill>
          </p:spPr>
          <p:txBody>
            <a:bodyPr/>
            <a:lstStyle/>
            <a:p/>
          </p:txBody>
        </p:sp>
        <p:sp>
          <p:nvSpPr>
            <p:cNvPr id="53" name="rc53"/>
            <p:cNvSpPr/>
            <p:nvPr/>
          </p:nvSpPr>
          <p:spPr>
            <a:xfrm>
              <a:off x="5177741" y="2375464"/>
              <a:ext cx="249522" cy="103551"/>
            </a:xfrm>
            <a:prstGeom prst="rect">
              <a:avLst/>
            </a:prstGeom>
            <a:solidFill>
              <a:srgbClr val="1CABE2">
                <a:alpha val="100000"/>
              </a:srgbClr>
            </a:solidFill>
          </p:spPr>
          <p:txBody>
            <a:bodyPr/>
            <a:lstStyle/>
            <a:p/>
          </p:txBody>
        </p:sp>
        <p:sp>
          <p:nvSpPr>
            <p:cNvPr id="54" name="rc54"/>
            <p:cNvSpPr/>
            <p:nvPr/>
          </p:nvSpPr>
          <p:spPr>
            <a:xfrm>
              <a:off x="5454988" y="2563335"/>
              <a:ext cx="249522" cy="1539361"/>
            </a:xfrm>
            <a:prstGeom prst="rect">
              <a:avLst/>
            </a:prstGeom>
            <a:solidFill>
              <a:srgbClr val="80BD41">
                <a:alpha val="100000"/>
              </a:srgbClr>
            </a:solidFill>
          </p:spPr>
          <p:txBody>
            <a:bodyPr/>
            <a:lstStyle/>
            <a:p/>
          </p:txBody>
        </p:sp>
        <p:sp>
          <p:nvSpPr>
            <p:cNvPr id="55" name="rc55"/>
            <p:cNvSpPr/>
            <p:nvPr/>
          </p:nvSpPr>
          <p:spPr>
            <a:xfrm>
              <a:off x="5454988" y="2373097"/>
              <a:ext cx="249522" cy="190238"/>
            </a:xfrm>
            <a:prstGeom prst="rect">
              <a:avLst/>
            </a:prstGeom>
            <a:solidFill>
              <a:srgbClr val="1CABE2">
                <a:alpha val="100000"/>
              </a:srgbClr>
            </a:solidFill>
          </p:spPr>
          <p:txBody>
            <a:bodyPr/>
            <a:lstStyle/>
            <a:p/>
          </p:txBody>
        </p:sp>
        <p:sp>
          <p:nvSpPr>
            <p:cNvPr id="56" name="rc56"/>
            <p:cNvSpPr/>
            <p:nvPr/>
          </p:nvSpPr>
          <p:spPr>
            <a:xfrm>
              <a:off x="5732236" y="2504459"/>
              <a:ext cx="249522" cy="1598237"/>
            </a:xfrm>
            <a:prstGeom prst="rect">
              <a:avLst/>
            </a:prstGeom>
            <a:solidFill>
              <a:srgbClr val="80BD41">
                <a:alpha val="100000"/>
              </a:srgbClr>
            </a:solidFill>
          </p:spPr>
          <p:txBody>
            <a:bodyPr/>
            <a:lstStyle/>
            <a:p/>
          </p:txBody>
        </p:sp>
        <p:sp>
          <p:nvSpPr>
            <p:cNvPr id="57" name="rc57"/>
            <p:cNvSpPr/>
            <p:nvPr/>
          </p:nvSpPr>
          <p:spPr>
            <a:xfrm>
              <a:off x="5732236" y="2365405"/>
              <a:ext cx="249522" cy="139054"/>
            </a:xfrm>
            <a:prstGeom prst="rect">
              <a:avLst/>
            </a:prstGeom>
            <a:solidFill>
              <a:srgbClr val="1CABE2">
                <a:alpha val="100000"/>
              </a:srgbClr>
            </a:solidFill>
          </p:spPr>
          <p:txBody>
            <a:bodyPr/>
            <a:lstStyle/>
            <a:p/>
          </p:txBody>
        </p:sp>
        <p:sp>
          <p:nvSpPr>
            <p:cNvPr id="58" name="rc58"/>
            <p:cNvSpPr/>
            <p:nvPr/>
          </p:nvSpPr>
          <p:spPr>
            <a:xfrm>
              <a:off x="6009484" y="2505347"/>
              <a:ext cx="249522" cy="1597350"/>
            </a:xfrm>
            <a:prstGeom prst="rect">
              <a:avLst/>
            </a:prstGeom>
            <a:solidFill>
              <a:srgbClr val="80BD41">
                <a:alpha val="100000"/>
              </a:srgbClr>
            </a:solidFill>
          </p:spPr>
          <p:txBody>
            <a:bodyPr/>
            <a:lstStyle/>
            <a:p/>
          </p:txBody>
        </p:sp>
        <p:sp>
          <p:nvSpPr>
            <p:cNvPr id="59" name="rc59"/>
            <p:cNvSpPr/>
            <p:nvPr/>
          </p:nvSpPr>
          <p:spPr>
            <a:xfrm>
              <a:off x="6009484" y="2385227"/>
              <a:ext cx="249522" cy="120119"/>
            </a:xfrm>
            <a:prstGeom prst="rect">
              <a:avLst/>
            </a:prstGeom>
            <a:solidFill>
              <a:srgbClr val="1CABE2">
                <a:alpha val="100000"/>
              </a:srgbClr>
            </a:solidFill>
          </p:spPr>
          <p:txBody>
            <a:bodyPr/>
            <a:lstStyle/>
            <a:p/>
          </p:txBody>
        </p:sp>
        <p:sp>
          <p:nvSpPr>
            <p:cNvPr id="60" name="rc60"/>
            <p:cNvSpPr/>
            <p:nvPr/>
          </p:nvSpPr>
          <p:spPr>
            <a:xfrm>
              <a:off x="6286731" y="2535229"/>
              <a:ext cx="249522" cy="1567468"/>
            </a:xfrm>
            <a:prstGeom prst="rect">
              <a:avLst/>
            </a:prstGeom>
            <a:solidFill>
              <a:srgbClr val="80BD41">
                <a:alpha val="100000"/>
              </a:srgbClr>
            </a:solidFill>
          </p:spPr>
          <p:txBody>
            <a:bodyPr/>
            <a:lstStyle/>
            <a:p/>
          </p:txBody>
        </p:sp>
        <p:sp>
          <p:nvSpPr>
            <p:cNvPr id="61" name="rc61"/>
            <p:cNvSpPr/>
            <p:nvPr/>
          </p:nvSpPr>
          <p:spPr>
            <a:xfrm>
              <a:off x="6286731" y="2417180"/>
              <a:ext cx="249522" cy="118048"/>
            </a:xfrm>
            <a:prstGeom prst="rect">
              <a:avLst/>
            </a:prstGeom>
            <a:solidFill>
              <a:srgbClr val="1CABE2">
                <a:alpha val="100000"/>
              </a:srgbClr>
            </a:solidFill>
          </p:spPr>
          <p:txBody>
            <a:bodyPr/>
            <a:lstStyle/>
            <a:p/>
          </p:txBody>
        </p:sp>
        <p:sp>
          <p:nvSpPr>
            <p:cNvPr id="62" name="rc62"/>
            <p:cNvSpPr/>
            <p:nvPr/>
          </p:nvSpPr>
          <p:spPr>
            <a:xfrm>
              <a:off x="6563979" y="2586117"/>
              <a:ext cx="249522" cy="1516580"/>
            </a:xfrm>
            <a:prstGeom prst="rect">
              <a:avLst/>
            </a:prstGeom>
            <a:solidFill>
              <a:srgbClr val="80BD41">
                <a:alpha val="100000"/>
              </a:srgbClr>
            </a:solidFill>
          </p:spPr>
          <p:txBody>
            <a:bodyPr/>
            <a:lstStyle/>
            <a:p/>
          </p:txBody>
        </p:sp>
        <p:sp>
          <p:nvSpPr>
            <p:cNvPr id="63" name="rc63"/>
            <p:cNvSpPr/>
            <p:nvPr/>
          </p:nvSpPr>
          <p:spPr>
            <a:xfrm>
              <a:off x="6563979" y="2454163"/>
              <a:ext cx="249522" cy="131953"/>
            </a:xfrm>
            <a:prstGeom prst="rect">
              <a:avLst/>
            </a:prstGeom>
            <a:solidFill>
              <a:srgbClr val="1CABE2">
                <a:alpha val="100000"/>
              </a:srgbClr>
            </a:solidFill>
          </p:spPr>
          <p:txBody>
            <a:bodyPr/>
            <a:lstStyle/>
            <a:p/>
          </p:txBody>
        </p:sp>
        <p:sp>
          <p:nvSpPr>
            <p:cNvPr id="64" name="rc64"/>
            <p:cNvSpPr/>
            <p:nvPr/>
          </p:nvSpPr>
          <p:spPr>
            <a:xfrm>
              <a:off x="6841227" y="2598543"/>
              <a:ext cx="249522" cy="1504154"/>
            </a:xfrm>
            <a:prstGeom prst="rect">
              <a:avLst/>
            </a:prstGeom>
            <a:solidFill>
              <a:srgbClr val="80BD41">
                <a:alpha val="100000"/>
              </a:srgbClr>
            </a:solidFill>
          </p:spPr>
          <p:txBody>
            <a:bodyPr/>
            <a:lstStyle/>
            <a:p/>
          </p:txBody>
        </p:sp>
        <p:sp>
          <p:nvSpPr>
            <p:cNvPr id="65" name="rc65"/>
            <p:cNvSpPr/>
            <p:nvPr/>
          </p:nvSpPr>
          <p:spPr>
            <a:xfrm>
              <a:off x="6841227" y="2485228"/>
              <a:ext cx="249522" cy="113314"/>
            </a:xfrm>
            <a:prstGeom prst="rect">
              <a:avLst/>
            </a:prstGeom>
            <a:solidFill>
              <a:srgbClr val="1CABE2">
                <a:alpha val="100000"/>
              </a:srgbClr>
            </a:solidFill>
          </p:spPr>
          <p:txBody>
            <a:bodyPr/>
            <a:lstStyle/>
            <a:p/>
          </p:txBody>
        </p:sp>
        <p:sp>
          <p:nvSpPr>
            <p:cNvPr id="66" name="rc66"/>
            <p:cNvSpPr/>
            <p:nvPr/>
          </p:nvSpPr>
          <p:spPr>
            <a:xfrm>
              <a:off x="7118474" y="2591738"/>
              <a:ext cx="249522" cy="1510958"/>
            </a:xfrm>
            <a:prstGeom prst="rect">
              <a:avLst/>
            </a:prstGeom>
            <a:solidFill>
              <a:srgbClr val="80BD41">
                <a:alpha val="100000"/>
              </a:srgbClr>
            </a:solidFill>
          </p:spPr>
          <p:txBody>
            <a:bodyPr/>
            <a:lstStyle/>
            <a:p/>
          </p:txBody>
        </p:sp>
        <p:sp>
          <p:nvSpPr>
            <p:cNvPr id="67" name="rc67"/>
            <p:cNvSpPr/>
            <p:nvPr/>
          </p:nvSpPr>
          <p:spPr>
            <a:xfrm>
              <a:off x="7118474" y="2512152"/>
              <a:ext cx="249522" cy="79586"/>
            </a:xfrm>
            <a:prstGeom prst="rect">
              <a:avLst/>
            </a:prstGeom>
            <a:solidFill>
              <a:srgbClr val="1CABE2">
                <a:alpha val="100000"/>
              </a:srgbClr>
            </a:solidFill>
          </p:spPr>
          <p:txBody>
            <a:bodyPr/>
            <a:lstStyle/>
            <a:p/>
          </p:txBody>
        </p:sp>
        <p:sp>
          <p:nvSpPr>
            <p:cNvPr id="68" name="rc68"/>
            <p:cNvSpPr/>
            <p:nvPr/>
          </p:nvSpPr>
          <p:spPr>
            <a:xfrm>
              <a:off x="7395722" y="2621028"/>
              <a:ext cx="249522" cy="1481668"/>
            </a:xfrm>
            <a:prstGeom prst="rect">
              <a:avLst/>
            </a:prstGeom>
            <a:solidFill>
              <a:srgbClr val="80BD41">
                <a:alpha val="100000"/>
              </a:srgbClr>
            </a:solidFill>
          </p:spPr>
          <p:txBody>
            <a:bodyPr/>
            <a:lstStyle/>
            <a:p/>
          </p:txBody>
        </p:sp>
        <p:sp>
          <p:nvSpPr>
            <p:cNvPr id="69" name="rc69"/>
            <p:cNvSpPr/>
            <p:nvPr/>
          </p:nvSpPr>
          <p:spPr>
            <a:xfrm>
              <a:off x="7395722" y="2526353"/>
              <a:ext cx="249522" cy="94675"/>
            </a:xfrm>
            <a:prstGeom prst="rect">
              <a:avLst/>
            </a:prstGeom>
            <a:solidFill>
              <a:srgbClr val="1CABE2">
                <a:alpha val="100000"/>
              </a:srgbClr>
            </a:solidFill>
          </p:spPr>
          <p:txBody>
            <a:bodyPr/>
            <a:lstStyle/>
            <a:p/>
          </p:txBody>
        </p:sp>
        <p:sp>
          <p:nvSpPr>
            <p:cNvPr id="70" name="rc70"/>
            <p:cNvSpPr/>
            <p:nvPr/>
          </p:nvSpPr>
          <p:spPr>
            <a:xfrm>
              <a:off x="7672970" y="2684046"/>
              <a:ext cx="249522" cy="1418650"/>
            </a:xfrm>
            <a:prstGeom prst="rect">
              <a:avLst/>
            </a:prstGeom>
            <a:solidFill>
              <a:srgbClr val="80BD41">
                <a:alpha val="100000"/>
              </a:srgbClr>
            </a:solidFill>
          </p:spPr>
          <p:txBody>
            <a:bodyPr/>
            <a:lstStyle/>
            <a:p/>
          </p:txBody>
        </p:sp>
        <p:sp>
          <p:nvSpPr>
            <p:cNvPr id="71" name="rc71"/>
            <p:cNvSpPr/>
            <p:nvPr/>
          </p:nvSpPr>
          <p:spPr>
            <a:xfrm>
              <a:off x="7672970" y="2526353"/>
              <a:ext cx="249522" cy="157693"/>
            </a:xfrm>
            <a:prstGeom prst="rect">
              <a:avLst/>
            </a:prstGeom>
            <a:solidFill>
              <a:srgbClr val="1CABE2">
                <a:alpha val="100000"/>
              </a:srgbClr>
            </a:solidFill>
          </p:spPr>
          <p:txBody>
            <a:bodyPr/>
            <a:lstStyle/>
            <a:p/>
          </p:txBody>
        </p:sp>
        <p:sp>
          <p:nvSpPr>
            <p:cNvPr id="72" name="rc72"/>
            <p:cNvSpPr/>
            <p:nvPr/>
          </p:nvSpPr>
          <p:spPr>
            <a:xfrm>
              <a:off x="7950217" y="2750023"/>
              <a:ext cx="249522" cy="1352673"/>
            </a:xfrm>
            <a:prstGeom prst="rect">
              <a:avLst/>
            </a:prstGeom>
            <a:solidFill>
              <a:srgbClr val="80BD41">
                <a:alpha val="100000"/>
              </a:srgbClr>
            </a:solidFill>
          </p:spPr>
          <p:txBody>
            <a:bodyPr/>
            <a:lstStyle/>
            <a:p/>
          </p:txBody>
        </p:sp>
        <p:sp>
          <p:nvSpPr>
            <p:cNvPr id="73" name="rc73"/>
            <p:cNvSpPr/>
            <p:nvPr/>
          </p:nvSpPr>
          <p:spPr>
            <a:xfrm>
              <a:off x="7950217" y="2529903"/>
              <a:ext cx="249522" cy="220120"/>
            </a:xfrm>
            <a:prstGeom prst="rect">
              <a:avLst/>
            </a:prstGeom>
            <a:solidFill>
              <a:srgbClr val="1CABE2">
                <a:alpha val="100000"/>
              </a:srgbClr>
            </a:solidFill>
          </p:spPr>
          <p:txBody>
            <a:bodyPr/>
            <a:lstStyle/>
            <a:p/>
          </p:txBody>
        </p:sp>
        <p:sp>
          <p:nvSpPr>
            <p:cNvPr id="74" name="pl74"/>
            <p:cNvSpPr/>
            <p:nvPr/>
          </p:nvSpPr>
          <p:spPr>
            <a:xfrm>
              <a:off x="1421035" y="1265506"/>
              <a:ext cx="6653943" cy="434263"/>
            </a:xfrm>
            <a:custGeom>
              <a:avLst/>
              <a:pathLst>
                <a:path w="6653943" h="434263">
                  <a:moveTo>
                    <a:pt x="0" y="318460"/>
                  </a:moveTo>
                  <a:lnTo>
                    <a:pt x="277247" y="434263"/>
                  </a:lnTo>
                  <a:lnTo>
                    <a:pt x="554495" y="260558"/>
                  </a:lnTo>
                  <a:lnTo>
                    <a:pt x="831742" y="86852"/>
                  </a:lnTo>
                  <a:lnTo>
                    <a:pt x="1108990" y="86852"/>
                  </a:lnTo>
                  <a:lnTo>
                    <a:pt x="1386238" y="86852"/>
                  </a:lnTo>
                  <a:lnTo>
                    <a:pt x="1663485" y="57901"/>
                  </a:lnTo>
                  <a:lnTo>
                    <a:pt x="1940733" y="57901"/>
                  </a:lnTo>
                  <a:lnTo>
                    <a:pt x="2217981" y="57901"/>
                  </a:lnTo>
                  <a:lnTo>
                    <a:pt x="2495228" y="57901"/>
                  </a:lnTo>
                  <a:lnTo>
                    <a:pt x="2772476" y="28950"/>
                  </a:lnTo>
                  <a:lnTo>
                    <a:pt x="3049724" y="28950"/>
                  </a:lnTo>
                  <a:lnTo>
                    <a:pt x="3326971" y="0"/>
                  </a:lnTo>
                  <a:lnTo>
                    <a:pt x="3604219" y="0"/>
                  </a:lnTo>
                  <a:lnTo>
                    <a:pt x="3881467" y="115803"/>
                  </a:lnTo>
                  <a:lnTo>
                    <a:pt x="4158714" y="260558"/>
                  </a:lnTo>
                  <a:lnTo>
                    <a:pt x="4435962" y="173705"/>
                  </a:lnTo>
                  <a:lnTo>
                    <a:pt x="4713210" y="144754"/>
                  </a:lnTo>
                  <a:lnTo>
                    <a:pt x="4990457" y="144754"/>
                  </a:lnTo>
                  <a:lnTo>
                    <a:pt x="5267705" y="173705"/>
                  </a:lnTo>
                  <a:lnTo>
                    <a:pt x="5544953" y="144754"/>
                  </a:lnTo>
                  <a:lnTo>
                    <a:pt x="5822200" y="86852"/>
                  </a:lnTo>
                  <a:lnTo>
                    <a:pt x="6099448" y="115803"/>
                  </a:lnTo>
                  <a:lnTo>
                    <a:pt x="6376696" y="231607"/>
                  </a:lnTo>
                  <a:lnTo>
                    <a:pt x="6653943" y="34741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1329607" y="23900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86" name="tx86"/>
            <p:cNvSpPr/>
            <p:nvPr/>
          </p:nvSpPr>
          <p:spPr>
            <a:xfrm>
              <a:off x="2715845" y="24167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87" name="tx87"/>
            <p:cNvSpPr/>
            <p:nvPr/>
          </p:nvSpPr>
          <p:spPr>
            <a:xfrm>
              <a:off x="4102084" y="23353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88" name="tx88"/>
            <p:cNvSpPr/>
            <p:nvPr/>
          </p:nvSpPr>
          <p:spPr>
            <a:xfrm>
              <a:off x="5488322" y="22371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89" name="tx89"/>
            <p:cNvSpPr/>
            <p:nvPr/>
          </p:nvSpPr>
          <p:spPr>
            <a:xfrm>
              <a:off x="6597312" y="231938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55.7</a:t>
              </a:r>
            </a:p>
          </p:txBody>
        </p:sp>
        <p:sp>
          <p:nvSpPr>
            <p:cNvPr id="90" name="tx90"/>
            <p:cNvSpPr/>
            <p:nvPr/>
          </p:nvSpPr>
          <p:spPr>
            <a:xfrm>
              <a:off x="6874560" y="234987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54.7</a:t>
              </a:r>
            </a:p>
          </p:txBody>
        </p:sp>
        <p:sp>
          <p:nvSpPr>
            <p:cNvPr id="91" name="tx91"/>
            <p:cNvSpPr/>
            <p:nvPr/>
          </p:nvSpPr>
          <p:spPr>
            <a:xfrm>
              <a:off x="7151808" y="23761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a:t>
              </a:r>
            </a:p>
          </p:txBody>
        </p:sp>
        <p:sp>
          <p:nvSpPr>
            <p:cNvPr id="92" name="tx92"/>
            <p:cNvSpPr/>
            <p:nvPr/>
          </p:nvSpPr>
          <p:spPr>
            <a:xfrm>
              <a:off x="7429055" y="23903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93" name="tx93"/>
            <p:cNvSpPr/>
            <p:nvPr/>
          </p:nvSpPr>
          <p:spPr>
            <a:xfrm>
              <a:off x="7706303" y="23906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94" name="tx94"/>
            <p:cNvSpPr/>
            <p:nvPr/>
          </p:nvSpPr>
          <p:spPr>
            <a:xfrm>
              <a:off x="7983551" y="23939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53.2</a:t>
              </a:r>
            </a:p>
          </p:txBody>
        </p:sp>
        <p:sp>
          <p:nvSpPr>
            <p:cNvPr id="95" name="pl95"/>
            <p:cNvSpPr/>
            <p:nvPr/>
          </p:nvSpPr>
          <p:spPr>
            <a:xfrm>
              <a:off x="1421035"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3818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46.4</a:t>
              </a:r>
            </a:p>
          </p:txBody>
        </p:sp>
        <p:sp>
          <p:nvSpPr>
            <p:cNvPr id="106" name="tx106"/>
            <p:cNvSpPr/>
            <p:nvPr/>
          </p:nvSpPr>
          <p:spPr>
            <a:xfrm>
              <a:off x="1355732" y="25935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07" name="tx107"/>
            <p:cNvSpPr/>
            <p:nvPr/>
          </p:nvSpPr>
          <p:spPr>
            <a:xfrm>
              <a:off x="2715845" y="33314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08" name="tx108"/>
            <p:cNvSpPr/>
            <p:nvPr/>
          </p:nvSpPr>
          <p:spPr>
            <a:xfrm>
              <a:off x="2741971" y="25563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09" name="tx109"/>
            <p:cNvSpPr/>
            <p:nvPr/>
          </p:nvSpPr>
          <p:spPr>
            <a:xfrm>
              <a:off x="4102084" y="32763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a:t>
              </a:r>
            </a:p>
          </p:txBody>
        </p:sp>
        <p:sp>
          <p:nvSpPr>
            <p:cNvPr id="110" name="tx110"/>
            <p:cNvSpPr/>
            <p:nvPr/>
          </p:nvSpPr>
          <p:spPr>
            <a:xfrm>
              <a:off x="4128209" y="24606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1" name="tx111"/>
            <p:cNvSpPr/>
            <p:nvPr/>
          </p:nvSpPr>
          <p:spPr>
            <a:xfrm>
              <a:off x="5527499" y="329796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2" name="tx112"/>
            <p:cNvSpPr/>
            <p:nvPr/>
          </p:nvSpPr>
          <p:spPr>
            <a:xfrm>
              <a:off x="5514447" y="24331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3" name="tx113"/>
            <p:cNvSpPr/>
            <p:nvPr/>
          </p:nvSpPr>
          <p:spPr>
            <a:xfrm>
              <a:off x="6597312" y="33093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51.3</a:t>
              </a:r>
            </a:p>
          </p:txBody>
        </p:sp>
        <p:sp>
          <p:nvSpPr>
            <p:cNvPr id="114" name="tx114"/>
            <p:cNvSpPr/>
            <p:nvPr/>
          </p:nvSpPr>
          <p:spPr>
            <a:xfrm>
              <a:off x="6623438" y="248536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5" name="tx115"/>
            <p:cNvSpPr/>
            <p:nvPr/>
          </p:nvSpPr>
          <p:spPr>
            <a:xfrm>
              <a:off x="6874560" y="33155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50.8</a:t>
              </a:r>
            </a:p>
          </p:txBody>
        </p:sp>
        <p:sp>
          <p:nvSpPr>
            <p:cNvPr id="116" name="tx116"/>
            <p:cNvSpPr/>
            <p:nvPr/>
          </p:nvSpPr>
          <p:spPr>
            <a:xfrm>
              <a:off x="6900686" y="250679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7" name="tx117"/>
            <p:cNvSpPr/>
            <p:nvPr/>
          </p:nvSpPr>
          <p:spPr>
            <a:xfrm>
              <a:off x="7151808" y="33121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51.1</a:t>
              </a:r>
            </a:p>
          </p:txBody>
        </p:sp>
        <p:sp>
          <p:nvSpPr>
            <p:cNvPr id="118" name="tx118"/>
            <p:cNvSpPr/>
            <p:nvPr/>
          </p:nvSpPr>
          <p:spPr>
            <a:xfrm>
              <a:off x="7177933" y="25180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9" name="tx119"/>
            <p:cNvSpPr/>
            <p:nvPr/>
          </p:nvSpPr>
          <p:spPr>
            <a:xfrm>
              <a:off x="7429055" y="33268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a:t>
              </a:r>
            </a:p>
          </p:txBody>
        </p:sp>
        <p:sp>
          <p:nvSpPr>
            <p:cNvPr id="120" name="tx120"/>
            <p:cNvSpPr/>
            <p:nvPr/>
          </p:nvSpPr>
          <p:spPr>
            <a:xfrm>
              <a:off x="7455181" y="25385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1" name="tx121"/>
            <p:cNvSpPr/>
            <p:nvPr/>
          </p:nvSpPr>
          <p:spPr>
            <a:xfrm>
              <a:off x="7745480" y="335832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2" name="tx122"/>
            <p:cNvSpPr/>
            <p:nvPr/>
          </p:nvSpPr>
          <p:spPr>
            <a:xfrm>
              <a:off x="7732429" y="257010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3" name="tx123"/>
            <p:cNvSpPr/>
            <p:nvPr/>
          </p:nvSpPr>
          <p:spPr>
            <a:xfrm>
              <a:off x="7983551" y="339158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45.7</a:t>
              </a:r>
            </a:p>
          </p:txBody>
        </p:sp>
        <p:sp>
          <p:nvSpPr>
            <p:cNvPr id="124" name="tx124"/>
            <p:cNvSpPr/>
            <p:nvPr/>
          </p:nvSpPr>
          <p:spPr>
            <a:xfrm>
              <a:off x="8009676" y="260633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3109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733081" y="25712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733081" y="183333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655386" y="10919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149140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Lesotho, 2000-2024</a:t>
              </a:r>
            </a:p>
          </p:txBody>
        </p:sp>
        <p:sp>
          <p:nvSpPr>
            <p:cNvPr id="155" name="pl155"/>
            <p:cNvSpPr/>
            <p:nvPr/>
          </p:nvSpPr>
          <p:spPr>
            <a:xfrm>
              <a:off x="24762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8361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1960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6561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0161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760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048468" cy="167191"/>
            </a:xfrm>
            <a:prstGeom prst="rect">
              <a:avLst/>
            </a:prstGeom>
            <a:solidFill>
              <a:srgbClr val="80BD41">
                <a:alpha val="100000"/>
              </a:srgbClr>
            </a:solidFill>
          </p:spPr>
          <p:txBody>
            <a:bodyPr/>
            <a:lstStyle/>
            <a:p/>
          </p:txBody>
        </p:sp>
        <p:sp>
          <p:nvSpPr>
            <p:cNvPr id="166" name="rc166"/>
            <p:cNvSpPr/>
            <p:nvPr/>
          </p:nvSpPr>
          <p:spPr>
            <a:xfrm>
              <a:off x="7344742" y="5889059"/>
              <a:ext cx="526261" cy="167191"/>
            </a:xfrm>
            <a:prstGeom prst="rect">
              <a:avLst/>
            </a:prstGeom>
            <a:solidFill>
              <a:srgbClr val="1CABE2">
                <a:alpha val="100000"/>
              </a:srgbClr>
            </a:solidFill>
          </p:spPr>
          <p:txBody>
            <a:bodyPr/>
            <a:lstStyle/>
            <a:p/>
          </p:txBody>
        </p:sp>
        <p:sp>
          <p:nvSpPr>
            <p:cNvPr id="167" name="rc167"/>
            <p:cNvSpPr/>
            <p:nvPr/>
          </p:nvSpPr>
          <p:spPr>
            <a:xfrm>
              <a:off x="1296273" y="5680069"/>
              <a:ext cx="5657902" cy="167191"/>
            </a:xfrm>
            <a:prstGeom prst="rect">
              <a:avLst/>
            </a:prstGeom>
            <a:solidFill>
              <a:srgbClr val="80BD41">
                <a:alpha val="100000"/>
              </a:srgbClr>
            </a:solidFill>
          </p:spPr>
          <p:txBody>
            <a:bodyPr/>
            <a:lstStyle/>
            <a:p/>
          </p:txBody>
        </p:sp>
        <p:sp>
          <p:nvSpPr>
            <p:cNvPr id="168" name="rc168"/>
            <p:cNvSpPr/>
            <p:nvPr/>
          </p:nvSpPr>
          <p:spPr>
            <a:xfrm>
              <a:off x="6954176" y="5680069"/>
              <a:ext cx="628918" cy="167191"/>
            </a:xfrm>
            <a:prstGeom prst="rect">
              <a:avLst/>
            </a:prstGeom>
            <a:solidFill>
              <a:srgbClr val="1CABE2">
                <a:alpha val="100000"/>
              </a:srgbClr>
            </a:solidFill>
          </p:spPr>
          <p:txBody>
            <a:bodyPr/>
            <a:lstStyle/>
            <a:p/>
          </p:txBody>
        </p:sp>
        <p:sp>
          <p:nvSpPr>
            <p:cNvPr id="169" name="rc169"/>
            <p:cNvSpPr/>
            <p:nvPr/>
          </p:nvSpPr>
          <p:spPr>
            <a:xfrm>
              <a:off x="1296273" y="5471080"/>
              <a:ext cx="5394771" cy="167191"/>
            </a:xfrm>
            <a:prstGeom prst="rect">
              <a:avLst/>
            </a:prstGeom>
            <a:solidFill>
              <a:srgbClr val="80BD41">
                <a:alpha val="100000"/>
              </a:srgbClr>
            </a:solidFill>
          </p:spPr>
          <p:txBody>
            <a:bodyPr/>
            <a:lstStyle/>
            <a:p/>
          </p:txBody>
        </p:sp>
        <p:sp>
          <p:nvSpPr>
            <p:cNvPr id="170" name="rc170"/>
            <p:cNvSpPr/>
            <p:nvPr/>
          </p:nvSpPr>
          <p:spPr>
            <a:xfrm>
              <a:off x="6691045" y="5471080"/>
              <a:ext cx="877889" cy="167191"/>
            </a:xfrm>
            <a:prstGeom prst="rect">
              <a:avLst/>
            </a:prstGeom>
            <a:solidFill>
              <a:srgbClr val="1CABE2">
                <a:alpha val="100000"/>
              </a:srgbClr>
            </a:solidFill>
          </p:spPr>
          <p:txBody>
            <a:bodyPr/>
            <a:lstStyle/>
            <a:p/>
          </p:txBody>
        </p:sp>
        <p:sp>
          <p:nvSpPr>
            <p:cNvPr id="171" name="tx171"/>
            <p:cNvSpPr/>
            <p:nvPr/>
          </p:nvSpPr>
          <p:spPr>
            <a:xfrm>
              <a:off x="8087213"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55.7</a:t>
              </a:r>
            </a:p>
          </p:txBody>
        </p:sp>
        <p:sp>
          <p:nvSpPr>
            <p:cNvPr id="172" name="tx172"/>
            <p:cNvSpPr/>
            <p:nvPr/>
          </p:nvSpPr>
          <p:spPr>
            <a:xfrm>
              <a:off x="7783669"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53.3</a:t>
              </a:r>
            </a:p>
          </p:txBody>
        </p:sp>
        <p:sp>
          <p:nvSpPr>
            <p:cNvPr id="173" name="tx173"/>
            <p:cNvSpPr/>
            <p:nvPr/>
          </p:nvSpPr>
          <p:spPr>
            <a:xfrm>
              <a:off x="7770041"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53.2</a:t>
              </a:r>
            </a:p>
          </p:txBody>
        </p:sp>
        <p:sp>
          <p:nvSpPr>
            <p:cNvPr id="174" name="tx174"/>
            <p:cNvSpPr/>
            <p:nvPr/>
          </p:nvSpPr>
          <p:spPr>
            <a:xfrm>
              <a:off x="4215014"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51.3</a:t>
              </a:r>
            </a:p>
          </p:txBody>
        </p:sp>
        <p:sp>
          <p:nvSpPr>
            <p:cNvPr id="175" name="tx175"/>
            <p:cNvSpPr/>
            <p:nvPr/>
          </p:nvSpPr>
          <p:spPr>
            <a:xfrm>
              <a:off x="7532524" y="593253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76" name="tx176"/>
            <p:cNvSpPr/>
            <p:nvPr/>
          </p:nvSpPr>
          <p:spPr>
            <a:xfrm>
              <a:off x="4064935" y="5723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77" name="tx177"/>
            <p:cNvSpPr/>
            <p:nvPr/>
          </p:nvSpPr>
          <p:spPr>
            <a:xfrm>
              <a:off x="7193286"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78" name="tx178"/>
            <p:cNvSpPr/>
            <p:nvPr/>
          </p:nvSpPr>
          <p:spPr>
            <a:xfrm>
              <a:off x="3888165" y="5514553"/>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45.7</a:t>
              </a:r>
            </a:p>
          </p:txBody>
        </p:sp>
        <p:sp>
          <p:nvSpPr>
            <p:cNvPr id="179" name="tx179"/>
            <p:cNvSpPr/>
            <p:nvPr/>
          </p:nvSpPr>
          <p:spPr>
            <a:xfrm>
              <a:off x="7054641" y="551587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57849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5" name="tx185"/>
            <p:cNvSpPr/>
            <p:nvPr/>
          </p:nvSpPr>
          <p:spPr>
            <a:xfrm>
              <a:off x="593841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6" name="tx186"/>
            <p:cNvSpPr/>
            <p:nvPr/>
          </p:nvSpPr>
          <p:spPr>
            <a:xfrm>
              <a:off x="829833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7" name="tx187"/>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(86%) was lower than in 2019 (92%).
The number of children vaccinated with DTP1 decreased 11%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Lesotho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485694"/>
            </a:xfrm>
            <a:custGeom>
              <a:avLst/>
              <a:pathLst>
                <a:path w="3397293" h="485694">
                  <a:moveTo>
                    <a:pt x="0" y="342843"/>
                  </a:moveTo>
                  <a:lnTo>
                    <a:pt x="141553" y="485694"/>
                  </a:lnTo>
                  <a:lnTo>
                    <a:pt x="283107" y="314272"/>
                  </a:lnTo>
                  <a:lnTo>
                    <a:pt x="424661" y="171421"/>
                  </a:lnTo>
                  <a:lnTo>
                    <a:pt x="566215" y="171421"/>
                  </a:lnTo>
                  <a:lnTo>
                    <a:pt x="707769" y="199991"/>
                  </a:lnTo>
                  <a:lnTo>
                    <a:pt x="849323" y="199991"/>
                  </a:lnTo>
                  <a:lnTo>
                    <a:pt x="990877" y="228562"/>
                  </a:lnTo>
                  <a:lnTo>
                    <a:pt x="1132431" y="228562"/>
                  </a:lnTo>
                  <a:lnTo>
                    <a:pt x="1273984" y="142851"/>
                  </a:lnTo>
                  <a:lnTo>
                    <a:pt x="1415538" y="85710"/>
                  </a:lnTo>
                  <a:lnTo>
                    <a:pt x="1557092" y="0"/>
                  </a:lnTo>
                  <a:lnTo>
                    <a:pt x="1698646" y="28570"/>
                  </a:lnTo>
                  <a:lnTo>
                    <a:pt x="1840200" y="85710"/>
                  </a:lnTo>
                  <a:lnTo>
                    <a:pt x="1981754" y="228562"/>
                  </a:lnTo>
                  <a:lnTo>
                    <a:pt x="2123308" y="371413"/>
                  </a:lnTo>
                  <a:lnTo>
                    <a:pt x="2264862" y="257132"/>
                  </a:lnTo>
                  <a:lnTo>
                    <a:pt x="2406416" y="199991"/>
                  </a:lnTo>
                  <a:lnTo>
                    <a:pt x="2547969" y="171421"/>
                  </a:lnTo>
                  <a:lnTo>
                    <a:pt x="2689523" y="114281"/>
                  </a:lnTo>
                  <a:lnTo>
                    <a:pt x="2831077" y="85710"/>
                  </a:lnTo>
                  <a:lnTo>
                    <a:pt x="2972631" y="28570"/>
                  </a:lnTo>
                  <a:lnTo>
                    <a:pt x="3114185" y="114281"/>
                  </a:lnTo>
                  <a:lnTo>
                    <a:pt x="3255739" y="171421"/>
                  </a:lnTo>
                  <a:lnTo>
                    <a:pt x="3397293" y="28570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485694"/>
            </a:xfrm>
            <a:custGeom>
              <a:avLst/>
              <a:pathLst>
                <a:path w="3397293" h="485694">
                  <a:moveTo>
                    <a:pt x="0" y="342843"/>
                  </a:moveTo>
                  <a:lnTo>
                    <a:pt x="141553" y="485694"/>
                  </a:lnTo>
                  <a:lnTo>
                    <a:pt x="283107" y="314272"/>
                  </a:lnTo>
                  <a:lnTo>
                    <a:pt x="424661" y="171421"/>
                  </a:lnTo>
                  <a:lnTo>
                    <a:pt x="566215" y="171421"/>
                  </a:lnTo>
                  <a:lnTo>
                    <a:pt x="707769" y="199991"/>
                  </a:lnTo>
                  <a:lnTo>
                    <a:pt x="849323" y="199991"/>
                  </a:lnTo>
                  <a:lnTo>
                    <a:pt x="990877" y="228562"/>
                  </a:lnTo>
                  <a:lnTo>
                    <a:pt x="1132431" y="228562"/>
                  </a:lnTo>
                  <a:lnTo>
                    <a:pt x="1273984" y="142851"/>
                  </a:lnTo>
                  <a:lnTo>
                    <a:pt x="1415538" y="85710"/>
                  </a:lnTo>
                  <a:lnTo>
                    <a:pt x="1557092" y="0"/>
                  </a:lnTo>
                  <a:lnTo>
                    <a:pt x="1698646" y="28570"/>
                  </a:lnTo>
                  <a:lnTo>
                    <a:pt x="1840200" y="85710"/>
                  </a:lnTo>
                  <a:lnTo>
                    <a:pt x="1981754" y="228562"/>
                  </a:lnTo>
                  <a:lnTo>
                    <a:pt x="2123308" y="371413"/>
                  </a:lnTo>
                  <a:lnTo>
                    <a:pt x="2264862" y="257132"/>
                  </a:lnTo>
                  <a:lnTo>
                    <a:pt x="2406416" y="199991"/>
                  </a:lnTo>
                  <a:lnTo>
                    <a:pt x="2547969" y="171421"/>
                  </a:lnTo>
                  <a:lnTo>
                    <a:pt x="2689523" y="114281"/>
                  </a:lnTo>
                  <a:lnTo>
                    <a:pt x="2831077" y="85710"/>
                  </a:lnTo>
                  <a:lnTo>
                    <a:pt x="2972631" y="28570"/>
                  </a:lnTo>
                  <a:lnTo>
                    <a:pt x="3114185" y="114281"/>
                  </a:lnTo>
                  <a:lnTo>
                    <a:pt x="3255739" y="171421"/>
                  </a:lnTo>
                  <a:lnTo>
                    <a:pt x="3397293" y="28570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485694"/>
            </a:xfrm>
            <a:custGeom>
              <a:avLst/>
              <a:pathLst>
                <a:path w="3397293" h="485694">
                  <a:moveTo>
                    <a:pt x="0" y="342843"/>
                  </a:moveTo>
                  <a:lnTo>
                    <a:pt x="141553" y="485694"/>
                  </a:lnTo>
                  <a:lnTo>
                    <a:pt x="283107" y="314272"/>
                  </a:lnTo>
                  <a:lnTo>
                    <a:pt x="424661" y="171421"/>
                  </a:lnTo>
                  <a:lnTo>
                    <a:pt x="566215" y="171421"/>
                  </a:lnTo>
                  <a:lnTo>
                    <a:pt x="707769" y="199991"/>
                  </a:lnTo>
                  <a:lnTo>
                    <a:pt x="849323" y="199991"/>
                  </a:lnTo>
                  <a:lnTo>
                    <a:pt x="990877" y="228562"/>
                  </a:lnTo>
                  <a:lnTo>
                    <a:pt x="1132431" y="228562"/>
                  </a:lnTo>
                  <a:lnTo>
                    <a:pt x="1273984" y="142851"/>
                  </a:lnTo>
                  <a:lnTo>
                    <a:pt x="1415538" y="85710"/>
                  </a:lnTo>
                  <a:lnTo>
                    <a:pt x="1557092" y="0"/>
                  </a:lnTo>
                  <a:lnTo>
                    <a:pt x="1698646" y="28570"/>
                  </a:lnTo>
                  <a:lnTo>
                    <a:pt x="1840200" y="85710"/>
                  </a:lnTo>
                  <a:lnTo>
                    <a:pt x="1981754" y="228562"/>
                  </a:lnTo>
                  <a:lnTo>
                    <a:pt x="2123308" y="371413"/>
                  </a:lnTo>
                  <a:lnTo>
                    <a:pt x="2264862" y="257132"/>
                  </a:lnTo>
                  <a:lnTo>
                    <a:pt x="2406416" y="199991"/>
                  </a:lnTo>
                  <a:lnTo>
                    <a:pt x="2547969" y="171421"/>
                  </a:lnTo>
                  <a:lnTo>
                    <a:pt x="2689523" y="114281"/>
                  </a:lnTo>
                  <a:lnTo>
                    <a:pt x="2831077" y="85710"/>
                  </a:lnTo>
                  <a:lnTo>
                    <a:pt x="2972631" y="28570"/>
                  </a:lnTo>
                  <a:lnTo>
                    <a:pt x="3114185" y="114281"/>
                  </a:lnTo>
                  <a:lnTo>
                    <a:pt x="3255739" y="171421"/>
                  </a:lnTo>
                  <a:lnTo>
                    <a:pt x="3397293" y="28570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77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7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348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593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810" y="483177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Lesotho</a:t>
              </a:r>
            </a:p>
          </p:txBody>
        </p:sp>
        <p:sp>
          <p:nvSpPr>
            <p:cNvPr id="60" name="tx60"/>
            <p:cNvSpPr/>
            <p:nvPr/>
          </p:nvSpPr>
          <p:spPr>
            <a:xfrm>
              <a:off x="282058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3034"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9939" y="472419"/>
              <a:ext cx="24993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Lesotho, 2000-2024</a:t>
              </a:r>
            </a:p>
          </p:txBody>
        </p:sp>
        <p:sp>
          <p:nvSpPr>
            <p:cNvPr id="63" name="pl63"/>
            <p:cNvSpPr/>
            <p:nvPr/>
          </p:nvSpPr>
          <p:spPr>
            <a:xfrm>
              <a:off x="5267799" y="34244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420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597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774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83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009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2186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748000"/>
              <a:ext cx="3397293" cy="1499938"/>
            </a:xfrm>
            <a:custGeom>
              <a:avLst/>
              <a:pathLst>
                <a:path w="3397293" h="1499938">
                  <a:moveTo>
                    <a:pt x="0" y="1058779"/>
                  </a:moveTo>
                  <a:lnTo>
                    <a:pt x="141553" y="1499938"/>
                  </a:lnTo>
                  <a:lnTo>
                    <a:pt x="283107" y="970548"/>
                  </a:lnTo>
                  <a:lnTo>
                    <a:pt x="424661" y="529389"/>
                  </a:lnTo>
                  <a:lnTo>
                    <a:pt x="566215" y="529389"/>
                  </a:lnTo>
                  <a:lnTo>
                    <a:pt x="707769" y="617621"/>
                  </a:lnTo>
                  <a:lnTo>
                    <a:pt x="849323" y="617621"/>
                  </a:lnTo>
                  <a:lnTo>
                    <a:pt x="990877" y="705853"/>
                  </a:lnTo>
                  <a:lnTo>
                    <a:pt x="1132431" y="705853"/>
                  </a:lnTo>
                  <a:lnTo>
                    <a:pt x="1273984" y="441158"/>
                  </a:lnTo>
                  <a:lnTo>
                    <a:pt x="1415538" y="264694"/>
                  </a:lnTo>
                  <a:lnTo>
                    <a:pt x="1557092" y="0"/>
                  </a:lnTo>
                  <a:lnTo>
                    <a:pt x="1698646" y="88231"/>
                  </a:lnTo>
                  <a:lnTo>
                    <a:pt x="1840200" y="264694"/>
                  </a:lnTo>
                  <a:lnTo>
                    <a:pt x="1981754" y="705853"/>
                  </a:lnTo>
                  <a:lnTo>
                    <a:pt x="2123308" y="1147011"/>
                  </a:lnTo>
                  <a:lnTo>
                    <a:pt x="2264862" y="794084"/>
                  </a:lnTo>
                  <a:lnTo>
                    <a:pt x="2406416" y="617621"/>
                  </a:lnTo>
                  <a:lnTo>
                    <a:pt x="2547969" y="529389"/>
                  </a:lnTo>
                  <a:lnTo>
                    <a:pt x="2689523" y="352926"/>
                  </a:lnTo>
                  <a:lnTo>
                    <a:pt x="2831077" y="264694"/>
                  </a:lnTo>
                  <a:lnTo>
                    <a:pt x="2972631" y="88231"/>
                  </a:lnTo>
                  <a:lnTo>
                    <a:pt x="3114185" y="352926"/>
                  </a:lnTo>
                  <a:lnTo>
                    <a:pt x="3255739" y="529389"/>
                  </a:lnTo>
                  <a:lnTo>
                    <a:pt x="3397293" y="882316"/>
                  </a:lnTo>
                </a:path>
              </a:pathLst>
            </a:custGeom>
            <a:ln w="27101" cap="flat">
              <a:solidFill>
                <a:srgbClr val="0058AB">
                  <a:alpha val="100000"/>
                </a:srgbClr>
              </a:solidFill>
              <a:prstDash val="solid"/>
              <a:round/>
            </a:ln>
          </p:spPr>
          <p:txBody>
            <a:bodyPr/>
            <a:lstStyle/>
            <a:p/>
          </p:txBody>
        </p:sp>
        <p:sp>
          <p:nvSpPr>
            <p:cNvPr id="79" name="pl79"/>
            <p:cNvSpPr/>
            <p:nvPr/>
          </p:nvSpPr>
          <p:spPr>
            <a:xfrm>
              <a:off x="5437664" y="2100927"/>
              <a:ext cx="3397293" cy="1235243"/>
            </a:xfrm>
            <a:custGeom>
              <a:avLst/>
              <a:pathLst>
                <a:path w="3397293" h="1235243">
                  <a:moveTo>
                    <a:pt x="0" y="1235243"/>
                  </a:moveTo>
                  <a:lnTo>
                    <a:pt x="141553" y="1235243"/>
                  </a:lnTo>
                  <a:lnTo>
                    <a:pt x="283107" y="1235243"/>
                  </a:lnTo>
                  <a:lnTo>
                    <a:pt x="424661" y="1058779"/>
                  </a:lnTo>
                  <a:lnTo>
                    <a:pt x="566215" y="882316"/>
                  </a:lnTo>
                  <a:lnTo>
                    <a:pt x="707769" y="794084"/>
                  </a:lnTo>
                  <a:lnTo>
                    <a:pt x="849323" y="705853"/>
                  </a:lnTo>
                  <a:lnTo>
                    <a:pt x="990877" y="705853"/>
                  </a:lnTo>
                  <a:lnTo>
                    <a:pt x="1132431" y="441158"/>
                  </a:lnTo>
                  <a:lnTo>
                    <a:pt x="1273984" y="264694"/>
                  </a:lnTo>
                  <a:lnTo>
                    <a:pt x="1415538" y="264694"/>
                  </a:lnTo>
                  <a:lnTo>
                    <a:pt x="1557092" y="176463"/>
                  </a:lnTo>
                  <a:lnTo>
                    <a:pt x="1698646" y="176463"/>
                  </a:lnTo>
                  <a:lnTo>
                    <a:pt x="1840200" y="264694"/>
                  </a:lnTo>
                  <a:lnTo>
                    <a:pt x="1981754" y="176463"/>
                  </a:lnTo>
                  <a:lnTo>
                    <a:pt x="2123308" y="88231"/>
                  </a:lnTo>
                  <a:lnTo>
                    <a:pt x="2264862" y="0"/>
                  </a:lnTo>
                  <a:lnTo>
                    <a:pt x="2406416" y="0"/>
                  </a:lnTo>
                  <a:lnTo>
                    <a:pt x="2547969" y="0"/>
                  </a:lnTo>
                  <a:lnTo>
                    <a:pt x="2689523" y="0"/>
                  </a:lnTo>
                  <a:lnTo>
                    <a:pt x="2831077" y="264694"/>
                  </a:lnTo>
                  <a:lnTo>
                    <a:pt x="2972631" y="352926"/>
                  </a:lnTo>
                  <a:lnTo>
                    <a:pt x="3114185" y="88231"/>
                  </a:lnTo>
                  <a:lnTo>
                    <a:pt x="3255739" y="176463"/>
                  </a:lnTo>
                  <a:lnTo>
                    <a:pt x="3397293" y="88231"/>
                  </a:lnTo>
                </a:path>
              </a:pathLst>
            </a:custGeom>
            <a:ln w="27101" cap="flat">
              <a:solidFill>
                <a:srgbClr val="80BD41">
                  <a:alpha val="100000"/>
                </a:srgbClr>
              </a:solidFill>
              <a:prstDash val="solid"/>
              <a:round/>
            </a:ln>
          </p:spPr>
          <p:txBody>
            <a:bodyPr/>
            <a:lstStyle/>
            <a:p/>
          </p:txBody>
        </p:sp>
        <p:sp>
          <p:nvSpPr>
            <p:cNvPr id="80" name="pl80"/>
            <p:cNvSpPr/>
            <p:nvPr/>
          </p:nvSpPr>
          <p:spPr>
            <a:xfrm>
              <a:off x="5437664" y="2100927"/>
              <a:ext cx="3397293" cy="1764633"/>
            </a:xfrm>
            <a:custGeom>
              <a:avLst/>
              <a:pathLst>
                <a:path w="3397293" h="1764633">
                  <a:moveTo>
                    <a:pt x="0" y="1764633"/>
                  </a:moveTo>
                  <a:lnTo>
                    <a:pt x="141553" y="1499938"/>
                  </a:lnTo>
                  <a:lnTo>
                    <a:pt x="283107" y="1411706"/>
                  </a:lnTo>
                  <a:lnTo>
                    <a:pt x="424661" y="1235243"/>
                  </a:lnTo>
                  <a:lnTo>
                    <a:pt x="566215" y="1147011"/>
                  </a:lnTo>
                  <a:lnTo>
                    <a:pt x="707769" y="970548"/>
                  </a:lnTo>
                  <a:lnTo>
                    <a:pt x="849323" y="794084"/>
                  </a:lnTo>
                  <a:lnTo>
                    <a:pt x="990877" y="705853"/>
                  </a:lnTo>
                  <a:lnTo>
                    <a:pt x="1132431" y="617621"/>
                  </a:lnTo>
                  <a:lnTo>
                    <a:pt x="1273984" y="441158"/>
                  </a:lnTo>
                  <a:lnTo>
                    <a:pt x="1415538" y="264694"/>
                  </a:lnTo>
                  <a:lnTo>
                    <a:pt x="1557092" y="176463"/>
                  </a:lnTo>
                  <a:lnTo>
                    <a:pt x="1698646" y="264694"/>
                  </a:lnTo>
                  <a:lnTo>
                    <a:pt x="1840200" y="264694"/>
                  </a:lnTo>
                  <a:lnTo>
                    <a:pt x="1981754" y="88231"/>
                  </a:lnTo>
                  <a:lnTo>
                    <a:pt x="2123308" y="88231"/>
                  </a:lnTo>
                  <a:lnTo>
                    <a:pt x="2264862" y="88231"/>
                  </a:lnTo>
                  <a:lnTo>
                    <a:pt x="2406416" y="88231"/>
                  </a:lnTo>
                  <a:lnTo>
                    <a:pt x="2547969" y="0"/>
                  </a:lnTo>
                  <a:lnTo>
                    <a:pt x="2689523" y="0"/>
                  </a:lnTo>
                  <a:lnTo>
                    <a:pt x="2831077" y="176463"/>
                  </a:lnTo>
                  <a:lnTo>
                    <a:pt x="2972631" y="264694"/>
                  </a:lnTo>
                  <a:lnTo>
                    <a:pt x="3114185" y="264694"/>
                  </a:lnTo>
                  <a:lnTo>
                    <a:pt x="3255739"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10092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748000"/>
              <a:ext cx="3397293" cy="1499938"/>
            </a:xfrm>
            <a:custGeom>
              <a:avLst/>
              <a:pathLst>
                <a:path w="3397293" h="1499938">
                  <a:moveTo>
                    <a:pt x="0" y="1058779"/>
                  </a:moveTo>
                  <a:lnTo>
                    <a:pt x="141553" y="1499938"/>
                  </a:lnTo>
                  <a:lnTo>
                    <a:pt x="283107" y="970548"/>
                  </a:lnTo>
                  <a:lnTo>
                    <a:pt x="424661" y="529389"/>
                  </a:lnTo>
                  <a:lnTo>
                    <a:pt x="566215" y="529389"/>
                  </a:lnTo>
                  <a:lnTo>
                    <a:pt x="707769" y="617621"/>
                  </a:lnTo>
                  <a:lnTo>
                    <a:pt x="849323" y="617621"/>
                  </a:lnTo>
                  <a:lnTo>
                    <a:pt x="990877" y="705853"/>
                  </a:lnTo>
                  <a:lnTo>
                    <a:pt x="1132431" y="705853"/>
                  </a:lnTo>
                  <a:lnTo>
                    <a:pt x="1273984" y="441158"/>
                  </a:lnTo>
                  <a:lnTo>
                    <a:pt x="1415538" y="264694"/>
                  </a:lnTo>
                  <a:lnTo>
                    <a:pt x="1557092" y="0"/>
                  </a:lnTo>
                  <a:lnTo>
                    <a:pt x="1698646" y="88231"/>
                  </a:lnTo>
                  <a:lnTo>
                    <a:pt x="1840200" y="264694"/>
                  </a:lnTo>
                  <a:lnTo>
                    <a:pt x="1981754" y="705853"/>
                  </a:lnTo>
                  <a:lnTo>
                    <a:pt x="2123308" y="1147011"/>
                  </a:lnTo>
                  <a:lnTo>
                    <a:pt x="2264862" y="794084"/>
                  </a:lnTo>
                  <a:lnTo>
                    <a:pt x="2406416" y="617621"/>
                  </a:lnTo>
                  <a:lnTo>
                    <a:pt x="2547969" y="529389"/>
                  </a:lnTo>
                  <a:lnTo>
                    <a:pt x="2689523" y="352926"/>
                  </a:lnTo>
                  <a:lnTo>
                    <a:pt x="2831077" y="264694"/>
                  </a:lnTo>
                  <a:lnTo>
                    <a:pt x="2972631" y="88231"/>
                  </a:lnTo>
                  <a:lnTo>
                    <a:pt x="3114185" y="352926"/>
                  </a:lnTo>
                  <a:lnTo>
                    <a:pt x="3255739" y="529389"/>
                  </a:lnTo>
                  <a:lnTo>
                    <a:pt x="3397293" y="882316"/>
                  </a:lnTo>
                </a:path>
              </a:pathLst>
            </a:custGeom>
            <a:ln w="43362" cap="flat">
              <a:solidFill>
                <a:srgbClr val="000000">
                  <a:alpha val="100000"/>
                </a:srgbClr>
              </a:solidFill>
              <a:prstDash val="solid"/>
              <a:round/>
            </a:ln>
          </p:spPr>
          <p:txBody>
            <a:bodyPr/>
            <a:lstStyle/>
            <a:p/>
          </p:txBody>
        </p:sp>
        <p:sp>
          <p:nvSpPr>
            <p:cNvPr id="83" name="pl83"/>
            <p:cNvSpPr/>
            <p:nvPr/>
          </p:nvSpPr>
          <p:spPr>
            <a:xfrm>
              <a:off x="5437664" y="1695062"/>
              <a:ext cx="0" cy="1111718"/>
            </a:xfrm>
            <a:custGeom>
              <a:avLst/>
              <a:pathLst>
                <a:path w="0" h="1111718">
                  <a:moveTo>
                    <a:pt x="0" y="111171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695062"/>
              <a:ext cx="0" cy="670560"/>
            </a:xfrm>
            <a:custGeom>
              <a:avLst/>
              <a:pathLst>
                <a:path w="0" h="670560">
                  <a:moveTo>
                    <a:pt x="0" y="67056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695062"/>
              <a:ext cx="0" cy="317633"/>
            </a:xfrm>
            <a:custGeom>
              <a:avLst/>
              <a:pathLst>
                <a:path w="0" h="317633">
                  <a:moveTo>
                    <a:pt x="0" y="31763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695062"/>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695062"/>
              <a:ext cx="0" cy="405865"/>
            </a:xfrm>
            <a:custGeom>
              <a:avLst/>
              <a:pathLst>
                <a:path w="0" h="405865">
                  <a:moveTo>
                    <a:pt x="0" y="4058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695062"/>
              <a:ext cx="0" cy="582328"/>
            </a:xfrm>
            <a:custGeom>
              <a:avLst/>
              <a:pathLst>
                <a:path w="0" h="582328">
                  <a:moveTo>
                    <a:pt x="0" y="58232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695062"/>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748000"/>
              <a:ext cx="3397293" cy="1499938"/>
            </a:xfrm>
            <a:custGeom>
              <a:avLst/>
              <a:pathLst>
                <a:path w="3397293" h="1499938">
                  <a:moveTo>
                    <a:pt x="0" y="1058779"/>
                  </a:moveTo>
                  <a:lnTo>
                    <a:pt x="141553" y="1499938"/>
                  </a:lnTo>
                  <a:lnTo>
                    <a:pt x="283107" y="970548"/>
                  </a:lnTo>
                  <a:lnTo>
                    <a:pt x="424661" y="529389"/>
                  </a:lnTo>
                  <a:lnTo>
                    <a:pt x="566215" y="529389"/>
                  </a:lnTo>
                  <a:lnTo>
                    <a:pt x="707769" y="617621"/>
                  </a:lnTo>
                  <a:lnTo>
                    <a:pt x="849323" y="617621"/>
                  </a:lnTo>
                  <a:lnTo>
                    <a:pt x="990877" y="705853"/>
                  </a:lnTo>
                  <a:lnTo>
                    <a:pt x="1132431" y="705853"/>
                  </a:lnTo>
                  <a:lnTo>
                    <a:pt x="1273984" y="441158"/>
                  </a:lnTo>
                  <a:lnTo>
                    <a:pt x="1415538" y="264694"/>
                  </a:lnTo>
                  <a:lnTo>
                    <a:pt x="1557092" y="0"/>
                  </a:lnTo>
                  <a:lnTo>
                    <a:pt x="1698646" y="88231"/>
                  </a:lnTo>
                  <a:lnTo>
                    <a:pt x="1840200" y="264694"/>
                  </a:lnTo>
                  <a:lnTo>
                    <a:pt x="1981754" y="705853"/>
                  </a:lnTo>
                  <a:lnTo>
                    <a:pt x="2123308" y="1147011"/>
                  </a:lnTo>
                  <a:lnTo>
                    <a:pt x="2264862" y="794084"/>
                  </a:lnTo>
                  <a:lnTo>
                    <a:pt x="2406416" y="617621"/>
                  </a:lnTo>
                  <a:lnTo>
                    <a:pt x="2547969" y="529389"/>
                  </a:lnTo>
                  <a:lnTo>
                    <a:pt x="2689523" y="352926"/>
                  </a:lnTo>
                  <a:lnTo>
                    <a:pt x="2831077" y="264694"/>
                  </a:lnTo>
                  <a:lnTo>
                    <a:pt x="2972631" y="88231"/>
                  </a:lnTo>
                  <a:lnTo>
                    <a:pt x="3114185" y="352926"/>
                  </a:lnTo>
                  <a:lnTo>
                    <a:pt x="3255739" y="529389"/>
                  </a:lnTo>
                  <a:lnTo>
                    <a:pt x="3397293" y="882316"/>
                  </a:lnTo>
                </a:path>
              </a:pathLst>
            </a:custGeom>
            <a:ln w="27101" cap="flat">
              <a:solidFill>
                <a:srgbClr val="0058AB">
                  <a:alpha val="100000"/>
                </a:srgbClr>
              </a:solidFill>
              <a:prstDash val="solid"/>
              <a:round/>
            </a:ln>
          </p:spPr>
          <p:txBody>
            <a:bodyPr/>
            <a:lstStyle/>
            <a:p/>
          </p:txBody>
        </p:sp>
        <p:sp>
          <p:nvSpPr>
            <p:cNvPr id="91" name="tx91"/>
            <p:cNvSpPr/>
            <p:nvPr/>
          </p:nvSpPr>
          <p:spPr>
            <a:xfrm>
              <a:off x="5389469" y="161932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6097238" y="161927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823058" y="162065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12777" y="161932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8097042" y="16193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6206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6762" y="161932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902429" y="21500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0604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93112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04881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1664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144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144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7017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3263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1509" y="483177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Lesotho</a:t>
              </a:r>
            </a:p>
          </p:txBody>
        </p:sp>
        <p:sp>
          <p:nvSpPr>
            <p:cNvPr id="117" name="tx117"/>
            <p:cNvSpPr/>
            <p:nvPr/>
          </p:nvSpPr>
          <p:spPr>
            <a:xfrm>
              <a:off x="713727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9973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0099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26862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362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20389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848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2524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2007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4385855" cy="149993"/>
            </a:xfrm>
            <a:prstGeom prst="rect">
              <a:avLst/>
            </a:prstGeom>
            <a:solidFill>
              <a:srgbClr val="1CABE2">
                <a:alpha val="80000"/>
              </a:srgbClr>
            </a:solidFill>
          </p:spPr>
          <p:txBody>
            <a:bodyPr/>
            <a:lstStyle/>
            <a:p/>
          </p:txBody>
        </p:sp>
        <p:sp>
          <p:nvSpPr>
            <p:cNvPr id="132" name="rc132"/>
            <p:cNvSpPr/>
            <p:nvPr/>
          </p:nvSpPr>
          <p:spPr>
            <a:xfrm>
              <a:off x="1317178" y="5637654"/>
              <a:ext cx="5240792" cy="149993"/>
            </a:xfrm>
            <a:prstGeom prst="rect">
              <a:avLst/>
            </a:prstGeom>
            <a:solidFill>
              <a:srgbClr val="1CABE2">
                <a:alpha val="80000"/>
              </a:srgbClr>
            </a:solidFill>
          </p:spPr>
          <p:txBody>
            <a:bodyPr/>
            <a:lstStyle/>
            <a:p/>
          </p:txBody>
        </p:sp>
        <p:sp>
          <p:nvSpPr>
            <p:cNvPr id="133" name="rc133"/>
            <p:cNvSpPr/>
            <p:nvPr/>
          </p:nvSpPr>
          <p:spPr>
            <a:xfrm>
              <a:off x="1317178" y="5450161"/>
              <a:ext cx="7321564"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93522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490285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687048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1" name="tx14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Lesotho (86%) was 1 percentage point higher than the global average (85%) and 7 percentage points higher than the average across all ESAR countries (79%).
National DTP3 coverage was 6 percentage points lower than in 2019 (92%).
This equates to 7,000 un- and undervaccinated children in 2024 compared to 4,000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Lesotho ranked number 12 out of 21 countries for lowest DTP3 coverage (based on tied ranks).
Lesotho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79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05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131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957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92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718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544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37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722249"/>
              <a:ext cx="249522" cy="1284436"/>
            </a:xfrm>
            <a:prstGeom prst="rect">
              <a:avLst/>
            </a:prstGeom>
            <a:solidFill>
              <a:srgbClr val="80BD41">
                <a:alpha val="100000"/>
              </a:srgbClr>
            </a:solidFill>
          </p:spPr>
          <p:txBody>
            <a:bodyPr/>
            <a:lstStyle/>
            <a:p/>
          </p:txBody>
        </p:sp>
        <p:sp>
          <p:nvSpPr>
            <p:cNvPr id="25" name="rc25"/>
            <p:cNvSpPr/>
            <p:nvPr/>
          </p:nvSpPr>
          <p:spPr>
            <a:xfrm>
              <a:off x="1296273" y="2477471"/>
              <a:ext cx="249522" cy="244777"/>
            </a:xfrm>
            <a:prstGeom prst="rect">
              <a:avLst/>
            </a:prstGeom>
            <a:solidFill>
              <a:srgbClr val="1CABE2">
                <a:alpha val="100000"/>
              </a:srgbClr>
            </a:solidFill>
          </p:spPr>
          <p:txBody>
            <a:bodyPr/>
            <a:lstStyle/>
            <a:p/>
          </p:txBody>
        </p:sp>
        <p:sp>
          <p:nvSpPr>
            <p:cNvPr id="26" name="rc26"/>
            <p:cNvSpPr/>
            <p:nvPr/>
          </p:nvSpPr>
          <p:spPr>
            <a:xfrm>
              <a:off x="1573521" y="2781649"/>
              <a:ext cx="249522" cy="1225035"/>
            </a:xfrm>
            <a:prstGeom prst="rect">
              <a:avLst/>
            </a:prstGeom>
            <a:solidFill>
              <a:srgbClr val="80BD41">
                <a:alpha val="100000"/>
              </a:srgbClr>
            </a:solidFill>
          </p:spPr>
          <p:txBody>
            <a:bodyPr/>
            <a:lstStyle/>
            <a:p/>
          </p:txBody>
        </p:sp>
        <p:sp>
          <p:nvSpPr>
            <p:cNvPr id="27" name="rc27"/>
            <p:cNvSpPr/>
            <p:nvPr/>
          </p:nvSpPr>
          <p:spPr>
            <a:xfrm>
              <a:off x="1573521" y="2455949"/>
              <a:ext cx="249522" cy="325700"/>
            </a:xfrm>
            <a:prstGeom prst="rect">
              <a:avLst/>
            </a:prstGeom>
            <a:solidFill>
              <a:srgbClr val="1CABE2">
                <a:alpha val="100000"/>
              </a:srgbClr>
            </a:solidFill>
          </p:spPr>
          <p:txBody>
            <a:bodyPr/>
            <a:lstStyle/>
            <a:p/>
          </p:txBody>
        </p:sp>
        <p:sp>
          <p:nvSpPr>
            <p:cNvPr id="28" name="rc28"/>
            <p:cNvSpPr/>
            <p:nvPr/>
          </p:nvSpPr>
          <p:spPr>
            <a:xfrm>
              <a:off x="1850769" y="2663996"/>
              <a:ext cx="249522" cy="1342689"/>
            </a:xfrm>
            <a:prstGeom prst="rect">
              <a:avLst/>
            </a:prstGeom>
            <a:solidFill>
              <a:srgbClr val="80BD41">
                <a:alpha val="100000"/>
              </a:srgbClr>
            </a:solidFill>
          </p:spPr>
          <p:txBody>
            <a:bodyPr/>
            <a:lstStyle/>
            <a:p/>
          </p:txBody>
        </p:sp>
        <p:sp>
          <p:nvSpPr>
            <p:cNvPr id="29" name="rc29"/>
            <p:cNvSpPr/>
            <p:nvPr/>
          </p:nvSpPr>
          <p:spPr>
            <a:xfrm>
              <a:off x="1850769" y="2426966"/>
              <a:ext cx="249522" cy="237029"/>
            </a:xfrm>
            <a:prstGeom prst="rect">
              <a:avLst/>
            </a:prstGeom>
            <a:solidFill>
              <a:srgbClr val="1CABE2">
                <a:alpha val="100000"/>
              </a:srgbClr>
            </a:solidFill>
          </p:spPr>
          <p:txBody>
            <a:bodyPr/>
            <a:lstStyle/>
            <a:p/>
          </p:txBody>
        </p:sp>
        <p:sp>
          <p:nvSpPr>
            <p:cNvPr id="30" name="rc30"/>
            <p:cNvSpPr/>
            <p:nvPr/>
          </p:nvSpPr>
          <p:spPr>
            <a:xfrm>
              <a:off x="2128016" y="2595986"/>
              <a:ext cx="249522" cy="1410698"/>
            </a:xfrm>
            <a:prstGeom prst="rect">
              <a:avLst/>
            </a:prstGeom>
            <a:solidFill>
              <a:srgbClr val="80BD41">
                <a:alpha val="100000"/>
              </a:srgbClr>
            </a:solidFill>
          </p:spPr>
          <p:txBody>
            <a:bodyPr/>
            <a:lstStyle/>
            <a:p/>
          </p:txBody>
        </p:sp>
        <p:sp>
          <p:nvSpPr>
            <p:cNvPr id="31" name="rc31"/>
            <p:cNvSpPr/>
            <p:nvPr/>
          </p:nvSpPr>
          <p:spPr>
            <a:xfrm>
              <a:off x="2128016" y="2439305"/>
              <a:ext cx="249522" cy="156680"/>
            </a:xfrm>
            <a:prstGeom prst="rect">
              <a:avLst/>
            </a:prstGeom>
            <a:solidFill>
              <a:srgbClr val="1CABE2">
                <a:alpha val="100000"/>
              </a:srgbClr>
            </a:solidFill>
          </p:spPr>
          <p:txBody>
            <a:bodyPr/>
            <a:lstStyle/>
            <a:p/>
          </p:txBody>
        </p:sp>
        <p:sp>
          <p:nvSpPr>
            <p:cNvPr id="32" name="rc32"/>
            <p:cNvSpPr/>
            <p:nvPr/>
          </p:nvSpPr>
          <p:spPr>
            <a:xfrm>
              <a:off x="2405264" y="2633004"/>
              <a:ext cx="249522" cy="1373681"/>
            </a:xfrm>
            <a:prstGeom prst="rect">
              <a:avLst/>
            </a:prstGeom>
            <a:solidFill>
              <a:srgbClr val="80BD41">
                <a:alpha val="100000"/>
              </a:srgbClr>
            </a:solidFill>
          </p:spPr>
          <p:txBody>
            <a:bodyPr/>
            <a:lstStyle/>
            <a:p/>
          </p:txBody>
        </p:sp>
        <p:sp>
          <p:nvSpPr>
            <p:cNvPr id="33" name="rc33"/>
            <p:cNvSpPr/>
            <p:nvPr/>
          </p:nvSpPr>
          <p:spPr>
            <a:xfrm>
              <a:off x="2405264" y="2480341"/>
              <a:ext cx="249522" cy="152663"/>
            </a:xfrm>
            <a:prstGeom prst="rect">
              <a:avLst/>
            </a:prstGeom>
            <a:solidFill>
              <a:srgbClr val="1CABE2">
                <a:alpha val="100000"/>
              </a:srgbClr>
            </a:solidFill>
          </p:spPr>
          <p:txBody>
            <a:bodyPr/>
            <a:lstStyle/>
            <a:p/>
          </p:txBody>
        </p:sp>
        <p:sp>
          <p:nvSpPr>
            <p:cNvPr id="34" name="rc34"/>
            <p:cNvSpPr/>
            <p:nvPr/>
          </p:nvSpPr>
          <p:spPr>
            <a:xfrm>
              <a:off x="2682512" y="2668587"/>
              <a:ext cx="249522" cy="1338097"/>
            </a:xfrm>
            <a:prstGeom prst="rect">
              <a:avLst/>
            </a:prstGeom>
            <a:solidFill>
              <a:srgbClr val="80BD41">
                <a:alpha val="100000"/>
              </a:srgbClr>
            </a:solidFill>
          </p:spPr>
          <p:txBody>
            <a:bodyPr/>
            <a:lstStyle/>
            <a:p/>
          </p:txBody>
        </p:sp>
        <p:sp>
          <p:nvSpPr>
            <p:cNvPr id="35" name="rc35"/>
            <p:cNvSpPr/>
            <p:nvPr/>
          </p:nvSpPr>
          <p:spPr>
            <a:xfrm>
              <a:off x="2682512" y="2503297"/>
              <a:ext cx="249522" cy="165289"/>
            </a:xfrm>
            <a:prstGeom prst="rect">
              <a:avLst/>
            </a:prstGeom>
            <a:solidFill>
              <a:srgbClr val="1CABE2">
                <a:alpha val="100000"/>
              </a:srgbClr>
            </a:solidFill>
          </p:spPr>
          <p:txBody>
            <a:bodyPr/>
            <a:lstStyle/>
            <a:p/>
          </p:txBody>
        </p:sp>
        <p:sp>
          <p:nvSpPr>
            <p:cNvPr id="36" name="rc36"/>
            <p:cNvSpPr/>
            <p:nvPr/>
          </p:nvSpPr>
          <p:spPr>
            <a:xfrm>
              <a:off x="2959759" y="2669735"/>
              <a:ext cx="249522" cy="1336950"/>
            </a:xfrm>
            <a:prstGeom prst="rect">
              <a:avLst/>
            </a:prstGeom>
            <a:solidFill>
              <a:srgbClr val="80BD41">
                <a:alpha val="100000"/>
              </a:srgbClr>
            </a:solidFill>
          </p:spPr>
          <p:txBody>
            <a:bodyPr/>
            <a:lstStyle/>
            <a:p/>
          </p:txBody>
        </p:sp>
        <p:sp>
          <p:nvSpPr>
            <p:cNvPr id="37" name="rc37"/>
            <p:cNvSpPr/>
            <p:nvPr/>
          </p:nvSpPr>
          <p:spPr>
            <a:xfrm>
              <a:off x="2959759" y="2504445"/>
              <a:ext cx="249522" cy="165289"/>
            </a:xfrm>
            <a:prstGeom prst="rect">
              <a:avLst/>
            </a:prstGeom>
            <a:solidFill>
              <a:srgbClr val="1CABE2">
                <a:alpha val="100000"/>
              </a:srgbClr>
            </a:solidFill>
          </p:spPr>
          <p:txBody>
            <a:bodyPr/>
            <a:lstStyle/>
            <a:p/>
          </p:txBody>
        </p:sp>
        <p:sp>
          <p:nvSpPr>
            <p:cNvPr id="38" name="rc38"/>
            <p:cNvSpPr/>
            <p:nvPr/>
          </p:nvSpPr>
          <p:spPr>
            <a:xfrm>
              <a:off x="3237007" y="2637308"/>
              <a:ext cx="249522" cy="1369376"/>
            </a:xfrm>
            <a:prstGeom prst="rect">
              <a:avLst/>
            </a:prstGeom>
            <a:solidFill>
              <a:srgbClr val="80BD41">
                <a:alpha val="100000"/>
              </a:srgbClr>
            </a:solidFill>
          </p:spPr>
          <p:txBody>
            <a:bodyPr/>
            <a:lstStyle/>
            <a:p/>
          </p:txBody>
        </p:sp>
        <p:sp>
          <p:nvSpPr>
            <p:cNvPr id="39" name="rc39"/>
            <p:cNvSpPr/>
            <p:nvPr/>
          </p:nvSpPr>
          <p:spPr>
            <a:xfrm>
              <a:off x="3237007" y="2450497"/>
              <a:ext cx="249522" cy="186811"/>
            </a:xfrm>
            <a:prstGeom prst="rect">
              <a:avLst/>
            </a:prstGeom>
            <a:solidFill>
              <a:srgbClr val="1CABE2">
                <a:alpha val="100000"/>
              </a:srgbClr>
            </a:solidFill>
          </p:spPr>
          <p:txBody>
            <a:bodyPr/>
            <a:lstStyle/>
            <a:p/>
          </p:txBody>
        </p:sp>
        <p:sp>
          <p:nvSpPr>
            <p:cNvPr id="40" name="rc40"/>
            <p:cNvSpPr/>
            <p:nvPr/>
          </p:nvSpPr>
          <p:spPr>
            <a:xfrm>
              <a:off x="3514255" y="2617795"/>
              <a:ext cx="249522" cy="1388889"/>
            </a:xfrm>
            <a:prstGeom prst="rect">
              <a:avLst/>
            </a:prstGeom>
            <a:solidFill>
              <a:srgbClr val="80BD41">
                <a:alpha val="100000"/>
              </a:srgbClr>
            </a:solidFill>
          </p:spPr>
          <p:txBody>
            <a:bodyPr/>
            <a:lstStyle/>
            <a:p/>
          </p:txBody>
        </p:sp>
        <p:sp>
          <p:nvSpPr>
            <p:cNvPr id="41" name="rc41"/>
            <p:cNvSpPr/>
            <p:nvPr/>
          </p:nvSpPr>
          <p:spPr>
            <a:xfrm>
              <a:off x="3514255" y="2428401"/>
              <a:ext cx="249522" cy="189394"/>
            </a:xfrm>
            <a:prstGeom prst="rect">
              <a:avLst/>
            </a:prstGeom>
            <a:solidFill>
              <a:srgbClr val="1CABE2">
                <a:alpha val="100000"/>
              </a:srgbClr>
            </a:solidFill>
          </p:spPr>
          <p:txBody>
            <a:bodyPr/>
            <a:lstStyle/>
            <a:p/>
          </p:txBody>
        </p:sp>
        <p:sp>
          <p:nvSpPr>
            <p:cNvPr id="42" name="rc42"/>
            <p:cNvSpPr/>
            <p:nvPr/>
          </p:nvSpPr>
          <p:spPr>
            <a:xfrm>
              <a:off x="3791502" y="2570733"/>
              <a:ext cx="249522" cy="1435951"/>
            </a:xfrm>
            <a:prstGeom prst="rect">
              <a:avLst/>
            </a:prstGeom>
            <a:solidFill>
              <a:srgbClr val="80BD41">
                <a:alpha val="100000"/>
              </a:srgbClr>
            </a:solidFill>
          </p:spPr>
          <p:txBody>
            <a:bodyPr/>
            <a:lstStyle/>
            <a:p/>
          </p:txBody>
        </p:sp>
        <p:sp>
          <p:nvSpPr>
            <p:cNvPr id="43" name="rc43"/>
            <p:cNvSpPr/>
            <p:nvPr/>
          </p:nvSpPr>
          <p:spPr>
            <a:xfrm>
              <a:off x="3791502" y="2428688"/>
              <a:ext cx="249522" cy="142045"/>
            </a:xfrm>
            <a:prstGeom prst="rect">
              <a:avLst/>
            </a:prstGeom>
            <a:solidFill>
              <a:srgbClr val="1CABE2">
                <a:alpha val="100000"/>
              </a:srgbClr>
            </a:solidFill>
          </p:spPr>
          <p:txBody>
            <a:bodyPr/>
            <a:lstStyle/>
            <a:p/>
          </p:txBody>
        </p:sp>
        <p:sp>
          <p:nvSpPr>
            <p:cNvPr id="44" name="rc44"/>
            <p:cNvSpPr/>
            <p:nvPr/>
          </p:nvSpPr>
          <p:spPr>
            <a:xfrm>
              <a:off x="4068750" y="2535150"/>
              <a:ext cx="249522" cy="1471534"/>
            </a:xfrm>
            <a:prstGeom prst="rect">
              <a:avLst/>
            </a:prstGeom>
            <a:solidFill>
              <a:srgbClr val="80BD41">
                <a:alpha val="100000"/>
              </a:srgbClr>
            </a:solidFill>
          </p:spPr>
          <p:txBody>
            <a:bodyPr/>
            <a:lstStyle/>
            <a:p/>
          </p:txBody>
        </p:sp>
        <p:sp>
          <p:nvSpPr>
            <p:cNvPr id="45" name="rc45"/>
            <p:cNvSpPr/>
            <p:nvPr/>
          </p:nvSpPr>
          <p:spPr>
            <a:xfrm>
              <a:off x="4068750" y="2424383"/>
              <a:ext cx="249522" cy="110766"/>
            </a:xfrm>
            <a:prstGeom prst="rect">
              <a:avLst/>
            </a:prstGeom>
            <a:solidFill>
              <a:srgbClr val="1CABE2">
                <a:alpha val="100000"/>
              </a:srgbClr>
            </a:solidFill>
          </p:spPr>
          <p:txBody>
            <a:bodyPr/>
            <a:lstStyle/>
            <a:p/>
          </p:txBody>
        </p:sp>
        <p:sp>
          <p:nvSpPr>
            <p:cNvPr id="46" name="rc46"/>
            <p:cNvSpPr/>
            <p:nvPr/>
          </p:nvSpPr>
          <p:spPr>
            <a:xfrm>
              <a:off x="4345998" y="2416922"/>
              <a:ext cx="249522" cy="1589762"/>
            </a:xfrm>
            <a:prstGeom prst="rect">
              <a:avLst/>
            </a:prstGeom>
            <a:solidFill>
              <a:srgbClr val="80BD41">
                <a:alpha val="100000"/>
              </a:srgbClr>
            </a:solidFill>
          </p:spPr>
          <p:txBody>
            <a:bodyPr/>
            <a:lstStyle/>
            <a:p/>
          </p:txBody>
        </p:sp>
        <p:sp>
          <p:nvSpPr>
            <p:cNvPr id="47" name="rc47"/>
            <p:cNvSpPr/>
            <p:nvPr/>
          </p:nvSpPr>
          <p:spPr>
            <a:xfrm>
              <a:off x="4345998" y="2350634"/>
              <a:ext cx="249522" cy="66287"/>
            </a:xfrm>
            <a:prstGeom prst="rect">
              <a:avLst/>
            </a:prstGeom>
            <a:solidFill>
              <a:srgbClr val="1CABE2">
                <a:alpha val="100000"/>
              </a:srgbClr>
            </a:solidFill>
          </p:spPr>
          <p:txBody>
            <a:bodyPr/>
            <a:lstStyle/>
            <a:p/>
          </p:txBody>
        </p:sp>
        <p:sp>
          <p:nvSpPr>
            <p:cNvPr id="48" name="rc48"/>
            <p:cNvSpPr/>
            <p:nvPr/>
          </p:nvSpPr>
          <p:spPr>
            <a:xfrm>
              <a:off x="4623245" y="2425244"/>
              <a:ext cx="249522" cy="1581440"/>
            </a:xfrm>
            <a:prstGeom prst="rect">
              <a:avLst/>
            </a:prstGeom>
            <a:solidFill>
              <a:srgbClr val="80BD41">
                <a:alpha val="100000"/>
              </a:srgbClr>
            </a:solidFill>
          </p:spPr>
          <p:txBody>
            <a:bodyPr/>
            <a:lstStyle/>
            <a:p/>
          </p:txBody>
        </p:sp>
        <p:sp>
          <p:nvSpPr>
            <p:cNvPr id="49" name="rc49"/>
            <p:cNvSpPr/>
            <p:nvPr/>
          </p:nvSpPr>
          <p:spPr>
            <a:xfrm>
              <a:off x="4623245" y="2342026"/>
              <a:ext cx="249522" cy="83218"/>
            </a:xfrm>
            <a:prstGeom prst="rect">
              <a:avLst/>
            </a:prstGeom>
            <a:solidFill>
              <a:srgbClr val="1CABE2">
                <a:alpha val="100000"/>
              </a:srgbClr>
            </a:solidFill>
          </p:spPr>
          <p:txBody>
            <a:bodyPr/>
            <a:lstStyle/>
            <a:p/>
          </p:txBody>
        </p:sp>
        <p:sp>
          <p:nvSpPr>
            <p:cNvPr id="50" name="rc50"/>
            <p:cNvSpPr/>
            <p:nvPr/>
          </p:nvSpPr>
          <p:spPr>
            <a:xfrm>
              <a:off x="4900493" y="2441888"/>
              <a:ext cx="249522" cy="1564796"/>
            </a:xfrm>
            <a:prstGeom prst="rect">
              <a:avLst/>
            </a:prstGeom>
            <a:solidFill>
              <a:srgbClr val="80BD41">
                <a:alpha val="100000"/>
              </a:srgbClr>
            </a:solidFill>
          </p:spPr>
          <p:txBody>
            <a:bodyPr/>
            <a:lstStyle/>
            <a:p/>
          </p:txBody>
        </p:sp>
        <p:sp>
          <p:nvSpPr>
            <p:cNvPr id="51" name="rc51"/>
            <p:cNvSpPr/>
            <p:nvPr/>
          </p:nvSpPr>
          <p:spPr>
            <a:xfrm>
              <a:off x="4900493" y="2324234"/>
              <a:ext cx="249522" cy="117653"/>
            </a:xfrm>
            <a:prstGeom prst="rect">
              <a:avLst/>
            </a:prstGeom>
            <a:solidFill>
              <a:srgbClr val="1CABE2">
                <a:alpha val="100000"/>
              </a:srgbClr>
            </a:solidFill>
          </p:spPr>
          <p:txBody>
            <a:bodyPr/>
            <a:lstStyle/>
            <a:p/>
          </p:txBody>
        </p:sp>
        <p:sp>
          <p:nvSpPr>
            <p:cNvPr id="52" name="rc52"/>
            <p:cNvSpPr/>
            <p:nvPr/>
          </p:nvSpPr>
          <p:spPr>
            <a:xfrm>
              <a:off x="5177741" y="2532281"/>
              <a:ext cx="249522" cy="1474404"/>
            </a:xfrm>
            <a:prstGeom prst="rect">
              <a:avLst/>
            </a:prstGeom>
            <a:solidFill>
              <a:srgbClr val="80BD41">
                <a:alpha val="100000"/>
              </a:srgbClr>
            </a:solidFill>
          </p:spPr>
          <p:txBody>
            <a:bodyPr/>
            <a:lstStyle/>
            <a:p/>
          </p:txBody>
        </p:sp>
        <p:sp>
          <p:nvSpPr>
            <p:cNvPr id="53" name="rc53"/>
            <p:cNvSpPr/>
            <p:nvPr/>
          </p:nvSpPr>
          <p:spPr>
            <a:xfrm>
              <a:off x="5177741" y="2331121"/>
              <a:ext cx="249522" cy="201159"/>
            </a:xfrm>
            <a:prstGeom prst="rect">
              <a:avLst/>
            </a:prstGeom>
            <a:solidFill>
              <a:srgbClr val="1CABE2">
                <a:alpha val="100000"/>
              </a:srgbClr>
            </a:solidFill>
          </p:spPr>
          <p:txBody>
            <a:bodyPr/>
            <a:lstStyle/>
            <a:p/>
          </p:txBody>
        </p:sp>
        <p:sp>
          <p:nvSpPr>
            <p:cNvPr id="54" name="rc54"/>
            <p:cNvSpPr/>
            <p:nvPr/>
          </p:nvSpPr>
          <p:spPr>
            <a:xfrm>
              <a:off x="5454988" y="2614351"/>
              <a:ext cx="249522" cy="1392333"/>
            </a:xfrm>
            <a:prstGeom prst="rect">
              <a:avLst/>
            </a:prstGeom>
            <a:solidFill>
              <a:srgbClr val="80BD41">
                <a:alpha val="100000"/>
              </a:srgbClr>
            </a:solidFill>
          </p:spPr>
          <p:txBody>
            <a:bodyPr/>
            <a:lstStyle/>
            <a:p/>
          </p:txBody>
        </p:sp>
        <p:sp>
          <p:nvSpPr>
            <p:cNvPr id="55" name="rc55"/>
            <p:cNvSpPr/>
            <p:nvPr/>
          </p:nvSpPr>
          <p:spPr>
            <a:xfrm>
              <a:off x="5454988" y="2329112"/>
              <a:ext cx="249522" cy="285238"/>
            </a:xfrm>
            <a:prstGeom prst="rect">
              <a:avLst/>
            </a:prstGeom>
            <a:solidFill>
              <a:srgbClr val="1CABE2">
                <a:alpha val="100000"/>
              </a:srgbClr>
            </a:solidFill>
          </p:spPr>
          <p:txBody>
            <a:bodyPr/>
            <a:lstStyle/>
            <a:p/>
          </p:txBody>
        </p:sp>
        <p:sp>
          <p:nvSpPr>
            <p:cNvPr id="56" name="rc56"/>
            <p:cNvSpPr/>
            <p:nvPr/>
          </p:nvSpPr>
          <p:spPr>
            <a:xfrm>
              <a:off x="5732236" y="2540889"/>
              <a:ext cx="249522" cy="1465795"/>
            </a:xfrm>
            <a:prstGeom prst="rect">
              <a:avLst/>
            </a:prstGeom>
            <a:solidFill>
              <a:srgbClr val="80BD41">
                <a:alpha val="100000"/>
              </a:srgbClr>
            </a:solidFill>
          </p:spPr>
          <p:txBody>
            <a:bodyPr/>
            <a:lstStyle/>
            <a:p/>
          </p:txBody>
        </p:sp>
        <p:sp>
          <p:nvSpPr>
            <p:cNvPr id="57" name="rc57"/>
            <p:cNvSpPr/>
            <p:nvPr/>
          </p:nvSpPr>
          <p:spPr>
            <a:xfrm>
              <a:off x="5732236" y="2321938"/>
              <a:ext cx="249522" cy="218951"/>
            </a:xfrm>
            <a:prstGeom prst="rect">
              <a:avLst/>
            </a:prstGeom>
            <a:solidFill>
              <a:srgbClr val="1CABE2">
                <a:alpha val="100000"/>
              </a:srgbClr>
            </a:solidFill>
          </p:spPr>
          <p:txBody>
            <a:bodyPr/>
            <a:lstStyle/>
            <a:p/>
          </p:txBody>
        </p:sp>
        <p:sp>
          <p:nvSpPr>
            <p:cNvPr id="58" name="rc58"/>
            <p:cNvSpPr/>
            <p:nvPr/>
          </p:nvSpPr>
          <p:spPr>
            <a:xfrm>
              <a:off x="6009484" y="2523959"/>
              <a:ext cx="249522" cy="1482726"/>
            </a:xfrm>
            <a:prstGeom prst="rect">
              <a:avLst/>
            </a:prstGeom>
            <a:solidFill>
              <a:srgbClr val="80BD41">
                <a:alpha val="100000"/>
              </a:srgbClr>
            </a:solidFill>
          </p:spPr>
          <p:txBody>
            <a:bodyPr/>
            <a:lstStyle/>
            <a:p/>
          </p:txBody>
        </p:sp>
        <p:sp>
          <p:nvSpPr>
            <p:cNvPr id="59" name="rc59"/>
            <p:cNvSpPr/>
            <p:nvPr/>
          </p:nvSpPr>
          <p:spPr>
            <a:xfrm>
              <a:off x="6009484" y="2340591"/>
              <a:ext cx="249522" cy="183367"/>
            </a:xfrm>
            <a:prstGeom prst="rect">
              <a:avLst/>
            </a:prstGeom>
            <a:solidFill>
              <a:srgbClr val="1CABE2">
                <a:alpha val="100000"/>
              </a:srgbClr>
            </a:solidFill>
          </p:spPr>
          <p:txBody>
            <a:bodyPr/>
            <a:lstStyle/>
            <a:p/>
          </p:txBody>
        </p:sp>
        <p:sp>
          <p:nvSpPr>
            <p:cNvPr id="60" name="rc60"/>
            <p:cNvSpPr/>
            <p:nvPr/>
          </p:nvSpPr>
          <p:spPr>
            <a:xfrm>
              <a:off x="6286731" y="2535437"/>
              <a:ext cx="249522" cy="1471247"/>
            </a:xfrm>
            <a:prstGeom prst="rect">
              <a:avLst/>
            </a:prstGeom>
            <a:solidFill>
              <a:srgbClr val="80BD41">
                <a:alpha val="100000"/>
              </a:srgbClr>
            </a:solidFill>
          </p:spPr>
          <p:txBody>
            <a:bodyPr/>
            <a:lstStyle/>
            <a:p/>
          </p:txBody>
        </p:sp>
        <p:sp>
          <p:nvSpPr>
            <p:cNvPr id="61" name="rc61"/>
            <p:cNvSpPr/>
            <p:nvPr/>
          </p:nvSpPr>
          <p:spPr>
            <a:xfrm>
              <a:off x="6286731" y="2371869"/>
              <a:ext cx="249522" cy="163567"/>
            </a:xfrm>
            <a:prstGeom prst="rect">
              <a:avLst/>
            </a:prstGeom>
            <a:solidFill>
              <a:srgbClr val="1CABE2">
                <a:alpha val="100000"/>
              </a:srgbClr>
            </a:solidFill>
          </p:spPr>
          <p:txBody>
            <a:bodyPr/>
            <a:lstStyle/>
            <a:p/>
          </p:txBody>
        </p:sp>
        <p:sp>
          <p:nvSpPr>
            <p:cNvPr id="62" name="rc62"/>
            <p:cNvSpPr/>
            <p:nvPr/>
          </p:nvSpPr>
          <p:spPr>
            <a:xfrm>
              <a:off x="6563979" y="2535724"/>
              <a:ext cx="249522" cy="1470960"/>
            </a:xfrm>
            <a:prstGeom prst="rect">
              <a:avLst/>
            </a:prstGeom>
            <a:solidFill>
              <a:srgbClr val="80BD41">
                <a:alpha val="100000"/>
              </a:srgbClr>
            </a:solidFill>
          </p:spPr>
          <p:txBody>
            <a:bodyPr/>
            <a:lstStyle/>
            <a:p/>
          </p:txBody>
        </p:sp>
        <p:sp>
          <p:nvSpPr>
            <p:cNvPr id="63" name="rc63"/>
            <p:cNvSpPr/>
            <p:nvPr/>
          </p:nvSpPr>
          <p:spPr>
            <a:xfrm>
              <a:off x="6563979" y="2407740"/>
              <a:ext cx="249522" cy="127984"/>
            </a:xfrm>
            <a:prstGeom prst="rect">
              <a:avLst/>
            </a:prstGeom>
            <a:solidFill>
              <a:srgbClr val="1CABE2">
                <a:alpha val="100000"/>
              </a:srgbClr>
            </a:solidFill>
          </p:spPr>
          <p:txBody>
            <a:bodyPr/>
            <a:lstStyle/>
            <a:p/>
          </p:txBody>
        </p:sp>
        <p:sp>
          <p:nvSpPr>
            <p:cNvPr id="64" name="rc64"/>
            <p:cNvSpPr/>
            <p:nvPr/>
          </p:nvSpPr>
          <p:spPr>
            <a:xfrm>
              <a:off x="6841227" y="2547776"/>
              <a:ext cx="249522" cy="1458908"/>
            </a:xfrm>
            <a:prstGeom prst="rect">
              <a:avLst/>
            </a:prstGeom>
            <a:solidFill>
              <a:srgbClr val="80BD41">
                <a:alpha val="100000"/>
              </a:srgbClr>
            </a:solidFill>
          </p:spPr>
          <p:txBody>
            <a:bodyPr/>
            <a:lstStyle/>
            <a:p/>
          </p:txBody>
        </p:sp>
        <p:sp>
          <p:nvSpPr>
            <p:cNvPr id="65" name="rc65"/>
            <p:cNvSpPr/>
            <p:nvPr/>
          </p:nvSpPr>
          <p:spPr>
            <a:xfrm>
              <a:off x="6841227" y="2437870"/>
              <a:ext cx="249522" cy="109905"/>
            </a:xfrm>
            <a:prstGeom prst="rect">
              <a:avLst/>
            </a:prstGeom>
            <a:solidFill>
              <a:srgbClr val="1CABE2">
                <a:alpha val="100000"/>
              </a:srgbClr>
            </a:solidFill>
          </p:spPr>
          <p:txBody>
            <a:bodyPr/>
            <a:lstStyle/>
            <a:p/>
          </p:txBody>
        </p:sp>
        <p:sp>
          <p:nvSpPr>
            <p:cNvPr id="66" name="rc66"/>
            <p:cNvSpPr/>
            <p:nvPr/>
          </p:nvSpPr>
          <p:spPr>
            <a:xfrm>
              <a:off x="7118474" y="2541176"/>
              <a:ext cx="249522" cy="1465508"/>
            </a:xfrm>
            <a:prstGeom prst="rect">
              <a:avLst/>
            </a:prstGeom>
            <a:solidFill>
              <a:srgbClr val="80BD41">
                <a:alpha val="100000"/>
              </a:srgbClr>
            </a:solidFill>
          </p:spPr>
          <p:txBody>
            <a:bodyPr/>
            <a:lstStyle/>
            <a:p/>
          </p:txBody>
        </p:sp>
        <p:sp>
          <p:nvSpPr>
            <p:cNvPr id="67" name="rc67"/>
            <p:cNvSpPr/>
            <p:nvPr/>
          </p:nvSpPr>
          <p:spPr>
            <a:xfrm>
              <a:off x="7118474" y="2463984"/>
              <a:ext cx="249522" cy="77192"/>
            </a:xfrm>
            <a:prstGeom prst="rect">
              <a:avLst/>
            </a:prstGeom>
            <a:solidFill>
              <a:srgbClr val="1CABE2">
                <a:alpha val="100000"/>
              </a:srgbClr>
            </a:solidFill>
          </p:spPr>
          <p:txBody>
            <a:bodyPr/>
            <a:lstStyle/>
            <a:p/>
          </p:txBody>
        </p:sp>
        <p:sp>
          <p:nvSpPr>
            <p:cNvPr id="68" name="rc68"/>
            <p:cNvSpPr/>
            <p:nvPr/>
          </p:nvSpPr>
          <p:spPr>
            <a:xfrm>
              <a:off x="7395722" y="2600003"/>
              <a:ext cx="249522" cy="1406681"/>
            </a:xfrm>
            <a:prstGeom prst="rect">
              <a:avLst/>
            </a:prstGeom>
            <a:solidFill>
              <a:srgbClr val="80BD41">
                <a:alpha val="100000"/>
              </a:srgbClr>
            </a:solidFill>
          </p:spPr>
          <p:txBody>
            <a:bodyPr/>
            <a:lstStyle/>
            <a:p/>
          </p:txBody>
        </p:sp>
        <p:sp>
          <p:nvSpPr>
            <p:cNvPr id="69" name="rc69"/>
            <p:cNvSpPr/>
            <p:nvPr/>
          </p:nvSpPr>
          <p:spPr>
            <a:xfrm>
              <a:off x="7395722" y="2477758"/>
              <a:ext cx="249522" cy="122245"/>
            </a:xfrm>
            <a:prstGeom prst="rect">
              <a:avLst/>
            </a:prstGeom>
            <a:solidFill>
              <a:srgbClr val="1CABE2">
                <a:alpha val="100000"/>
              </a:srgbClr>
            </a:solidFill>
          </p:spPr>
          <p:txBody>
            <a:bodyPr/>
            <a:lstStyle/>
            <a:p/>
          </p:txBody>
        </p:sp>
        <p:sp>
          <p:nvSpPr>
            <p:cNvPr id="70" name="rc70"/>
            <p:cNvSpPr/>
            <p:nvPr/>
          </p:nvSpPr>
          <p:spPr>
            <a:xfrm>
              <a:off x="7672970" y="2630708"/>
              <a:ext cx="249522" cy="1375976"/>
            </a:xfrm>
            <a:prstGeom prst="rect">
              <a:avLst/>
            </a:prstGeom>
            <a:solidFill>
              <a:srgbClr val="80BD41">
                <a:alpha val="100000"/>
              </a:srgbClr>
            </a:solidFill>
          </p:spPr>
          <p:txBody>
            <a:bodyPr/>
            <a:lstStyle/>
            <a:p/>
          </p:txBody>
        </p:sp>
        <p:sp>
          <p:nvSpPr>
            <p:cNvPr id="71" name="rc71"/>
            <p:cNvSpPr/>
            <p:nvPr/>
          </p:nvSpPr>
          <p:spPr>
            <a:xfrm>
              <a:off x="7672970" y="2477758"/>
              <a:ext cx="249522" cy="152950"/>
            </a:xfrm>
            <a:prstGeom prst="rect">
              <a:avLst/>
            </a:prstGeom>
            <a:solidFill>
              <a:srgbClr val="1CABE2">
                <a:alpha val="100000"/>
              </a:srgbClr>
            </a:solidFill>
          </p:spPr>
          <p:txBody>
            <a:bodyPr/>
            <a:lstStyle/>
            <a:p/>
          </p:txBody>
        </p:sp>
        <p:sp>
          <p:nvSpPr>
            <p:cNvPr id="72" name="rc72"/>
            <p:cNvSpPr/>
            <p:nvPr/>
          </p:nvSpPr>
          <p:spPr>
            <a:xfrm>
              <a:off x="7950217" y="2694700"/>
              <a:ext cx="249522" cy="1311984"/>
            </a:xfrm>
            <a:prstGeom prst="rect">
              <a:avLst/>
            </a:prstGeom>
            <a:solidFill>
              <a:srgbClr val="80BD41">
                <a:alpha val="100000"/>
              </a:srgbClr>
            </a:solidFill>
          </p:spPr>
          <p:txBody>
            <a:bodyPr/>
            <a:lstStyle/>
            <a:p/>
          </p:txBody>
        </p:sp>
        <p:sp>
          <p:nvSpPr>
            <p:cNvPr id="73" name="rc73"/>
            <p:cNvSpPr/>
            <p:nvPr/>
          </p:nvSpPr>
          <p:spPr>
            <a:xfrm>
              <a:off x="7950217" y="2481202"/>
              <a:ext cx="249522" cy="213498"/>
            </a:xfrm>
            <a:prstGeom prst="rect">
              <a:avLst/>
            </a:prstGeom>
            <a:solidFill>
              <a:srgbClr val="1CABE2">
                <a:alpha val="100000"/>
              </a:srgbClr>
            </a:solidFill>
          </p:spPr>
          <p:txBody>
            <a:bodyPr/>
            <a:lstStyle/>
            <a:p/>
          </p:txBody>
        </p:sp>
        <p:sp>
          <p:nvSpPr>
            <p:cNvPr id="74" name="pl74"/>
            <p:cNvSpPr/>
            <p:nvPr/>
          </p:nvSpPr>
          <p:spPr>
            <a:xfrm>
              <a:off x="1421035" y="1310999"/>
              <a:ext cx="6653943" cy="477361"/>
            </a:xfrm>
            <a:custGeom>
              <a:avLst/>
              <a:pathLst>
                <a:path w="6653943" h="477361">
                  <a:moveTo>
                    <a:pt x="0" y="336960"/>
                  </a:moveTo>
                  <a:lnTo>
                    <a:pt x="277247" y="477361"/>
                  </a:lnTo>
                  <a:lnTo>
                    <a:pt x="554495" y="308880"/>
                  </a:lnTo>
                  <a:lnTo>
                    <a:pt x="831742" y="168480"/>
                  </a:lnTo>
                  <a:lnTo>
                    <a:pt x="1108990" y="168480"/>
                  </a:lnTo>
                  <a:lnTo>
                    <a:pt x="1386238" y="196560"/>
                  </a:lnTo>
                  <a:lnTo>
                    <a:pt x="1663485" y="196560"/>
                  </a:lnTo>
                  <a:lnTo>
                    <a:pt x="1940733" y="224640"/>
                  </a:lnTo>
                  <a:lnTo>
                    <a:pt x="2217981" y="224640"/>
                  </a:lnTo>
                  <a:lnTo>
                    <a:pt x="2495228" y="140400"/>
                  </a:lnTo>
                  <a:lnTo>
                    <a:pt x="2772476" y="84240"/>
                  </a:lnTo>
                  <a:lnTo>
                    <a:pt x="3049724" y="0"/>
                  </a:lnTo>
                  <a:lnTo>
                    <a:pt x="3326971" y="28080"/>
                  </a:lnTo>
                  <a:lnTo>
                    <a:pt x="3604219" y="84240"/>
                  </a:lnTo>
                  <a:lnTo>
                    <a:pt x="3881467" y="224640"/>
                  </a:lnTo>
                  <a:lnTo>
                    <a:pt x="4158714" y="365040"/>
                  </a:lnTo>
                  <a:lnTo>
                    <a:pt x="4435962" y="252720"/>
                  </a:lnTo>
                  <a:lnTo>
                    <a:pt x="4713210" y="196560"/>
                  </a:lnTo>
                  <a:lnTo>
                    <a:pt x="4990457" y="168480"/>
                  </a:lnTo>
                  <a:lnTo>
                    <a:pt x="5267705" y="112320"/>
                  </a:lnTo>
                  <a:lnTo>
                    <a:pt x="5544953" y="84240"/>
                  </a:lnTo>
                  <a:lnTo>
                    <a:pt x="5822200" y="28080"/>
                  </a:lnTo>
                  <a:lnTo>
                    <a:pt x="6099448" y="112320"/>
                  </a:lnTo>
                  <a:lnTo>
                    <a:pt x="6376696" y="168480"/>
                  </a:lnTo>
                  <a:lnTo>
                    <a:pt x="6653943" y="28080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413322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1329607" y="23414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86" name="tx86"/>
            <p:cNvSpPr/>
            <p:nvPr/>
          </p:nvSpPr>
          <p:spPr>
            <a:xfrm>
              <a:off x="2715845" y="23673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87" name="tx87"/>
            <p:cNvSpPr/>
            <p:nvPr/>
          </p:nvSpPr>
          <p:spPr>
            <a:xfrm>
              <a:off x="4102084" y="22884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88" name="tx88"/>
            <p:cNvSpPr/>
            <p:nvPr/>
          </p:nvSpPr>
          <p:spPr>
            <a:xfrm>
              <a:off x="5488322" y="21931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89" name="tx89"/>
            <p:cNvSpPr/>
            <p:nvPr/>
          </p:nvSpPr>
          <p:spPr>
            <a:xfrm>
              <a:off x="6597312" y="227296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55.7</a:t>
              </a:r>
            </a:p>
          </p:txBody>
        </p:sp>
        <p:sp>
          <p:nvSpPr>
            <p:cNvPr id="90" name="tx90"/>
            <p:cNvSpPr/>
            <p:nvPr/>
          </p:nvSpPr>
          <p:spPr>
            <a:xfrm>
              <a:off x="6874560" y="2302506"/>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54.7</a:t>
              </a:r>
            </a:p>
          </p:txBody>
        </p:sp>
        <p:sp>
          <p:nvSpPr>
            <p:cNvPr id="91" name="tx91"/>
            <p:cNvSpPr/>
            <p:nvPr/>
          </p:nvSpPr>
          <p:spPr>
            <a:xfrm>
              <a:off x="7151808" y="23280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a:t>
              </a:r>
            </a:p>
          </p:txBody>
        </p:sp>
        <p:sp>
          <p:nvSpPr>
            <p:cNvPr id="92" name="tx92"/>
            <p:cNvSpPr/>
            <p:nvPr/>
          </p:nvSpPr>
          <p:spPr>
            <a:xfrm>
              <a:off x="7429055" y="23417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93" name="tx93"/>
            <p:cNvSpPr/>
            <p:nvPr/>
          </p:nvSpPr>
          <p:spPr>
            <a:xfrm>
              <a:off x="7706303" y="23420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94" name="tx94"/>
            <p:cNvSpPr/>
            <p:nvPr/>
          </p:nvSpPr>
          <p:spPr>
            <a:xfrm>
              <a:off x="7983551" y="23452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53.2</a:t>
              </a:r>
            </a:p>
          </p:txBody>
        </p:sp>
        <p:sp>
          <p:nvSpPr>
            <p:cNvPr id="95" name="pl95"/>
            <p:cNvSpPr/>
            <p:nvPr/>
          </p:nvSpPr>
          <p:spPr>
            <a:xfrm>
              <a:off x="1421035"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3294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a:t>
              </a:r>
            </a:p>
          </p:txBody>
        </p:sp>
        <p:sp>
          <p:nvSpPr>
            <p:cNvPr id="106" name="tx106"/>
            <p:cNvSpPr/>
            <p:nvPr/>
          </p:nvSpPr>
          <p:spPr>
            <a:xfrm>
              <a:off x="1355732" y="25648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07" name="tx107"/>
            <p:cNvSpPr/>
            <p:nvPr/>
          </p:nvSpPr>
          <p:spPr>
            <a:xfrm>
              <a:off x="2715845" y="33025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a:t>
              </a:r>
            </a:p>
          </p:txBody>
        </p:sp>
        <p:sp>
          <p:nvSpPr>
            <p:cNvPr id="108" name="tx108"/>
            <p:cNvSpPr/>
            <p:nvPr/>
          </p:nvSpPr>
          <p:spPr>
            <a:xfrm>
              <a:off x="2741971" y="25508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09" name="tx109"/>
            <p:cNvSpPr/>
            <p:nvPr/>
          </p:nvSpPr>
          <p:spPr>
            <a:xfrm>
              <a:off x="4102084" y="32358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51.3</a:t>
              </a:r>
            </a:p>
          </p:txBody>
        </p:sp>
        <p:sp>
          <p:nvSpPr>
            <p:cNvPr id="110" name="tx110"/>
            <p:cNvSpPr/>
            <p:nvPr/>
          </p:nvSpPr>
          <p:spPr>
            <a:xfrm>
              <a:off x="4128209" y="244467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1" name="tx111"/>
            <p:cNvSpPr/>
            <p:nvPr/>
          </p:nvSpPr>
          <p:spPr>
            <a:xfrm>
              <a:off x="5488322" y="32754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12" name="tx112"/>
            <p:cNvSpPr/>
            <p:nvPr/>
          </p:nvSpPr>
          <p:spPr>
            <a:xfrm>
              <a:off x="5514447" y="24366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13" name="tx113"/>
            <p:cNvSpPr/>
            <p:nvPr/>
          </p:nvSpPr>
          <p:spPr>
            <a:xfrm>
              <a:off x="6597312" y="32361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51.3</a:t>
              </a:r>
            </a:p>
          </p:txBody>
        </p:sp>
        <p:sp>
          <p:nvSpPr>
            <p:cNvPr id="114" name="tx114"/>
            <p:cNvSpPr/>
            <p:nvPr/>
          </p:nvSpPr>
          <p:spPr>
            <a:xfrm>
              <a:off x="6623438" y="243695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5" name="tx115"/>
            <p:cNvSpPr/>
            <p:nvPr/>
          </p:nvSpPr>
          <p:spPr>
            <a:xfrm>
              <a:off x="6874560" y="32421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50.8</a:t>
              </a:r>
            </a:p>
          </p:txBody>
        </p:sp>
        <p:sp>
          <p:nvSpPr>
            <p:cNvPr id="116" name="tx116"/>
            <p:cNvSpPr/>
            <p:nvPr/>
          </p:nvSpPr>
          <p:spPr>
            <a:xfrm>
              <a:off x="6900686" y="245772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7" name="tx117"/>
            <p:cNvSpPr/>
            <p:nvPr/>
          </p:nvSpPr>
          <p:spPr>
            <a:xfrm>
              <a:off x="7151808" y="3238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51.1</a:t>
              </a:r>
            </a:p>
          </p:txBody>
        </p:sp>
        <p:sp>
          <p:nvSpPr>
            <p:cNvPr id="118" name="tx118"/>
            <p:cNvSpPr/>
            <p:nvPr/>
          </p:nvSpPr>
          <p:spPr>
            <a:xfrm>
              <a:off x="7177933" y="24686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9" name="tx119"/>
            <p:cNvSpPr/>
            <p:nvPr/>
          </p:nvSpPr>
          <p:spPr>
            <a:xfrm>
              <a:off x="7468232" y="326829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0" name="tx120"/>
            <p:cNvSpPr/>
            <p:nvPr/>
          </p:nvSpPr>
          <p:spPr>
            <a:xfrm>
              <a:off x="7455181" y="250378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1" name="tx121"/>
            <p:cNvSpPr/>
            <p:nvPr/>
          </p:nvSpPr>
          <p:spPr>
            <a:xfrm>
              <a:off x="7745480" y="328364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2" name="tx122"/>
            <p:cNvSpPr/>
            <p:nvPr/>
          </p:nvSpPr>
          <p:spPr>
            <a:xfrm>
              <a:off x="7732429" y="251913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3" name="tx123"/>
            <p:cNvSpPr/>
            <p:nvPr/>
          </p:nvSpPr>
          <p:spPr>
            <a:xfrm>
              <a:off x="7983551" y="3315920"/>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45.7</a:t>
              </a:r>
            </a:p>
          </p:txBody>
        </p:sp>
        <p:sp>
          <p:nvSpPr>
            <p:cNvPr id="124" name="tx124"/>
            <p:cNvSpPr/>
            <p:nvPr/>
          </p:nvSpPr>
          <p:spPr>
            <a:xfrm>
              <a:off x="8009676" y="255432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371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733081" y="25197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733081" y="180407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655386" y="10849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149140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Lesotho, 2000-2024</a:t>
              </a:r>
            </a:p>
          </p:txBody>
        </p:sp>
        <p:sp>
          <p:nvSpPr>
            <p:cNvPr id="155" name="pl155"/>
            <p:cNvSpPr/>
            <p:nvPr/>
          </p:nvSpPr>
          <p:spPr>
            <a:xfrm>
              <a:off x="24762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83615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1960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65619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0161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7602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6048468" cy="162162"/>
            </a:xfrm>
            <a:prstGeom prst="rect">
              <a:avLst/>
            </a:prstGeom>
            <a:solidFill>
              <a:srgbClr val="80BD41">
                <a:alpha val="100000"/>
              </a:srgbClr>
            </a:solidFill>
          </p:spPr>
          <p:txBody>
            <a:bodyPr/>
            <a:lstStyle/>
            <a:p/>
          </p:txBody>
        </p:sp>
        <p:sp>
          <p:nvSpPr>
            <p:cNvPr id="166" name="rc166"/>
            <p:cNvSpPr/>
            <p:nvPr/>
          </p:nvSpPr>
          <p:spPr>
            <a:xfrm>
              <a:off x="7344742" y="5774644"/>
              <a:ext cx="526261" cy="162162"/>
            </a:xfrm>
            <a:prstGeom prst="rect">
              <a:avLst/>
            </a:prstGeom>
            <a:solidFill>
              <a:srgbClr val="1CABE2">
                <a:alpha val="100000"/>
              </a:srgbClr>
            </a:solidFill>
          </p:spPr>
          <p:txBody>
            <a:bodyPr/>
            <a:lstStyle/>
            <a:p/>
          </p:txBody>
        </p:sp>
        <p:sp>
          <p:nvSpPr>
            <p:cNvPr id="167" name="rc167"/>
            <p:cNvSpPr/>
            <p:nvPr/>
          </p:nvSpPr>
          <p:spPr>
            <a:xfrm>
              <a:off x="1296273" y="5571941"/>
              <a:ext cx="5657902" cy="162162"/>
            </a:xfrm>
            <a:prstGeom prst="rect">
              <a:avLst/>
            </a:prstGeom>
            <a:solidFill>
              <a:srgbClr val="80BD41">
                <a:alpha val="100000"/>
              </a:srgbClr>
            </a:solidFill>
          </p:spPr>
          <p:txBody>
            <a:bodyPr/>
            <a:lstStyle/>
            <a:p/>
          </p:txBody>
        </p:sp>
        <p:sp>
          <p:nvSpPr>
            <p:cNvPr id="168" name="rc168"/>
            <p:cNvSpPr/>
            <p:nvPr/>
          </p:nvSpPr>
          <p:spPr>
            <a:xfrm>
              <a:off x="6954176" y="5571941"/>
              <a:ext cx="628918" cy="162162"/>
            </a:xfrm>
            <a:prstGeom prst="rect">
              <a:avLst/>
            </a:prstGeom>
            <a:solidFill>
              <a:srgbClr val="1CABE2">
                <a:alpha val="100000"/>
              </a:srgbClr>
            </a:solidFill>
          </p:spPr>
          <p:txBody>
            <a:bodyPr/>
            <a:lstStyle/>
            <a:p/>
          </p:txBody>
        </p:sp>
        <p:sp>
          <p:nvSpPr>
            <p:cNvPr id="169" name="rc169"/>
            <p:cNvSpPr/>
            <p:nvPr/>
          </p:nvSpPr>
          <p:spPr>
            <a:xfrm>
              <a:off x="1296273" y="5369238"/>
              <a:ext cx="5394771" cy="162162"/>
            </a:xfrm>
            <a:prstGeom prst="rect">
              <a:avLst/>
            </a:prstGeom>
            <a:solidFill>
              <a:srgbClr val="80BD41">
                <a:alpha val="100000"/>
              </a:srgbClr>
            </a:solidFill>
          </p:spPr>
          <p:txBody>
            <a:bodyPr/>
            <a:lstStyle/>
            <a:p/>
          </p:txBody>
        </p:sp>
        <p:sp>
          <p:nvSpPr>
            <p:cNvPr id="170" name="rc170"/>
            <p:cNvSpPr/>
            <p:nvPr/>
          </p:nvSpPr>
          <p:spPr>
            <a:xfrm>
              <a:off x="6691045" y="5369238"/>
              <a:ext cx="877889" cy="162162"/>
            </a:xfrm>
            <a:prstGeom prst="rect">
              <a:avLst/>
            </a:prstGeom>
            <a:solidFill>
              <a:srgbClr val="1CABE2">
                <a:alpha val="100000"/>
              </a:srgbClr>
            </a:solidFill>
          </p:spPr>
          <p:txBody>
            <a:bodyPr/>
            <a:lstStyle/>
            <a:p/>
          </p:txBody>
        </p:sp>
        <p:sp>
          <p:nvSpPr>
            <p:cNvPr id="171" name="tx171"/>
            <p:cNvSpPr/>
            <p:nvPr/>
          </p:nvSpPr>
          <p:spPr>
            <a:xfrm>
              <a:off x="8087213"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55.7</a:t>
              </a:r>
            </a:p>
          </p:txBody>
        </p:sp>
        <p:sp>
          <p:nvSpPr>
            <p:cNvPr id="172" name="tx172"/>
            <p:cNvSpPr/>
            <p:nvPr/>
          </p:nvSpPr>
          <p:spPr>
            <a:xfrm>
              <a:off x="7783669"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53.3</a:t>
              </a:r>
            </a:p>
          </p:txBody>
        </p:sp>
        <p:sp>
          <p:nvSpPr>
            <p:cNvPr id="173" name="tx173"/>
            <p:cNvSpPr/>
            <p:nvPr/>
          </p:nvSpPr>
          <p:spPr>
            <a:xfrm>
              <a:off x="7770041"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53.2</a:t>
              </a:r>
            </a:p>
          </p:txBody>
        </p:sp>
        <p:sp>
          <p:nvSpPr>
            <p:cNvPr id="174" name="tx174"/>
            <p:cNvSpPr/>
            <p:nvPr/>
          </p:nvSpPr>
          <p:spPr>
            <a:xfrm>
              <a:off x="4215014"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51.3</a:t>
              </a:r>
            </a:p>
          </p:txBody>
        </p:sp>
        <p:sp>
          <p:nvSpPr>
            <p:cNvPr id="175" name="tx175"/>
            <p:cNvSpPr/>
            <p:nvPr/>
          </p:nvSpPr>
          <p:spPr>
            <a:xfrm>
              <a:off x="7532524" y="581560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76" name="tx176"/>
            <p:cNvSpPr/>
            <p:nvPr/>
          </p:nvSpPr>
          <p:spPr>
            <a:xfrm>
              <a:off x="4064935" y="56125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77" name="tx177"/>
            <p:cNvSpPr/>
            <p:nvPr/>
          </p:nvSpPr>
          <p:spPr>
            <a:xfrm>
              <a:off x="7193286"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78" name="tx178"/>
            <p:cNvSpPr/>
            <p:nvPr/>
          </p:nvSpPr>
          <p:spPr>
            <a:xfrm>
              <a:off x="3888165" y="5410197"/>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45.7</a:t>
              </a:r>
            </a:p>
          </p:txBody>
        </p:sp>
        <p:sp>
          <p:nvSpPr>
            <p:cNvPr id="179" name="tx179"/>
            <p:cNvSpPr/>
            <p:nvPr/>
          </p:nvSpPr>
          <p:spPr>
            <a:xfrm>
              <a:off x="7054641" y="541152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57849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5" name="tx185"/>
            <p:cNvSpPr/>
            <p:nvPr/>
          </p:nvSpPr>
          <p:spPr>
            <a:xfrm>
              <a:off x="593841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6" name="tx186"/>
            <p:cNvSpPr/>
            <p:nvPr/>
          </p:nvSpPr>
          <p:spPr>
            <a:xfrm>
              <a:off x="829833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7" name="tx187"/>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9" name="tx189"/>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(86%) was lower than in 2019 (92%).
The number of children vaccinated with DTP3 decreased 11%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16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915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815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71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614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966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865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765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664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563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161507"/>
              <a:ext cx="249522" cy="845177"/>
            </a:xfrm>
            <a:prstGeom prst="rect">
              <a:avLst/>
            </a:prstGeom>
            <a:solidFill>
              <a:srgbClr val="E2231A">
                <a:alpha val="100000"/>
              </a:srgbClr>
            </a:solidFill>
          </p:spPr>
          <p:txBody>
            <a:bodyPr/>
            <a:lstStyle/>
            <a:p/>
          </p:txBody>
        </p:sp>
        <p:sp>
          <p:nvSpPr>
            <p:cNvPr id="27" name="rc27"/>
            <p:cNvSpPr/>
            <p:nvPr/>
          </p:nvSpPr>
          <p:spPr>
            <a:xfrm>
              <a:off x="1573521" y="3017716"/>
              <a:ext cx="249522" cy="988968"/>
            </a:xfrm>
            <a:prstGeom prst="rect">
              <a:avLst/>
            </a:prstGeom>
            <a:solidFill>
              <a:srgbClr val="E2231A">
                <a:alpha val="100000"/>
              </a:srgbClr>
            </a:solidFill>
          </p:spPr>
          <p:txBody>
            <a:bodyPr/>
            <a:lstStyle/>
            <a:p/>
          </p:txBody>
        </p:sp>
        <p:sp>
          <p:nvSpPr>
            <p:cNvPr id="28" name="rc28"/>
            <p:cNvSpPr/>
            <p:nvPr/>
          </p:nvSpPr>
          <p:spPr>
            <a:xfrm>
              <a:off x="1850769" y="3267963"/>
              <a:ext cx="249522" cy="738722"/>
            </a:xfrm>
            <a:prstGeom prst="rect">
              <a:avLst/>
            </a:prstGeom>
            <a:solidFill>
              <a:srgbClr val="E2231A">
                <a:alpha val="100000"/>
              </a:srgbClr>
            </a:solidFill>
          </p:spPr>
          <p:txBody>
            <a:bodyPr/>
            <a:lstStyle/>
            <a:p/>
          </p:txBody>
        </p:sp>
        <p:sp>
          <p:nvSpPr>
            <p:cNvPr id="29" name="rc29"/>
            <p:cNvSpPr/>
            <p:nvPr/>
          </p:nvSpPr>
          <p:spPr>
            <a:xfrm>
              <a:off x="2128016" y="3506862"/>
              <a:ext cx="249522" cy="499822"/>
            </a:xfrm>
            <a:prstGeom prst="rect">
              <a:avLst/>
            </a:prstGeom>
            <a:solidFill>
              <a:srgbClr val="E2231A">
                <a:alpha val="100000"/>
              </a:srgbClr>
            </a:solidFill>
          </p:spPr>
          <p:txBody>
            <a:bodyPr/>
            <a:lstStyle/>
            <a:p/>
          </p:txBody>
        </p:sp>
        <p:sp>
          <p:nvSpPr>
            <p:cNvPr id="30" name="rc30"/>
            <p:cNvSpPr/>
            <p:nvPr/>
          </p:nvSpPr>
          <p:spPr>
            <a:xfrm>
              <a:off x="2405264" y="3487523"/>
              <a:ext cx="249522" cy="519161"/>
            </a:xfrm>
            <a:prstGeom prst="rect">
              <a:avLst/>
            </a:prstGeom>
            <a:solidFill>
              <a:srgbClr val="E2231A">
                <a:alpha val="100000"/>
              </a:srgbClr>
            </a:solidFill>
          </p:spPr>
          <p:txBody>
            <a:bodyPr/>
            <a:lstStyle/>
            <a:p/>
          </p:txBody>
        </p:sp>
        <p:sp>
          <p:nvSpPr>
            <p:cNvPr id="31" name="rc31"/>
            <p:cNvSpPr/>
            <p:nvPr/>
          </p:nvSpPr>
          <p:spPr>
            <a:xfrm>
              <a:off x="2682512" y="3463365"/>
              <a:ext cx="249522" cy="543319"/>
            </a:xfrm>
            <a:prstGeom prst="rect">
              <a:avLst/>
            </a:prstGeom>
            <a:solidFill>
              <a:srgbClr val="E2231A">
                <a:alpha val="100000"/>
              </a:srgbClr>
            </a:solidFill>
          </p:spPr>
          <p:txBody>
            <a:bodyPr/>
            <a:lstStyle/>
            <a:p/>
          </p:txBody>
        </p:sp>
        <p:sp>
          <p:nvSpPr>
            <p:cNvPr id="32" name="rc32"/>
            <p:cNvSpPr/>
            <p:nvPr/>
          </p:nvSpPr>
          <p:spPr>
            <a:xfrm>
              <a:off x="2959759" y="3431886"/>
              <a:ext cx="249522" cy="574798"/>
            </a:xfrm>
            <a:prstGeom prst="rect">
              <a:avLst/>
            </a:prstGeom>
            <a:solidFill>
              <a:srgbClr val="E2231A">
                <a:alpha val="100000"/>
              </a:srgbClr>
            </a:solidFill>
          </p:spPr>
          <p:txBody>
            <a:bodyPr/>
            <a:lstStyle/>
            <a:p/>
          </p:txBody>
        </p:sp>
        <p:sp>
          <p:nvSpPr>
            <p:cNvPr id="33" name="rc33"/>
            <p:cNvSpPr/>
            <p:nvPr/>
          </p:nvSpPr>
          <p:spPr>
            <a:xfrm>
              <a:off x="3237007" y="3378140"/>
              <a:ext cx="249522" cy="628545"/>
            </a:xfrm>
            <a:prstGeom prst="rect">
              <a:avLst/>
            </a:prstGeom>
            <a:solidFill>
              <a:srgbClr val="E2231A">
                <a:alpha val="100000"/>
              </a:srgbClr>
            </a:solidFill>
          </p:spPr>
          <p:txBody>
            <a:bodyPr/>
            <a:lstStyle/>
            <a:p/>
          </p:txBody>
        </p:sp>
        <p:sp>
          <p:nvSpPr>
            <p:cNvPr id="34" name="rc34"/>
            <p:cNvSpPr/>
            <p:nvPr/>
          </p:nvSpPr>
          <p:spPr>
            <a:xfrm>
              <a:off x="3514255" y="3335557"/>
              <a:ext cx="249522" cy="671127"/>
            </a:xfrm>
            <a:prstGeom prst="rect">
              <a:avLst/>
            </a:prstGeom>
            <a:solidFill>
              <a:srgbClr val="E2231A">
                <a:alpha val="100000"/>
              </a:srgbClr>
            </a:solidFill>
          </p:spPr>
          <p:txBody>
            <a:bodyPr/>
            <a:lstStyle/>
            <a:p/>
          </p:txBody>
        </p:sp>
        <p:sp>
          <p:nvSpPr>
            <p:cNvPr id="35" name="rc35"/>
            <p:cNvSpPr/>
            <p:nvPr/>
          </p:nvSpPr>
          <p:spPr>
            <a:xfrm>
              <a:off x="3791502" y="3469954"/>
              <a:ext cx="249522" cy="536731"/>
            </a:xfrm>
            <a:prstGeom prst="rect">
              <a:avLst/>
            </a:prstGeom>
            <a:solidFill>
              <a:srgbClr val="E2231A">
                <a:alpha val="100000"/>
              </a:srgbClr>
            </a:solidFill>
          </p:spPr>
          <p:txBody>
            <a:bodyPr/>
            <a:lstStyle/>
            <a:p/>
          </p:txBody>
        </p:sp>
        <p:sp>
          <p:nvSpPr>
            <p:cNvPr id="36" name="rc36"/>
            <p:cNvSpPr/>
            <p:nvPr/>
          </p:nvSpPr>
          <p:spPr>
            <a:xfrm>
              <a:off x="4068750" y="3603008"/>
              <a:ext cx="249522" cy="403676"/>
            </a:xfrm>
            <a:prstGeom prst="rect">
              <a:avLst/>
            </a:prstGeom>
            <a:solidFill>
              <a:srgbClr val="E2231A">
                <a:alpha val="100000"/>
              </a:srgbClr>
            </a:solidFill>
          </p:spPr>
          <p:txBody>
            <a:bodyPr/>
            <a:lstStyle/>
            <a:p/>
          </p:txBody>
        </p:sp>
        <p:sp>
          <p:nvSpPr>
            <p:cNvPr id="37" name="rc37"/>
            <p:cNvSpPr/>
            <p:nvPr/>
          </p:nvSpPr>
          <p:spPr>
            <a:xfrm>
              <a:off x="4345998" y="3725081"/>
              <a:ext cx="249522" cy="281603"/>
            </a:xfrm>
            <a:prstGeom prst="rect">
              <a:avLst/>
            </a:prstGeom>
            <a:solidFill>
              <a:srgbClr val="E2231A">
                <a:alpha val="100000"/>
              </a:srgbClr>
            </a:solidFill>
          </p:spPr>
          <p:txBody>
            <a:bodyPr/>
            <a:lstStyle/>
            <a:p/>
          </p:txBody>
        </p:sp>
        <p:sp>
          <p:nvSpPr>
            <p:cNvPr id="38" name="rc38"/>
            <p:cNvSpPr/>
            <p:nvPr/>
          </p:nvSpPr>
          <p:spPr>
            <a:xfrm>
              <a:off x="4623245" y="3688172"/>
              <a:ext cx="249522" cy="318512"/>
            </a:xfrm>
            <a:prstGeom prst="rect">
              <a:avLst/>
            </a:prstGeom>
            <a:solidFill>
              <a:srgbClr val="E2231A">
                <a:alpha val="100000"/>
              </a:srgbClr>
            </a:solidFill>
          </p:spPr>
          <p:txBody>
            <a:bodyPr/>
            <a:lstStyle/>
            <a:p/>
          </p:txBody>
        </p:sp>
        <p:sp>
          <p:nvSpPr>
            <p:cNvPr id="39" name="rc39"/>
            <p:cNvSpPr/>
            <p:nvPr/>
          </p:nvSpPr>
          <p:spPr>
            <a:xfrm>
              <a:off x="4900493" y="3649006"/>
              <a:ext cx="249522" cy="357678"/>
            </a:xfrm>
            <a:prstGeom prst="rect">
              <a:avLst/>
            </a:prstGeom>
            <a:solidFill>
              <a:srgbClr val="E2231A">
                <a:alpha val="100000"/>
              </a:srgbClr>
            </a:solidFill>
          </p:spPr>
          <p:txBody>
            <a:bodyPr/>
            <a:lstStyle/>
            <a:p/>
          </p:txBody>
        </p:sp>
        <p:sp>
          <p:nvSpPr>
            <p:cNvPr id="40" name="rc40"/>
            <p:cNvSpPr/>
            <p:nvPr/>
          </p:nvSpPr>
          <p:spPr>
            <a:xfrm>
              <a:off x="5177741" y="3721787"/>
              <a:ext cx="249522" cy="284898"/>
            </a:xfrm>
            <a:prstGeom prst="rect">
              <a:avLst/>
            </a:prstGeom>
            <a:solidFill>
              <a:srgbClr val="E2231A">
                <a:alpha val="100000"/>
              </a:srgbClr>
            </a:solidFill>
          </p:spPr>
          <p:txBody>
            <a:bodyPr/>
            <a:lstStyle/>
            <a:p/>
          </p:txBody>
        </p:sp>
        <p:sp>
          <p:nvSpPr>
            <p:cNvPr id="41" name="rc41"/>
            <p:cNvSpPr/>
            <p:nvPr/>
          </p:nvSpPr>
          <p:spPr>
            <a:xfrm>
              <a:off x="5454988" y="3757048"/>
              <a:ext cx="249522" cy="249636"/>
            </a:xfrm>
            <a:prstGeom prst="rect">
              <a:avLst/>
            </a:prstGeom>
            <a:solidFill>
              <a:srgbClr val="E2231A">
                <a:alpha val="100000"/>
              </a:srgbClr>
            </a:solidFill>
          </p:spPr>
          <p:txBody>
            <a:bodyPr/>
            <a:lstStyle/>
            <a:p/>
          </p:txBody>
        </p:sp>
        <p:sp>
          <p:nvSpPr>
            <p:cNvPr id="42" name="rc42"/>
            <p:cNvSpPr/>
            <p:nvPr/>
          </p:nvSpPr>
          <p:spPr>
            <a:xfrm>
              <a:off x="5732236" y="3648518"/>
              <a:ext cx="249522" cy="358166"/>
            </a:xfrm>
            <a:prstGeom prst="rect">
              <a:avLst/>
            </a:prstGeom>
            <a:solidFill>
              <a:srgbClr val="E2231A">
                <a:alpha val="100000"/>
              </a:srgbClr>
            </a:solidFill>
          </p:spPr>
          <p:txBody>
            <a:bodyPr/>
            <a:lstStyle/>
            <a:p/>
          </p:txBody>
        </p:sp>
        <p:sp>
          <p:nvSpPr>
            <p:cNvPr id="43" name="rc43"/>
            <p:cNvSpPr/>
            <p:nvPr/>
          </p:nvSpPr>
          <p:spPr>
            <a:xfrm>
              <a:off x="6009484" y="3617100"/>
              <a:ext cx="249522" cy="389584"/>
            </a:xfrm>
            <a:prstGeom prst="rect">
              <a:avLst/>
            </a:prstGeom>
            <a:solidFill>
              <a:srgbClr val="E2231A">
                <a:alpha val="100000"/>
              </a:srgbClr>
            </a:solidFill>
          </p:spPr>
          <p:txBody>
            <a:bodyPr/>
            <a:lstStyle/>
            <a:p/>
          </p:txBody>
        </p:sp>
        <p:sp>
          <p:nvSpPr>
            <p:cNvPr id="44" name="rc44"/>
            <p:cNvSpPr/>
            <p:nvPr/>
          </p:nvSpPr>
          <p:spPr>
            <a:xfrm>
              <a:off x="6286731" y="3624421"/>
              <a:ext cx="249522" cy="382263"/>
            </a:xfrm>
            <a:prstGeom prst="rect">
              <a:avLst/>
            </a:prstGeom>
            <a:solidFill>
              <a:srgbClr val="E2231A">
                <a:alpha val="100000"/>
              </a:srgbClr>
            </a:solidFill>
          </p:spPr>
          <p:txBody>
            <a:bodyPr/>
            <a:lstStyle/>
            <a:p/>
          </p:txBody>
        </p:sp>
        <p:sp>
          <p:nvSpPr>
            <p:cNvPr id="45" name="rc45"/>
            <p:cNvSpPr/>
            <p:nvPr/>
          </p:nvSpPr>
          <p:spPr>
            <a:xfrm>
              <a:off x="6563979" y="3666759"/>
              <a:ext cx="249522" cy="339925"/>
            </a:xfrm>
            <a:prstGeom prst="rect">
              <a:avLst/>
            </a:prstGeom>
            <a:solidFill>
              <a:srgbClr val="E2231A">
                <a:alpha val="100000"/>
              </a:srgbClr>
            </a:solidFill>
          </p:spPr>
          <p:txBody>
            <a:bodyPr/>
            <a:lstStyle/>
            <a:p/>
          </p:txBody>
        </p:sp>
        <p:sp>
          <p:nvSpPr>
            <p:cNvPr id="46" name="rc46"/>
            <p:cNvSpPr/>
            <p:nvPr/>
          </p:nvSpPr>
          <p:spPr>
            <a:xfrm>
              <a:off x="6841227" y="3673226"/>
              <a:ext cx="249522" cy="333459"/>
            </a:xfrm>
            <a:prstGeom prst="rect">
              <a:avLst/>
            </a:prstGeom>
            <a:solidFill>
              <a:srgbClr val="E2231A">
                <a:alpha val="100000"/>
              </a:srgbClr>
            </a:solidFill>
          </p:spPr>
          <p:txBody>
            <a:bodyPr/>
            <a:lstStyle/>
            <a:p/>
          </p:txBody>
        </p:sp>
        <p:sp>
          <p:nvSpPr>
            <p:cNvPr id="47" name="rc47"/>
            <p:cNvSpPr/>
            <p:nvPr/>
          </p:nvSpPr>
          <p:spPr>
            <a:xfrm>
              <a:off x="7118474" y="3678716"/>
              <a:ext cx="249522" cy="327968"/>
            </a:xfrm>
            <a:prstGeom prst="rect">
              <a:avLst/>
            </a:prstGeom>
            <a:solidFill>
              <a:srgbClr val="E2231A">
                <a:alpha val="100000"/>
              </a:srgbClr>
            </a:solidFill>
          </p:spPr>
          <p:txBody>
            <a:bodyPr/>
            <a:lstStyle/>
            <a:p/>
          </p:txBody>
        </p:sp>
        <p:sp>
          <p:nvSpPr>
            <p:cNvPr id="48" name="rc48"/>
            <p:cNvSpPr/>
            <p:nvPr/>
          </p:nvSpPr>
          <p:spPr>
            <a:xfrm>
              <a:off x="7395722" y="3486669"/>
              <a:ext cx="249522" cy="520015"/>
            </a:xfrm>
            <a:prstGeom prst="rect">
              <a:avLst/>
            </a:prstGeom>
            <a:solidFill>
              <a:srgbClr val="E2231A">
                <a:alpha val="100000"/>
              </a:srgbClr>
            </a:solidFill>
          </p:spPr>
          <p:txBody>
            <a:bodyPr/>
            <a:lstStyle/>
            <a:p/>
          </p:txBody>
        </p:sp>
        <p:sp>
          <p:nvSpPr>
            <p:cNvPr id="49" name="rc49"/>
            <p:cNvSpPr/>
            <p:nvPr/>
          </p:nvSpPr>
          <p:spPr>
            <a:xfrm>
              <a:off x="7672970" y="3226662"/>
              <a:ext cx="249522" cy="780023"/>
            </a:xfrm>
            <a:prstGeom prst="rect">
              <a:avLst/>
            </a:prstGeom>
            <a:solidFill>
              <a:srgbClr val="E2231A">
                <a:alpha val="100000"/>
              </a:srgbClr>
            </a:solidFill>
          </p:spPr>
          <p:txBody>
            <a:bodyPr/>
            <a:lstStyle/>
            <a:p/>
          </p:txBody>
        </p:sp>
        <p:sp>
          <p:nvSpPr>
            <p:cNvPr id="50" name="rc50"/>
            <p:cNvSpPr/>
            <p:nvPr/>
          </p:nvSpPr>
          <p:spPr>
            <a:xfrm>
              <a:off x="7950217" y="3682377"/>
              <a:ext cx="249522" cy="324308"/>
            </a:xfrm>
            <a:prstGeom prst="rect">
              <a:avLst/>
            </a:prstGeom>
            <a:solidFill>
              <a:srgbClr val="E2231A">
                <a:alpha val="100000"/>
              </a:srgbClr>
            </a:solidFill>
          </p:spPr>
          <p:txBody>
            <a:bodyPr/>
            <a:lstStyle/>
            <a:p/>
          </p:txBody>
        </p:sp>
        <p:sp>
          <p:nvSpPr>
            <p:cNvPr id="51" name="rc51"/>
            <p:cNvSpPr/>
            <p:nvPr/>
          </p:nvSpPr>
          <p:spPr>
            <a:xfrm>
              <a:off x="1573521" y="2321881"/>
              <a:ext cx="249522" cy="695834"/>
            </a:xfrm>
            <a:prstGeom prst="rect">
              <a:avLst/>
            </a:prstGeom>
            <a:solidFill>
              <a:srgbClr val="B3B3B3">
                <a:alpha val="100000"/>
              </a:srgbClr>
            </a:solidFill>
          </p:spPr>
          <p:txBody>
            <a:bodyPr/>
            <a:lstStyle/>
            <a:p/>
          </p:txBody>
        </p:sp>
        <p:sp>
          <p:nvSpPr>
            <p:cNvPr id="52" name="rc52"/>
            <p:cNvSpPr/>
            <p:nvPr/>
          </p:nvSpPr>
          <p:spPr>
            <a:xfrm>
              <a:off x="1850769" y="2477019"/>
              <a:ext cx="249522" cy="790943"/>
            </a:xfrm>
            <a:prstGeom prst="rect">
              <a:avLst/>
            </a:prstGeom>
            <a:solidFill>
              <a:srgbClr val="B3B3B3">
                <a:alpha val="100000"/>
              </a:srgbClr>
            </a:solidFill>
          </p:spPr>
          <p:txBody>
            <a:bodyPr/>
            <a:lstStyle/>
            <a:p/>
          </p:txBody>
        </p:sp>
        <p:sp>
          <p:nvSpPr>
            <p:cNvPr id="53" name="rc53"/>
            <p:cNvSpPr/>
            <p:nvPr/>
          </p:nvSpPr>
          <p:spPr>
            <a:xfrm>
              <a:off x="2128016" y="2383863"/>
              <a:ext cx="249522" cy="1122999"/>
            </a:xfrm>
            <a:prstGeom prst="rect">
              <a:avLst/>
            </a:prstGeom>
            <a:solidFill>
              <a:srgbClr val="B3B3B3">
                <a:alpha val="100000"/>
              </a:srgbClr>
            </a:solidFill>
          </p:spPr>
          <p:txBody>
            <a:bodyPr/>
            <a:lstStyle/>
            <a:p/>
          </p:txBody>
        </p:sp>
        <p:sp>
          <p:nvSpPr>
            <p:cNvPr id="54" name="rc54"/>
            <p:cNvSpPr/>
            <p:nvPr/>
          </p:nvSpPr>
          <p:spPr>
            <a:xfrm>
              <a:off x="2405264" y="2639539"/>
              <a:ext cx="249522" cy="847983"/>
            </a:xfrm>
            <a:prstGeom prst="rect">
              <a:avLst/>
            </a:prstGeom>
            <a:solidFill>
              <a:srgbClr val="B3B3B3">
                <a:alpha val="100000"/>
              </a:srgbClr>
            </a:solidFill>
          </p:spPr>
          <p:txBody>
            <a:bodyPr/>
            <a:lstStyle/>
            <a:p/>
          </p:txBody>
        </p:sp>
        <p:sp>
          <p:nvSpPr>
            <p:cNvPr id="55" name="rc55"/>
            <p:cNvSpPr/>
            <p:nvPr/>
          </p:nvSpPr>
          <p:spPr>
            <a:xfrm>
              <a:off x="2682512" y="3008687"/>
              <a:ext cx="249522" cy="454678"/>
            </a:xfrm>
            <a:prstGeom prst="rect">
              <a:avLst/>
            </a:prstGeom>
            <a:solidFill>
              <a:srgbClr val="B3B3B3">
                <a:alpha val="100000"/>
              </a:srgbClr>
            </a:solidFill>
          </p:spPr>
          <p:txBody>
            <a:bodyPr/>
            <a:lstStyle/>
            <a:p/>
          </p:txBody>
        </p:sp>
        <p:sp>
          <p:nvSpPr>
            <p:cNvPr id="56" name="rc56"/>
            <p:cNvSpPr/>
            <p:nvPr/>
          </p:nvSpPr>
          <p:spPr>
            <a:xfrm>
              <a:off x="2959759" y="3392537"/>
              <a:ext cx="249522" cy="39348"/>
            </a:xfrm>
            <a:prstGeom prst="rect">
              <a:avLst/>
            </a:prstGeom>
            <a:solidFill>
              <a:srgbClr val="B3B3B3">
                <a:alpha val="100000"/>
              </a:srgbClr>
            </a:solidFill>
          </p:spPr>
          <p:txBody>
            <a:bodyPr/>
            <a:lstStyle/>
            <a:p/>
          </p:txBody>
        </p:sp>
        <p:sp>
          <p:nvSpPr>
            <p:cNvPr id="57" name="rc57"/>
            <p:cNvSpPr/>
            <p:nvPr/>
          </p:nvSpPr>
          <p:spPr>
            <a:xfrm>
              <a:off x="3791502" y="3416695"/>
              <a:ext cx="249522" cy="53258"/>
            </a:xfrm>
            <a:prstGeom prst="rect">
              <a:avLst/>
            </a:prstGeom>
            <a:solidFill>
              <a:srgbClr val="B3B3B3">
                <a:alpha val="100000"/>
              </a:srgbClr>
            </a:solidFill>
          </p:spPr>
          <p:txBody>
            <a:bodyPr/>
            <a:lstStyle/>
            <a:p/>
          </p:txBody>
        </p:sp>
        <p:sp>
          <p:nvSpPr>
            <p:cNvPr id="58" name="rc58"/>
            <p:cNvSpPr/>
            <p:nvPr/>
          </p:nvSpPr>
          <p:spPr>
            <a:xfrm>
              <a:off x="4068750" y="3400285"/>
              <a:ext cx="249522" cy="202723"/>
            </a:xfrm>
            <a:prstGeom prst="rect">
              <a:avLst/>
            </a:prstGeom>
            <a:solidFill>
              <a:srgbClr val="B3B3B3">
                <a:alpha val="100000"/>
              </a:srgbClr>
            </a:solidFill>
          </p:spPr>
          <p:txBody>
            <a:bodyPr/>
            <a:lstStyle/>
            <a:p/>
          </p:txBody>
        </p:sp>
        <p:sp>
          <p:nvSpPr>
            <p:cNvPr id="59" name="rc59"/>
            <p:cNvSpPr/>
            <p:nvPr/>
          </p:nvSpPr>
          <p:spPr>
            <a:xfrm>
              <a:off x="4345998" y="3427005"/>
              <a:ext cx="249522" cy="298075"/>
            </a:xfrm>
            <a:prstGeom prst="rect">
              <a:avLst/>
            </a:prstGeom>
            <a:solidFill>
              <a:srgbClr val="B3B3B3">
                <a:alpha val="100000"/>
              </a:srgbClr>
            </a:solidFill>
          </p:spPr>
          <p:txBody>
            <a:bodyPr/>
            <a:lstStyle/>
            <a:p/>
          </p:txBody>
        </p:sp>
        <p:sp>
          <p:nvSpPr>
            <p:cNvPr id="60" name="rc60"/>
            <p:cNvSpPr/>
            <p:nvPr/>
          </p:nvSpPr>
          <p:spPr>
            <a:xfrm>
              <a:off x="4623245" y="3424870"/>
              <a:ext cx="249522" cy="263302"/>
            </a:xfrm>
            <a:prstGeom prst="rect">
              <a:avLst/>
            </a:prstGeom>
            <a:solidFill>
              <a:srgbClr val="B3B3B3">
                <a:alpha val="100000"/>
              </a:srgbClr>
            </a:solidFill>
          </p:spPr>
          <p:txBody>
            <a:bodyPr/>
            <a:lstStyle/>
            <a:p/>
          </p:txBody>
        </p:sp>
        <p:sp>
          <p:nvSpPr>
            <p:cNvPr id="61" name="rc61"/>
            <p:cNvSpPr/>
            <p:nvPr/>
          </p:nvSpPr>
          <p:spPr>
            <a:xfrm>
              <a:off x="4900493" y="3309325"/>
              <a:ext cx="249522" cy="339681"/>
            </a:xfrm>
            <a:prstGeom prst="rect">
              <a:avLst/>
            </a:prstGeom>
            <a:solidFill>
              <a:srgbClr val="B3B3B3">
                <a:alpha val="100000"/>
              </a:srgbClr>
            </a:solidFill>
          </p:spPr>
          <p:txBody>
            <a:bodyPr/>
            <a:lstStyle/>
            <a:p/>
          </p:txBody>
        </p:sp>
        <p:sp>
          <p:nvSpPr>
            <p:cNvPr id="62" name="rc62"/>
            <p:cNvSpPr/>
            <p:nvPr/>
          </p:nvSpPr>
          <p:spPr>
            <a:xfrm>
              <a:off x="5177741" y="3256188"/>
              <a:ext cx="249522" cy="465598"/>
            </a:xfrm>
            <a:prstGeom prst="rect">
              <a:avLst/>
            </a:prstGeom>
            <a:solidFill>
              <a:srgbClr val="B3B3B3">
                <a:alpha val="100000"/>
              </a:srgbClr>
            </a:solidFill>
          </p:spPr>
          <p:txBody>
            <a:bodyPr/>
            <a:lstStyle/>
            <a:p/>
          </p:txBody>
        </p:sp>
        <p:sp>
          <p:nvSpPr>
            <p:cNvPr id="63" name="rc63"/>
            <p:cNvSpPr/>
            <p:nvPr/>
          </p:nvSpPr>
          <p:spPr>
            <a:xfrm>
              <a:off x="5454988" y="3146073"/>
              <a:ext cx="249522" cy="610975"/>
            </a:xfrm>
            <a:prstGeom prst="rect">
              <a:avLst/>
            </a:prstGeom>
            <a:solidFill>
              <a:srgbClr val="B3B3B3">
                <a:alpha val="100000"/>
              </a:srgbClr>
            </a:solidFill>
          </p:spPr>
          <p:txBody>
            <a:bodyPr/>
            <a:lstStyle/>
            <a:p/>
          </p:txBody>
        </p:sp>
        <p:sp>
          <p:nvSpPr>
            <p:cNvPr id="64" name="rc64"/>
            <p:cNvSpPr/>
            <p:nvPr/>
          </p:nvSpPr>
          <p:spPr>
            <a:xfrm>
              <a:off x="5732236" y="3108005"/>
              <a:ext cx="249522" cy="540513"/>
            </a:xfrm>
            <a:prstGeom prst="rect">
              <a:avLst/>
            </a:prstGeom>
            <a:solidFill>
              <a:srgbClr val="B3B3B3">
                <a:alpha val="100000"/>
              </a:srgbClr>
            </a:solidFill>
          </p:spPr>
          <p:txBody>
            <a:bodyPr/>
            <a:lstStyle/>
            <a:p/>
          </p:txBody>
        </p:sp>
        <p:sp>
          <p:nvSpPr>
            <p:cNvPr id="65" name="rc65"/>
            <p:cNvSpPr/>
            <p:nvPr/>
          </p:nvSpPr>
          <p:spPr>
            <a:xfrm>
              <a:off x="6009484" y="2970497"/>
              <a:ext cx="249522" cy="646603"/>
            </a:xfrm>
            <a:prstGeom prst="rect">
              <a:avLst/>
            </a:prstGeom>
            <a:solidFill>
              <a:srgbClr val="B3B3B3">
                <a:alpha val="100000"/>
              </a:srgbClr>
            </a:solidFill>
          </p:spPr>
          <p:txBody>
            <a:bodyPr/>
            <a:lstStyle/>
            <a:p/>
          </p:txBody>
        </p:sp>
        <p:sp>
          <p:nvSpPr>
            <p:cNvPr id="66" name="rc66"/>
            <p:cNvSpPr/>
            <p:nvPr/>
          </p:nvSpPr>
          <p:spPr>
            <a:xfrm>
              <a:off x="6286731" y="2932185"/>
              <a:ext cx="249522" cy="692235"/>
            </a:xfrm>
            <a:prstGeom prst="rect">
              <a:avLst/>
            </a:prstGeom>
            <a:solidFill>
              <a:srgbClr val="B3B3B3">
                <a:alpha val="100000"/>
              </a:srgbClr>
            </a:solidFill>
          </p:spPr>
          <p:txBody>
            <a:bodyPr/>
            <a:lstStyle/>
            <a:p/>
          </p:txBody>
        </p:sp>
        <p:sp>
          <p:nvSpPr>
            <p:cNvPr id="67" name="rc67"/>
            <p:cNvSpPr/>
            <p:nvPr/>
          </p:nvSpPr>
          <p:spPr>
            <a:xfrm>
              <a:off x="6563979" y="2831647"/>
              <a:ext cx="249522" cy="835111"/>
            </a:xfrm>
            <a:prstGeom prst="rect">
              <a:avLst/>
            </a:prstGeom>
            <a:solidFill>
              <a:srgbClr val="B3B3B3">
                <a:alpha val="100000"/>
              </a:srgbClr>
            </a:solidFill>
          </p:spPr>
          <p:txBody>
            <a:bodyPr/>
            <a:lstStyle/>
            <a:p/>
          </p:txBody>
        </p:sp>
        <p:sp>
          <p:nvSpPr>
            <p:cNvPr id="68" name="rc68"/>
            <p:cNvSpPr/>
            <p:nvPr/>
          </p:nvSpPr>
          <p:spPr>
            <a:xfrm>
              <a:off x="6841227" y="2814261"/>
              <a:ext cx="249522" cy="858965"/>
            </a:xfrm>
            <a:prstGeom prst="rect">
              <a:avLst/>
            </a:prstGeom>
            <a:solidFill>
              <a:srgbClr val="B3B3B3">
                <a:alpha val="100000"/>
              </a:srgbClr>
            </a:solidFill>
          </p:spPr>
          <p:txBody>
            <a:bodyPr/>
            <a:lstStyle/>
            <a:p/>
          </p:txBody>
        </p:sp>
        <p:sp>
          <p:nvSpPr>
            <p:cNvPr id="69" name="rc69"/>
            <p:cNvSpPr/>
            <p:nvPr/>
          </p:nvSpPr>
          <p:spPr>
            <a:xfrm>
              <a:off x="7118474" y="2904001"/>
              <a:ext cx="249522" cy="774715"/>
            </a:xfrm>
            <a:prstGeom prst="rect">
              <a:avLst/>
            </a:prstGeom>
            <a:solidFill>
              <a:srgbClr val="B3B3B3">
                <a:alpha val="100000"/>
              </a:srgbClr>
            </a:solidFill>
          </p:spPr>
          <p:txBody>
            <a:bodyPr/>
            <a:lstStyle/>
            <a:p/>
          </p:txBody>
        </p:sp>
        <p:sp>
          <p:nvSpPr>
            <p:cNvPr id="70" name="rc70"/>
            <p:cNvSpPr/>
            <p:nvPr/>
          </p:nvSpPr>
          <p:spPr>
            <a:xfrm>
              <a:off x="7395722" y="2794007"/>
              <a:ext cx="249522" cy="692662"/>
            </a:xfrm>
            <a:prstGeom prst="rect">
              <a:avLst/>
            </a:prstGeom>
            <a:solidFill>
              <a:srgbClr val="B3B3B3">
                <a:alpha val="100000"/>
              </a:srgbClr>
            </a:solidFill>
          </p:spPr>
          <p:txBody>
            <a:bodyPr/>
            <a:lstStyle/>
            <a:p/>
          </p:txBody>
        </p:sp>
        <p:sp>
          <p:nvSpPr>
            <p:cNvPr id="71" name="rc71"/>
            <p:cNvSpPr/>
            <p:nvPr/>
          </p:nvSpPr>
          <p:spPr>
            <a:xfrm>
              <a:off x="7672970" y="3104649"/>
              <a:ext cx="249522" cy="122012"/>
            </a:xfrm>
            <a:prstGeom prst="rect">
              <a:avLst/>
            </a:prstGeom>
            <a:solidFill>
              <a:srgbClr val="B3B3B3">
                <a:alpha val="100000"/>
              </a:srgbClr>
            </a:solidFill>
          </p:spPr>
          <p:txBody>
            <a:bodyPr/>
            <a:lstStyle/>
            <a:p/>
          </p:txBody>
        </p:sp>
        <p:sp>
          <p:nvSpPr>
            <p:cNvPr id="72" name="rc72"/>
            <p:cNvSpPr/>
            <p:nvPr/>
          </p:nvSpPr>
          <p:spPr>
            <a:xfrm>
              <a:off x="7950217" y="3180114"/>
              <a:ext cx="249522" cy="502262"/>
            </a:xfrm>
            <a:prstGeom prst="rect">
              <a:avLst/>
            </a:prstGeom>
            <a:solidFill>
              <a:srgbClr val="B3B3B3">
                <a:alpha val="100000"/>
              </a:srgbClr>
            </a:solidFill>
          </p:spPr>
          <p:txBody>
            <a:bodyPr/>
            <a:lstStyle/>
            <a:p/>
          </p:txBody>
        </p:sp>
        <p:sp>
          <p:nvSpPr>
            <p:cNvPr id="73" name="pl73"/>
            <p:cNvSpPr/>
            <p:nvPr/>
          </p:nvSpPr>
          <p:spPr>
            <a:xfrm>
              <a:off x="1421035" y="1395239"/>
              <a:ext cx="6653943" cy="645841"/>
            </a:xfrm>
            <a:custGeom>
              <a:avLst/>
              <a:pathLst>
                <a:path w="6653943" h="645841">
                  <a:moveTo>
                    <a:pt x="0" y="533521"/>
                  </a:moveTo>
                  <a:lnTo>
                    <a:pt x="277247" y="645841"/>
                  </a:lnTo>
                  <a:lnTo>
                    <a:pt x="554495" y="421200"/>
                  </a:lnTo>
                  <a:lnTo>
                    <a:pt x="831742" y="224640"/>
                  </a:lnTo>
                  <a:lnTo>
                    <a:pt x="1108990" y="252720"/>
                  </a:lnTo>
                  <a:lnTo>
                    <a:pt x="1386238" y="280800"/>
                  </a:lnTo>
                  <a:lnTo>
                    <a:pt x="1663485" y="308880"/>
                  </a:lnTo>
                  <a:lnTo>
                    <a:pt x="1940733" y="336960"/>
                  </a:lnTo>
                  <a:lnTo>
                    <a:pt x="2217981" y="365040"/>
                  </a:lnTo>
                  <a:lnTo>
                    <a:pt x="2495228" y="252720"/>
                  </a:lnTo>
                  <a:lnTo>
                    <a:pt x="2772476" y="140400"/>
                  </a:lnTo>
                  <a:lnTo>
                    <a:pt x="3049724" y="28080"/>
                  </a:lnTo>
                  <a:lnTo>
                    <a:pt x="3326971" y="56160"/>
                  </a:lnTo>
                  <a:lnTo>
                    <a:pt x="3604219" y="84240"/>
                  </a:lnTo>
                  <a:lnTo>
                    <a:pt x="3881467" y="28080"/>
                  </a:lnTo>
                  <a:lnTo>
                    <a:pt x="4158714" y="0"/>
                  </a:lnTo>
                  <a:lnTo>
                    <a:pt x="4435962" y="84240"/>
                  </a:lnTo>
                  <a:lnTo>
                    <a:pt x="4713210" y="112320"/>
                  </a:lnTo>
                  <a:lnTo>
                    <a:pt x="4990457" y="112320"/>
                  </a:lnTo>
                  <a:lnTo>
                    <a:pt x="5267705" y="84240"/>
                  </a:lnTo>
                  <a:lnTo>
                    <a:pt x="5544953" y="84240"/>
                  </a:lnTo>
                  <a:lnTo>
                    <a:pt x="5822200" y="84240"/>
                  </a:lnTo>
                  <a:lnTo>
                    <a:pt x="6099448" y="252720"/>
                  </a:lnTo>
                  <a:lnTo>
                    <a:pt x="6376696" y="477361"/>
                  </a:lnTo>
                  <a:lnTo>
                    <a:pt x="6653943" y="84240"/>
                  </a:lnTo>
                </a:path>
              </a:pathLst>
            </a:custGeom>
            <a:ln w="27101" cap="flat">
              <a:solidFill>
                <a:srgbClr val="0058AB">
                  <a:alpha val="100000"/>
                </a:srgbClr>
              </a:solidFill>
              <a:prstDash val="solid"/>
              <a:round/>
            </a:ln>
          </p:spPr>
          <p:txBody>
            <a:bodyPr/>
            <a:lstStyle/>
            <a:p/>
          </p:txBody>
        </p:sp>
        <p:sp>
          <p:nvSpPr>
            <p:cNvPr id="74" name="pl74"/>
            <p:cNvSpPr/>
            <p:nvPr/>
          </p:nvSpPr>
          <p:spPr>
            <a:xfrm>
              <a:off x="1698282" y="1704119"/>
              <a:ext cx="6376696" cy="1010882"/>
            </a:xfrm>
            <a:custGeom>
              <a:avLst/>
              <a:pathLst>
                <a:path w="6376696" h="1010882">
                  <a:moveTo>
                    <a:pt x="0" y="1010882"/>
                  </a:moveTo>
                  <a:lnTo>
                    <a:pt x="277247" y="898562"/>
                  </a:lnTo>
                  <a:lnTo>
                    <a:pt x="554495" y="982802"/>
                  </a:lnTo>
                  <a:lnTo>
                    <a:pt x="831742" y="730081"/>
                  </a:lnTo>
                  <a:lnTo>
                    <a:pt x="1108990" y="393120"/>
                  </a:lnTo>
                  <a:lnTo>
                    <a:pt x="1386238" y="56160"/>
                  </a:lnTo>
                  <a:lnTo>
                    <a:pt x="1663485" y="56160"/>
                  </a:lnTo>
                  <a:lnTo>
                    <a:pt x="1940733" y="56160"/>
                  </a:lnTo>
                  <a:lnTo>
                    <a:pt x="2217981" y="28080"/>
                  </a:lnTo>
                  <a:lnTo>
                    <a:pt x="2495228" y="28080"/>
                  </a:lnTo>
                  <a:lnTo>
                    <a:pt x="2772476" y="0"/>
                  </a:lnTo>
                  <a:lnTo>
                    <a:pt x="3049724" y="0"/>
                  </a:lnTo>
                  <a:lnTo>
                    <a:pt x="3326971" y="84240"/>
                  </a:lnTo>
                  <a:lnTo>
                    <a:pt x="3604219" y="112320"/>
                  </a:lnTo>
                  <a:lnTo>
                    <a:pt x="3881467" y="196560"/>
                  </a:lnTo>
                  <a:lnTo>
                    <a:pt x="4158714" y="224640"/>
                  </a:lnTo>
                  <a:lnTo>
                    <a:pt x="4435962" y="336960"/>
                  </a:lnTo>
                  <a:lnTo>
                    <a:pt x="4713210" y="365040"/>
                  </a:lnTo>
                  <a:lnTo>
                    <a:pt x="4990457" y="449281"/>
                  </a:lnTo>
                  <a:lnTo>
                    <a:pt x="5267705" y="477361"/>
                  </a:lnTo>
                  <a:lnTo>
                    <a:pt x="5544953" y="421200"/>
                  </a:lnTo>
                  <a:lnTo>
                    <a:pt x="5822200" y="533521"/>
                  </a:lnTo>
                  <a:lnTo>
                    <a:pt x="6099448" y="280800"/>
                  </a:lnTo>
                  <a:lnTo>
                    <a:pt x="6376696" y="224640"/>
                  </a:lnTo>
                </a:path>
              </a:pathLst>
            </a:custGeom>
            <a:ln w="27101" cap="flat">
              <a:solidFill>
                <a:srgbClr val="333333">
                  <a:alpha val="100000"/>
                </a:srgbClr>
              </a:solidFill>
              <a:prstDash val="solid"/>
              <a:round/>
            </a:ln>
          </p:spPr>
          <p:txBody>
            <a:bodyPr/>
            <a:lstStyle/>
            <a:p/>
          </p:txBody>
        </p:sp>
        <p:sp>
          <p:nvSpPr>
            <p:cNvPr id="75" name="tx75"/>
            <p:cNvSpPr/>
            <p:nvPr/>
          </p:nvSpPr>
          <p:spPr>
            <a:xfrm>
              <a:off x="6618402"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6" name="tx76"/>
            <p:cNvSpPr/>
            <p:nvPr/>
          </p:nvSpPr>
          <p:spPr>
            <a:xfrm>
              <a:off x="6895650"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7" name="tx77"/>
            <p:cNvSpPr/>
            <p:nvPr/>
          </p:nvSpPr>
          <p:spPr>
            <a:xfrm>
              <a:off x="7172898"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8" name="tx78"/>
            <p:cNvSpPr/>
            <p:nvPr/>
          </p:nvSpPr>
          <p:spPr>
            <a:xfrm>
              <a:off x="7450145"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79" name="tx79"/>
            <p:cNvSpPr/>
            <p:nvPr/>
          </p:nvSpPr>
          <p:spPr>
            <a:xfrm>
              <a:off x="7727393" y="16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76</a:t>
              </a:r>
            </a:p>
          </p:txBody>
        </p:sp>
        <p:sp>
          <p:nvSpPr>
            <p:cNvPr id="80" name="tx80"/>
            <p:cNvSpPr/>
            <p:nvPr/>
          </p:nvSpPr>
          <p:spPr>
            <a:xfrm>
              <a:off x="8004641"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81" name="tx81"/>
            <p:cNvSpPr/>
            <p:nvPr/>
          </p:nvSpPr>
          <p:spPr>
            <a:xfrm>
              <a:off x="6618402"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82" name="tx82"/>
            <p:cNvSpPr/>
            <p:nvPr/>
          </p:nvSpPr>
          <p:spPr>
            <a:xfrm>
              <a:off x="6895650" y="22429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65</a:t>
              </a:r>
            </a:p>
          </p:txBody>
        </p:sp>
        <p:sp>
          <p:nvSpPr>
            <p:cNvPr id="83" name="tx83"/>
            <p:cNvSpPr/>
            <p:nvPr/>
          </p:nvSpPr>
          <p:spPr>
            <a:xfrm>
              <a:off x="7172898" y="21867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67</a:t>
              </a:r>
            </a:p>
          </p:txBody>
        </p:sp>
        <p:sp>
          <p:nvSpPr>
            <p:cNvPr id="84" name="tx84"/>
            <p:cNvSpPr/>
            <p:nvPr/>
          </p:nvSpPr>
          <p:spPr>
            <a:xfrm>
              <a:off x="7450145" y="22990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63</a:t>
              </a:r>
            </a:p>
          </p:txBody>
        </p:sp>
        <p:sp>
          <p:nvSpPr>
            <p:cNvPr id="85" name="tx85"/>
            <p:cNvSpPr/>
            <p:nvPr/>
          </p:nvSpPr>
          <p:spPr>
            <a:xfrm>
              <a:off x="7727393"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86" name="tx86"/>
            <p:cNvSpPr/>
            <p:nvPr/>
          </p:nvSpPr>
          <p:spPr>
            <a:xfrm>
              <a:off x="8004641"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87" name="tx87"/>
            <p:cNvSpPr/>
            <p:nvPr/>
          </p:nvSpPr>
          <p:spPr>
            <a:xfrm>
              <a:off x="1315541" y="354360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88" name="tx88"/>
            <p:cNvSpPr/>
            <p:nvPr/>
          </p:nvSpPr>
          <p:spPr>
            <a:xfrm>
              <a:off x="2731924" y="36945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89" name="tx89"/>
            <p:cNvSpPr/>
            <p:nvPr/>
          </p:nvSpPr>
          <p:spPr>
            <a:xfrm>
              <a:off x="4118163" y="37644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90" name="tx90"/>
            <p:cNvSpPr/>
            <p:nvPr/>
          </p:nvSpPr>
          <p:spPr>
            <a:xfrm>
              <a:off x="5504401" y="384275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1" name="tx91"/>
            <p:cNvSpPr/>
            <p:nvPr/>
          </p:nvSpPr>
          <p:spPr>
            <a:xfrm>
              <a:off x="6613391" y="37962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2" name="tx92"/>
            <p:cNvSpPr/>
            <p:nvPr/>
          </p:nvSpPr>
          <p:spPr>
            <a:xfrm>
              <a:off x="6890639" y="3800891"/>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3" name="tx93"/>
            <p:cNvSpPr/>
            <p:nvPr/>
          </p:nvSpPr>
          <p:spPr>
            <a:xfrm>
              <a:off x="7167887" y="380257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4" name="tx94"/>
            <p:cNvSpPr/>
            <p:nvPr/>
          </p:nvSpPr>
          <p:spPr>
            <a:xfrm>
              <a:off x="7445134" y="37062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5" name="tx95"/>
            <p:cNvSpPr/>
            <p:nvPr/>
          </p:nvSpPr>
          <p:spPr>
            <a:xfrm>
              <a:off x="7692237" y="357623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96" name="tx96"/>
            <p:cNvSpPr/>
            <p:nvPr/>
          </p:nvSpPr>
          <p:spPr>
            <a:xfrm>
              <a:off x="7999630" y="38040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7" name="tx97"/>
            <p:cNvSpPr/>
            <p:nvPr/>
          </p:nvSpPr>
          <p:spPr>
            <a:xfrm>
              <a:off x="2731924" y="31969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98" name="tx98"/>
            <p:cNvSpPr/>
            <p:nvPr/>
          </p:nvSpPr>
          <p:spPr>
            <a:xfrm>
              <a:off x="4118163" y="346115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9" name="tx99"/>
            <p:cNvSpPr/>
            <p:nvPr/>
          </p:nvSpPr>
          <p:spPr>
            <a:xfrm>
              <a:off x="5519460" y="34111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00" name="tx100"/>
            <p:cNvSpPr/>
            <p:nvPr/>
          </p:nvSpPr>
          <p:spPr>
            <a:xfrm>
              <a:off x="6583247" y="320871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01" name="tx101"/>
            <p:cNvSpPr/>
            <p:nvPr/>
          </p:nvSpPr>
          <p:spPr>
            <a:xfrm>
              <a:off x="6860494" y="320462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02" name="tx102"/>
            <p:cNvSpPr/>
            <p:nvPr/>
          </p:nvSpPr>
          <p:spPr>
            <a:xfrm>
              <a:off x="7137742" y="325224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03" name="tx103"/>
            <p:cNvSpPr/>
            <p:nvPr/>
          </p:nvSpPr>
          <p:spPr>
            <a:xfrm>
              <a:off x="7414990" y="310122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04" name="tx104"/>
            <p:cNvSpPr/>
            <p:nvPr/>
          </p:nvSpPr>
          <p:spPr>
            <a:xfrm>
              <a:off x="7767586" y="31265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5" name="tx105"/>
            <p:cNvSpPr/>
            <p:nvPr/>
          </p:nvSpPr>
          <p:spPr>
            <a:xfrm>
              <a:off x="7999630" y="33908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06" name="tx106"/>
            <p:cNvSpPr/>
            <p:nvPr/>
          </p:nvSpPr>
          <p:spPr>
            <a:xfrm>
              <a:off x="2712329" y="290245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16.4</a:t>
              </a:r>
            </a:p>
          </p:txBody>
        </p:sp>
        <p:sp>
          <p:nvSpPr>
            <p:cNvPr id="107" name="tx107"/>
            <p:cNvSpPr/>
            <p:nvPr/>
          </p:nvSpPr>
          <p:spPr>
            <a:xfrm>
              <a:off x="4125697" y="329405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8" name="tx108"/>
            <p:cNvSpPr/>
            <p:nvPr/>
          </p:nvSpPr>
          <p:spPr>
            <a:xfrm>
              <a:off x="5484805" y="3041029"/>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14.1</a:t>
              </a:r>
            </a:p>
          </p:txBody>
        </p:sp>
        <p:sp>
          <p:nvSpPr>
            <p:cNvPr id="109" name="tx109"/>
            <p:cNvSpPr/>
            <p:nvPr/>
          </p:nvSpPr>
          <p:spPr>
            <a:xfrm>
              <a:off x="6593796" y="2725365"/>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19.3</a:t>
              </a:r>
            </a:p>
          </p:txBody>
        </p:sp>
        <p:sp>
          <p:nvSpPr>
            <p:cNvPr id="110" name="tx110"/>
            <p:cNvSpPr/>
            <p:nvPr/>
          </p:nvSpPr>
          <p:spPr>
            <a:xfrm>
              <a:off x="6871044" y="270802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19.5</a:t>
              </a:r>
            </a:p>
          </p:txBody>
        </p:sp>
        <p:sp>
          <p:nvSpPr>
            <p:cNvPr id="111" name="tx111"/>
            <p:cNvSpPr/>
            <p:nvPr/>
          </p:nvSpPr>
          <p:spPr>
            <a:xfrm>
              <a:off x="7148291" y="279776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18.1</a:t>
              </a:r>
            </a:p>
          </p:txBody>
        </p:sp>
        <p:sp>
          <p:nvSpPr>
            <p:cNvPr id="112" name="tx112"/>
            <p:cNvSpPr/>
            <p:nvPr/>
          </p:nvSpPr>
          <p:spPr>
            <a:xfrm>
              <a:off x="7425539" y="268777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19.9</a:t>
              </a:r>
            </a:p>
          </p:txBody>
        </p:sp>
        <p:sp>
          <p:nvSpPr>
            <p:cNvPr id="113" name="tx113"/>
            <p:cNvSpPr/>
            <p:nvPr/>
          </p:nvSpPr>
          <p:spPr>
            <a:xfrm>
              <a:off x="7702787" y="299841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14.8</a:t>
              </a:r>
            </a:p>
          </p:txBody>
        </p:sp>
        <p:sp>
          <p:nvSpPr>
            <p:cNvPr id="114" name="tx114"/>
            <p:cNvSpPr/>
            <p:nvPr/>
          </p:nvSpPr>
          <p:spPr>
            <a:xfrm>
              <a:off x="7980034" y="3073832"/>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13.5</a:t>
              </a:r>
            </a:p>
          </p:txBody>
        </p:sp>
        <p:sp>
          <p:nvSpPr>
            <p:cNvPr id="115" name="tx115"/>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39902" y="334451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7" name="tx117"/>
            <p:cNvSpPr/>
            <p:nvPr/>
          </p:nvSpPr>
          <p:spPr>
            <a:xfrm>
              <a:off x="639902" y="273444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8" name="tx118"/>
            <p:cNvSpPr/>
            <p:nvPr/>
          </p:nvSpPr>
          <p:spPr>
            <a:xfrm>
              <a:off x="639902" y="2124321"/>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9" name="tx119"/>
            <p:cNvSpPr/>
            <p:nvPr/>
          </p:nvSpPr>
          <p:spPr>
            <a:xfrm>
              <a:off x="639902" y="151432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20" name="tx120"/>
            <p:cNvSpPr/>
            <p:nvPr/>
          </p:nvSpPr>
          <p:spPr>
            <a:xfrm>
              <a:off x="639902" y="90426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1" name="tx12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8" name="pl138"/>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9" name="pl139"/>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40" name="tx140"/>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1" name="tx141"/>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2" name="rc142"/>
            <p:cNvSpPr/>
            <p:nvPr/>
          </p:nvSpPr>
          <p:spPr>
            <a:xfrm>
              <a:off x="4678790" y="4909475"/>
              <a:ext cx="201456" cy="201456"/>
            </a:xfrm>
            <a:prstGeom prst="rect">
              <a:avLst/>
            </a:prstGeom>
            <a:solidFill>
              <a:srgbClr val="E2231A">
                <a:alpha val="100000"/>
              </a:srgbClr>
            </a:solidFill>
          </p:spPr>
          <p:txBody>
            <a:bodyPr/>
            <a:lstStyle/>
            <a:p/>
          </p:txBody>
        </p:sp>
        <p:sp>
          <p:nvSpPr>
            <p:cNvPr id="143" name="rc143"/>
            <p:cNvSpPr/>
            <p:nvPr/>
          </p:nvSpPr>
          <p:spPr>
            <a:xfrm>
              <a:off x="5642950" y="4909475"/>
              <a:ext cx="201456" cy="201456"/>
            </a:xfrm>
            <a:prstGeom prst="rect">
              <a:avLst/>
            </a:prstGeom>
            <a:solidFill>
              <a:srgbClr val="B3B3B3">
                <a:alpha val="100000"/>
              </a:srgbClr>
            </a:solidFill>
          </p:spPr>
          <p:txBody>
            <a:bodyPr/>
            <a:lstStyle/>
            <a:p/>
          </p:txBody>
        </p:sp>
        <p:sp>
          <p:nvSpPr>
            <p:cNvPr id="144" name="tx144"/>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5" name="tx145"/>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6" name="tx146"/>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7" name="tx147"/>
            <p:cNvSpPr/>
            <p:nvPr/>
          </p:nvSpPr>
          <p:spPr>
            <a:xfrm>
              <a:off x="951100" y="661760"/>
              <a:ext cx="149140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Lesotho, 2000-2024</a:t>
              </a:r>
            </a:p>
          </p:txBody>
        </p:sp>
        <p:sp>
          <p:nvSpPr>
            <p:cNvPr id="148" name="pl148"/>
            <p:cNvSpPr/>
            <p:nvPr/>
          </p:nvSpPr>
          <p:spPr>
            <a:xfrm>
              <a:off x="21923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39844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577648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5685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0883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8804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67252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46461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774644"/>
              <a:ext cx="1997098" cy="162162"/>
            </a:xfrm>
            <a:prstGeom prst="rect">
              <a:avLst/>
            </a:prstGeom>
            <a:solidFill>
              <a:srgbClr val="E2231A">
                <a:alpha val="100000"/>
              </a:srgbClr>
            </a:solidFill>
          </p:spPr>
          <p:txBody>
            <a:bodyPr/>
            <a:lstStyle/>
            <a:p/>
          </p:txBody>
        </p:sp>
        <p:sp>
          <p:nvSpPr>
            <p:cNvPr id="161" name="rc161"/>
            <p:cNvSpPr/>
            <p:nvPr/>
          </p:nvSpPr>
          <p:spPr>
            <a:xfrm>
              <a:off x="1296273" y="5571941"/>
              <a:ext cx="4582717" cy="162162"/>
            </a:xfrm>
            <a:prstGeom prst="rect">
              <a:avLst/>
            </a:prstGeom>
            <a:solidFill>
              <a:srgbClr val="E2231A">
                <a:alpha val="100000"/>
              </a:srgbClr>
            </a:solidFill>
          </p:spPr>
          <p:txBody>
            <a:bodyPr/>
            <a:lstStyle/>
            <a:p/>
          </p:txBody>
        </p:sp>
        <p:sp>
          <p:nvSpPr>
            <p:cNvPr id="162" name="rc162"/>
            <p:cNvSpPr/>
            <p:nvPr/>
          </p:nvSpPr>
          <p:spPr>
            <a:xfrm>
              <a:off x="1296273" y="5369238"/>
              <a:ext cx="1905343" cy="162162"/>
            </a:xfrm>
            <a:prstGeom prst="rect">
              <a:avLst/>
            </a:prstGeom>
            <a:solidFill>
              <a:srgbClr val="E2231A">
                <a:alpha val="100000"/>
              </a:srgbClr>
            </a:solidFill>
          </p:spPr>
          <p:txBody>
            <a:bodyPr/>
            <a:lstStyle/>
            <a:p/>
          </p:txBody>
        </p:sp>
        <p:sp>
          <p:nvSpPr>
            <p:cNvPr id="163" name="rc163"/>
            <p:cNvSpPr/>
            <p:nvPr/>
          </p:nvSpPr>
          <p:spPr>
            <a:xfrm>
              <a:off x="3293372" y="5774644"/>
              <a:ext cx="4906368" cy="162162"/>
            </a:xfrm>
            <a:prstGeom prst="rect">
              <a:avLst/>
            </a:prstGeom>
            <a:solidFill>
              <a:srgbClr val="B3B3B3">
                <a:alpha val="100000"/>
              </a:srgbClr>
            </a:solidFill>
          </p:spPr>
          <p:txBody>
            <a:bodyPr/>
            <a:lstStyle/>
            <a:p/>
          </p:txBody>
        </p:sp>
        <p:sp>
          <p:nvSpPr>
            <p:cNvPr id="164" name="rc164"/>
            <p:cNvSpPr/>
            <p:nvPr/>
          </p:nvSpPr>
          <p:spPr>
            <a:xfrm>
              <a:off x="5878991" y="5571941"/>
              <a:ext cx="716833" cy="162162"/>
            </a:xfrm>
            <a:prstGeom prst="rect">
              <a:avLst/>
            </a:prstGeom>
            <a:solidFill>
              <a:srgbClr val="B3B3B3">
                <a:alpha val="100000"/>
              </a:srgbClr>
            </a:solidFill>
          </p:spPr>
          <p:txBody>
            <a:bodyPr/>
            <a:lstStyle/>
            <a:p/>
          </p:txBody>
        </p:sp>
        <p:sp>
          <p:nvSpPr>
            <p:cNvPr id="165" name="rc165"/>
            <p:cNvSpPr/>
            <p:nvPr/>
          </p:nvSpPr>
          <p:spPr>
            <a:xfrm>
              <a:off x="3201617" y="5369238"/>
              <a:ext cx="2950845" cy="162162"/>
            </a:xfrm>
            <a:prstGeom prst="rect">
              <a:avLst/>
            </a:prstGeom>
            <a:solidFill>
              <a:srgbClr val="B3B3B3">
                <a:alpha val="100000"/>
              </a:srgbClr>
            </a:solidFill>
          </p:spPr>
          <p:txBody>
            <a:bodyPr/>
            <a:lstStyle/>
            <a:p/>
          </p:txBody>
        </p:sp>
        <p:sp>
          <p:nvSpPr>
            <p:cNvPr id="166" name="tx166"/>
            <p:cNvSpPr/>
            <p:nvPr/>
          </p:nvSpPr>
          <p:spPr>
            <a:xfrm>
              <a:off x="8312267"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19.3</a:t>
              </a:r>
            </a:p>
          </p:txBody>
        </p:sp>
        <p:sp>
          <p:nvSpPr>
            <p:cNvPr id="167" name="tx167"/>
            <p:cNvSpPr/>
            <p:nvPr/>
          </p:nvSpPr>
          <p:spPr>
            <a:xfrm>
              <a:off x="670835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a:t>
              </a:r>
            </a:p>
          </p:txBody>
        </p:sp>
        <p:sp>
          <p:nvSpPr>
            <p:cNvPr id="168" name="tx168"/>
            <p:cNvSpPr/>
            <p:nvPr/>
          </p:nvSpPr>
          <p:spPr>
            <a:xfrm>
              <a:off x="6264990"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69" name="tx169"/>
            <p:cNvSpPr/>
            <p:nvPr/>
          </p:nvSpPr>
          <p:spPr>
            <a:xfrm>
              <a:off x="2214451"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a:t>
              </a:r>
            </a:p>
          </p:txBody>
        </p:sp>
        <p:sp>
          <p:nvSpPr>
            <p:cNvPr id="170" name="tx170"/>
            <p:cNvSpPr/>
            <p:nvPr/>
          </p:nvSpPr>
          <p:spPr>
            <a:xfrm>
              <a:off x="3475106"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12.8</a:t>
              </a:r>
            </a:p>
          </p:txBody>
        </p:sp>
        <p:sp>
          <p:nvSpPr>
            <p:cNvPr id="171" name="tx171"/>
            <p:cNvSpPr/>
            <p:nvPr/>
          </p:nvSpPr>
          <p:spPr>
            <a:xfrm>
              <a:off x="2168573"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72" name="tx172"/>
            <p:cNvSpPr/>
            <p:nvPr/>
          </p:nvSpPr>
          <p:spPr>
            <a:xfrm>
              <a:off x="5634029"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13.7</a:t>
              </a:r>
            </a:p>
          </p:txBody>
        </p:sp>
        <p:sp>
          <p:nvSpPr>
            <p:cNvPr id="173" name="tx173"/>
            <p:cNvSpPr/>
            <p:nvPr/>
          </p:nvSpPr>
          <p:spPr>
            <a:xfrm>
              <a:off x="6205253" y="561129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74" name="tx174"/>
            <p:cNvSpPr/>
            <p:nvPr/>
          </p:nvSpPr>
          <p:spPr>
            <a:xfrm>
              <a:off x="4596668"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8.2</a:t>
              </a:r>
            </a:p>
          </p:txBody>
        </p:sp>
        <p:sp>
          <p:nvSpPr>
            <p:cNvPr id="175" name="tx17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3002921"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0" name="tx180"/>
            <p:cNvSpPr/>
            <p:nvPr/>
          </p:nvSpPr>
          <p:spPr>
            <a:xfrm>
              <a:off x="475615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1" name="tx181"/>
            <p:cNvSpPr/>
            <p:nvPr/>
          </p:nvSpPr>
          <p:spPr>
            <a:xfrm>
              <a:off x="654824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2" name="tx182"/>
            <p:cNvSpPr/>
            <p:nvPr/>
          </p:nvSpPr>
          <p:spPr>
            <a:xfrm>
              <a:off x="834032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3" name="tx183"/>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4" name="tx18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90%. This is similar to in 2019, where coverage was 90%.
5,000 children missed their routine first dose of measles vaccine.
MCV2 is typically administered to children between 18 months and five years old. MCV2 coverage increased to 74%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08527"/>
              <a:ext cx="3397293" cy="657115"/>
            </a:xfrm>
            <a:custGeom>
              <a:avLst/>
              <a:pathLst>
                <a:path w="3397293" h="657115">
                  <a:moveTo>
                    <a:pt x="0" y="542834"/>
                  </a:moveTo>
                  <a:lnTo>
                    <a:pt x="141553" y="657115"/>
                  </a:lnTo>
                  <a:lnTo>
                    <a:pt x="283107" y="428553"/>
                  </a:lnTo>
                  <a:lnTo>
                    <a:pt x="424661" y="228562"/>
                  </a:lnTo>
                  <a:lnTo>
                    <a:pt x="566215" y="257132"/>
                  </a:lnTo>
                  <a:lnTo>
                    <a:pt x="707769" y="285702"/>
                  </a:lnTo>
                  <a:lnTo>
                    <a:pt x="849323" y="314272"/>
                  </a:lnTo>
                  <a:lnTo>
                    <a:pt x="990877" y="342843"/>
                  </a:lnTo>
                  <a:lnTo>
                    <a:pt x="1132431" y="371413"/>
                  </a:lnTo>
                  <a:lnTo>
                    <a:pt x="1273984" y="257132"/>
                  </a:lnTo>
                  <a:lnTo>
                    <a:pt x="1415538" y="142851"/>
                  </a:lnTo>
                  <a:lnTo>
                    <a:pt x="1557092" y="28570"/>
                  </a:lnTo>
                  <a:lnTo>
                    <a:pt x="1698646" y="57140"/>
                  </a:lnTo>
                  <a:lnTo>
                    <a:pt x="1840200" y="85710"/>
                  </a:lnTo>
                  <a:lnTo>
                    <a:pt x="1981754" y="28570"/>
                  </a:lnTo>
                  <a:lnTo>
                    <a:pt x="2123308" y="0"/>
                  </a:lnTo>
                  <a:lnTo>
                    <a:pt x="2264862" y="85710"/>
                  </a:lnTo>
                  <a:lnTo>
                    <a:pt x="2406416" y="114281"/>
                  </a:lnTo>
                  <a:lnTo>
                    <a:pt x="2547969" y="114281"/>
                  </a:lnTo>
                  <a:lnTo>
                    <a:pt x="2689523" y="85710"/>
                  </a:lnTo>
                  <a:lnTo>
                    <a:pt x="2831077" y="85710"/>
                  </a:lnTo>
                  <a:lnTo>
                    <a:pt x="2972631" y="85710"/>
                  </a:lnTo>
                  <a:lnTo>
                    <a:pt x="3114185" y="257132"/>
                  </a:lnTo>
                  <a:lnTo>
                    <a:pt x="3255739" y="485694"/>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08527"/>
              <a:ext cx="3397293" cy="657115"/>
            </a:xfrm>
            <a:custGeom>
              <a:avLst/>
              <a:pathLst>
                <a:path w="3397293" h="657115">
                  <a:moveTo>
                    <a:pt x="0" y="542834"/>
                  </a:moveTo>
                  <a:lnTo>
                    <a:pt x="141553" y="657115"/>
                  </a:lnTo>
                  <a:lnTo>
                    <a:pt x="283107" y="428553"/>
                  </a:lnTo>
                  <a:lnTo>
                    <a:pt x="424661" y="228562"/>
                  </a:lnTo>
                  <a:lnTo>
                    <a:pt x="566215" y="257132"/>
                  </a:lnTo>
                  <a:lnTo>
                    <a:pt x="707769" y="285702"/>
                  </a:lnTo>
                  <a:lnTo>
                    <a:pt x="849323" y="314272"/>
                  </a:lnTo>
                  <a:lnTo>
                    <a:pt x="990877" y="342843"/>
                  </a:lnTo>
                  <a:lnTo>
                    <a:pt x="1132431" y="371413"/>
                  </a:lnTo>
                  <a:lnTo>
                    <a:pt x="1273984" y="257132"/>
                  </a:lnTo>
                  <a:lnTo>
                    <a:pt x="1415538" y="142851"/>
                  </a:lnTo>
                  <a:lnTo>
                    <a:pt x="1557092" y="28570"/>
                  </a:lnTo>
                  <a:lnTo>
                    <a:pt x="1698646" y="57140"/>
                  </a:lnTo>
                  <a:lnTo>
                    <a:pt x="1840200" y="85710"/>
                  </a:lnTo>
                  <a:lnTo>
                    <a:pt x="1981754" y="28570"/>
                  </a:lnTo>
                  <a:lnTo>
                    <a:pt x="2123308" y="0"/>
                  </a:lnTo>
                  <a:lnTo>
                    <a:pt x="2264862" y="85710"/>
                  </a:lnTo>
                  <a:lnTo>
                    <a:pt x="2406416" y="114281"/>
                  </a:lnTo>
                  <a:lnTo>
                    <a:pt x="2547969" y="114281"/>
                  </a:lnTo>
                  <a:lnTo>
                    <a:pt x="2689523" y="85710"/>
                  </a:lnTo>
                  <a:lnTo>
                    <a:pt x="2831077" y="85710"/>
                  </a:lnTo>
                  <a:lnTo>
                    <a:pt x="2972631" y="85710"/>
                  </a:lnTo>
                  <a:lnTo>
                    <a:pt x="3114185" y="257132"/>
                  </a:lnTo>
                  <a:lnTo>
                    <a:pt x="3255739" y="485694"/>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208527"/>
              <a:ext cx="3397293" cy="657115"/>
            </a:xfrm>
            <a:custGeom>
              <a:avLst/>
              <a:pathLst>
                <a:path w="3397293" h="657115">
                  <a:moveTo>
                    <a:pt x="0" y="542834"/>
                  </a:moveTo>
                  <a:lnTo>
                    <a:pt x="141553" y="657115"/>
                  </a:lnTo>
                  <a:lnTo>
                    <a:pt x="283107" y="428553"/>
                  </a:lnTo>
                  <a:lnTo>
                    <a:pt x="424661" y="228562"/>
                  </a:lnTo>
                  <a:lnTo>
                    <a:pt x="566215" y="257132"/>
                  </a:lnTo>
                  <a:lnTo>
                    <a:pt x="707769" y="285702"/>
                  </a:lnTo>
                  <a:lnTo>
                    <a:pt x="849323" y="314272"/>
                  </a:lnTo>
                  <a:lnTo>
                    <a:pt x="990877" y="342843"/>
                  </a:lnTo>
                  <a:lnTo>
                    <a:pt x="1132431" y="371413"/>
                  </a:lnTo>
                  <a:lnTo>
                    <a:pt x="1273984" y="257132"/>
                  </a:lnTo>
                  <a:lnTo>
                    <a:pt x="1415538" y="142851"/>
                  </a:lnTo>
                  <a:lnTo>
                    <a:pt x="1557092" y="28570"/>
                  </a:lnTo>
                  <a:lnTo>
                    <a:pt x="1698646" y="57140"/>
                  </a:lnTo>
                  <a:lnTo>
                    <a:pt x="1840200" y="85710"/>
                  </a:lnTo>
                  <a:lnTo>
                    <a:pt x="1981754" y="28570"/>
                  </a:lnTo>
                  <a:lnTo>
                    <a:pt x="2123308" y="0"/>
                  </a:lnTo>
                  <a:lnTo>
                    <a:pt x="2264862" y="85710"/>
                  </a:lnTo>
                  <a:lnTo>
                    <a:pt x="2406416" y="114281"/>
                  </a:lnTo>
                  <a:lnTo>
                    <a:pt x="2547969" y="114281"/>
                  </a:lnTo>
                  <a:lnTo>
                    <a:pt x="2689523" y="85710"/>
                  </a:lnTo>
                  <a:lnTo>
                    <a:pt x="2831077" y="85710"/>
                  </a:lnTo>
                  <a:lnTo>
                    <a:pt x="2972631" y="85710"/>
                  </a:lnTo>
                  <a:lnTo>
                    <a:pt x="3114185" y="257132"/>
                  </a:lnTo>
                  <a:lnTo>
                    <a:pt x="3255739" y="485694"/>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77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7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348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593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810" y="483177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Lesotho</a:t>
              </a:r>
            </a:p>
          </p:txBody>
        </p:sp>
        <p:sp>
          <p:nvSpPr>
            <p:cNvPr id="60" name="tx60"/>
            <p:cNvSpPr/>
            <p:nvPr/>
          </p:nvSpPr>
          <p:spPr>
            <a:xfrm>
              <a:off x="282058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3034"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53010" y="471005"/>
              <a:ext cx="25332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Lesotho, 2000-2024</a:t>
              </a:r>
            </a:p>
          </p:txBody>
        </p:sp>
        <p:sp>
          <p:nvSpPr>
            <p:cNvPr id="63" name="pl63"/>
            <p:cNvSpPr/>
            <p:nvPr/>
          </p:nvSpPr>
          <p:spPr>
            <a:xfrm>
              <a:off x="5267799" y="34110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019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92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9565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0474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1384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74737"/>
              <a:ext cx="3397293" cy="2090822"/>
            </a:xfrm>
            <a:custGeom>
              <a:avLst/>
              <a:pathLst>
                <a:path w="3397293" h="2090822">
                  <a:moveTo>
                    <a:pt x="0" y="1727201"/>
                  </a:moveTo>
                  <a:lnTo>
                    <a:pt x="141553" y="2090822"/>
                  </a:lnTo>
                  <a:lnTo>
                    <a:pt x="283107" y="1363580"/>
                  </a:lnTo>
                  <a:lnTo>
                    <a:pt x="424661" y="727242"/>
                  </a:lnTo>
                  <a:lnTo>
                    <a:pt x="566215" y="818148"/>
                  </a:lnTo>
                  <a:lnTo>
                    <a:pt x="707769" y="909053"/>
                  </a:lnTo>
                  <a:lnTo>
                    <a:pt x="849323" y="999958"/>
                  </a:lnTo>
                  <a:lnTo>
                    <a:pt x="990877" y="1090864"/>
                  </a:lnTo>
                  <a:lnTo>
                    <a:pt x="1132431" y="1181769"/>
                  </a:lnTo>
                  <a:lnTo>
                    <a:pt x="1273984" y="818148"/>
                  </a:lnTo>
                  <a:lnTo>
                    <a:pt x="1415538" y="454526"/>
                  </a:lnTo>
                  <a:lnTo>
                    <a:pt x="1557092" y="90905"/>
                  </a:lnTo>
                  <a:lnTo>
                    <a:pt x="1698646" y="181810"/>
                  </a:lnTo>
                  <a:lnTo>
                    <a:pt x="1840200" y="272716"/>
                  </a:lnTo>
                  <a:lnTo>
                    <a:pt x="1981754" y="90905"/>
                  </a:lnTo>
                  <a:lnTo>
                    <a:pt x="2123308" y="0"/>
                  </a:lnTo>
                  <a:lnTo>
                    <a:pt x="2264862" y="272716"/>
                  </a:lnTo>
                  <a:lnTo>
                    <a:pt x="2406416" y="363621"/>
                  </a:lnTo>
                  <a:lnTo>
                    <a:pt x="2547969" y="363621"/>
                  </a:lnTo>
                  <a:lnTo>
                    <a:pt x="2689523" y="272716"/>
                  </a:lnTo>
                  <a:lnTo>
                    <a:pt x="2831077" y="272716"/>
                  </a:lnTo>
                  <a:lnTo>
                    <a:pt x="2972631" y="272716"/>
                  </a:lnTo>
                  <a:lnTo>
                    <a:pt x="3114185" y="818148"/>
                  </a:lnTo>
                  <a:lnTo>
                    <a:pt x="3255739" y="1545390"/>
                  </a:lnTo>
                  <a:lnTo>
                    <a:pt x="3397293" y="272716"/>
                  </a:lnTo>
                </a:path>
              </a:pathLst>
            </a:custGeom>
            <a:ln w="27101" cap="flat">
              <a:solidFill>
                <a:srgbClr val="0058AB">
                  <a:alpha val="100000"/>
                </a:srgbClr>
              </a:solidFill>
              <a:prstDash val="solid"/>
              <a:round/>
            </a:ln>
          </p:spPr>
          <p:txBody>
            <a:bodyPr/>
            <a:lstStyle/>
            <a:p/>
          </p:txBody>
        </p:sp>
        <p:sp>
          <p:nvSpPr>
            <p:cNvPr id="78" name="pl78"/>
            <p:cNvSpPr/>
            <p:nvPr/>
          </p:nvSpPr>
          <p:spPr>
            <a:xfrm>
              <a:off x="5437664" y="2047453"/>
              <a:ext cx="3397293" cy="1363580"/>
            </a:xfrm>
            <a:custGeom>
              <a:avLst/>
              <a:pathLst>
                <a:path w="3397293" h="1363580">
                  <a:moveTo>
                    <a:pt x="0" y="1363580"/>
                  </a:moveTo>
                  <a:lnTo>
                    <a:pt x="141553" y="1272674"/>
                  </a:lnTo>
                  <a:lnTo>
                    <a:pt x="283107" y="1272674"/>
                  </a:lnTo>
                  <a:lnTo>
                    <a:pt x="424661" y="1181769"/>
                  </a:lnTo>
                  <a:lnTo>
                    <a:pt x="566215" y="999958"/>
                  </a:lnTo>
                  <a:lnTo>
                    <a:pt x="707769" y="818148"/>
                  </a:lnTo>
                  <a:lnTo>
                    <a:pt x="849323" y="636337"/>
                  </a:lnTo>
                  <a:lnTo>
                    <a:pt x="990877" y="636337"/>
                  </a:lnTo>
                  <a:lnTo>
                    <a:pt x="1132431" y="454526"/>
                  </a:lnTo>
                  <a:lnTo>
                    <a:pt x="1273984" y="272716"/>
                  </a:lnTo>
                  <a:lnTo>
                    <a:pt x="1415538" y="181810"/>
                  </a:lnTo>
                  <a:lnTo>
                    <a:pt x="1557092" y="181810"/>
                  </a:lnTo>
                  <a:lnTo>
                    <a:pt x="1698646" y="181810"/>
                  </a:lnTo>
                  <a:lnTo>
                    <a:pt x="1840200" y="181810"/>
                  </a:lnTo>
                  <a:lnTo>
                    <a:pt x="1981754" y="181810"/>
                  </a:lnTo>
                  <a:lnTo>
                    <a:pt x="2123308" y="181810"/>
                  </a:lnTo>
                  <a:lnTo>
                    <a:pt x="2264862" y="90905"/>
                  </a:lnTo>
                  <a:lnTo>
                    <a:pt x="2406416" y="90905"/>
                  </a:lnTo>
                  <a:lnTo>
                    <a:pt x="2547969" y="0"/>
                  </a:lnTo>
                  <a:lnTo>
                    <a:pt x="2689523" y="0"/>
                  </a:lnTo>
                  <a:lnTo>
                    <a:pt x="2831077" y="272716"/>
                  </a:lnTo>
                  <a:lnTo>
                    <a:pt x="2972631" y="454526"/>
                  </a:lnTo>
                  <a:lnTo>
                    <a:pt x="3114185" y="272716"/>
                  </a:lnTo>
                  <a:lnTo>
                    <a:pt x="3255739" y="272716"/>
                  </a:lnTo>
                  <a:lnTo>
                    <a:pt x="3397293" y="18181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56548"/>
              <a:ext cx="3397293" cy="1727201"/>
            </a:xfrm>
            <a:custGeom>
              <a:avLst/>
              <a:pathLst>
                <a:path w="3397293" h="1727201">
                  <a:moveTo>
                    <a:pt x="0" y="1727201"/>
                  </a:moveTo>
                  <a:lnTo>
                    <a:pt x="141553" y="1454485"/>
                  </a:lnTo>
                  <a:lnTo>
                    <a:pt x="283107" y="1272674"/>
                  </a:lnTo>
                  <a:lnTo>
                    <a:pt x="424661" y="1181769"/>
                  </a:lnTo>
                  <a:lnTo>
                    <a:pt x="566215" y="1090864"/>
                  </a:lnTo>
                  <a:lnTo>
                    <a:pt x="707769" y="1090864"/>
                  </a:lnTo>
                  <a:lnTo>
                    <a:pt x="849323" y="818148"/>
                  </a:lnTo>
                  <a:lnTo>
                    <a:pt x="990877" y="636337"/>
                  </a:lnTo>
                  <a:lnTo>
                    <a:pt x="1132431" y="454526"/>
                  </a:lnTo>
                  <a:lnTo>
                    <a:pt x="1273984" y="181810"/>
                  </a:lnTo>
                  <a:lnTo>
                    <a:pt x="1415538" y="90905"/>
                  </a:lnTo>
                  <a:lnTo>
                    <a:pt x="1557092" y="0"/>
                  </a:lnTo>
                  <a:lnTo>
                    <a:pt x="1698646" y="0"/>
                  </a:lnTo>
                  <a:lnTo>
                    <a:pt x="1840200" y="90905"/>
                  </a:lnTo>
                  <a:lnTo>
                    <a:pt x="1981754" y="90905"/>
                  </a:lnTo>
                  <a:lnTo>
                    <a:pt x="2123308" y="90905"/>
                  </a:lnTo>
                  <a:lnTo>
                    <a:pt x="2264862" y="272716"/>
                  </a:lnTo>
                  <a:lnTo>
                    <a:pt x="2406416" y="272716"/>
                  </a:lnTo>
                  <a:lnTo>
                    <a:pt x="2547969" y="181810"/>
                  </a:lnTo>
                  <a:lnTo>
                    <a:pt x="2689523" y="90905"/>
                  </a:lnTo>
                  <a:lnTo>
                    <a:pt x="2831077" y="272716"/>
                  </a:lnTo>
                  <a:lnTo>
                    <a:pt x="2972631" y="363621"/>
                  </a:lnTo>
                  <a:lnTo>
                    <a:pt x="3114185" y="272716"/>
                  </a:lnTo>
                  <a:lnTo>
                    <a:pt x="3255739" y="90905"/>
                  </a:lnTo>
                  <a:lnTo>
                    <a:pt x="3397293" y="9090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04745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74737"/>
              <a:ext cx="3397293" cy="2090822"/>
            </a:xfrm>
            <a:custGeom>
              <a:avLst/>
              <a:pathLst>
                <a:path w="3397293" h="2090822">
                  <a:moveTo>
                    <a:pt x="0" y="1727201"/>
                  </a:moveTo>
                  <a:lnTo>
                    <a:pt x="141553" y="2090822"/>
                  </a:lnTo>
                  <a:lnTo>
                    <a:pt x="283107" y="1363580"/>
                  </a:lnTo>
                  <a:lnTo>
                    <a:pt x="424661" y="727242"/>
                  </a:lnTo>
                  <a:lnTo>
                    <a:pt x="566215" y="818148"/>
                  </a:lnTo>
                  <a:lnTo>
                    <a:pt x="707769" y="909053"/>
                  </a:lnTo>
                  <a:lnTo>
                    <a:pt x="849323" y="999958"/>
                  </a:lnTo>
                  <a:lnTo>
                    <a:pt x="990877" y="1090864"/>
                  </a:lnTo>
                  <a:lnTo>
                    <a:pt x="1132431" y="1181769"/>
                  </a:lnTo>
                  <a:lnTo>
                    <a:pt x="1273984" y="818148"/>
                  </a:lnTo>
                  <a:lnTo>
                    <a:pt x="1415538" y="454526"/>
                  </a:lnTo>
                  <a:lnTo>
                    <a:pt x="1557092" y="90905"/>
                  </a:lnTo>
                  <a:lnTo>
                    <a:pt x="1698646" y="181810"/>
                  </a:lnTo>
                  <a:lnTo>
                    <a:pt x="1840200" y="272716"/>
                  </a:lnTo>
                  <a:lnTo>
                    <a:pt x="1981754" y="90905"/>
                  </a:lnTo>
                  <a:lnTo>
                    <a:pt x="2123308" y="0"/>
                  </a:lnTo>
                  <a:lnTo>
                    <a:pt x="2264862" y="272716"/>
                  </a:lnTo>
                  <a:lnTo>
                    <a:pt x="2406416" y="363621"/>
                  </a:lnTo>
                  <a:lnTo>
                    <a:pt x="2547969" y="363621"/>
                  </a:lnTo>
                  <a:lnTo>
                    <a:pt x="2689523" y="272716"/>
                  </a:lnTo>
                  <a:lnTo>
                    <a:pt x="2831077" y="272716"/>
                  </a:lnTo>
                  <a:lnTo>
                    <a:pt x="2972631" y="272716"/>
                  </a:lnTo>
                  <a:lnTo>
                    <a:pt x="3114185" y="818148"/>
                  </a:lnTo>
                  <a:lnTo>
                    <a:pt x="3255739" y="1545390"/>
                  </a:lnTo>
                  <a:lnTo>
                    <a:pt x="3397293" y="272716"/>
                  </a:lnTo>
                </a:path>
              </a:pathLst>
            </a:custGeom>
            <a:ln w="43362" cap="flat">
              <a:solidFill>
                <a:srgbClr val="000000">
                  <a:alpha val="100000"/>
                </a:srgbClr>
              </a:solidFill>
              <a:prstDash val="solid"/>
              <a:round/>
            </a:ln>
          </p:spPr>
          <p:txBody>
            <a:bodyPr/>
            <a:lstStyle/>
            <a:p/>
          </p:txBody>
        </p:sp>
        <p:sp>
          <p:nvSpPr>
            <p:cNvPr id="82" name="pl82"/>
            <p:cNvSpPr/>
            <p:nvPr/>
          </p:nvSpPr>
          <p:spPr>
            <a:xfrm>
              <a:off x="5437664" y="1629289"/>
              <a:ext cx="0" cy="1872650"/>
            </a:xfrm>
            <a:custGeom>
              <a:avLst/>
              <a:pathLst>
                <a:path w="0" h="1872650">
                  <a:moveTo>
                    <a:pt x="0" y="187265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629289"/>
              <a:ext cx="0" cy="1054501"/>
            </a:xfrm>
            <a:custGeom>
              <a:avLst/>
              <a:pathLst>
                <a:path w="0" h="1054501">
                  <a:moveTo>
                    <a:pt x="0" y="105450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629289"/>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629289"/>
              <a:ext cx="0" cy="145448"/>
            </a:xfrm>
            <a:custGeom>
              <a:avLst/>
              <a:pathLst>
                <a:path w="0" h="145448">
                  <a:moveTo>
                    <a:pt x="0" y="14544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629289"/>
              <a:ext cx="0" cy="418164"/>
            </a:xfrm>
            <a:custGeom>
              <a:avLst/>
              <a:pathLst>
                <a:path w="0" h="418164">
                  <a:moveTo>
                    <a:pt x="0" y="4181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629289"/>
              <a:ext cx="0" cy="1690839"/>
            </a:xfrm>
            <a:custGeom>
              <a:avLst/>
              <a:pathLst>
                <a:path w="0" h="1690839">
                  <a:moveTo>
                    <a:pt x="0" y="169083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629289"/>
              <a:ext cx="0" cy="418164"/>
            </a:xfrm>
            <a:custGeom>
              <a:avLst/>
              <a:pathLst>
                <a:path w="0" h="418164">
                  <a:moveTo>
                    <a:pt x="0" y="4181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774737"/>
              <a:ext cx="3397293" cy="2090822"/>
            </a:xfrm>
            <a:custGeom>
              <a:avLst/>
              <a:pathLst>
                <a:path w="3397293" h="2090822">
                  <a:moveTo>
                    <a:pt x="0" y="1727201"/>
                  </a:moveTo>
                  <a:lnTo>
                    <a:pt x="141553" y="2090822"/>
                  </a:lnTo>
                  <a:lnTo>
                    <a:pt x="283107" y="1363580"/>
                  </a:lnTo>
                  <a:lnTo>
                    <a:pt x="424661" y="727242"/>
                  </a:lnTo>
                  <a:lnTo>
                    <a:pt x="566215" y="818148"/>
                  </a:lnTo>
                  <a:lnTo>
                    <a:pt x="707769" y="909053"/>
                  </a:lnTo>
                  <a:lnTo>
                    <a:pt x="849323" y="999958"/>
                  </a:lnTo>
                  <a:lnTo>
                    <a:pt x="990877" y="1090864"/>
                  </a:lnTo>
                  <a:lnTo>
                    <a:pt x="1132431" y="1181769"/>
                  </a:lnTo>
                  <a:lnTo>
                    <a:pt x="1273984" y="818148"/>
                  </a:lnTo>
                  <a:lnTo>
                    <a:pt x="1415538" y="454526"/>
                  </a:lnTo>
                  <a:lnTo>
                    <a:pt x="1557092" y="90905"/>
                  </a:lnTo>
                  <a:lnTo>
                    <a:pt x="1698646" y="181810"/>
                  </a:lnTo>
                  <a:lnTo>
                    <a:pt x="1840200" y="272716"/>
                  </a:lnTo>
                  <a:lnTo>
                    <a:pt x="1981754" y="90905"/>
                  </a:lnTo>
                  <a:lnTo>
                    <a:pt x="2123308" y="0"/>
                  </a:lnTo>
                  <a:lnTo>
                    <a:pt x="2264862" y="272716"/>
                  </a:lnTo>
                  <a:lnTo>
                    <a:pt x="2406416" y="363621"/>
                  </a:lnTo>
                  <a:lnTo>
                    <a:pt x="2547969" y="363621"/>
                  </a:lnTo>
                  <a:lnTo>
                    <a:pt x="2689523" y="272716"/>
                  </a:lnTo>
                  <a:lnTo>
                    <a:pt x="2831077" y="272716"/>
                  </a:lnTo>
                  <a:lnTo>
                    <a:pt x="2972631" y="272716"/>
                  </a:lnTo>
                  <a:lnTo>
                    <a:pt x="3114185" y="818148"/>
                  </a:lnTo>
                  <a:lnTo>
                    <a:pt x="3255739" y="1545390"/>
                  </a:lnTo>
                  <a:lnTo>
                    <a:pt x="3397293" y="272716"/>
                  </a:lnTo>
                </a:path>
              </a:pathLst>
            </a:custGeom>
            <a:ln w="27101" cap="flat">
              <a:solidFill>
                <a:srgbClr val="0058AB">
                  <a:alpha val="100000"/>
                </a:srgbClr>
              </a:solidFill>
              <a:prstDash val="solid"/>
              <a:round/>
            </a:ln>
          </p:spPr>
          <p:txBody>
            <a:bodyPr/>
            <a:lstStyle/>
            <a:p/>
          </p:txBody>
        </p:sp>
        <p:sp>
          <p:nvSpPr>
            <p:cNvPr id="90" name="tx90"/>
            <p:cNvSpPr/>
            <p:nvPr/>
          </p:nvSpPr>
          <p:spPr>
            <a:xfrm>
              <a:off x="5359324" y="155248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1" name="tx91"/>
            <p:cNvSpPr/>
            <p:nvPr/>
          </p:nvSpPr>
          <p:spPr>
            <a:xfrm>
              <a:off x="6097238" y="1555133"/>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805008" y="15538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530827" y="15524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8097042" y="15524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55381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8804812" y="15524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19014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20070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9043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9953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0862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144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144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7017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3263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81509" y="483177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Lesotho</a:t>
              </a:r>
            </a:p>
          </p:txBody>
        </p:sp>
        <p:sp>
          <p:nvSpPr>
            <p:cNvPr id="116" name="tx116"/>
            <p:cNvSpPr/>
            <p:nvPr/>
          </p:nvSpPr>
          <p:spPr>
            <a:xfrm>
              <a:off x="713727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9973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74873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61185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4749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1802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0434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3190658" cy="149993"/>
            </a:xfrm>
            <a:prstGeom prst="rect">
              <a:avLst/>
            </a:prstGeom>
            <a:solidFill>
              <a:srgbClr val="E2231A">
                <a:alpha val="80000"/>
              </a:srgbClr>
            </a:solidFill>
          </p:spPr>
          <p:txBody>
            <a:bodyPr/>
            <a:lstStyle/>
            <a:p/>
          </p:txBody>
        </p:sp>
        <p:sp>
          <p:nvSpPr>
            <p:cNvPr id="129" name="rc129"/>
            <p:cNvSpPr/>
            <p:nvPr/>
          </p:nvSpPr>
          <p:spPr>
            <a:xfrm>
              <a:off x="1317178" y="5637654"/>
              <a:ext cx="7321564" cy="149993"/>
            </a:xfrm>
            <a:prstGeom prst="rect">
              <a:avLst/>
            </a:prstGeom>
            <a:solidFill>
              <a:srgbClr val="E2231A">
                <a:alpha val="80000"/>
              </a:srgbClr>
            </a:solidFill>
          </p:spPr>
          <p:txBody>
            <a:bodyPr/>
            <a:lstStyle/>
            <a:p/>
          </p:txBody>
        </p:sp>
        <p:sp>
          <p:nvSpPr>
            <p:cNvPr id="130" name="rc130"/>
            <p:cNvSpPr/>
            <p:nvPr/>
          </p:nvSpPr>
          <p:spPr>
            <a:xfrm>
              <a:off x="1317178" y="5450161"/>
              <a:ext cx="3044066" cy="149993"/>
            </a:xfrm>
            <a:prstGeom prst="rect">
              <a:avLst/>
            </a:prstGeom>
            <a:solidFill>
              <a:srgbClr val="E2231A">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83070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6" name="tx136"/>
            <p:cNvSpPr/>
            <p:nvPr/>
          </p:nvSpPr>
          <p:spPr>
            <a:xfrm>
              <a:off x="661612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7" name="tx137"/>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8" name="tx13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Lesotho (90%) was 6 percentage points higher than the global average (84%) and 14 percentage points higher than the average across all ESAR countries (76%).
National MCV1 coverage was the same as in 2019 (90%).
This equates to 5,000 unvaccinated children in 2024 compared to 6,000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Lesotho ranked number 16 out of 21 countries for lowest MCV1 coverage (based on tied ranks).
Lesotho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28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932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535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139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630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233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837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440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36119"/>
              <a:ext cx="249522" cy="1166577"/>
            </a:xfrm>
            <a:prstGeom prst="rect">
              <a:avLst/>
            </a:prstGeom>
            <a:solidFill>
              <a:srgbClr val="80BD41">
                <a:alpha val="100000"/>
              </a:srgbClr>
            </a:solidFill>
          </p:spPr>
          <p:txBody>
            <a:bodyPr/>
            <a:lstStyle/>
            <a:p/>
          </p:txBody>
        </p:sp>
        <p:sp>
          <p:nvSpPr>
            <p:cNvPr id="25" name="rc25"/>
            <p:cNvSpPr/>
            <p:nvPr/>
          </p:nvSpPr>
          <p:spPr>
            <a:xfrm>
              <a:off x="1296273" y="2526353"/>
              <a:ext cx="249522" cy="409766"/>
            </a:xfrm>
            <a:prstGeom prst="rect">
              <a:avLst/>
            </a:prstGeom>
            <a:solidFill>
              <a:srgbClr val="E2231A">
                <a:alpha val="100000"/>
              </a:srgbClr>
            </a:solidFill>
          </p:spPr>
          <p:txBody>
            <a:bodyPr/>
            <a:lstStyle/>
            <a:p/>
          </p:txBody>
        </p:sp>
        <p:sp>
          <p:nvSpPr>
            <p:cNvPr id="26" name="rc26"/>
            <p:cNvSpPr/>
            <p:nvPr/>
          </p:nvSpPr>
          <p:spPr>
            <a:xfrm>
              <a:off x="1573521" y="2983457"/>
              <a:ext cx="249522" cy="1119239"/>
            </a:xfrm>
            <a:prstGeom prst="rect">
              <a:avLst/>
            </a:prstGeom>
            <a:solidFill>
              <a:srgbClr val="80BD41">
                <a:alpha val="100000"/>
              </a:srgbClr>
            </a:solidFill>
          </p:spPr>
          <p:txBody>
            <a:bodyPr/>
            <a:lstStyle/>
            <a:p/>
          </p:txBody>
        </p:sp>
        <p:sp>
          <p:nvSpPr>
            <p:cNvPr id="27" name="rc27"/>
            <p:cNvSpPr/>
            <p:nvPr/>
          </p:nvSpPr>
          <p:spPr>
            <a:xfrm>
              <a:off x="1573521" y="2503867"/>
              <a:ext cx="249522" cy="479589"/>
            </a:xfrm>
            <a:prstGeom prst="rect">
              <a:avLst/>
            </a:prstGeom>
            <a:solidFill>
              <a:srgbClr val="E2231A">
                <a:alpha val="100000"/>
              </a:srgbClr>
            </a:solidFill>
          </p:spPr>
          <p:txBody>
            <a:bodyPr/>
            <a:lstStyle/>
            <a:p/>
          </p:txBody>
        </p:sp>
        <p:sp>
          <p:nvSpPr>
            <p:cNvPr id="28" name="rc28"/>
            <p:cNvSpPr/>
            <p:nvPr/>
          </p:nvSpPr>
          <p:spPr>
            <a:xfrm>
              <a:off x="1850769" y="2832568"/>
              <a:ext cx="249522" cy="1270128"/>
            </a:xfrm>
            <a:prstGeom prst="rect">
              <a:avLst/>
            </a:prstGeom>
            <a:solidFill>
              <a:srgbClr val="80BD41">
                <a:alpha val="100000"/>
              </a:srgbClr>
            </a:solidFill>
          </p:spPr>
          <p:txBody>
            <a:bodyPr/>
            <a:lstStyle/>
            <a:p/>
          </p:txBody>
        </p:sp>
        <p:sp>
          <p:nvSpPr>
            <p:cNvPr id="29" name="rc29"/>
            <p:cNvSpPr/>
            <p:nvPr/>
          </p:nvSpPr>
          <p:spPr>
            <a:xfrm>
              <a:off x="1850769" y="2474281"/>
              <a:ext cx="249522" cy="358286"/>
            </a:xfrm>
            <a:prstGeom prst="rect">
              <a:avLst/>
            </a:prstGeom>
            <a:solidFill>
              <a:srgbClr val="E2231A">
                <a:alpha val="100000"/>
              </a:srgbClr>
            </a:solidFill>
          </p:spPr>
          <p:txBody>
            <a:bodyPr/>
            <a:lstStyle/>
            <a:p/>
          </p:txBody>
        </p:sp>
        <p:sp>
          <p:nvSpPr>
            <p:cNvPr id="30" name="rc30"/>
            <p:cNvSpPr/>
            <p:nvPr/>
          </p:nvSpPr>
          <p:spPr>
            <a:xfrm>
              <a:off x="2128016" y="2729313"/>
              <a:ext cx="249522" cy="1373383"/>
            </a:xfrm>
            <a:prstGeom prst="rect">
              <a:avLst/>
            </a:prstGeom>
            <a:solidFill>
              <a:srgbClr val="80BD41">
                <a:alpha val="100000"/>
              </a:srgbClr>
            </a:solidFill>
          </p:spPr>
          <p:txBody>
            <a:bodyPr/>
            <a:lstStyle/>
            <a:p/>
          </p:txBody>
        </p:sp>
        <p:sp>
          <p:nvSpPr>
            <p:cNvPr id="31" name="rc31"/>
            <p:cNvSpPr/>
            <p:nvPr/>
          </p:nvSpPr>
          <p:spPr>
            <a:xfrm>
              <a:off x="2128016" y="2487003"/>
              <a:ext cx="249522" cy="242309"/>
            </a:xfrm>
            <a:prstGeom prst="rect">
              <a:avLst/>
            </a:prstGeom>
            <a:solidFill>
              <a:srgbClr val="E2231A">
                <a:alpha val="100000"/>
              </a:srgbClr>
            </a:solidFill>
          </p:spPr>
          <p:txBody>
            <a:bodyPr/>
            <a:lstStyle/>
            <a:p/>
          </p:txBody>
        </p:sp>
        <p:sp>
          <p:nvSpPr>
            <p:cNvPr id="32" name="rc32"/>
            <p:cNvSpPr/>
            <p:nvPr/>
          </p:nvSpPr>
          <p:spPr>
            <a:xfrm>
              <a:off x="2405264" y="2780793"/>
              <a:ext cx="249522" cy="1321904"/>
            </a:xfrm>
            <a:prstGeom prst="rect">
              <a:avLst/>
            </a:prstGeom>
            <a:solidFill>
              <a:srgbClr val="80BD41">
                <a:alpha val="100000"/>
              </a:srgbClr>
            </a:solidFill>
          </p:spPr>
          <p:txBody>
            <a:bodyPr/>
            <a:lstStyle/>
            <a:p/>
          </p:txBody>
        </p:sp>
        <p:sp>
          <p:nvSpPr>
            <p:cNvPr id="33" name="rc33"/>
            <p:cNvSpPr/>
            <p:nvPr/>
          </p:nvSpPr>
          <p:spPr>
            <a:xfrm>
              <a:off x="2405264" y="2529016"/>
              <a:ext cx="249522" cy="251777"/>
            </a:xfrm>
            <a:prstGeom prst="rect">
              <a:avLst/>
            </a:prstGeom>
            <a:solidFill>
              <a:srgbClr val="E2231A">
                <a:alpha val="100000"/>
              </a:srgbClr>
            </a:solidFill>
          </p:spPr>
          <p:txBody>
            <a:bodyPr/>
            <a:lstStyle/>
            <a:p/>
          </p:txBody>
        </p:sp>
        <p:sp>
          <p:nvSpPr>
            <p:cNvPr id="34" name="rc34"/>
            <p:cNvSpPr/>
            <p:nvPr/>
          </p:nvSpPr>
          <p:spPr>
            <a:xfrm>
              <a:off x="2682512" y="2816296"/>
              <a:ext cx="249522" cy="1286400"/>
            </a:xfrm>
            <a:prstGeom prst="rect">
              <a:avLst/>
            </a:prstGeom>
            <a:solidFill>
              <a:srgbClr val="80BD41">
                <a:alpha val="100000"/>
              </a:srgbClr>
            </a:solidFill>
          </p:spPr>
          <p:txBody>
            <a:bodyPr/>
            <a:lstStyle/>
            <a:p/>
          </p:txBody>
        </p:sp>
        <p:sp>
          <p:nvSpPr>
            <p:cNvPr id="35" name="rc35"/>
            <p:cNvSpPr/>
            <p:nvPr/>
          </p:nvSpPr>
          <p:spPr>
            <a:xfrm>
              <a:off x="2682512" y="2552684"/>
              <a:ext cx="249522" cy="263611"/>
            </a:xfrm>
            <a:prstGeom prst="rect">
              <a:avLst/>
            </a:prstGeom>
            <a:solidFill>
              <a:srgbClr val="E2231A">
                <a:alpha val="100000"/>
              </a:srgbClr>
            </a:solidFill>
          </p:spPr>
          <p:txBody>
            <a:bodyPr/>
            <a:lstStyle/>
            <a:p/>
          </p:txBody>
        </p:sp>
        <p:sp>
          <p:nvSpPr>
            <p:cNvPr id="36" name="rc36"/>
            <p:cNvSpPr/>
            <p:nvPr/>
          </p:nvSpPr>
          <p:spPr>
            <a:xfrm>
              <a:off x="2959759" y="2832864"/>
              <a:ext cx="249522" cy="1269832"/>
            </a:xfrm>
            <a:prstGeom prst="rect">
              <a:avLst/>
            </a:prstGeom>
            <a:solidFill>
              <a:srgbClr val="80BD41">
                <a:alpha val="100000"/>
              </a:srgbClr>
            </a:solidFill>
          </p:spPr>
          <p:txBody>
            <a:bodyPr/>
            <a:lstStyle/>
            <a:p/>
          </p:txBody>
        </p:sp>
        <p:sp>
          <p:nvSpPr>
            <p:cNvPr id="37" name="rc37"/>
            <p:cNvSpPr/>
            <p:nvPr/>
          </p:nvSpPr>
          <p:spPr>
            <a:xfrm>
              <a:off x="2959759" y="2554164"/>
              <a:ext cx="249522" cy="278700"/>
            </a:xfrm>
            <a:prstGeom prst="rect">
              <a:avLst/>
            </a:prstGeom>
            <a:solidFill>
              <a:srgbClr val="E2231A">
                <a:alpha val="100000"/>
              </a:srgbClr>
            </a:solidFill>
          </p:spPr>
          <p:txBody>
            <a:bodyPr/>
            <a:lstStyle/>
            <a:p/>
          </p:txBody>
        </p:sp>
        <p:sp>
          <p:nvSpPr>
            <p:cNvPr id="38" name="rc38"/>
            <p:cNvSpPr/>
            <p:nvPr/>
          </p:nvSpPr>
          <p:spPr>
            <a:xfrm>
              <a:off x="3237007" y="2803278"/>
              <a:ext cx="249522" cy="1299418"/>
            </a:xfrm>
            <a:prstGeom prst="rect">
              <a:avLst/>
            </a:prstGeom>
            <a:solidFill>
              <a:srgbClr val="80BD41">
                <a:alpha val="100000"/>
              </a:srgbClr>
            </a:solidFill>
          </p:spPr>
          <p:txBody>
            <a:bodyPr/>
            <a:lstStyle/>
            <a:p/>
          </p:txBody>
        </p:sp>
        <p:sp>
          <p:nvSpPr>
            <p:cNvPr id="39" name="rc39"/>
            <p:cNvSpPr/>
            <p:nvPr/>
          </p:nvSpPr>
          <p:spPr>
            <a:xfrm>
              <a:off x="3237007" y="2498542"/>
              <a:ext cx="249522" cy="304736"/>
            </a:xfrm>
            <a:prstGeom prst="rect">
              <a:avLst/>
            </a:prstGeom>
            <a:solidFill>
              <a:srgbClr val="E2231A">
                <a:alpha val="100000"/>
              </a:srgbClr>
            </a:solidFill>
          </p:spPr>
          <p:txBody>
            <a:bodyPr/>
            <a:lstStyle/>
            <a:p/>
          </p:txBody>
        </p:sp>
        <p:sp>
          <p:nvSpPr>
            <p:cNvPr id="40" name="rc40"/>
            <p:cNvSpPr/>
            <p:nvPr/>
          </p:nvSpPr>
          <p:spPr>
            <a:xfrm>
              <a:off x="3514255" y="2800911"/>
              <a:ext cx="249522" cy="1301785"/>
            </a:xfrm>
            <a:prstGeom prst="rect">
              <a:avLst/>
            </a:prstGeom>
            <a:solidFill>
              <a:srgbClr val="80BD41">
                <a:alpha val="100000"/>
              </a:srgbClr>
            </a:solidFill>
          </p:spPr>
          <p:txBody>
            <a:bodyPr/>
            <a:lstStyle/>
            <a:p/>
          </p:txBody>
        </p:sp>
        <p:sp>
          <p:nvSpPr>
            <p:cNvPr id="41" name="rc41"/>
            <p:cNvSpPr/>
            <p:nvPr/>
          </p:nvSpPr>
          <p:spPr>
            <a:xfrm>
              <a:off x="3514255" y="2475465"/>
              <a:ext cx="249522" cy="325446"/>
            </a:xfrm>
            <a:prstGeom prst="rect">
              <a:avLst/>
            </a:prstGeom>
            <a:solidFill>
              <a:srgbClr val="E2231A">
                <a:alpha val="100000"/>
              </a:srgbClr>
            </a:solidFill>
          </p:spPr>
          <p:txBody>
            <a:bodyPr/>
            <a:lstStyle/>
            <a:p/>
          </p:txBody>
        </p:sp>
        <p:sp>
          <p:nvSpPr>
            <p:cNvPr id="42" name="rc42"/>
            <p:cNvSpPr/>
            <p:nvPr/>
          </p:nvSpPr>
          <p:spPr>
            <a:xfrm>
              <a:off x="3791502" y="2736118"/>
              <a:ext cx="249522" cy="1366578"/>
            </a:xfrm>
            <a:prstGeom prst="rect">
              <a:avLst/>
            </a:prstGeom>
            <a:solidFill>
              <a:srgbClr val="80BD41">
                <a:alpha val="100000"/>
              </a:srgbClr>
            </a:solidFill>
          </p:spPr>
          <p:txBody>
            <a:bodyPr/>
            <a:lstStyle/>
            <a:p/>
          </p:txBody>
        </p:sp>
        <p:sp>
          <p:nvSpPr>
            <p:cNvPr id="43" name="rc43"/>
            <p:cNvSpPr/>
            <p:nvPr/>
          </p:nvSpPr>
          <p:spPr>
            <a:xfrm>
              <a:off x="3791502" y="2475761"/>
              <a:ext cx="249522" cy="260357"/>
            </a:xfrm>
            <a:prstGeom prst="rect">
              <a:avLst/>
            </a:prstGeom>
            <a:solidFill>
              <a:srgbClr val="E2231A">
                <a:alpha val="100000"/>
              </a:srgbClr>
            </a:solidFill>
          </p:spPr>
          <p:txBody>
            <a:bodyPr/>
            <a:lstStyle/>
            <a:p/>
          </p:txBody>
        </p:sp>
        <p:sp>
          <p:nvSpPr>
            <p:cNvPr id="44" name="rc44"/>
            <p:cNvSpPr/>
            <p:nvPr/>
          </p:nvSpPr>
          <p:spPr>
            <a:xfrm>
              <a:off x="4068750" y="2667182"/>
              <a:ext cx="249522" cy="1435514"/>
            </a:xfrm>
            <a:prstGeom prst="rect">
              <a:avLst/>
            </a:prstGeom>
            <a:solidFill>
              <a:srgbClr val="80BD41">
                <a:alpha val="100000"/>
              </a:srgbClr>
            </a:solidFill>
          </p:spPr>
          <p:txBody>
            <a:bodyPr/>
            <a:lstStyle/>
            <a:p/>
          </p:txBody>
        </p:sp>
        <p:sp>
          <p:nvSpPr>
            <p:cNvPr id="45" name="rc45"/>
            <p:cNvSpPr/>
            <p:nvPr/>
          </p:nvSpPr>
          <p:spPr>
            <a:xfrm>
              <a:off x="4068750" y="2471323"/>
              <a:ext cx="249522" cy="195859"/>
            </a:xfrm>
            <a:prstGeom prst="rect">
              <a:avLst/>
            </a:prstGeom>
            <a:solidFill>
              <a:srgbClr val="E2231A">
                <a:alpha val="100000"/>
              </a:srgbClr>
            </a:solidFill>
          </p:spPr>
          <p:txBody>
            <a:bodyPr/>
            <a:lstStyle/>
            <a:p/>
          </p:txBody>
        </p:sp>
        <p:sp>
          <p:nvSpPr>
            <p:cNvPr id="46" name="rc46"/>
            <p:cNvSpPr/>
            <p:nvPr/>
          </p:nvSpPr>
          <p:spPr>
            <a:xfrm>
              <a:off x="4345998" y="2531974"/>
              <a:ext cx="249522" cy="1570722"/>
            </a:xfrm>
            <a:prstGeom prst="rect">
              <a:avLst/>
            </a:prstGeom>
            <a:solidFill>
              <a:srgbClr val="80BD41">
                <a:alpha val="100000"/>
              </a:srgbClr>
            </a:solidFill>
          </p:spPr>
          <p:txBody>
            <a:bodyPr/>
            <a:lstStyle/>
            <a:p/>
          </p:txBody>
        </p:sp>
        <p:sp>
          <p:nvSpPr>
            <p:cNvPr id="47" name="rc47"/>
            <p:cNvSpPr/>
            <p:nvPr/>
          </p:nvSpPr>
          <p:spPr>
            <a:xfrm>
              <a:off x="4345998" y="2395287"/>
              <a:ext cx="249522" cy="136687"/>
            </a:xfrm>
            <a:prstGeom prst="rect">
              <a:avLst/>
            </a:prstGeom>
            <a:solidFill>
              <a:srgbClr val="E2231A">
                <a:alpha val="100000"/>
              </a:srgbClr>
            </a:solidFill>
          </p:spPr>
          <p:txBody>
            <a:bodyPr/>
            <a:lstStyle/>
            <a:p/>
          </p:txBody>
        </p:sp>
        <p:sp>
          <p:nvSpPr>
            <p:cNvPr id="48" name="rc48"/>
            <p:cNvSpPr/>
            <p:nvPr/>
          </p:nvSpPr>
          <p:spPr>
            <a:xfrm>
              <a:off x="4623245" y="2540850"/>
              <a:ext cx="249522" cy="1561846"/>
            </a:xfrm>
            <a:prstGeom prst="rect">
              <a:avLst/>
            </a:prstGeom>
            <a:solidFill>
              <a:srgbClr val="80BD41">
                <a:alpha val="100000"/>
              </a:srgbClr>
            </a:solidFill>
          </p:spPr>
          <p:txBody>
            <a:bodyPr/>
            <a:lstStyle/>
            <a:p/>
          </p:txBody>
        </p:sp>
        <p:sp>
          <p:nvSpPr>
            <p:cNvPr id="49" name="rc49"/>
            <p:cNvSpPr/>
            <p:nvPr/>
          </p:nvSpPr>
          <p:spPr>
            <a:xfrm>
              <a:off x="4623245" y="2386411"/>
              <a:ext cx="249522" cy="154439"/>
            </a:xfrm>
            <a:prstGeom prst="rect">
              <a:avLst/>
            </a:prstGeom>
            <a:solidFill>
              <a:srgbClr val="E2231A">
                <a:alpha val="100000"/>
              </a:srgbClr>
            </a:solidFill>
          </p:spPr>
          <p:txBody>
            <a:bodyPr/>
            <a:lstStyle/>
            <a:p/>
          </p:txBody>
        </p:sp>
        <p:sp>
          <p:nvSpPr>
            <p:cNvPr id="50" name="rc50"/>
            <p:cNvSpPr/>
            <p:nvPr/>
          </p:nvSpPr>
          <p:spPr>
            <a:xfrm>
              <a:off x="4900493" y="2541442"/>
              <a:ext cx="249522" cy="1561255"/>
            </a:xfrm>
            <a:prstGeom prst="rect">
              <a:avLst/>
            </a:prstGeom>
            <a:solidFill>
              <a:srgbClr val="80BD41">
                <a:alpha val="100000"/>
              </a:srgbClr>
            </a:solidFill>
          </p:spPr>
          <p:txBody>
            <a:bodyPr/>
            <a:lstStyle/>
            <a:p/>
          </p:txBody>
        </p:sp>
        <p:sp>
          <p:nvSpPr>
            <p:cNvPr id="51" name="rc51"/>
            <p:cNvSpPr/>
            <p:nvPr/>
          </p:nvSpPr>
          <p:spPr>
            <a:xfrm>
              <a:off x="4900493" y="2368068"/>
              <a:ext cx="249522" cy="173374"/>
            </a:xfrm>
            <a:prstGeom prst="rect">
              <a:avLst/>
            </a:prstGeom>
            <a:solidFill>
              <a:srgbClr val="E2231A">
                <a:alpha val="100000"/>
              </a:srgbClr>
            </a:solidFill>
          </p:spPr>
          <p:txBody>
            <a:bodyPr/>
            <a:lstStyle/>
            <a:p/>
          </p:txBody>
        </p:sp>
        <p:sp>
          <p:nvSpPr>
            <p:cNvPr id="52" name="rc52"/>
            <p:cNvSpPr/>
            <p:nvPr/>
          </p:nvSpPr>
          <p:spPr>
            <a:xfrm>
              <a:off x="5177741" y="2513631"/>
              <a:ext cx="249522" cy="1589065"/>
            </a:xfrm>
            <a:prstGeom prst="rect">
              <a:avLst/>
            </a:prstGeom>
            <a:solidFill>
              <a:srgbClr val="80BD41">
                <a:alpha val="100000"/>
              </a:srgbClr>
            </a:solidFill>
          </p:spPr>
          <p:txBody>
            <a:bodyPr/>
            <a:lstStyle/>
            <a:p/>
          </p:txBody>
        </p:sp>
        <p:sp>
          <p:nvSpPr>
            <p:cNvPr id="53" name="rc53"/>
            <p:cNvSpPr/>
            <p:nvPr/>
          </p:nvSpPr>
          <p:spPr>
            <a:xfrm>
              <a:off x="5177741" y="2375464"/>
              <a:ext cx="249522" cy="138166"/>
            </a:xfrm>
            <a:prstGeom prst="rect">
              <a:avLst/>
            </a:prstGeom>
            <a:solidFill>
              <a:srgbClr val="E2231A">
                <a:alpha val="100000"/>
              </a:srgbClr>
            </a:solidFill>
          </p:spPr>
          <p:txBody>
            <a:bodyPr/>
            <a:lstStyle/>
            <a:p/>
          </p:txBody>
        </p:sp>
        <p:sp>
          <p:nvSpPr>
            <p:cNvPr id="54" name="rc54"/>
            <p:cNvSpPr/>
            <p:nvPr/>
          </p:nvSpPr>
          <p:spPr>
            <a:xfrm>
              <a:off x="5454988" y="2494104"/>
              <a:ext cx="249522" cy="1608592"/>
            </a:xfrm>
            <a:prstGeom prst="rect">
              <a:avLst/>
            </a:prstGeom>
            <a:solidFill>
              <a:srgbClr val="80BD41">
                <a:alpha val="100000"/>
              </a:srgbClr>
            </a:solidFill>
          </p:spPr>
          <p:txBody>
            <a:bodyPr/>
            <a:lstStyle/>
            <a:p/>
          </p:txBody>
        </p:sp>
        <p:sp>
          <p:nvSpPr>
            <p:cNvPr id="55" name="rc55"/>
            <p:cNvSpPr/>
            <p:nvPr/>
          </p:nvSpPr>
          <p:spPr>
            <a:xfrm>
              <a:off x="5454988" y="2373097"/>
              <a:ext cx="249522" cy="121006"/>
            </a:xfrm>
            <a:prstGeom prst="rect">
              <a:avLst/>
            </a:prstGeom>
            <a:solidFill>
              <a:srgbClr val="E2231A">
                <a:alpha val="100000"/>
              </a:srgbClr>
            </a:solidFill>
          </p:spPr>
          <p:txBody>
            <a:bodyPr/>
            <a:lstStyle/>
            <a:p/>
          </p:txBody>
        </p:sp>
        <p:sp>
          <p:nvSpPr>
            <p:cNvPr id="56" name="rc56"/>
            <p:cNvSpPr/>
            <p:nvPr/>
          </p:nvSpPr>
          <p:spPr>
            <a:xfrm>
              <a:off x="5732236" y="2539371"/>
              <a:ext cx="249522" cy="1563326"/>
            </a:xfrm>
            <a:prstGeom prst="rect">
              <a:avLst/>
            </a:prstGeom>
            <a:solidFill>
              <a:srgbClr val="80BD41">
                <a:alpha val="100000"/>
              </a:srgbClr>
            </a:solidFill>
          </p:spPr>
          <p:txBody>
            <a:bodyPr/>
            <a:lstStyle/>
            <a:p/>
          </p:txBody>
        </p:sp>
        <p:sp>
          <p:nvSpPr>
            <p:cNvPr id="57" name="rc57"/>
            <p:cNvSpPr/>
            <p:nvPr/>
          </p:nvSpPr>
          <p:spPr>
            <a:xfrm>
              <a:off x="5732236" y="2365701"/>
              <a:ext cx="249522" cy="173670"/>
            </a:xfrm>
            <a:prstGeom prst="rect">
              <a:avLst/>
            </a:prstGeom>
            <a:solidFill>
              <a:srgbClr val="E2231A">
                <a:alpha val="100000"/>
              </a:srgbClr>
            </a:solidFill>
          </p:spPr>
          <p:txBody>
            <a:bodyPr/>
            <a:lstStyle/>
            <a:p/>
          </p:txBody>
        </p:sp>
        <p:sp>
          <p:nvSpPr>
            <p:cNvPr id="58" name="rc58"/>
            <p:cNvSpPr/>
            <p:nvPr/>
          </p:nvSpPr>
          <p:spPr>
            <a:xfrm>
              <a:off x="6009484" y="2573986"/>
              <a:ext cx="249522" cy="1528710"/>
            </a:xfrm>
            <a:prstGeom prst="rect">
              <a:avLst/>
            </a:prstGeom>
            <a:solidFill>
              <a:srgbClr val="80BD41">
                <a:alpha val="100000"/>
              </a:srgbClr>
            </a:solidFill>
          </p:spPr>
          <p:txBody>
            <a:bodyPr/>
            <a:lstStyle/>
            <a:p/>
          </p:txBody>
        </p:sp>
        <p:sp>
          <p:nvSpPr>
            <p:cNvPr id="59" name="rc59"/>
            <p:cNvSpPr/>
            <p:nvPr/>
          </p:nvSpPr>
          <p:spPr>
            <a:xfrm>
              <a:off x="6009484" y="2384932"/>
              <a:ext cx="249522" cy="189054"/>
            </a:xfrm>
            <a:prstGeom prst="rect">
              <a:avLst/>
            </a:prstGeom>
            <a:solidFill>
              <a:srgbClr val="E2231A">
                <a:alpha val="100000"/>
              </a:srgbClr>
            </a:solidFill>
          </p:spPr>
          <p:txBody>
            <a:bodyPr/>
            <a:lstStyle/>
            <a:p/>
          </p:txBody>
        </p:sp>
        <p:sp>
          <p:nvSpPr>
            <p:cNvPr id="60" name="rc60"/>
            <p:cNvSpPr/>
            <p:nvPr/>
          </p:nvSpPr>
          <p:spPr>
            <a:xfrm>
              <a:off x="6286731" y="2602685"/>
              <a:ext cx="249522" cy="1500012"/>
            </a:xfrm>
            <a:prstGeom prst="rect">
              <a:avLst/>
            </a:prstGeom>
            <a:solidFill>
              <a:srgbClr val="80BD41">
                <a:alpha val="100000"/>
              </a:srgbClr>
            </a:solidFill>
          </p:spPr>
          <p:txBody>
            <a:bodyPr/>
            <a:lstStyle/>
            <a:p/>
          </p:txBody>
        </p:sp>
        <p:sp>
          <p:nvSpPr>
            <p:cNvPr id="61" name="rc61"/>
            <p:cNvSpPr/>
            <p:nvPr/>
          </p:nvSpPr>
          <p:spPr>
            <a:xfrm>
              <a:off x="6286731" y="2417180"/>
              <a:ext cx="249522" cy="185504"/>
            </a:xfrm>
            <a:prstGeom prst="rect">
              <a:avLst/>
            </a:prstGeom>
            <a:solidFill>
              <a:srgbClr val="E2231A">
                <a:alpha val="100000"/>
              </a:srgbClr>
            </a:solidFill>
          </p:spPr>
          <p:txBody>
            <a:bodyPr/>
            <a:lstStyle/>
            <a:p/>
          </p:txBody>
        </p:sp>
        <p:sp>
          <p:nvSpPr>
            <p:cNvPr id="62" name="rc62"/>
            <p:cNvSpPr/>
            <p:nvPr/>
          </p:nvSpPr>
          <p:spPr>
            <a:xfrm>
              <a:off x="6563979" y="2618957"/>
              <a:ext cx="249522" cy="1483739"/>
            </a:xfrm>
            <a:prstGeom prst="rect">
              <a:avLst/>
            </a:prstGeom>
            <a:solidFill>
              <a:srgbClr val="80BD41">
                <a:alpha val="100000"/>
              </a:srgbClr>
            </a:solidFill>
          </p:spPr>
          <p:txBody>
            <a:bodyPr/>
            <a:lstStyle/>
            <a:p/>
          </p:txBody>
        </p:sp>
        <p:sp>
          <p:nvSpPr>
            <p:cNvPr id="63" name="rc63"/>
            <p:cNvSpPr/>
            <p:nvPr/>
          </p:nvSpPr>
          <p:spPr>
            <a:xfrm>
              <a:off x="6563979" y="2454163"/>
              <a:ext cx="249522" cy="164794"/>
            </a:xfrm>
            <a:prstGeom prst="rect">
              <a:avLst/>
            </a:prstGeom>
            <a:solidFill>
              <a:srgbClr val="E2231A">
                <a:alpha val="100000"/>
              </a:srgbClr>
            </a:solidFill>
          </p:spPr>
          <p:txBody>
            <a:bodyPr/>
            <a:lstStyle/>
            <a:p/>
          </p:txBody>
        </p:sp>
        <p:sp>
          <p:nvSpPr>
            <p:cNvPr id="64" name="rc64"/>
            <p:cNvSpPr/>
            <p:nvPr/>
          </p:nvSpPr>
          <p:spPr>
            <a:xfrm>
              <a:off x="6841227" y="2647064"/>
              <a:ext cx="249522" cy="1455632"/>
            </a:xfrm>
            <a:prstGeom prst="rect">
              <a:avLst/>
            </a:prstGeom>
            <a:solidFill>
              <a:srgbClr val="80BD41">
                <a:alpha val="100000"/>
              </a:srgbClr>
            </a:solidFill>
          </p:spPr>
          <p:txBody>
            <a:bodyPr/>
            <a:lstStyle/>
            <a:p/>
          </p:txBody>
        </p:sp>
        <p:sp>
          <p:nvSpPr>
            <p:cNvPr id="65" name="rc65"/>
            <p:cNvSpPr/>
            <p:nvPr/>
          </p:nvSpPr>
          <p:spPr>
            <a:xfrm>
              <a:off x="6841227" y="2485228"/>
              <a:ext cx="249522" cy="161835"/>
            </a:xfrm>
            <a:prstGeom prst="rect">
              <a:avLst/>
            </a:prstGeom>
            <a:solidFill>
              <a:srgbClr val="E2231A">
                <a:alpha val="100000"/>
              </a:srgbClr>
            </a:solidFill>
          </p:spPr>
          <p:txBody>
            <a:bodyPr/>
            <a:lstStyle/>
            <a:p/>
          </p:txBody>
        </p:sp>
        <p:sp>
          <p:nvSpPr>
            <p:cNvPr id="66" name="rc66"/>
            <p:cNvSpPr/>
            <p:nvPr/>
          </p:nvSpPr>
          <p:spPr>
            <a:xfrm>
              <a:off x="7118474" y="2671324"/>
              <a:ext cx="249522" cy="1431372"/>
            </a:xfrm>
            <a:prstGeom prst="rect">
              <a:avLst/>
            </a:prstGeom>
            <a:solidFill>
              <a:srgbClr val="80BD41">
                <a:alpha val="100000"/>
              </a:srgbClr>
            </a:solidFill>
          </p:spPr>
          <p:txBody>
            <a:bodyPr/>
            <a:lstStyle/>
            <a:p/>
          </p:txBody>
        </p:sp>
        <p:sp>
          <p:nvSpPr>
            <p:cNvPr id="67" name="rc67"/>
            <p:cNvSpPr/>
            <p:nvPr/>
          </p:nvSpPr>
          <p:spPr>
            <a:xfrm>
              <a:off x="7118474" y="2512152"/>
              <a:ext cx="249522" cy="159172"/>
            </a:xfrm>
            <a:prstGeom prst="rect">
              <a:avLst/>
            </a:prstGeom>
            <a:solidFill>
              <a:srgbClr val="E2231A">
                <a:alpha val="100000"/>
              </a:srgbClr>
            </a:solidFill>
          </p:spPr>
          <p:txBody>
            <a:bodyPr/>
            <a:lstStyle/>
            <a:p/>
          </p:txBody>
        </p:sp>
        <p:sp>
          <p:nvSpPr>
            <p:cNvPr id="68" name="rc68"/>
            <p:cNvSpPr/>
            <p:nvPr/>
          </p:nvSpPr>
          <p:spPr>
            <a:xfrm>
              <a:off x="7395722" y="2778722"/>
              <a:ext cx="249522" cy="1323975"/>
            </a:xfrm>
            <a:prstGeom prst="rect">
              <a:avLst/>
            </a:prstGeom>
            <a:solidFill>
              <a:srgbClr val="80BD41">
                <a:alpha val="100000"/>
              </a:srgbClr>
            </a:solidFill>
          </p:spPr>
          <p:txBody>
            <a:bodyPr/>
            <a:lstStyle/>
            <a:p/>
          </p:txBody>
        </p:sp>
        <p:sp>
          <p:nvSpPr>
            <p:cNvPr id="69" name="rc69"/>
            <p:cNvSpPr/>
            <p:nvPr/>
          </p:nvSpPr>
          <p:spPr>
            <a:xfrm>
              <a:off x="7395722" y="2526649"/>
              <a:ext cx="249522" cy="252073"/>
            </a:xfrm>
            <a:prstGeom prst="rect">
              <a:avLst/>
            </a:prstGeom>
            <a:solidFill>
              <a:srgbClr val="E2231A">
                <a:alpha val="100000"/>
              </a:srgbClr>
            </a:solidFill>
          </p:spPr>
          <p:txBody>
            <a:bodyPr/>
            <a:lstStyle/>
            <a:p/>
          </p:txBody>
        </p:sp>
        <p:sp>
          <p:nvSpPr>
            <p:cNvPr id="70" name="rc70"/>
            <p:cNvSpPr/>
            <p:nvPr/>
          </p:nvSpPr>
          <p:spPr>
            <a:xfrm>
              <a:off x="7672970" y="2904758"/>
              <a:ext cx="249522" cy="1197938"/>
            </a:xfrm>
            <a:prstGeom prst="rect">
              <a:avLst/>
            </a:prstGeom>
            <a:solidFill>
              <a:srgbClr val="80BD41">
                <a:alpha val="100000"/>
              </a:srgbClr>
            </a:solidFill>
          </p:spPr>
          <p:txBody>
            <a:bodyPr/>
            <a:lstStyle/>
            <a:p/>
          </p:txBody>
        </p:sp>
        <p:sp>
          <p:nvSpPr>
            <p:cNvPr id="71" name="rc71"/>
            <p:cNvSpPr/>
            <p:nvPr/>
          </p:nvSpPr>
          <p:spPr>
            <a:xfrm>
              <a:off x="7672970" y="2526353"/>
              <a:ext cx="249522" cy="378405"/>
            </a:xfrm>
            <a:prstGeom prst="rect">
              <a:avLst/>
            </a:prstGeom>
            <a:solidFill>
              <a:srgbClr val="E2231A">
                <a:alpha val="100000"/>
              </a:srgbClr>
            </a:solidFill>
          </p:spPr>
          <p:txBody>
            <a:bodyPr/>
            <a:lstStyle/>
            <a:p/>
          </p:txBody>
        </p:sp>
        <p:sp>
          <p:nvSpPr>
            <p:cNvPr id="72" name="rc72"/>
            <p:cNvSpPr/>
            <p:nvPr/>
          </p:nvSpPr>
          <p:spPr>
            <a:xfrm>
              <a:off x="7950217" y="2687301"/>
              <a:ext cx="249522" cy="1415395"/>
            </a:xfrm>
            <a:prstGeom prst="rect">
              <a:avLst/>
            </a:prstGeom>
            <a:solidFill>
              <a:srgbClr val="80BD41">
                <a:alpha val="100000"/>
              </a:srgbClr>
            </a:solidFill>
          </p:spPr>
          <p:txBody>
            <a:bodyPr/>
            <a:lstStyle/>
            <a:p/>
          </p:txBody>
        </p:sp>
        <p:sp>
          <p:nvSpPr>
            <p:cNvPr id="73" name="rc73"/>
            <p:cNvSpPr/>
            <p:nvPr/>
          </p:nvSpPr>
          <p:spPr>
            <a:xfrm>
              <a:off x="7950217" y="2529903"/>
              <a:ext cx="249522" cy="157397"/>
            </a:xfrm>
            <a:prstGeom prst="rect">
              <a:avLst/>
            </a:prstGeom>
            <a:solidFill>
              <a:srgbClr val="E2231A">
                <a:alpha val="100000"/>
              </a:srgbClr>
            </a:solidFill>
          </p:spPr>
          <p:txBody>
            <a:bodyPr/>
            <a:lstStyle/>
            <a:p/>
          </p:txBody>
        </p:sp>
        <p:sp>
          <p:nvSpPr>
            <p:cNvPr id="74" name="pl74"/>
            <p:cNvSpPr/>
            <p:nvPr/>
          </p:nvSpPr>
          <p:spPr>
            <a:xfrm>
              <a:off x="1421035" y="1410261"/>
              <a:ext cx="6653943" cy="665871"/>
            </a:xfrm>
            <a:custGeom>
              <a:avLst/>
              <a:pathLst>
                <a:path w="6653943" h="665871">
                  <a:moveTo>
                    <a:pt x="0" y="550067"/>
                  </a:moveTo>
                  <a:lnTo>
                    <a:pt x="277247" y="665871"/>
                  </a:lnTo>
                  <a:lnTo>
                    <a:pt x="554495" y="434263"/>
                  </a:lnTo>
                  <a:lnTo>
                    <a:pt x="831742" y="231607"/>
                  </a:lnTo>
                  <a:lnTo>
                    <a:pt x="1108990" y="260558"/>
                  </a:lnTo>
                  <a:lnTo>
                    <a:pt x="1386238" y="289509"/>
                  </a:lnTo>
                  <a:lnTo>
                    <a:pt x="1663485" y="318460"/>
                  </a:lnTo>
                  <a:lnTo>
                    <a:pt x="1940733" y="347411"/>
                  </a:lnTo>
                  <a:lnTo>
                    <a:pt x="2217981" y="376361"/>
                  </a:lnTo>
                  <a:lnTo>
                    <a:pt x="2495228" y="260558"/>
                  </a:lnTo>
                  <a:lnTo>
                    <a:pt x="2772476" y="144754"/>
                  </a:lnTo>
                  <a:lnTo>
                    <a:pt x="3049724" y="28950"/>
                  </a:lnTo>
                  <a:lnTo>
                    <a:pt x="3326971" y="57901"/>
                  </a:lnTo>
                  <a:lnTo>
                    <a:pt x="3604219" y="86852"/>
                  </a:lnTo>
                  <a:lnTo>
                    <a:pt x="3881467" y="28950"/>
                  </a:lnTo>
                  <a:lnTo>
                    <a:pt x="4158714" y="0"/>
                  </a:lnTo>
                  <a:lnTo>
                    <a:pt x="4435962" y="86852"/>
                  </a:lnTo>
                  <a:lnTo>
                    <a:pt x="4713210" y="115803"/>
                  </a:lnTo>
                  <a:lnTo>
                    <a:pt x="4990457" y="115803"/>
                  </a:lnTo>
                  <a:lnTo>
                    <a:pt x="5267705" y="86852"/>
                  </a:lnTo>
                  <a:lnTo>
                    <a:pt x="5544953" y="86852"/>
                  </a:lnTo>
                  <a:lnTo>
                    <a:pt x="5822200" y="86852"/>
                  </a:lnTo>
                  <a:lnTo>
                    <a:pt x="6099448" y="260558"/>
                  </a:lnTo>
                  <a:lnTo>
                    <a:pt x="6376696" y="492165"/>
                  </a:lnTo>
                  <a:lnTo>
                    <a:pt x="6653943" y="86852"/>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6" name="tx76"/>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1329607" y="23900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86" name="tx86"/>
            <p:cNvSpPr/>
            <p:nvPr/>
          </p:nvSpPr>
          <p:spPr>
            <a:xfrm>
              <a:off x="2715845" y="24167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87" name="tx87"/>
            <p:cNvSpPr/>
            <p:nvPr/>
          </p:nvSpPr>
          <p:spPr>
            <a:xfrm>
              <a:off x="4102084" y="23353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88" name="tx88"/>
            <p:cNvSpPr/>
            <p:nvPr/>
          </p:nvSpPr>
          <p:spPr>
            <a:xfrm>
              <a:off x="5488322" y="22371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89" name="tx89"/>
            <p:cNvSpPr/>
            <p:nvPr/>
          </p:nvSpPr>
          <p:spPr>
            <a:xfrm>
              <a:off x="6597312" y="231938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55.7</a:t>
              </a:r>
            </a:p>
          </p:txBody>
        </p:sp>
        <p:sp>
          <p:nvSpPr>
            <p:cNvPr id="90" name="tx90"/>
            <p:cNvSpPr/>
            <p:nvPr/>
          </p:nvSpPr>
          <p:spPr>
            <a:xfrm>
              <a:off x="6874560" y="234987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54.7</a:t>
              </a:r>
            </a:p>
          </p:txBody>
        </p:sp>
        <p:sp>
          <p:nvSpPr>
            <p:cNvPr id="91" name="tx91"/>
            <p:cNvSpPr/>
            <p:nvPr/>
          </p:nvSpPr>
          <p:spPr>
            <a:xfrm>
              <a:off x="7151808" y="23761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a:t>
              </a:r>
            </a:p>
          </p:txBody>
        </p:sp>
        <p:sp>
          <p:nvSpPr>
            <p:cNvPr id="92" name="tx92"/>
            <p:cNvSpPr/>
            <p:nvPr/>
          </p:nvSpPr>
          <p:spPr>
            <a:xfrm>
              <a:off x="7429055" y="23903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93" name="tx93"/>
            <p:cNvSpPr/>
            <p:nvPr/>
          </p:nvSpPr>
          <p:spPr>
            <a:xfrm>
              <a:off x="7706303" y="23906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53.3</a:t>
              </a:r>
            </a:p>
          </p:txBody>
        </p:sp>
        <p:sp>
          <p:nvSpPr>
            <p:cNvPr id="94" name="tx94"/>
            <p:cNvSpPr/>
            <p:nvPr/>
          </p:nvSpPr>
          <p:spPr>
            <a:xfrm>
              <a:off x="7983551" y="23939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53.2</a:t>
              </a:r>
            </a:p>
          </p:txBody>
        </p:sp>
        <p:sp>
          <p:nvSpPr>
            <p:cNvPr id="95" name="pl95"/>
            <p:cNvSpPr/>
            <p:nvPr/>
          </p:nvSpPr>
          <p:spPr>
            <a:xfrm>
              <a:off x="1421035"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4843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39.4</a:t>
              </a:r>
            </a:p>
          </p:txBody>
        </p:sp>
        <p:sp>
          <p:nvSpPr>
            <p:cNvPr id="106" name="tx106"/>
            <p:cNvSpPr/>
            <p:nvPr/>
          </p:nvSpPr>
          <p:spPr>
            <a:xfrm>
              <a:off x="1329607" y="26961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07" name="tx107"/>
            <p:cNvSpPr/>
            <p:nvPr/>
          </p:nvSpPr>
          <p:spPr>
            <a:xfrm>
              <a:off x="2715845" y="34244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08" name="tx108"/>
            <p:cNvSpPr/>
            <p:nvPr/>
          </p:nvSpPr>
          <p:spPr>
            <a:xfrm>
              <a:off x="2741971" y="26494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09" name="tx109"/>
            <p:cNvSpPr/>
            <p:nvPr/>
          </p:nvSpPr>
          <p:spPr>
            <a:xfrm>
              <a:off x="4102084" y="33498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10" name="tx110"/>
            <p:cNvSpPr/>
            <p:nvPr/>
          </p:nvSpPr>
          <p:spPr>
            <a:xfrm>
              <a:off x="4128209" y="25342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1" name="tx111"/>
            <p:cNvSpPr/>
            <p:nvPr/>
          </p:nvSpPr>
          <p:spPr>
            <a:xfrm>
              <a:off x="5488322" y="326362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54.4</a:t>
              </a:r>
            </a:p>
          </p:txBody>
        </p:sp>
        <p:sp>
          <p:nvSpPr>
            <p:cNvPr id="112" name="tx112"/>
            <p:cNvSpPr/>
            <p:nvPr/>
          </p:nvSpPr>
          <p:spPr>
            <a:xfrm>
              <a:off x="5514447" y="23996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3" name="tx113"/>
            <p:cNvSpPr/>
            <p:nvPr/>
          </p:nvSpPr>
          <p:spPr>
            <a:xfrm>
              <a:off x="6597312" y="33257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a:t>
              </a:r>
            </a:p>
          </p:txBody>
        </p:sp>
        <p:sp>
          <p:nvSpPr>
            <p:cNvPr id="114" name="tx114"/>
            <p:cNvSpPr/>
            <p:nvPr/>
          </p:nvSpPr>
          <p:spPr>
            <a:xfrm>
              <a:off x="6623438" y="25015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5" name="tx115"/>
            <p:cNvSpPr/>
            <p:nvPr/>
          </p:nvSpPr>
          <p:spPr>
            <a:xfrm>
              <a:off x="6874560" y="33398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16" name="tx116"/>
            <p:cNvSpPr/>
            <p:nvPr/>
          </p:nvSpPr>
          <p:spPr>
            <a:xfrm>
              <a:off x="6900686" y="2532291"/>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7" name="tx117"/>
            <p:cNvSpPr/>
            <p:nvPr/>
          </p:nvSpPr>
          <p:spPr>
            <a:xfrm>
              <a:off x="7151808" y="33519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18" name="tx118"/>
            <p:cNvSpPr/>
            <p:nvPr/>
          </p:nvSpPr>
          <p:spPr>
            <a:xfrm>
              <a:off x="7177933" y="2556965"/>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9" name="tx119"/>
            <p:cNvSpPr/>
            <p:nvPr/>
          </p:nvSpPr>
          <p:spPr>
            <a:xfrm>
              <a:off x="7429055" y="34056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a:t>
              </a:r>
            </a:p>
          </p:txBody>
        </p:sp>
        <p:sp>
          <p:nvSpPr>
            <p:cNvPr id="120" name="tx120"/>
            <p:cNvSpPr/>
            <p:nvPr/>
          </p:nvSpPr>
          <p:spPr>
            <a:xfrm>
              <a:off x="7455181" y="26176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21" name="tx121"/>
            <p:cNvSpPr/>
            <p:nvPr/>
          </p:nvSpPr>
          <p:spPr>
            <a:xfrm>
              <a:off x="7706303" y="34686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22" name="tx122"/>
            <p:cNvSpPr/>
            <p:nvPr/>
          </p:nvSpPr>
          <p:spPr>
            <a:xfrm>
              <a:off x="7706303" y="26805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3" name="tx123"/>
            <p:cNvSpPr/>
            <p:nvPr/>
          </p:nvSpPr>
          <p:spPr>
            <a:xfrm>
              <a:off x="7983551" y="33599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a:t>
              </a:r>
            </a:p>
          </p:txBody>
        </p:sp>
        <p:sp>
          <p:nvSpPr>
            <p:cNvPr id="124" name="tx124"/>
            <p:cNvSpPr/>
            <p:nvPr/>
          </p:nvSpPr>
          <p:spPr>
            <a:xfrm>
              <a:off x="8009676" y="257350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3109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733081" y="25712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733081" y="183333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655386" y="10919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149140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Lesotho, 2000-2024</a:t>
              </a:r>
            </a:p>
          </p:txBody>
        </p:sp>
        <p:sp>
          <p:nvSpPr>
            <p:cNvPr id="155" name="pl155"/>
            <p:cNvSpPr/>
            <p:nvPr/>
          </p:nvSpPr>
          <p:spPr>
            <a:xfrm>
              <a:off x="24762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8361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1960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6561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0161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760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5917493" cy="167191"/>
            </a:xfrm>
            <a:prstGeom prst="rect">
              <a:avLst/>
            </a:prstGeom>
            <a:solidFill>
              <a:srgbClr val="80BD41">
                <a:alpha val="100000"/>
              </a:srgbClr>
            </a:solidFill>
          </p:spPr>
          <p:txBody>
            <a:bodyPr/>
            <a:lstStyle/>
            <a:p/>
          </p:txBody>
        </p:sp>
        <p:sp>
          <p:nvSpPr>
            <p:cNvPr id="166" name="rc166"/>
            <p:cNvSpPr/>
            <p:nvPr/>
          </p:nvSpPr>
          <p:spPr>
            <a:xfrm>
              <a:off x="7213767" y="5889059"/>
              <a:ext cx="657237" cy="167191"/>
            </a:xfrm>
            <a:prstGeom prst="rect">
              <a:avLst/>
            </a:prstGeom>
            <a:solidFill>
              <a:srgbClr val="E2231A">
                <a:alpha val="100000"/>
              </a:srgbClr>
            </a:solidFill>
          </p:spPr>
          <p:txBody>
            <a:bodyPr/>
            <a:lstStyle/>
            <a:p/>
          </p:txBody>
        </p:sp>
        <p:sp>
          <p:nvSpPr>
            <p:cNvPr id="167" name="rc167"/>
            <p:cNvSpPr/>
            <p:nvPr/>
          </p:nvSpPr>
          <p:spPr>
            <a:xfrm>
              <a:off x="1296273" y="5680069"/>
              <a:ext cx="4777653" cy="167191"/>
            </a:xfrm>
            <a:prstGeom prst="rect">
              <a:avLst/>
            </a:prstGeom>
            <a:solidFill>
              <a:srgbClr val="80BD41">
                <a:alpha val="100000"/>
              </a:srgbClr>
            </a:solidFill>
          </p:spPr>
          <p:txBody>
            <a:bodyPr/>
            <a:lstStyle/>
            <a:p/>
          </p:txBody>
        </p:sp>
        <p:sp>
          <p:nvSpPr>
            <p:cNvPr id="168" name="rc168"/>
            <p:cNvSpPr/>
            <p:nvPr/>
          </p:nvSpPr>
          <p:spPr>
            <a:xfrm>
              <a:off x="6073926" y="5680069"/>
              <a:ext cx="1509167" cy="167191"/>
            </a:xfrm>
            <a:prstGeom prst="rect">
              <a:avLst/>
            </a:prstGeom>
            <a:solidFill>
              <a:srgbClr val="E2231A">
                <a:alpha val="100000"/>
              </a:srgbClr>
            </a:solidFill>
          </p:spPr>
          <p:txBody>
            <a:bodyPr/>
            <a:lstStyle/>
            <a:p/>
          </p:txBody>
        </p:sp>
        <p:sp>
          <p:nvSpPr>
            <p:cNvPr id="169" name="rc169"/>
            <p:cNvSpPr/>
            <p:nvPr/>
          </p:nvSpPr>
          <p:spPr>
            <a:xfrm>
              <a:off x="1296273" y="5471080"/>
              <a:ext cx="5644922" cy="167191"/>
            </a:xfrm>
            <a:prstGeom prst="rect">
              <a:avLst/>
            </a:prstGeom>
            <a:solidFill>
              <a:srgbClr val="80BD41">
                <a:alpha val="100000"/>
              </a:srgbClr>
            </a:solidFill>
          </p:spPr>
          <p:txBody>
            <a:bodyPr/>
            <a:lstStyle/>
            <a:p/>
          </p:txBody>
        </p:sp>
        <p:sp>
          <p:nvSpPr>
            <p:cNvPr id="170" name="rc170"/>
            <p:cNvSpPr/>
            <p:nvPr/>
          </p:nvSpPr>
          <p:spPr>
            <a:xfrm>
              <a:off x="6941196" y="5471080"/>
              <a:ext cx="627738" cy="167191"/>
            </a:xfrm>
            <a:prstGeom prst="rect">
              <a:avLst/>
            </a:prstGeom>
            <a:solidFill>
              <a:srgbClr val="E2231A">
                <a:alpha val="100000"/>
              </a:srgbClr>
            </a:solidFill>
          </p:spPr>
          <p:txBody>
            <a:bodyPr/>
            <a:lstStyle/>
            <a:p/>
          </p:txBody>
        </p:sp>
        <p:sp>
          <p:nvSpPr>
            <p:cNvPr id="171" name="tx171"/>
            <p:cNvSpPr/>
            <p:nvPr/>
          </p:nvSpPr>
          <p:spPr>
            <a:xfrm>
              <a:off x="8087213"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55.7</a:t>
              </a:r>
            </a:p>
          </p:txBody>
        </p:sp>
        <p:sp>
          <p:nvSpPr>
            <p:cNvPr id="172" name="tx172"/>
            <p:cNvSpPr/>
            <p:nvPr/>
          </p:nvSpPr>
          <p:spPr>
            <a:xfrm>
              <a:off x="7783669"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53.3</a:t>
              </a:r>
            </a:p>
          </p:txBody>
        </p:sp>
        <p:sp>
          <p:nvSpPr>
            <p:cNvPr id="173" name="tx173"/>
            <p:cNvSpPr/>
            <p:nvPr/>
          </p:nvSpPr>
          <p:spPr>
            <a:xfrm>
              <a:off x="7770041"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53.2</a:t>
              </a:r>
            </a:p>
          </p:txBody>
        </p:sp>
        <p:sp>
          <p:nvSpPr>
            <p:cNvPr id="174" name="tx174"/>
            <p:cNvSpPr/>
            <p:nvPr/>
          </p:nvSpPr>
          <p:spPr>
            <a:xfrm>
              <a:off x="414952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50.1</a:t>
              </a:r>
            </a:p>
          </p:txBody>
        </p:sp>
        <p:sp>
          <p:nvSpPr>
            <p:cNvPr id="175" name="tx175"/>
            <p:cNvSpPr/>
            <p:nvPr/>
          </p:nvSpPr>
          <p:spPr>
            <a:xfrm>
              <a:off x="7467036"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76" name="tx176"/>
            <p:cNvSpPr/>
            <p:nvPr/>
          </p:nvSpPr>
          <p:spPr>
            <a:xfrm>
              <a:off x="357960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40.5</a:t>
              </a:r>
            </a:p>
          </p:txBody>
        </p:sp>
        <p:sp>
          <p:nvSpPr>
            <p:cNvPr id="177" name="tx177"/>
            <p:cNvSpPr/>
            <p:nvPr/>
          </p:nvSpPr>
          <p:spPr>
            <a:xfrm>
              <a:off x="672301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78" name="tx178"/>
            <p:cNvSpPr/>
            <p:nvPr/>
          </p:nvSpPr>
          <p:spPr>
            <a:xfrm>
              <a:off x="401324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47.8</a:t>
              </a:r>
            </a:p>
          </p:txBody>
        </p:sp>
        <p:sp>
          <p:nvSpPr>
            <p:cNvPr id="179" name="tx179"/>
            <p:cNvSpPr/>
            <p:nvPr/>
          </p:nvSpPr>
          <p:spPr>
            <a:xfrm>
              <a:off x="7179716"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57849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5" name="tx185"/>
            <p:cNvSpPr/>
            <p:nvPr/>
          </p:nvSpPr>
          <p:spPr>
            <a:xfrm>
              <a:off x="593841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6" name="tx186"/>
            <p:cNvSpPr/>
            <p:nvPr/>
          </p:nvSpPr>
          <p:spPr>
            <a:xfrm>
              <a:off x="829833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7" name="tx187"/>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(90%) was the same as in 2019 (90%).
The number of children vaccinated with MCV1 decreased 5%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88270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400654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13037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25421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137804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532078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44462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56846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69229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181613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782627" y="93996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5" name="pl15"/>
            <p:cNvSpPr/>
            <p:nvPr/>
          </p:nvSpPr>
          <p:spPr>
            <a:xfrm>
              <a:off x="111212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6129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10457"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5962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0878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5795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0711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5628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0544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05461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378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5294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0211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865002" y="5320788"/>
              <a:ext cx="494248" cy="0"/>
            </a:xfrm>
            <a:prstGeom prst="rect">
              <a:avLst/>
            </a:prstGeom>
            <a:solidFill>
              <a:srgbClr val="1CABE2">
                <a:alpha val="100000"/>
              </a:srgbClr>
            </a:solidFill>
          </p:spPr>
          <p:txBody>
            <a:bodyPr/>
            <a:lstStyle/>
            <a:p/>
          </p:txBody>
        </p:sp>
        <p:sp>
          <p:nvSpPr>
            <p:cNvPr id="29" name="rc29"/>
            <p:cNvSpPr/>
            <p:nvPr/>
          </p:nvSpPr>
          <p:spPr>
            <a:xfrm>
              <a:off x="1414167" y="4024065"/>
              <a:ext cx="494248" cy="1296723"/>
            </a:xfrm>
            <a:prstGeom prst="rect">
              <a:avLst/>
            </a:prstGeom>
            <a:solidFill>
              <a:srgbClr val="1CABE2">
                <a:alpha val="100000"/>
              </a:srgbClr>
            </a:solidFill>
          </p:spPr>
          <p:txBody>
            <a:bodyPr/>
            <a:lstStyle/>
            <a:p/>
          </p:txBody>
        </p:sp>
        <p:sp>
          <p:nvSpPr>
            <p:cNvPr id="30" name="rc30"/>
            <p:cNvSpPr/>
            <p:nvPr/>
          </p:nvSpPr>
          <p:spPr>
            <a:xfrm>
              <a:off x="1963333" y="5320788"/>
              <a:ext cx="494248" cy="0"/>
            </a:xfrm>
            <a:prstGeom prst="rect">
              <a:avLst/>
            </a:prstGeom>
            <a:solidFill>
              <a:srgbClr val="1CABE2">
                <a:alpha val="100000"/>
              </a:srgbClr>
            </a:solidFill>
          </p:spPr>
          <p:txBody>
            <a:bodyPr/>
            <a:lstStyle/>
            <a:p/>
          </p:txBody>
        </p:sp>
        <p:sp>
          <p:nvSpPr>
            <p:cNvPr id="31" name="rc31"/>
            <p:cNvSpPr/>
            <p:nvPr/>
          </p:nvSpPr>
          <p:spPr>
            <a:xfrm>
              <a:off x="2512498" y="5312027"/>
              <a:ext cx="494248" cy="8761"/>
            </a:xfrm>
            <a:prstGeom prst="rect">
              <a:avLst/>
            </a:prstGeom>
            <a:solidFill>
              <a:srgbClr val="1CABE2">
                <a:alpha val="100000"/>
              </a:srgbClr>
            </a:solidFill>
          </p:spPr>
          <p:txBody>
            <a:bodyPr/>
            <a:lstStyle/>
            <a:p/>
          </p:txBody>
        </p:sp>
        <p:sp>
          <p:nvSpPr>
            <p:cNvPr id="32" name="rc32"/>
            <p:cNvSpPr/>
            <p:nvPr/>
          </p:nvSpPr>
          <p:spPr>
            <a:xfrm>
              <a:off x="3061663" y="5189364"/>
              <a:ext cx="494248" cy="131424"/>
            </a:xfrm>
            <a:prstGeom prst="rect">
              <a:avLst/>
            </a:prstGeom>
            <a:solidFill>
              <a:srgbClr val="1CABE2">
                <a:alpha val="100000"/>
              </a:srgbClr>
            </a:solidFill>
          </p:spPr>
          <p:txBody>
            <a:bodyPr/>
            <a:lstStyle/>
            <a:p/>
          </p:txBody>
        </p:sp>
        <p:sp>
          <p:nvSpPr>
            <p:cNvPr id="33" name="rc33"/>
            <p:cNvSpPr/>
            <p:nvPr/>
          </p:nvSpPr>
          <p:spPr>
            <a:xfrm>
              <a:off x="3610829" y="5312027"/>
              <a:ext cx="494248" cy="8761"/>
            </a:xfrm>
            <a:prstGeom prst="rect">
              <a:avLst/>
            </a:prstGeom>
            <a:solidFill>
              <a:srgbClr val="1CABE2">
                <a:alpha val="100000"/>
              </a:srgbClr>
            </a:solidFill>
          </p:spPr>
          <p:txBody>
            <a:bodyPr/>
            <a:lstStyle/>
            <a:p/>
          </p:txBody>
        </p:sp>
        <p:sp>
          <p:nvSpPr>
            <p:cNvPr id="34" name="rc34"/>
            <p:cNvSpPr/>
            <p:nvPr/>
          </p:nvSpPr>
          <p:spPr>
            <a:xfrm>
              <a:off x="4159994" y="5268219"/>
              <a:ext cx="494248" cy="52569"/>
            </a:xfrm>
            <a:prstGeom prst="rect">
              <a:avLst/>
            </a:prstGeom>
            <a:solidFill>
              <a:srgbClr val="1CABE2">
                <a:alpha val="100000"/>
              </a:srgbClr>
            </a:solidFill>
          </p:spPr>
          <p:txBody>
            <a:bodyPr/>
            <a:lstStyle/>
            <a:p/>
          </p:txBody>
        </p:sp>
        <p:sp>
          <p:nvSpPr>
            <p:cNvPr id="35" name="rc35"/>
            <p:cNvSpPr/>
            <p:nvPr/>
          </p:nvSpPr>
          <p:spPr>
            <a:xfrm>
              <a:off x="4709160" y="5233172"/>
              <a:ext cx="494248" cy="87616"/>
            </a:xfrm>
            <a:prstGeom prst="rect">
              <a:avLst/>
            </a:prstGeom>
            <a:solidFill>
              <a:srgbClr val="1CABE2">
                <a:alpha val="100000"/>
              </a:srgbClr>
            </a:solidFill>
          </p:spPr>
          <p:txBody>
            <a:bodyPr/>
            <a:lstStyle/>
            <a:p/>
          </p:txBody>
        </p:sp>
        <p:sp>
          <p:nvSpPr>
            <p:cNvPr id="36" name="rc36"/>
            <p:cNvSpPr/>
            <p:nvPr/>
          </p:nvSpPr>
          <p:spPr>
            <a:xfrm>
              <a:off x="5258325" y="5320788"/>
              <a:ext cx="494248" cy="0"/>
            </a:xfrm>
            <a:prstGeom prst="rect">
              <a:avLst/>
            </a:prstGeom>
            <a:solidFill>
              <a:srgbClr val="1CABE2">
                <a:alpha val="100000"/>
              </a:srgbClr>
            </a:solidFill>
          </p:spPr>
          <p:txBody>
            <a:bodyPr/>
            <a:lstStyle/>
            <a:p/>
          </p:txBody>
        </p:sp>
        <p:sp>
          <p:nvSpPr>
            <p:cNvPr id="37" name="rc37"/>
            <p:cNvSpPr/>
            <p:nvPr/>
          </p:nvSpPr>
          <p:spPr>
            <a:xfrm>
              <a:off x="5807490" y="5320788"/>
              <a:ext cx="494248" cy="0"/>
            </a:xfrm>
            <a:prstGeom prst="rect">
              <a:avLst/>
            </a:prstGeom>
            <a:solidFill>
              <a:srgbClr val="1CABE2">
                <a:alpha val="100000"/>
              </a:srgbClr>
            </a:solidFill>
          </p:spPr>
          <p:txBody>
            <a:bodyPr/>
            <a:lstStyle/>
            <a:p/>
          </p:txBody>
        </p:sp>
        <p:sp>
          <p:nvSpPr>
            <p:cNvPr id="38" name="rc38"/>
            <p:cNvSpPr/>
            <p:nvPr/>
          </p:nvSpPr>
          <p:spPr>
            <a:xfrm>
              <a:off x="6356656" y="5294504"/>
              <a:ext cx="494248" cy="26284"/>
            </a:xfrm>
            <a:prstGeom prst="rect">
              <a:avLst/>
            </a:prstGeom>
            <a:solidFill>
              <a:srgbClr val="1CABE2">
                <a:alpha val="100000"/>
              </a:srgbClr>
            </a:solidFill>
          </p:spPr>
          <p:txBody>
            <a:bodyPr/>
            <a:lstStyle/>
            <a:p/>
          </p:txBody>
        </p:sp>
        <p:sp>
          <p:nvSpPr>
            <p:cNvPr id="39" name="rc39"/>
            <p:cNvSpPr/>
            <p:nvPr/>
          </p:nvSpPr>
          <p:spPr>
            <a:xfrm>
              <a:off x="6905821" y="5189364"/>
              <a:ext cx="494248" cy="131424"/>
            </a:xfrm>
            <a:prstGeom prst="rect">
              <a:avLst/>
            </a:prstGeom>
            <a:solidFill>
              <a:srgbClr val="1CABE2">
                <a:alpha val="100000"/>
              </a:srgbClr>
            </a:solidFill>
          </p:spPr>
          <p:txBody>
            <a:bodyPr/>
            <a:lstStyle/>
            <a:p/>
          </p:txBody>
        </p:sp>
        <p:sp>
          <p:nvSpPr>
            <p:cNvPr id="40" name="rc40"/>
            <p:cNvSpPr/>
            <p:nvPr/>
          </p:nvSpPr>
          <p:spPr>
            <a:xfrm>
              <a:off x="7454986" y="5312027"/>
              <a:ext cx="494248" cy="8761"/>
            </a:xfrm>
            <a:prstGeom prst="rect">
              <a:avLst/>
            </a:prstGeom>
            <a:solidFill>
              <a:srgbClr val="1CABE2">
                <a:alpha val="100000"/>
              </a:srgbClr>
            </a:solidFill>
          </p:spPr>
          <p:txBody>
            <a:bodyPr/>
            <a:lstStyle/>
            <a:p/>
          </p:txBody>
        </p:sp>
        <p:sp>
          <p:nvSpPr>
            <p:cNvPr id="41" name="pl41"/>
            <p:cNvSpPr/>
            <p:nvPr/>
          </p:nvSpPr>
          <p:spPr>
            <a:xfrm>
              <a:off x="1112126" y="1300946"/>
              <a:ext cx="6589984" cy="734809"/>
            </a:xfrm>
            <a:custGeom>
              <a:avLst/>
              <a:pathLst>
                <a:path w="6589984" h="734809">
                  <a:moveTo>
                    <a:pt x="0" y="86448"/>
                  </a:moveTo>
                  <a:lnTo>
                    <a:pt x="549165" y="129672"/>
                  </a:lnTo>
                  <a:lnTo>
                    <a:pt x="1098330" y="43224"/>
                  </a:lnTo>
                  <a:lnTo>
                    <a:pt x="1647496" y="0"/>
                  </a:lnTo>
                  <a:lnTo>
                    <a:pt x="2196661" y="129672"/>
                  </a:lnTo>
                  <a:lnTo>
                    <a:pt x="2745826" y="172896"/>
                  </a:lnTo>
                  <a:lnTo>
                    <a:pt x="3294992" y="172896"/>
                  </a:lnTo>
                  <a:lnTo>
                    <a:pt x="3844157" y="129672"/>
                  </a:lnTo>
                  <a:lnTo>
                    <a:pt x="4393322" y="129672"/>
                  </a:lnTo>
                  <a:lnTo>
                    <a:pt x="4942488" y="129672"/>
                  </a:lnTo>
                  <a:lnTo>
                    <a:pt x="5491653" y="389016"/>
                  </a:lnTo>
                  <a:lnTo>
                    <a:pt x="6040819" y="734809"/>
                  </a:lnTo>
                  <a:lnTo>
                    <a:pt x="6589984" y="129672"/>
                  </a:lnTo>
                </a:path>
              </a:pathLst>
            </a:custGeom>
            <a:ln w="27101" cap="flat">
              <a:solidFill>
                <a:srgbClr val="00833D">
                  <a:alpha val="100000"/>
                </a:srgbClr>
              </a:solidFill>
              <a:prstDash val="solid"/>
              <a:round/>
            </a:ln>
          </p:spPr>
          <p:txBody>
            <a:bodyPr/>
            <a:lstStyle/>
            <a:p/>
          </p:txBody>
        </p:sp>
        <p:sp>
          <p:nvSpPr>
            <p:cNvPr id="42" name="pl42"/>
            <p:cNvSpPr/>
            <p:nvPr/>
          </p:nvSpPr>
          <p:spPr>
            <a:xfrm>
              <a:off x="1112126" y="1776412"/>
              <a:ext cx="6589984" cy="821258"/>
            </a:xfrm>
            <a:custGeom>
              <a:avLst/>
              <a:pathLst>
                <a:path w="6589984" h="821258">
                  <a:moveTo>
                    <a:pt x="0" y="0"/>
                  </a:moveTo>
                  <a:lnTo>
                    <a:pt x="549165" y="129672"/>
                  </a:lnTo>
                  <a:lnTo>
                    <a:pt x="1098330" y="172896"/>
                  </a:lnTo>
                  <a:lnTo>
                    <a:pt x="1647496" y="302568"/>
                  </a:lnTo>
                  <a:lnTo>
                    <a:pt x="2196661" y="345792"/>
                  </a:lnTo>
                  <a:lnTo>
                    <a:pt x="2745826" y="518689"/>
                  </a:lnTo>
                  <a:lnTo>
                    <a:pt x="3294992" y="561913"/>
                  </a:lnTo>
                  <a:lnTo>
                    <a:pt x="3844157" y="691585"/>
                  </a:lnTo>
                  <a:lnTo>
                    <a:pt x="4393322" y="734809"/>
                  </a:lnTo>
                  <a:lnTo>
                    <a:pt x="4942488" y="648361"/>
                  </a:lnTo>
                  <a:lnTo>
                    <a:pt x="5491653" y="821258"/>
                  </a:lnTo>
                  <a:lnTo>
                    <a:pt x="6040819" y="432241"/>
                  </a:lnTo>
                  <a:lnTo>
                    <a:pt x="6589984" y="345792"/>
                  </a:lnTo>
                </a:path>
              </a:pathLst>
            </a:custGeom>
            <a:ln w="27101" cap="flat">
              <a:solidFill>
                <a:srgbClr val="002759">
                  <a:alpha val="100000"/>
                </a:srgbClr>
              </a:solidFill>
              <a:prstDash val="solid"/>
              <a:round/>
            </a:ln>
          </p:spPr>
          <p:txBody>
            <a:bodyPr/>
            <a:lstStyle/>
            <a:p/>
          </p:txBody>
        </p:sp>
        <p:sp>
          <p:nvSpPr>
            <p:cNvPr id="43" name="pt43"/>
            <p:cNvSpPr/>
            <p:nvPr/>
          </p:nvSpPr>
          <p:spPr>
            <a:xfrm>
              <a:off x="1080525" y="13557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29690" y="13990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178856" y="13125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728021" y="12693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277187" y="13990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826352" y="14422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375517" y="14422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24683" y="13990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473848" y="13990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023013" y="13990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572179" y="16583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21344" y="20041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670510" y="13990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080525" y="17448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629690" y="18744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178856" y="19177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728021" y="20473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277187" y="20906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826352" y="2263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375517" y="23067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924683" y="24363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473848" y="247962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023013" y="23931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572179" y="25660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21344" y="21770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670510" y="20906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078967"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1561814" y="389422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148</a:t>
              </a:r>
            </a:p>
          </p:txBody>
        </p:sp>
        <p:sp>
          <p:nvSpPr>
            <p:cNvPr id="71" name="tx71"/>
            <p:cNvSpPr/>
            <p:nvPr/>
          </p:nvSpPr>
          <p:spPr>
            <a:xfrm>
              <a:off x="2177298"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2726463" y="518364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3" name="tx73"/>
            <p:cNvSpPr/>
            <p:nvPr/>
          </p:nvSpPr>
          <p:spPr>
            <a:xfrm>
              <a:off x="3242469" y="505952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4" name="tx74"/>
            <p:cNvSpPr/>
            <p:nvPr/>
          </p:nvSpPr>
          <p:spPr>
            <a:xfrm>
              <a:off x="3824794" y="518364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5" name="tx75"/>
            <p:cNvSpPr/>
            <p:nvPr/>
          </p:nvSpPr>
          <p:spPr>
            <a:xfrm>
              <a:off x="4373959" y="513837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6" name="tx76"/>
            <p:cNvSpPr/>
            <p:nvPr/>
          </p:nvSpPr>
          <p:spPr>
            <a:xfrm>
              <a:off x="4889965" y="510333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7" name="tx77"/>
            <p:cNvSpPr/>
            <p:nvPr/>
          </p:nvSpPr>
          <p:spPr>
            <a:xfrm>
              <a:off x="5472290"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6021455"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6570621" y="5164603"/>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80" name="tx80"/>
            <p:cNvSpPr/>
            <p:nvPr/>
          </p:nvSpPr>
          <p:spPr>
            <a:xfrm>
              <a:off x="7086627" y="505952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81" name="tx81"/>
            <p:cNvSpPr/>
            <p:nvPr/>
          </p:nvSpPr>
          <p:spPr>
            <a:xfrm>
              <a:off x="7668951" y="518364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2" name="pl82"/>
            <p:cNvSpPr/>
            <p:nvPr/>
          </p:nvSpPr>
          <p:spPr>
            <a:xfrm>
              <a:off x="7720019" y="1432548"/>
              <a:ext cx="142284" cy="15329"/>
            </a:xfrm>
            <a:custGeom>
              <a:avLst/>
              <a:pathLst>
                <a:path w="142284" h="15329">
                  <a:moveTo>
                    <a:pt x="142284" y="15329"/>
                  </a:moveTo>
                  <a:lnTo>
                    <a:pt x="0" y="0"/>
                  </a:lnTo>
                </a:path>
              </a:pathLst>
            </a:custGeom>
          </p:spPr>
          <p:txBody>
            <a:bodyPr/>
            <a:lstStyle/>
            <a:p/>
          </p:txBody>
        </p:sp>
        <p:sp>
          <p:nvSpPr>
            <p:cNvPr id="83" name="pl83"/>
            <p:cNvSpPr/>
            <p:nvPr/>
          </p:nvSpPr>
          <p:spPr>
            <a:xfrm>
              <a:off x="7719756" y="2124916"/>
              <a:ext cx="142547" cy="21906"/>
            </a:xfrm>
            <a:custGeom>
              <a:avLst/>
              <a:pathLst>
                <a:path w="142547" h="21906">
                  <a:moveTo>
                    <a:pt x="142547" y="21906"/>
                  </a:moveTo>
                  <a:lnTo>
                    <a:pt x="0" y="0"/>
                  </a:lnTo>
                </a:path>
              </a:pathLst>
            </a:custGeom>
          </p:spPr>
          <p:txBody>
            <a:bodyPr/>
            <a:lstStyle/>
            <a:p/>
          </p:txBody>
        </p:sp>
        <p:sp>
          <p:nvSpPr>
            <p:cNvPr id="84" name="pg84"/>
            <p:cNvSpPr/>
            <p:nvPr/>
          </p:nvSpPr>
          <p:spPr>
            <a:xfrm>
              <a:off x="7793724" y="135974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140086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86" name="pg86"/>
            <p:cNvSpPr/>
            <p:nvPr/>
          </p:nvSpPr>
          <p:spPr>
            <a:xfrm>
              <a:off x="7793724" y="205920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210032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74%</a:t>
              </a:r>
            </a:p>
          </p:txBody>
        </p:sp>
        <p:sp>
          <p:nvSpPr>
            <p:cNvPr id="88" name="rc88"/>
            <p:cNvSpPr/>
            <p:nvPr/>
          </p:nvSpPr>
          <p:spPr>
            <a:xfrm>
              <a:off x="782627" y="646101"/>
              <a:ext cx="7853064" cy="4897291"/>
            </a:xfrm>
            <a:prstGeom prst="rect">
              <a:avLst/>
            </a:prstGeom>
            <a:ln w="13550" cap="rnd">
              <a:solidFill>
                <a:srgbClr val="BEBEBE">
                  <a:alpha val="100000"/>
                </a:srgbClr>
              </a:solidFill>
              <a:prstDash val="solid"/>
              <a:round/>
            </a:ln>
          </p:spPr>
          <p:txBody>
            <a:bodyPr/>
            <a:lstStyle/>
            <a:p/>
          </p:txBody>
        </p:sp>
        <p:sp>
          <p:nvSpPr>
            <p:cNvPr id="89" name="tx89"/>
            <p:cNvSpPr/>
            <p:nvPr/>
          </p:nvSpPr>
          <p:spPr>
            <a:xfrm>
              <a:off x="649366"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439724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1" name="tx91"/>
            <p:cNvSpPr/>
            <p:nvPr/>
          </p:nvSpPr>
          <p:spPr>
            <a:xfrm>
              <a:off x="508103" y="352108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2" name="tx92"/>
            <p:cNvSpPr/>
            <p:nvPr/>
          </p:nvSpPr>
          <p:spPr>
            <a:xfrm>
              <a:off x="508103" y="2644856"/>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93" name="tx93"/>
            <p:cNvSpPr/>
            <p:nvPr/>
          </p:nvSpPr>
          <p:spPr>
            <a:xfrm>
              <a:off x="508103" y="176875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94" name="tx94"/>
            <p:cNvSpPr/>
            <p:nvPr/>
          </p:nvSpPr>
          <p:spPr>
            <a:xfrm>
              <a:off x="508103" y="89259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5" name="tx95"/>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96990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493736" y="5724961"/>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2042932"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61739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3141263"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71572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4239594"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81406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5337925"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91239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6406459"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7010691"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7559887"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tx121"/>
            <p:cNvSpPr/>
            <p:nvPr/>
          </p:nvSpPr>
          <p:spPr>
            <a:xfrm>
              <a:off x="1981326" y="401416"/>
              <a:ext cx="545566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Lesotho, 2012-2024</a:t>
              </a:r>
            </a:p>
          </p:txBody>
        </p:sp>
        <p:sp>
          <p:nvSpPr>
            <p:cNvPr id="122" name="tx122"/>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3" name="tx123"/>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4" name="tx124"/>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5" name="tx125"/>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 confirmed measles cases in Lesotho. In the same year, MCV1 coverage was 90% and MCV2 coverage was 74%.
The number of cases in 2024 was 93% lower than in 2023 (n=15).
The highest number of measles cases was reported in 2013 (n=148). In this year, MCV1 coverage was 90%.
Lesotho reported measles vaccine stockouts in 2005, 2006, 2013, 2014, 2016, 2018, 2020, and 2022.
There were measles-containing vaccine supplementary immunization activities/campaigns in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21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54430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2664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4611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1832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905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438830"/>
              <a:ext cx="3520101" cy="1022310"/>
            </a:xfrm>
            <a:custGeom>
              <a:avLst/>
              <a:pathLst>
                <a:path w="3520101" h="1022310">
                  <a:moveTo>
                    <a:pt x="0" y="638944"/>
                  </a:moveTo>
                  <a:lnTo>
                    <a:pt x="146670" y="383366"/>
                  </a:lnTo>
                  <a:lnTo>
                    <a:pt x="293341" y="511155"/>
                  </a:lnTo>
                  <a:lnTo>
                    <a:pt x="440012" y="383366"/>
                  </a:lnTo>
                  <a:lnTo>
                    <a:pt x="586683" y="383366"/>
                  </a:lnTo>
                  <a:lnTo>
                    <a:pt x="733354" y="255577"/>
                  </a:lnTo>
                  <a:lnTo>
                    <a:pt x="880025" y="127788"/>
                  </a:lnTo>
                  <a:lnTo>
                    <a:pt x="1026696" y="0"/>
                  </a:lnTo>
                  <a:lnTo>
                    <a:pt x="1173367" y="0"/>
                  </a:lnTo>
                  <a:lnTo>
                    <a:pt x="1320038" y="383366"/>
                  </a:lnTo>
                  <a:lnTo>
                    <a:pt x="1466709" y="511155"/>
                  </a:lnTo>
                  <a:lnTo>
                    <a:pt x="1613379" y="894521"/>
                  </a:lnTo>
                  <a:lnTo>
                    <a:pt x="1760050" y="638944"/>
                  </a:lnTo>
                  <a:lnTo>
                    <a:pt x="1906721" y="383366"/>
                  </a:lnTo>
                  <a:lnTo>
                    <a:pt x="2053392" y="255577"/>
                  </a:lnTo>
                  <a:lnTo>
                    <a:pt x="2200063" y="127788"/>
                  </a:lnTo>
                  <a:lnTo>
                    <a:pt x="2346734" y="383366"/>
                  </a:lnTo>
                  <a:lnTo>
                    <a:pt x="2493405" y="511155"/>
                  </a:lnTo>
                  <a:lnTo>
                    <a:pt x="2640076" y="638944"/>
                  </a:lnTo>
                  <a:lnTo>
                    <a:pt x="2786747" y="1022310"/>
                  </a:lnTo>
                  <a:lnTo>
                    <a:pt x="2933418" y="1022310"/>
                  </a:lnTo>
                  <a:lnTo>
                    <a:pt x="3080089" y="1022310"/>
                  </a:lnTo>
                  <a:lnTo>
                    <a:pt x="3226759" y="766732"/>
                  </a:lnTo>
                  <a:lnTo>
                    <a:pt x="3373430" y="1022310"/>
                  </a:lnTo>
                  <a:lnTo>
                    <a:pt x="3520101" y="1022310"/>
                  </a:lnTo>
                </a:path>
              </a:pathLst>
            </a:custGeom>
            <a:ln w="27101" cap="flat">
              <a:solidFill>
                <a:srgbClr val="0058AB">
                  <a:alpha val="80000"/>
                </a:srgbClr>
              </a:solidFill>
              <a:prstDash val="solid"/>
              <a:round/>
            </a:ln>
          </p:spPr>
          <p:txBody>
            <a:bodyPr/>
            <a:lstStyle/>
            <a:p/>
          </p:txBody>
        </p:sp>
        <p:sp>
          <p:nvSpPr>
            <p:cNvPr id="20" name="pl20"/>
            <p:cNvSpPr/>
            <p:nvPr/>
          </p:nvSpPr>
          <p:spPr>
            <a:xfrm>
              <a:off x="943464" y="2799886"/>
              <a:ext cx="3520101" cy="1022310"/>
            </a:xfrm>
            <a:custGeom>
              <a:avLst/>
              <a:pathLst>
                <a:path w="3520101" h="1022310">
                  <a:moveTo>
                    <a:pt x="0" y="0"/>
                  </a:moveTo>
                  <a:lnTo>
                    <a:pt x="146670" y="127788"/>
                  </a:lnTo>
                  <a:lnTo>
                    <a:pt x="293341" y="0"/>
                  </a:lnTo>
                  <a:lnTo>
                    <a:pt x="440012" y="255577"/>
                  </a:lnTo>
                  <a:lnTo>
                    <a:pt x="586683" y="383366"/>
                  </a:lnTo>
                  <a:lnTo>
                    <a:pt x="733354" y="255577"/>
                  </a:lnTo>
                  <a:lnTo>
                    <a:pt x="880025" y="383366"/>
                  </a:lnTo>
                  <a:lnTo>
                    <a:pt x="1026696" y="383366"/>
                  </a:lnTo>
                  <a:lnTo>
                    <a:pt x="1173367" y="638944"/>
                  </a:lnTo>
                  <a:lnTo>
                    <a:pt x="1320038" y="766732"/>
                  </a:lnTo>
                  <a:lnTo>
                    <a:pt x="1466709" y="894521"/>
                  </a:lnTo>
                  <a:lnTo>
                    <a:pt x="1613379" y="894521"/>
                  </a:lnTo>
                  <a:lnTo>
                    <a:pt x="1760050" y="894521"/>
                  </a:lnTo>
                  <a:lnTo>
                    <a:pt x="1906721" y="894521"/>
                  </a:lnTo>
                  <a:lnTo>
                    <a:pt x="2053392" y="1022310"/>
                  </a:lnTo>
                  <a:lnTo>
                    <a:pt x="2200063" y="1022310"/>
                  </a:lnTo>
                  <a:lnTo>
                    <a:pt x="2346734" y="1022310"/>
                  </a:lnTo>
                  <a:lnTo>
                    <a:pt x="2493405" y="1022310"/>
                  </a:lnTo>
                  <a:lnTo>
                    <a:pt x="2640076" y="1022310"/>
                  </a:lnTo>
                  <a:lnTo>
                    <a:pt x="2786747" y="1022310"/>
                  </a:lnTo>
                  <a:lnTo>
                    <a:pt x="2933418" y="1022310"/>
                  </a:lnTo>
                  <a:lnTo>
                    <a:pt x="3080089" y="894521"/>
                  </a:lnTo>
                  <a:lnTo>
                    <a:pt x="3226759" y="1022310"/>
                  </a:lnTo>
                  <a:lnTo>
                    <a:pt x="3373430" y="1022310"/>
                  </a:lnTo>
                  <a:lnTo>
                    <a:pt x="3520101" y="1022310"/>
                  </a:lnTo>
                </a:path>
              </a:pathLst>
            </a:custGeom>
            <a:ln w="27101" cap="flat">
              <a:solidFill>
                <a:srgbClr val="1CABE2">
                  <a:alpha val="80000"/>
                </a:srgbClr>
              </a:solidFill>
              <a:prstDash val="solid"/>
              <a:round/>
            </a:ln>
          </p:spPr>
          <p:txBody>
            <a:bodyPr/>
            <a:lstStyle/>
            <a:p/>
          </p:txBody>
        </p:sp>
        <p:sp>
          <p:nvSpPr>
            <p:cNvPr id="21" name="pl21"/>
            <p:cNvSpPr/>
            <p:nvPr/>
          </p:nvSpPr>
          <p:spPr>
            <a:xfrm>
              <a:off x="943464" y="2033153"/>
              <a:ext cx="3520101" cy="1533465"/>
            </a:xfrm>
            <a:custGeom>
              <a:avLst/>
              <a:pathLst>
                <a:path w="3520101" h="1533465">
                  <a:moveTo>
                    <a:pt x="0" y="0"/>
                  </a:moveTo>
                  <a:lnTo>
                    <a:pt x="146670" y="127788"/>
                  </a:lnTo>
                  <a:lnTo>
                    <a:pt x="293341" y="127788"/>
                  </a:lnTo>
                  <a:lnTo>
                    <a:pt x="440012" y="127788"/>
                  </a:lnTo>
                  <a:lnTo>
                    <a:pt x="586683" y="255577"/>
                  </a:lnTo>
                  <a:lnTo>
                    <a:pt x="733354" y="638944"/>
                  </a:lnTo>
                  <a:lnTo>
                    <a:pt x="880025" y="511155"/>
                  </a:lnTo>
                  <a:lnTo>
                    <a:pt x="1026696" y="511155"/>
                  </a:lnTo>
                  <a:lnTo>
                    <a:pt x="1173367" y="766732"/>
                  </a:lnTo>
                  <a:lnTo>
                    <a:pt x="1320038" y="1022310"/>
                  </a:lnTo>
                  <a:lnTo>
                    <a:pt x="1466709" y="1022310"/>
                  </a:lnTo>
                  <a:lnTo>
                    <a:pt x="1613379" y="1150099"/>
                  </a:lnTo>
                  <a:lnTo>
                    <a:pt x="1760050" y="1150099"/>
                  </a:lnTo>
                  <a:lnTo>
                    <a:pt x="1906721" y="1277888"/>
                  </a:lnTo>
                  <a:lnTo>
                    <a:pt x="2053392" y="1277888"/>
                  </a:lnTo>
                  <a:lnTo>
                    <a:pt x="2200063" y="1277888"/>
                  </a:lnTo>
                  <a:lnTo>
                    <a:pt x="2346734" y="1533465"/>
                  </a:lnTo>
                  <a:lnTo>
                    <a:pt x="2493405" y="1533465"/>
                  </a:lnTo>
                  <a:lnTo>
                    <a:pt x="2640076" y="1533465"/>
                  </a:lnTo>
                  <a:lnTo>
                    <a:pt x="2786747" y="1533465"/>
                  </a:lnTo>
                  <a:lnTo>
                    <a:pt x="2933418" y="1405676"/>
                  </a:lnTo>
                  <a:lnTo>
                    <a:pt x="3080089" y="1277888"/>
                  </a:lnTo>
                  <a:lnTo>
                    <a:pt x="3226759" y="1277888"/>
                  </a:lnTo>
                  <a:lnTo>
                    <a:pt x="3373430" y="1405676"/>
                  </a:lnTo>
                  <a:lnTo>
                    <a:pt x="3520101" y="1533465"/>
                  </a:lnTo>
                </a:path>
              </a:pathLst>
            </a:custGeom>
            <a:ln w="27101" cap="flat">
              <a:solidFill>
                <a:srgbClr val="00833D">
                  <a:alpha val="80000"/>
                </a:srgbClr>
              </a:solidFill>
              <a:prstDash val="solid"/>
              <a:round/>
            </a:ln>
          </p:spPr>
          <p:txBody>
            <a:bodyPr/>
            <a:lstStyle/>
            <a:p/>
          </p:txBody>
        </p:sp>
        <p:sp>
          <p:nvSpPr>
            <p:cNvPr id="22" name="pl22"/>
            <p:cNvSpPr/>
            <p:nvPr/>
          </p:nvSpPr>
          <p:spPr>
            <a:xfrm>
              <a:off x="943464" y="3438830"/>
              <a:ext cx="3520101" cy="1022310"/>
            </a:xfrm>
            <a:custGeom>
              <a:avLst/>
              <a:pathLst>
                <a:path w="3520101" h="1022310">
                  <a:moveTo>
                    <a:pt x="0" y="638944"/>
                  </a:moveTo>
                  <a:lnTo>
                    <a:pt x="146670" y="383366"/>
                  </a:lnTo>
                  <a:lnTo>
                    <a:pt x="293341" y="511155"/>
                  </a:lnTo>
                  <a:lnTo>
                    <a:pt x="440012" y="383366"/>
                  </a:lnTo>
                  <a:lnTo>
                    <a:pt x="586683" y="383366"/>
                  </a:lnTo>
                  <a:lnTo>
                    <a:pt x="733354" y="255577"/>
                  </a:lnTo>
                  <a:lnTo>
                    <a:pt x="880025" y="127788"/>
                  </a:lnTo>
                  <a:lnTo>
                    <a:pt x="1026696" y="0"/>
                  </a:lnTo>
                  <a:lnTo>
                    <a:pt x="1173367" y="0"/>
                  </a:lnTo>
                  <a:lnTo>
                    <a:pt x="1320038" y="383366"/>
                  </a:lnTo>
                  <a:lnTo>
                    <a:pt x="1466709" y="511155"/>
                  </a:lnTo>
                  <a:lnTo>
                    <a:pt x="1613379" y="894521"/>
                  </a:lnTo>
                  <a:lnTo>
                    <a:pt x="1760050" y="638944"/>
                  </a:lnTo>
                  <a:lnTo>
                    <a:pt x="1906721" y="383366"/>
                  </a:lnTo>
                  <a:lnTo>
                    <a:pt x="2053392" y="255577"/>
                  </a:lnTo>
                  <a:lnTo>
                    <a:pt x="2200063" y="127788"/>
                  </a:lnTo>
                  <a:lnTo>
                    <a:pt x="2346734" y="383366"/>
                  </a:lnTo>
                  <a:lnTo>
                    <a:pt x="2493405" y="511155"/>
                  </a:lnTo>
                  <a:lnTo>
                    <a:pt x="2640076" y="638944"/>
                  </a:lnTo>
                  <a:lnTo>
                    <a:pt x="2786747" y="1022310"/>
                  </a:lnTo>
                  <a:lnTo>
                    <a:pt x="2933418" y="1022310"/>
                  </a:lnTo>
                  <a:lnTo>
                    <a:pt x="3080089" y="1022310"/>
                  </a:lnTo>
                  <a:lnTo>
                    <a:pt x="3226759" y="766732"/>
                  </a:lnTo>
                  <a:lnTo>
                    <a:pt x="3373430" y="1022310"/>
                  </a:lnTo>
                  <a:lnTo>
                    <a:pt x="3520101" y="1022310"/>
                  </a:lnTo>
                </a:path>
              </a:pathLst>
            </a:custGeom>
            <a:ln w="43362" cap="flat">
              <a:solidFill>
                <a:srgbClr val="000000">
                  <a:alpha val="100000"/>
                </a:srgbClr>
              </a:solidFill>
              <a:prstDash val="solid"/>
              <a:round/>
            </a:ln>
          </p:spPr>
          <p:txBody>
            <a:bodyPr/>
            <a:lstStyle/>
            <a:p/>
          </p:txBody>
        </p:sp>
        <p:sp>
          <p:nvSpPr>
            <p:cNvPr id="23" name="pl23"/>
            <p:cNvSpPr/>
            <p:nvPr/>
          </p:nvSpPr>
          <p:spPr>
            <a:xfrm>
              <a:off x="943464" y="3438830"/>
              <a:ext cx="3520101" cy="1022310"/>
            </a:xfrm>
            <a:custGeom>
              <a:avLst/>
              <a:pathLst>
                <a:path w="3520101" h="1022310">
                  <a:moveTo>
                    <a:pt x="0" y="638944"/>
                  </a:moveTo>
                  <a:lnTo>
                    <a:pt x="146670" y="383366"/>
                  </a:lnTo>
                  <a:lnTo>
                    <a:pt x="293341" y="511155"/>
                  </a:lnTo>
                  <a:lnTo>
                    <a:pt x="440012" y="383366"/>
                  </a:lnTo>
                  <a:lnTo>
                    <a:pt x="586683" y="383366"/>
                  </a:lnTo>
                  <a:lnTo>
                    <a:pt x="733354" y="255577"/>
                  </a:lnTo>
                  <a:lnTo>
                    <a:pt x="880025" y="127788"/>
                  </a:lnTo>
                  <a:lnTo>
                    <a:pt x="1026696" y="0"/>
                  </a:lnTo>
                  <a:lnTo>
                    <a:pt x="1173367" y="0"/>
                  </a:lnTo>
                  <a:lnTo>
                    <a:pt x="1320038" y="383366"/>
                  </a:lnTo>
                  <a:lnTo>
                    <a:pt x="1466709" y="511155"/>
                  </a:lnTo>
                  <a:lnTo>
                    <a:pt x="1613379" y="894521"/>
                  </a:lnTo>
                  <a:lnTo>
                    <a:pt x="1760050" y="638944"/>
                  </a:lnTo>
                  <a:lnTo>
                    <a:pt x="1906721" y="383366"/>
                  </a:lnTo>
                  <a:lnTo>
                    <a:pt x="2053392" y="255577"/>
                  </a:lnTo>
                  <a:lnTo>
                    <a:pt x="2200063" y="127788"/>
                  </a:lnTo>
                  <a:lnTo>
                    <a:pt x="2346734" y="383366"/>
                  </a:lnTo>
                  <a:lnTo>
                    <a:pt x="2493405" y="511155"/>
                  </a:lnTo>
                  <a:lnTo>
                    <a:pt x="2640076" y="638944"/>
                  </a:lnTo>
                  <a:lnTo>
                    <a:pt x="2786747" y="1022310"/>
                  </a:lnTo>
                  <a:lnTo>
                    <a:pt x="2933418" y="1022310"/>
                  </a:lnTo>
                  <a:lnTo>
                    <a:pt x="3080089" y="1022310"/>
                  </a:lnTo>
                  <a:lnTo>
                    <a:pt x="3226759" y="766732"/>
                  </a:lnTo>
                  <a:lnTo>
                    <a:pt x="3373430" y="1022310"/>
                  </a:lnTo>
                  <a:lnTo>
                    <a:pt x="3520101" y="1022310"/>
                  </a:lnTo>
                </a:path>
              </a:pathLst>
            </a:custGeom>
            <a:ln w="27101" cap="flat">
              <a:solidFill>
                <a:srgbClr val="0058AB">
                  <a:alpha val="100000"/>
                </a:srgbClr>
              </a:solidFill>
              <a:prstDash val="solid"/>
              <a:round/>
            </a:ln>
          </p:spPr>
          <p:txBody>
            <a:bodyPr/>
            <a:lstStyle/>
            <a:p/>
          </p:txBody>
        </p:sp>
        <p:sp>
          <p:nvSpPr>
            <p:cNvPr id="24" name="pl24"/>
            <p:cNvSpPr/>
            <p:nvPr/>
          </p:nvSpPr>
          <p:spPr>
            <a:xfrm>
              <a:off x="767459" y="446114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694408"/>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3311041"/>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3566619"/>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3183252"/>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077774"/>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4077774"/>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077774"/>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3627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3656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4" name="pg34"/>
            <p:cNvSpPr/>
            <p:nvPr/>
          </p:nvSpPr>
          <p:spPr>
            <a:xfrm>
              <a:off x="1618330" y="32444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683" y="327329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6" name="pg36"/>
            <p:cNvSpPr/>
            <p:nvPr/>
          </p:nvSpPr>
          <p:spPr>
            <a:xfrm>
              <a:off x="2351684" y="35000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3530406"/>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8" name="pg38"/>
            <p:cNvSpPr/>
            <p:nvPr/>
          </p:nvSpPr>
          <p:spPr>
            <a:xfrm>
              <a:off x="3085039" y="31166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314797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3671722" y="40112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404003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58406" y="40112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404003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5077" y="40112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04003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3855" y="37831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352882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641260" y="441850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1406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18627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7" name="tx57"/>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9" name="pl59"/>
            <p:cNvSpPr/>
            <p:nvPr/>
          </p:nvSpPr>
          <p:spPr>
            <a:xfrm>
              <a:off x="158161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0" name="pl60"/>
            <p:cNvSpPr/>
            <p:nvPr/>
          </p:nvSpPr>
          <p:spPr>
            <a:xfrm>
              <a:off x="158161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1" name="pl61"/>
            <p:cNvSpPr/>
            <p:nvPr/>
          </p:nvSpPr>
          <p:spPr>
            <a:xfrm>
              <a:off x="243738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2" name="pl62"/>
            <p:cNvSpPr/>
            <p:nvPr/>
          </p:nvSpPr>
          <p:spPr>
            <a:xfrm>
              <a:off x="319983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3" name="tx63"/>
            <p:cNvSpPr/>
            <p:nvPr/>
          </p:nvSpPr>
          <p:spPr>
            <a:xfrm>
              <a:off x="1848713" y="6102617"/>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Lesotho</a:t>
              </a:r>
            </a:p>
          </p:txBody>
        </p:sp>
        <p:sp>
          <p:nvSpPr>
            <p:cNvPr id="64" name="tx64"/>
            <p:cNvSpPr/>
            <p:nvPr/>
          </p:nvSpPr>
          <p:spPr>
            <a:xfrm>
              <a:off x="270448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5" name="tx65"/>
            <p:cNvSpPr/>
            <p:nvPr/>
          </p:nvSpPr>
          <p:spPr>
            <a:xfrm>
              <a:off x="3466937"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6" name="tx66"/>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7" name="pl67"/>
            <p:cNvSpPr/>
            <p:nvPr/>
          </p:nvSpPr>
          <p:spPr>
            <a:xfrm>
              <a:off x="513270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38221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54430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2664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4611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1832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1905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308715" y="2288731"/>
              <a:ext cx="3520101" cy="2811353"/>
            </a:xfrm>
            <a:custGeom>
              <a:avLst/>
              <a:pathLst>
                <a:path w="3520101" h="2811353">
                  <a:moveTo>
                    <a:pt x="0" y="255577"/>
                  </a:moveTo>
                  <a:lnTo>
                    <a:pt x="146670" y="127788"/>
                  </a:lnTo>
                  <a:lnTo>
                    <a:pt x="293341" y="638944"/>
                  </a:lnTo>
                  <a:lnTo>
                    <a:pt x="440012" y="766732"/>
                  </a:lnTo>
                  <a:lnTo>
                    <a:pt x="586683" y="638944"/>
                  </a:lnTo>
                  <a:lnTo>
                    <a:pt x="733354" y="511155"/>
                  </a:lnTo>
                  <a:lnTo>
                    <a:pt x="880025" y="255577"/>
                  </a:lnTo>
                  <a:lnTo>
                    <a:pt x="1026696" y="127788"/>
                  </a:lnTo>
                  <a:lnTo>
                    <a:pt x="1173367" y="0"/>
                  </a:lnTo>
                  <a:lnTo>
                    <a:pt x="1320038" y="511155"/>
                  </a:lnTo>
                  <a:lnTo>
                    <a:pt x="1466709" y="1022310"/>
                  </a:lnTo>
                  <a:lnTo>
                    <a:pt x="1613379" y="1533465"/>
                  </a:lnTo>
                  <a:lnTo>
                    <a:pt x="1760050" y="1277888"/>
                  </a:lnTo>
                  <a:lnTo>
                    <a:pt x="1906721" y="1150099"/>
                  </a:lnTo>
                  <a:lnTo>
                    <a:pt x="2053392" y="1916832"/>
                  </a:lnTo>
                  <a:lnTo>
                    <a:pt x="2200063" y="2683564"/>
                  </a:lnTo>
                  <a:lnTo>
                    <a:pt x="2346734" y="1916832"/>
                  </a:lnTo>
                  <a:lnTo>
                    <a:pt x="2493405" y="1661254"/>
                  </a:lnTo>
                  <a:lnTo>
                    <a:pt x="2640076" y="1661254"/>
                  </a:lnTo>
                  <a:lnTo>
                    <a:pt x="2786747" y="1916832"/>
                  </a:lnTo>
                  <a:lnTo>
                    <a:pt x="2933418" y="1789043"/>
                  </a:lnTo>
                  <a:lnTo>
                    <a:pt x="3080089" y="1533465"/>
                  </a:lnTo>
                  <a:lnTo>
                    <a:pt x="3226759" y="766732"/>
                  </a:lnTo>
                  <a:lnTo>
                    <a:pt x="3373430" y="127788"/>
                  </a:lnTo>
                  <a:lnTo>
                    <a:pt x="3520101" y="2811353"/>
                  </a:lnTo>
                </a:path>
              </a:pathLst>
            </a:custGeom>
            <a:ln w="27101" cap="flat">
              <a:solidFill>
                <a:srgbClr val="0058AB">
                  <a:alpha val="80000"/>
                </a:srgbClr>
              </a:solidFill>
              <a:prstDash val="solid"/>
              <a:round/>
            </a:ln>
          </p:spPr>
          <p:txBody>
            <a:bodyPr/>
            <a:lstStyle/>
            <a:p/>
          </p:txBody>
        </p:sp>
        <p:sp>
          <p:nvSpPr>
            <p:cNvPr id="82" name="pl82"/>
            <p:cNvSpPr/>
            <p:nvPr/>
          </p:nvSpPr>
          <p:spPr>
            <a:xfrm>
              <a:off x="5308715" y="2672097"/>
              <a:ext cx="3520101" cy="1150099"/>
            </a:xfrm>
            <a:custGeom>
              <a:avLst/>
              <a:pathLst>
                <a:path w="3520101" h="1150099">
                  <a:moveTo>
                    <a:pt x="0" y="0"/>
                  </a:moveTo>
                  <a:lnTo>
                    <a:pt x="146670" y="127788"/>
                  </a:lnTo>
                  <a:lnTo>
                    <a:pt x="293341" y="127788"/>
                  </a:lnTo>
                  <a:lnTo>
                    <a:pt x="440012" y="255577"/>
                  </a:lnTo>
                  <a:lnTo>
                    <a:pt x="586683" y="383366"/>
                  </a:lnTo>
                  <a:lnTo>
                    <a:pt x="733354" y="383366"/>
                  </a:lnTo>
                  <a:lnTo>
                    <a:pt x="880025" y="511155"/>
                  </a:lnTo>
                  <a:lnTo>
                    <a:pt x="1026696" y="638944"/>
                  </a:lnTo>
                  <a:lnTo>
                    <a:pt x="1173367" y="766732"/>
                  </a:lnTo>
                  <a:lnTo>
                    <a:pt x="1320038" y="894521"/>
                  </a:lnTo>
                  <a:lnTo>
                    <a:pt x="1466709" y="1022310"/>
                  </a:lnTo>
                  <a:lnTo>
                    <a:pt x="1613379" y="1022310"/>
                  </a:lnTo>
                  <a:lnTo>
                    <a:pt x="1760050" y="1022310"/>
                  </a:lnTo>
                  <a:lnTo>
                    <a:pt x="1906721" y="1150099"/>
                  </a:lnTo>
                  <a:lnTo>
                    <a:pt x="2053392" y="1022310"/>
                  </a:lnTo>
                  <a:lnTo>
                    <a:pt x="2200063" y="1150099"/>
                  </a:lnTo>
                  <a:lnTo>
                    <a:pt x="2346734" y="1022310"/>
                  </a:lnTo>
                  <a:lnTo>
                    <a:pt x="2493405" y="1022310"/>
                  </a:lnTo>
                  <a:lnTo>
                    <a:pt x="2640076" y="1150099"/>
                  </a:lnTo>
                  <a:lnTo>
                    <a:pt x="2786747" y="1150099"/>
                  </a:lnTo>
                  <a:lnTo>
                    <a:pt x="2933418" y="1150099"/>
                  </a:lnTo>
                  <a:lnTo>
                    <a:pt x="3080089" y="1022310"/>
                  </a:lnTo>
                  <a:lnTo>
                    <a:pt x="3226759" y="894521"/>
                  </a:lnTo>
                  <a:lnTo>
                    <a:pt x="3373430" y="894521"/>
                  </a:lnTo>
                  <a:lnTo>
                    <a:pt x="3520101" y="1022310"/>
                  </a:lnTo>
                </a:path>
              </a:pathLst>
            </a:custGeom>
            <a:ln w="27101" cap="flat">
              <a:solidFill>
                <a:srgbClr val="1CABE2">
                  <a:alpha val="80000"/>
                </a:srgbClr>
              </a:solidFill>
              <a:prstDash val="solid"/>
              <a:round/>
            </a:ln>
          </p:spPr>
          <p:txBody>
            <a:bodyPr/>
            <a:lstStyle/>
            <a:p/>
          </p:txBody>
        </p:sp>
        <p:sp>
          <p:nvSpPr>
            <p:cNvPr id="83" name="pl83"/>
            <p:cNvSpPr/>
            <p:nvPr/>
          </p:nvSpPr>
          <p:spPr>
            <a:xfrm>
              <a:off x="5308715" y="1777576"/>
              <a:ext cx="3520101" cy="1661254"/>
            </a:xfrm>
            <a:custGeom>
              <a:avLst/>
              <a:pathLst>
                <a:path w="3520101" h="1661254">
                  <a:moveTo>
                    <a:pt x="0" y="0"/>
                  </a:moveTo>
                  <a:lnTo>
                    <a:pt x="146670" y="255577"/>
                  </a:lnTo>
                  <a:lnTo>
                    <a:pt x="293341" y="383366"/>
                  </a:lnTo>
                  <a:lnTo>
                    <a:pt x="440012" y="255577"/>
                  </a:lnTo>
                  <a:lnTo>
                    <a:pt x="586683" y="383366"/>
                  </a:lnTo>
                  <a:lnTo>
                    <a:pt x="733354" y="255577"/>
                  </a:lnTo>
                  <a:lnTo>
                    <a:pt x="880025" y="511155"/>
                  </a:lnTo>
                  <a:lnTo>
                    <a:pt x="1026696" y="766732"/>
                  </a:lnTo>
                  <a:lnTo>
                    <a:pt x="1173367" y="1022310"/>
                  </a:lnTo>
                  <a:lnTo>
                    <a:pt x="1320038" y="1277888"/>
                  </a:lnTo>
                  <a:lnTo>
                    <a:pt x="1466709" y="1405676"/>
                  </a:lnTo>
                  <a:lnTo>
                    <a:pt x="1613379" y="1405676"/>
                  </a:lnTo>
                  <a:lnTo>
                    <a:pt x="1760050" y="1661254"/>
                  </a:lnTo>
                  <a:lnTo>
                    <a:pt x="1906721" y="1661254"/>
                  </a:lnTo>
                  <a:lnTo>
                    <a:pt x="2053392" y="1277888"/>
                  </a:lnTo>
                  <a:lnTo>
                    <a:pt x="2200063" y="1277888"/>
                  </a:lnTo>
                  <a:lnTo>
                    <a:pt x="2346734" y="1150099"/>
                  </a:lnTo>
                  <a:lnTo>
                    <a:pt x="2493405" y="1277888"/>
                  </a:lnTo>
                  <a:lnTo>
                    <a:pt x="2640076" y="1277888"/>
                  </a:lnTo>
                  <a:lnTo>
                    <a:pt x="2786747" y="1277888"/>
                  </a:lnTo>
                  <a:lnTo>
                    <a:pt x="2933418" y="1277888"/>
                  </a:lnTo>
                  <a:lnTo>
                    <a:pt x="3080089" y="1022310"/>
                  </a:lnTo>
                  <a:lnTo>
                    <a:pt x="3226759" y="1150099"/>
                  </a:lnTo>
                  <a:lnTo>
                    <a:pt x="3373430" y="1277888"/>
                  </a:lnTo>
                  <a:lnTo>
                    <a:pt x="3520101" y="1405676"/>
                  </a:lnTo>
                </a:path>
              </a:pathLst>
            </a:custGeom>
            <a:ln w="27101" cap="flat">
              <a:solidFill>
                <a:srgbClr val="00833D">
                  <a:alpha val="80000"/>
                </a:srgbClr>
              </a:solidFill>
              <a:prstDash val="solid"/>
              <a:round/>
            </a:ln>
          </p:spPr>
          <p:txBody>
            <a:bodyPr/>
            <a:lstStyle/>
            <a:p/>
          </p:txBody>
        </p:sp>
        <p:sp>
          <p:nvSpPr>
            <p:cNvPr id="84" name="pl84"/>
            <p:cNvSpPr/>
            <p:nvPr/>
          </p:nvSpPr>
          <p:spPr>
            <a:xfrm>
              <a:off x="5308715" y="2288731"/>
              <a:ext cx="3520101" cy="2811353"/>
            </a:xfrm>
            <a:custGeom>
              <a:avLst/>
              <a:pathLst>
                <a:path w="3520101" h="2811353">
                  <a:moveTo>
                    <a:pt x="0" y="255577"/>
                  </a:moveTo>
                  <a:lnTo>
                    <a:pt x="146670" y="127788"/>
                  </a:lnTo>
                  <a:lnTo>
                    <a:pt x="293341" y="638944"/>
                  </a:lnTo>
                  <a:lnTo>
                    <a:pt x="440012" y="766732"/>
                  </a:lnTo>
                  <a:lnTo>
                    <a:pt x="586683" y="638944"/>
                  </a:lnTo>
                  <a:lnTo>
                    <a:pt x="733354" y="511155"/>
                  </a:lnTo>
                  <a:lnTo>
                    <a:pt x="880025" y="255577"/>
                  </a:lnTo>
                  <a:lnTo>
                    <a:pt x="1026696" y="127788"/>
                  </a:lnTo>
                  <a:lnTo>
                    <a:pt x="1173367" y="0"/>
                  </a:lnTo>
                  <a:lnTo>
                    <a:pt x="1320038" y="511155"/>
                  </a:lnTo>
                  <a:lnTo>
                    <a:pt x="1466709" y="1022310"/>
                  </a:lnTo>
                  <a:lnTo>
                    <a:pt x="1613379" y="1533465"/>
                  </a:lnTo>
                  <a:lnTo>
                    <a:pt x="1760050" y="1277888"/>
                  </a:lnTo>
                  <a:lnTo>
                    <a:pt x="1906721" y="1150099"/>
                  </a:lnTo>
                  <a:lnTo>
                    <a:pt x="2053392" y="1916832"/>
                  </a:lnTo>
                  <a:lnTo>
                    <a:pt x="2200063" y="2683564"/>
                  </a:lnTo>
                  <a:lnTo>
                    <a:pt x="2346734" y="1916832"/>
                  </a:lnTo>
                  <a:lnTo>
                    <a:pt x="2493405" y="1661254"/>
                  </a:lnTo>
                  <a:lnTo>
                    <a:pt x="2640076" y="1661254"/>
                  </a:lnTo>
                  <a:lnTo>
                    <a:pt x="2786747" y="1916832"/>
                  </a:lnTo>
                  <a:lnTo>
                    <a:pt x="2933418" y="1789043"/>
                  </a:lnTo>
                  <a:lnTo>
                    <a:pt x="3080089" y="1533465"/>
                  </a:lnTo>
                  <a:lnTo>
                    <a:pt x="3226759" y="766732"/>
                  </a:lnTo>
                  <a:lnTo>
                    <a:pt x="3373430" y="127788"/>
                  </a:lnTo>
                  <a:lnTo>
                    <a:pt x="3520101" y="2811353"/>
                  </a:lnTo>
                </a:path>
              </a:pathLst>
            </a:custGeom>
            <a:ln w="43362" cap="flat">
              <a:solidFill>
                <a:srgbClr val="000000">
                  <a:alpha val="100000"/>
                </a:srgbClr>
              </a:solidFill>
              <a:prstDash val="solid"/>
              <a:round/>
            </a:ln>
          </p:spPr>
          <p:txBody>
            <a:bodyPr/>
            <a:lstStyle/>
            <a:p/>
          </p:txBody>
        </p:sp>
        <p:sp>
          <p:nvSpPr>
            <p:cNvPr id="85" name="pl85"/>
            <p:cNvSpPr/>
            <p:nvPr/>
          </p:nvSpPr>
          <p:spPr>
            <a:xfrm>
              <a:off x="5308715" y="2288731"/>
              <a:ext cx="3520101" cy="2811353"/>
            </a:xfrm>
            <a:custGeom>
              <a:avLst/>
              <a:pathLst>
                <a:path w="3520101" h="2811353">
                  <a:moveTo>
                    <a:pt x="0" y="255577"/>
                  </a:moveTo>
                  <a:lnTo>
                    <a:pt x="146670" y="127788"/>
                  </a:lnTo>
                  <a:lnTo>
                    <a:pt x="293341" y="638944"/>
                  </a:lnTo>
                  <a:lnTo>
                    <a:pt x="440012" y="766732"/>
                  </a:lnTo>
                  <a:lnTo>
                    <a:pt x="586683" y="638944"/>
                  </a:lnTo>
                  <a:lnTo>
                    <a:pt x="733354" y="511155"/>
                  </a:lnTo>
                  <a:lnTo>
                    <a:pt x="880025" y="255577"/>
                  </a:lnTo>
                  <a:lnTo>
                    <a:pt x="1026696" y="127788"/>
                  </a:lnTo>
                  <a:lnTo>
                    <a:pt x="1173367" y="0"/>
                  </a:lnTo>
                  <a:lnTo>
                    <a:pt x="1320038" y="511155"/>
                  </a:lnTo>
                  <a:lnTo>
                    <a:pt x="1466709" y="1022310"/>
                  </a:lnTo>
                  <a:lnTo>
                    <a:pt x="1613379" y="1533465"/>
                  </a:lnTo>
                  <a:lnTo>
                    <a:pt x="1760050" y="1277888"/>
                  </a:lnTo>
                  <a:lnTo>
                    <a:pt x="1906721" y="1150099"/>
                  </a:lnTo>
                  <a:lnTo>
                    <a:pt x="2053392" y="1916832"/>
                  </a:lnTo>
                  <a:lnTo>
                    <a:pt x="2200063" y="2683564"/>
                  </a:lnTo>
                  <a:lnTo>
                    <a:pt x="2346734" y="1916832"/>
                  </a:lnTo>
                  <a:lnTo>
                    <a:pt x="2493405" y="1661254"/>
                  </a:lnTo>
                  <a:lnTo>
                    <a:pt x="2640076" y="1661254"/>
                  </a:lnTo>
                  <a:lnTo>
                    <a:pt x="2786747" y="1916832"/>
                  </a:lnTo>
                  <a:lnTo>
                    <a:pt x="2933418" y="1789043"/>
                  </a:lnTo>
                  <a:lnTo>
                    <a:pt x="3080089" y="1533465"/>
                  </a:lnTo>
                  <a:lnTo>
                    <a:pt x="3226759" y="766732"/>
                  </a:lnTo>
                  <a:lnTo>
                    <a:pt x="3373430" y="127788"/>
                  </a:lnTo>
                  <a:lnTo>
                    <a:pt x="3520101" y="2811353"/>
                  </a:lnTo>
                </a:path>
              </a:pathLst>
            </a:custGeom>
            <a:ln w="27101" cap="flat">
              <a:solidFill>
                <a:srgbClr val="0058AB">
                  <a:alpha val="100000"/>
                </a:srgbClr>
              </a:solidFill>
              <a:prstDash val="solid"/>
              <a:round/>
            </a:ln>
          </p:spPr>
          <p:txBody>
            <a:bodyPr/>
            <a:lstStyle/>
            <a:p/>
          </p:txBody>
        </p:sp>
        <p:sp>
          <p:nvSpPr>
            <p:cNvPr id="86" name="pl86"/>
            <p:cNvSpPr/>
            <p:nvPr/>
          </p:nvSpPr>
          <p:spPr>
            <a:xfrm>
              <a:off x="5132709" y="446114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7" name="pl87"/>
            <p:cNvSpPr/>
            <p:nvPr/>
          </p:nvSpPr>
          <p:spPr>
            <a:xfrm>
              <a:off x="5308715" y="2160942"/>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042069" y="2416520"/>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75424" y="2927675"/>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08778" y="4588929"/>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95462" y="3822196"/>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82145" y="2033153"/>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28816" y="4716718"/>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4" name="pg94"/>
            <p:cNvSpPr/>
            <p:nvPr/>
          </p:nvSpPr>
          <p:spPr>
            <a:xfrm>
              <a:off x="5222091" y="209437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252444" y="212319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96" name="pg96"/>
            <p:cNvSpPr/>
            <p:nvPr/>
          </p:nvSpPr>
          <p:spPr>
            <a:xfrm>
              <a:off x="5955445" y="234995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5985799" y="237872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98" name="pg98"/>
            <p:cNvSpPr/>
            <p:nvPr/>
          </p:nvSpPr>
          <p:spPr>
            <a:xfrm>
              <a:off x="6716935" y="28611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6747288" y="288993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0" name="pg100"/>
            <p:cNvSpPr/>
            <p:nvPr/>
          </p:nvSpPr>
          <p:spPr>
            <a:xfrm>
              <a:off x="7433443" y="452236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463796" y="4552717"/>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2" name="pg102"/>
            <p:cNvSpPr/>
            <p:nvPr/>
          </p:nvSpPr>
          <p:spPr>
            <a:xfrm>
              <a:off x="8036973" y="375563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067327" y="378568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8595522" y="19665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625875" y="199540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6" name="pg106"/>
            <p:cNvSpPr/>
            <p:nvPr/>
          </p:nvSpPr>
          <p:spPr>
            <a:xfrm>
              <a:off x="8753481" y="465015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8783835" y="4680258"/>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8" name="tx108"/>
            <p:cNvSpPr/>
            <p:nvPr/>
          </p:nvSpPr>
          <p:spPr>
            <a:xfrm>
              <a:off x="8889106" y="3653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9" name="tx109"/>
            <p:cNvSpPr/>
            <p:nvPr/>
          </p:nvSpPr>
          <p:spPr>
            <a:xfrm>
              <a:off x="8949396" y="31428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10" name="tx110"/>
            <p:cNvSpPr/>
            <p:nvPr/>
          </p:nvSpPr>
          <p:spPr>
            <a:xfrm>
              <a:off x="5006511" y="441850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1" name="tx111"/>
            <p:cNvSpPr/>
            <p:nvPr/>
          </p:nvSpPr>
          <p:spPr>
            <a:xfrm>
              <a:off x="4942943" y="31406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18627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1" name="pl121"/>
            <p:cNvSpPr/>
            <p:nvPr/>
          </p:nvSpPr>
          <p:spPr>
            <a:xfrm>
              <a:off x="594686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2" name="pl122"/>
            <p:cNvSpPr/>
            <p:nvPr/>
          </p:nvSpPr>
          <p:spPr>
            <a:xfrm>
              <a:off x="594686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pl123"/>
            <p:cNvSpPr/>
            <p:nvPr/>
          </p:nvSpPr>
          <p:spPr>
            <a:xfrm>
              <a:off x="680263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4" name="pl124"/>
            <p:cNvSpPr/>
            <p:nvPr/>
          </p:nvSpPr>
          <p:spPr>
            <a:xfrm>
              <a:off x="756508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5" name="tx125"/>
            <p:cNvSpPr/>
            <p:nvPr/>
          </p:nvSpPr>
          <p:spPr>
            <a:xfrm>
              <a:off x="6213964" y="6102617"/>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Lesotho</a:t>
              </a:r>
            </a:p>
          </p:txBody>
        </p:sp>
        <p:sp>
          <p:nvSpPr>
            <p:cNvPr id="126" name="tx126"/>
            <p:cNvSpPr/>
            <p:nvPr/>
          </p:nvSpPr>
          <p:spPr>
            <a:xfrm>
              <a:off x="706973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7" name="tx127"/>
            <p:cNvSpPr/>
            <p:nvPr/>
          </p:nvSpPr>
          <p:spPr>
            <a:xfrm>
              <a:off x="7832188"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8" name="tx12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9" name="tx12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0" name="tx13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1" name="tx13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-5%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Lesotho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383632"/>
            </a:xfrm>
            <a:custGeom>
              <a:avLst/>
              <a:pathLst>
                <a:path w="2123063" h="383632">
                  <a:moveTo>
                    <a:pt x="0" y="136127"/>
                  </a:moveTo>
                  <a:lnTo>
                    <a:pt x="88460" y="198003"/>
                  </a:lnTo>
                  <a:lnTo>
                    <a:pt x="176921" y="111377"/>
                  </a:lnTo>
                  <a:lnTo>
                    <a:pt x="265382" y="37125"/>
                  </a:lnTo>
                  <a:lnTo>
                    <a:pt x="353843" y="37125"/>
                  </a:lnTo>
                  <a:lnTo>
                    <a:pt x="442304" y="37125"/>
                  </a:lnTo>
                  <a:lnTo>
                    <a:pt x="530765" y="49500"/>
                  </a:lnTo>
                  <a:lnTo>
                    <a:pt x="619226" y="49500"/>
                  </a:lnTo>
                  <a:lnTo>
                    <a:pt x="707687" y="49500"/>
                  </a:lnTo>
                  <a:lnTo>
                    <a:pt x="796148" y="86626"/>
                  </a:lnTo>
                  <a:lnTo>
                    <a:pt x="884609" y="111377"/>
                  </a:lnTo>
                  <a:lnTo>
                    <a:pt x="973070" y="148502"/>
                  </a:lnTo>
                  <a:lnTo>
                    <a:pt x="1061531" y="74251"/>
                  </a:lnTo>
                  <a:lnTo>
                    <a:pt x="1149992" y="12375"/>
                  </a:lnTo>
                  <a:lnTo>
                    <a:pt x="1238453" y="24750"/>
                  </a:lnTo>
                  <a:lnTo>
                    <a:pt x="1326914" y="49500"/>
                  </a:lnTo>
                  <a:lnTo>
                    <a:pt x="1415375" y="37125"/>
                  </a:lnTo>
                  <a:lnTo>
                    <a:pt x="1503836" y="37125"/>
                  </a:lnTo>
                  <a:lnTo>
                    <a:pt x="1592297" y="24750"/>
                  </a:lnTo>
                  <a:lnTo>
                    <a:pt x="1680758" y="12375"/>
                  </a:lnTo>
                  <a:lnTo>
                    <a:pt x="1769219" y="12375"/>
                  </a:lnTo>
                  <a:lnTo>
                    <a:pt x="1857680" y="0"/>
                  </a:lnTo>
                  <a:lnTo>
                    <a:pt x="1946141" y="173253"/>
                  </a:lnTo>
                  <a:lnTo>
                    <a:pt x="2034602" y="383632"/>
                  </a:lnTo>
                  <a:lnTo>
                    <a:pt x="2123063" y="210378"/>
                  </a:lnTo>
                </a:path>
              </a:pathLst>
            </a:custGeom>
            <a:ln w="27101" cap="flat">
              <a:solidFill>
                <a:srgbClr val="1CABE2">
                  <a:alpha val="100000"/>
                </a:srgbClr>
              </a:solidFill>
              <a:prstDash val="solid"/>
              <a:round/>
            </a:ln>
          </p:spPr>
          <p:txBody>
            <a:bodyPr/>
            <a:lstStyle/>
            <a:p/>
          </p:txBody>
        </p:sp>
        <p:sp>
          <p:nvSpPr>
            <p:cNvPr id="24" name="tx24"/>
            <p:cNvSpPr/>
            <p:nvPr/>
          </p:nvSpPr>
          <p:spPr>
            <a:xfrm>
              <a:off x="910275"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5" name="tx25"/>
            <p:cNvSpPr/>
            <p:nvPr/>
          </p:nvSpPr>
          <p:spPr>
            <a:xfrm>
              <a:off x="3217825"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13217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2885875"/>
              <a:ext cx="707687" cy="1200396"/>
            </a:xfrm>
            <a:custGeom>
              <a:avLst/>
              <a:pathLst>
                <a:path w="707687" h="1200396">
                  <a:moveTo>
                    <a:pt x="0" y="655886"/>
                  </a:moveTo>
                  <a:lnTo>
                    <a:pt x="88460" y="1200396"/>
                  </a:lnTo>
                  <a:lnTo>
                    <a:pt x="176921" y="717763"/>
                  </a:lnTo>
                  <a:lnTo>
                    <a:pt x="265382" y="61876"/>
                  </a:lnTo>
                  <a:lnTo>
                    <a:pt x="353843" y="49500"/>
                  </a:lnTo>
                  <a:lnTo>
                    <a:pt x="442304" y="0"/>
                  </a:lnTo>
                  <a:lnTo>
                    <a:pt x="530765" y="86626"/>
                  </a:lnTo>
                  <a:lnTo>
                    <a:pt x="619226" y="123752"/>
                  </a:lnTo>
                  <a:lnTo>
                    <a:pt x="707687" y="123752"/>
                  </a:lnTo>
                </a:path>
              </a:pathLst>
            </a:custGeom>
            <a:ln w="27101" cap="flat">
              <a:solidFill>
                <a:srgbClr val="1CABE2">
                  <a:alpha val="100000"/>
                </a:srgbClr>
              </a:solidFill>
              <a:prstDash val="solid"/>
              <a:round/>
            </a:ln>
          </p:spPr>
          <p:txBody>
            <a:bodyPr/>
            <a:lstStyle/>
            <a:p/>
          </p:txBody>
        </p:sp>
        <p:sp>
          <p:nvSpPr>
            <p:cNvPr id="48" name="tx48"/>
            <p:cNvSpPr/>
            <p:nvPr/>
          </p:nvSpPr>
          <p:spPr>
            <a:xfrm>
              <a:off x="2325651" y="3450972"/>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49" name="tx49"/>
            <p:cNvSpPr/>
            <p:nvPr/>
          </p:nvSpPr>
          <p:spPr>
            <a:xfrm>
              <a:off x="3217825"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0" name="tx50"/>
            <p:cNvSpPr/>
            <p:nvPr/>
          </p:nvSpPr>
          <p:spPr>
            <a:xfrm>
              <a:off x="2688703"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1" name="tx51"/>
            <p:cNvSpPr/>
            <p:nvPr/>
          </p:nvSpPr>
          <p:spPr>
            <a:xfrm>
              <a:off x="3042547"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89120" y="4692479"/>
              <a:ext cx="796148" cy="816764"/>
            </a:xfrm>
            <a:custGeom>
              <a:avLst/>
              <a:pathLst>
                <a:path w="796148" h="816764">
                  <a:moveTo>
                    <a:pt x="0" y="816764"/>
                  </a:moveTo>
                  <a:lnTo>
                    <a:pt x="88460" y="358881"/>
                  </a:lnTo>
                  <a:lnTo>
                    <a:pt x="176921" y="160877"/>
                  </a:lnTo>
                  <a:lnTo>
                    <a:pt x="265382" y="148502"/>
                  </a:lnTo>
                  <a:lnTo>
                    <a:pt x="353843" y="0"/>
                  </a:lnTo>
                  <a:lnTo>
                    <a:pt x="442304" y="0"/>
                  </a:lnTo>
                  <a:lnTo>
                    <a:pt x="530765" y="0"/>
                  </a:lnTo>
                  <a:lnTo>
                    <a:pt x="619226" y="24750"/>
                  </a:lnTo>
                  <a:lnTo>
                    <a:pt x="707687" y="61876"/>
                  </a:lnTo>
                  <a:lnTo>
                    <a:pt x="796148" y="111377"/>
                  </a:lnTo>
                </a:path>
              </a:pathLst>
            </a:custGeom>
            <a:ln w="27101" cap="flat">
              <a:solidFill>
                <a:srgbClr val="1CABE2">
                  <a:alpha val="100000"/>
                </a:srgbClr>
              </a:solidFill>
              <a:prstDash val="solid"/>
              <a:round/>
            </a:ln>
          </p:spPr>
          <p:txBody>
            <a:bodyPr/>
            <a:lstStyle/>
            <a:p/>
          </p:txBody>
        </p:sp>
        <p:sp>
          <p:nvSpPr>
            <p:cNvPr id="72" name="tx72"/>
            <p:cNvSpPr/>
            <p:nvPr/>
          </p:nvSpPr>
          <p:spPr>
            <a:xfrm>
              <a:off x="2237190" y="5416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73" name="tx73"/>
            <p:cNvSpPr/>
            <p:nvPr/>
          </p:nvSpPr>
          <p:spPr>
            <a:xfrm>
              <a:off x="3217825"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4" name="tx74"/>
            <p:cNvSpPr/>
            <p:nvPr/>
          </p:nvSpPr>
          <p:spPr>
            <a:xfrm>
              <a:off x="2688703"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tx75"/>
            <p:cNvSpPr/>
            <p:nvPr/>
          </p:nvSpPr>
          <p:spPr>
            <a:xfrm>
              <a:off x="3042547"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91646"/>
              <a:ext cx="2123063" cy="185628"/>
            </a:xfrm>
            <a:custGeom>
              <a:avLst/>
              <a:pathLst>
                <a:path w="2123063" h="185628">
                  <a:moveTo>
                    <a:pt x="0" y="136127"/>
                  </a:moveTo>
                  <a:lnTo>
                    <a:pt x="88460" y="185628"/>
                  </a:lnTo>
                  <a:lnTo>
                    <a:pt x="176921" y="111377"/>
                  </a:lnTo>
                  <a:lnTo>
                    <a:pt x="265382" y="37125"/>
                  </a:lnTo>
                  <a:lnTo>
                    <a:pt x="353843" y="37125"/>
                  </a:lnTo>
                  <a:lnTo>
                    <a:pt x="442304" y="37125"/>
                  </a:lnTo>
                  <a:lnTo>
                    <a:pt x="530765" y="24750"/>
                  </a:lnTo>
                  <a:lnTo>
                    <a:pt x="619226" y="24750"/>
                  </a:lnTo>
                  <a:lnTo>
                    <a:pt x="707687" y="24750"/>
                  </a:lnTo>
                  <a:lnTo>
                    <a:pt x="796148" y="24750"/>
                  </a:lnTo>
                  <a:lnTo>
                    <a:pt x="884609" y="12375"/>
                  </a:lnTo>
                  <a:lnTo>
                    <a:pt x="973070" y="12375"/>
                  </a:lnTo>
                  <a:lnTo>
                    <a:pt x="1061531" y="0"/>
                  </a:lnTo>
                  <a:lnTo>
                    <a:pt x="1149992" y="0"/>
                  </a:lnTo>
                  <a:lnTo>
                    <a:pt x="1238453" y="49500"/>
                  </a:lnTo>
                  <a:lnTo>
                    <a:pt x="1326914" y="111377"/>
                  </a:lnTo>
                  <a:lnTo>
                    <a:pt x="1415375" y="74251"/>
                  </a:lnTo>
                  <a:lnTo>
                    <a:pt x="1503836" y="61876"/>
                  </a:lnTo>
                  <a:lnTo>
                    <a:pt x="1592297" y="61876"/>
                  </a:lnTo>
                  <a:lnTo>
                    <a:pt x="1680758" y="74251"/>
                  </a:lnTo>
                  <a:lnTo>
                    <a:pt x="1769219" y="61876"/>
                  </a:lnTo>
                  <a:lnTo>
                    <a:pt x="1857680" y="37125"/>
                  </a:lnTo>
                  <a:lnTo>
                    <a:pt x="1946141" y="49500"/>
                  </a:lnTo>
                  <a:lnTo>
                    <a:pt x="2034602" y="99001"/>
                  </a:lnTo>
                  <a:lnTo>
                    <a:pt x="2123063" y="148502"/>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7" name="tx97"/>
            <p:cNvSpPr/>
            <p:nvPr/>
          </p:nvSpPr>
          <p:spPr>
            <a:xfrm>
              <a:off x="6012012"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98" name="tx98"/>
            <p:cNvSpPr/>
            <p:nvPr/>
          </p:nvSpPr>
          <p:spPr>
            <a:xfrm>
              <a:off x="5482890"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9" name="tx99"/>
            <p:cNvSpPr/>
            <p:nvPr/>
          </p:nvSpPr>
          <p:spPr>
            <a:xfrm>
              <a:off x="5836734"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935376"/>
              <a:ext cx="2123063" cy="284630"/>
            </a:xfrm>
            <a:custGeom>
              <a:avLst/>
              <a:pathLst>
                <a:path w="2123063" h="284630">
                  <a:moveTo>
                    <a:pt x="0" y="235129"/>
                  </a:moveTo>
                  <a:lnTo>
                    <a:pt x="88460" y="284630"/>
                  </a:lnTo>
                  <a:lnTo>
                    <a:pt x="176921" y="185628"/>
                  </a:lnTo>
                  <a:lnTo>
                    <a:pt x="265382" y="99001"/>
                  </a:lnTo>
                  <a:lnTo>
                    <a:pt x="353843" y="111377"/>
                  </a:lnTo>
                  <a:lnTo>
                    <a:pt x="442304" y="123752"/>
                  </a:lnTo>
                  <a:lnTo>
                    <a:pt x="530765" y="136127"/>
                  </a:lnTo>
                  <a:lnTo>
                    <a:pt x="619226" y="148502"/>
                  </a:lnTo>
                  <a:lnTo>
                    <a:pt x="707687" y="160877"/>
                  </a:lnTo>
                  <a:lnTo>
                    <a:pt x="796148" y="111377"/>
                  </a:lnTo>
                  <a:lnTo>
                    <a:pt x="884609" y="61876"/>
                  </a:lnTo>
                  <a:lnTo>
                    <a:pt x="973070" y="12375"/>
                  </a:lnTo>
                  <a:lnTo>
                    <a:pt x="1061531" y="24750"/>
                  </a:lnTo>
                  <a:lnTo>
                    <a:pt x="1149992" y="37125"/>
                  </a:lnTo>
                  <a:lnTo>
                    <a:pt x="1238453" y="12375"/>
                  </a:lnTo>
                  <a:lnTo>
                    <a:pt x="1326914" y="0"/>
                  </a:lnTo>
                  <a:lnTo>
                    <a:pt x="1415375" y="37125"/>
                  </a:lnTo>
                  <a:lnTo>
                    <a:pt x="1503836" y="49500"/>
                  </a:lnTo>
                  <a:lnTo>
                    <a:pt x="1592297" y="49500"/>
                  </a:lnTo>
                  <a:lnTo>
                    <a:pt x="1680758" y="37125"/>
                  </a:lnTo>
                  <a:lnTo>
                    <a:pt x="1769219" y="37125"/>
                  </a:lnTo>
                  <a:lnTo>
                    <a:pt x="1857680" y="37125"/>
                  </a:lnTo>
                  <a:lnTo>
                    <a:pt x="1946141" y="111377"/>
                  </a:lnTo>
                  <a:lnTo>
                    <a:pt x="2034602" y="210378"/>
                  </a:lnTo>
                  <a:lnTo>
                    <a:pt x="2123063" y="3712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21" name="tx121"/>
            <p:cNvSpPr/>
            <p:nvPr/>
          </p:nvSpPr>
          <p:spPr>
            <a:xfrm>
              <a:off x="6012012"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2" name="tx122"/>
            <p:cNvSpPr/>
            <p:nvPr/>
          </p:nvSpPr>
          <p:spPr>
            <a:xfrm>
              <a:off x="5482890"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3" name="tx123"/>
            <p:cNvSpPr/>
            <p:nvPr/>
          </p:nvSpPr>
          <p:spPr>
            <a:xfrm>
              <a:off x="5836734"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55354"/>
              <a:ext cx="2123063" cy="408382"/>
            </a:xfrm>
            <a:custGeom>
              <a:avLst/>
              <a:pathLst>
                <a:path w="2123063" h="408382">
                  <a:moveTo>
                    <a:pt x="0" y="198003"/>
                  </a:moveTo>
                  <a:lnTo>
                    <a:pt x="88460" y="247504"/>
                  </a:lnTo>
                  <a:lnTo>
                    <a:pt x="176921" y="173253"/>
                  </a:lnTo>
                  <a:lnTo>
                    <a:pt x="265382" y="99001"/>
                  </a:lnTo>
                  <a:lnTo>
                    <a:pt x="353843" y="111377"/>
                  </a:lnTo>
                  <a:lnTo>
                    <a:pt x="442304" y="123752"/>
                  </a:lnTo>
                  <a:lnTo>
                    <a:pt x="530765" y="123752"/>
                  </a:lnTo>
                  <a:lnTo>
                    <a:pt x="619226" y="136127"/>
                  </a:lnTo>
                  <a:lnTo>
                    <a:pt x="707687" y="148502"/>
                  </a:lnTo>
                  <a:lnTo>
                    <a:pt x="796148" y="111377"/>
                  </a:lnTo>
                  <a:lnTo>
                    <a:pt x="884609" y="74251"/>
                  </a:lnTo>
                  <a:lnTo>
                    <a:pt x="973070" y="37125"/>
                  </a:lnTo>
                  <a:lnTo>
                    <a:pt x="1061531" y="61876"/>
                  </a:lnTo>
                  <a:lnTo>
                    <a:pt x="1149992" y="99001"/>
                  </a:lnTo>
                  <a:lnTo>
                    <a:pt x="1238453" y="123752"/>
                  </a:lnTo>
                  <a:lnTo>
                    <a:pt x="1326914" y="160877"/>
                  </a:lnTo>
                  <a:lnTo>
                    <a:pt x="1415375" y="136127"/>
                  </a:lnTo>
                  <a:lnTo>
                    <a:pt x="1503836" y="123752"/>
                  </a:lnTo>
                  <a:lnTo>
                    <a:pt x="1592297" y="99001"/>
                  </a:lnTo>
                  <a:lnTo>
                    <a:pt x="1680758" y="49500"/>
                  </a:lnTo>
                  <a:lnTo>
                    <a:pt x="1769219" y="24750"/>
                  </a:lnTo>
                  <a:lnTo>
                    <a:pt x="1857680" y="0"/>
                  </a:lnTo>
                  <a:lnTo>
                    <a:pt x="1946141" y="408382"/>
                  </a:lnTo>
                  <a:lnTo>
                    <a:pt x="2034602" y="136127"/>
                  </a:lnTo>
                  <a:lnTo>
                    <a:pt x="2123063" y="148502"/>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45" name="tx145"/>
            <p:cNvSpPr/>
            <p:nvPr/>
          </p:nvSpPr>
          <p:spPr>
            <a:xfrm>
              <a:off x="6012012"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6" name="tx146"/>
            <p:cNvSpPr/>
            <p:nvPr/>
          </p:nvSpPr>
          <p:spPr>
            <a:xfrm>
              <a:off x="5482890"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7" name="tx147"/>
            <p:cNvSpPr/>
            <p:nvPr/>
          </p:nvSpPr>
          <p:spPr>
            <a:xfrm>
              <a:off x="5836734"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16397"/>
              <a:ext cx="2123063" cy="210378"/>
            </a:xfrm>
            <a:custGeom>
              <a:avLst/>
              <a:pathLst>
                <a:path w="2123063" h="210378">
                  <a:moveTo>
                    <a:pt x="0" y="148502"/>
                  </a:moveTo>
                  <a:lnTo>
                    <a:pt x="88460" y="210378"/>
                  </a:lnTo>
                  <a:lnTo>
                    <a:pt x="176921" y="136127"/>
                  </a:lnTo>
                  <a:lnTo>
                    <a:pt x="265382" y="74251"/>
                  </a:lnTo>
                  <a:lnTo>
                    <a:pt x="353843" y="74251"/>
                  </a:lnTo>
                  <a:lnTo>
                    <a:pt x="442304" y="86626"/>
                  </a:lnTo>
                  <a:lnTo>
                    <a:pt x="530765" y="86626"/>
                  </a:lnTo>
                  <a:lnTo>
                    <a:pt x="619226" y="99001"/>
                  </a:lnTo>
                  <a:lnTo>
                    <a:pt x="707687" y="99001"/>
                  </a:lnTo>
                  <a:lnTo>
                    <a:pt x="796148" y="61876"/>
                  </a:lnTo>
                  <a:lnTo>
                    <a:pt x="884609" y="37125"/>
                  </a:lnTo>
                  <a:lnTo>
                    <a:pt x="973070" y="0"/>
                  </a:lnTo>
                  <a:lnTo>
                    <a:pt x="1061531" y="12375"/>
                  </a:lnTo>
                  <a:lnTo>
                    <a:pt x="1149992" y="37125"/>
                  </a:lnTo>
                  <a:lnTo>
                    <a:pt x="1238453" y="99001"/>
                  </a:lnTo>
                  <a:lnTo>
                    <a:pt x="1326914" y="160877"/>
                  </a:lnTo>
                  <a:lnTo>
                    <a:pt x="1415375" y="111377"/>
                  </a:lnTo>
                  <a:lnTo>
                    <a:pt x="1503836" y="86626"/>
                  </a:lnTo>
                  <a:lnTo>
                    <a:pt x="1592297" y="74251"/>
                  </a:lnTo>
                  <a:lnTo>
                    <a:pt x="1680758" y="49500"/>
                  </a:lnTo>
                  <a:lnTo>
                    <a:pt x="1769219" y="37125"/>
                  </a:lnTo>
                  <a:lnTo>
                    <a:pt x="1857680" y="12375"/>
                  </a:lnTo>
                  <a:lnTo>
                    <a:pt x="1946141" y="49500"/>
                  </a:lnTo>
                  <a:lnTo>
                    <a:pt x="2034602" y="74251"/>
                  </a:lnTo>
                  <a:lnTo>
                    <a:pt x="2123063" y="123752"/>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69" name="tx169"/>
            <p:cNvSpPr/>
            <p:nvPr/>
          </p:nvSpPr>
          <p:spPr>
            <a:xfrm>
              <a:off x="8806200"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0" name="tx170"/>
            <p:cNvSpPr/>
            <p:nvPr/>
          </p:nvSpPr>
          <p:spPr>
            <a:xfrm>
              <a:off x="8277077"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1" name="tx171"/>
            <p:cNvSpPr/>
            <p:nvPr/>
          </p:nvSpPr>
          <p:spPr>
            <a:xfrm>
              <a:off x="8630921"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739041" y="3071504"/>
              <a:ext cx="2034602" cy="445508"/>
            </a:xfrm>
            <a:custGeom>
              <a:avLst/>
              <a:pathLst>
                <a:path w="2034602" h="445508">
                  <a:moveTo>
                    <a:pt x="0" y="445508"/>
                  </a:moveTo>
                  <a:lnTo>
                    <a:pt x="88460" y="396007"/>
                  </a:lnTo>
                  <a:lnTo>
                    <a:pt x="176921" y="433132"/>
                  </a:lnTo>
                  <a:lnTo>
                    <a:pt x="265382" y="321755"/>
                  </a:lnTo>
                  <a:lnTo>
                    <a:pt x="353843" y="173253"/>
                  </a:lnTo>
                  <a:lnTo>
                    <a:pt x="442304" y="24750"/>
                  </a:lnTo>
                  <a:lnTo>
                    <a:pt x="530765" y="24750"/>
                  </a:lnTo>
                  <a:lnTo>
                    <a:pt x="619226" y="24750"/>
                  </a:lnTo>
                  <a:lnTo>
                    <a:pt x="707687" y="12375"/>
                  </a:lnTo>
                  <a:lnTo>
                    <a:pt x="796148" y="12375"/>
                  </a:lnTo>
                  <a:lnTo>
                    <a:pt x="884609" y="0"/>
                  </a:lnTo>
                  <a:lnTo>
                    <a:pt x="973070" y="0"/>
                  </a:lnTo>
                  <a:lnTo>
                    <a:pt x="1061531" y="37125"/>
                  </a:lnTo>
                  <a:lnTo>
                    <a:pt x="1149992" y="49500"/>
                  </a:lnTo>
                  <a:lnTo>
                    <a:pt x="1238453" y="86626"/>
                  </a:lnTo>
                  <a:lnTo>
                    <a:pt x="1326914" y="99001"/>
                  </a:lnTo>
                  <a:lnTo>
                    <a:pt x="1415375" y="148502"/>
                  </a:lnTo>
                  <a:lnTo>
                    <a:pt x="1503836" y="160877"/>
                  </a:lnTo>
                  <a:lnTo>
                    <a:pt x="1592297" y="198003"/>
                  </a:lnTo>
                  <a:lnTo>
                    <a:pt x="1680758" y="210378"/>
                  </a:lnTo>
                  <a:lnTo>
                    <a:pt x="1769219" y="185628"/>
                  </a:lnTo>
                  <a:lnTo>
                    <a:pt x="1857680" y="235129"/>
                  </a:lnTo>
                  <a:lnTo>
                    <a:pt x="1946141" y="123752"/>
                  </a:lnTo>
                  <a:lnTo>
                    <a:pt x="2034602" y="99001"/>
                  </a:lnTo>
                </a:path>
              </a:pathLst>
            </a:custGeom>
            <a:ln w="27101" cap="flat">
              <a:solidFill>
                <a:srgbClr val="1CABE2">
                  <a:alpha val="100000"/>
                </a:srgbClr>
              </a:solidFill>
              <a:prstDash val="solid"/>
              <a:round/>
            </a:ln>
          </p:spPr>
          <p:txBody>
            <a:bodyPr/>
            <a:lstStyle/>
            <a:p/>
          </p:txBody>
        </p:sp>
        <p:sp>
          <p:nvSpPr>
            <p:cNvPr id="192" name="tx192"/>
            <p:cNvSpPr/>
            <p:nvPr/>
          </p:nvSpPr>
          <p:spPr>
            <a:xfrm>
              <a:off x="6587111" y="3424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93" name="tx193"/>
            <p:cNvSpPr/>
            <p:nvPr/>
          </p:nvSpPr>
          <p:spPr>
            <a:xfrm>
              <a:off x="8806200"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94" name="tx194"/>
            <p:cNvSpPr/>
            <p:nvPr/>
          </p:nvSpPr>
          <p:spPr>
            <a:xfrm>
              <a:off x="8277077" y="31283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95" name="tx195"/>
            <p:cNvSpPr/>
            <p:nvPr/>
          </p:nvSpPr>
          <p:spPr>
            <a:xfrm>
              <a:off x="8630921"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42877" y="4704855"/>
              <a:ext cx="530765" cy="297005"/>
            </a:xfrm>
            <a:custGeom>
              <a:avLst/>
              <a:pathLst>
                <a:path w="530765" h="297005">
                  <a:moveTo>
                    <a:pt x="0" y="297005"/>
                  </a:moveTo>
                  <a:lnTo>
                    <a:pt x="88460" y="0"/>
                  </a:lnTo>
                  <a:lnTo>
                    <a:pt x="176921" y="24750"/>
                  </a:lnTo>
                  <a:lnTo>
                    <a:pt x="265382" y="185628"/>
                  </a:lnTo>
                  <a:lnTo>
                    <a:pt x="353843" y="37125"/>
                  </a:lnTo>
                  <a:lnTo>
                    <a:pt x="442304" y="136127"/>
                  </a:lnTo>
                  <a:lnTo>
                    <a:pt x="530765" y="272254"/>
                  </a:lnTo>
                </a:path>
              </a:pathLst>
            </a:custGeom>
            <a:ln w="27101" cap="flat">
              <a:solidFill>
                <a:srgbClr val="1CABE2">
                  <a:alpha val="100000"/>
                </a:srgbClr>
              </a:solidFill>
              <a:prstDash val="solid"/>
              <a:round/>
            </a:ln>
          </p:spPr>
          <p:txBody>
            <a:bodyPr/>
            <a:lstStyle/>
            <a:p/>
          </p:txBody>
        </p:sp>
        <p:sp>
          <p:nvSpPr>
            <p:cNvPr id="216" name="tx216"/>
            <p:cNvSpPr/>
            <p:nvPr/>
          </p:nvSpPr>
          <p:spPr>
            <a:xfrm>
              <a:off x="8090947" y="49095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17" name="tx217"/>
            <p:cNvSpPr/>
            <p:nvPr/>
          </p:nvSpPr>
          <p:spPr>
            <a:xfrm>
              <a:off x="8806200" y="488603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18" name="tx218"/>
            <p:cNvSpPr/>
            <p:nvPr/>
          </p:nvSpPr>
          <p:spPr>
            <a:xfrm>
              <a:off x="8277077"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19" name="tx219"/>
            <p:cNvSpPr/>
            <p:nvPr/>
          </p:nvSpPr>
          <p:spPr>
            <a:xfrm>
              <a:off x="8630921"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78399" y="398022"/>
              <a:ext cx="50790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Lesotho,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(72%), followed by MCV2 (74%).
Compared to 2019, coverage of 7 vaccines decreased (BCG, DTP1, DTP3, IPV1, PCV3, POL3 and ROTAC), one vaccine remained constant (MCV1), and one vaccine increased (MCV2).
Compared to 2023, coverage of 3 vaccines increased (BCG, MCV1 and MCV2), 5 vaccines decreased (DTP1, DTP3, PCV3, POL3 and ROTAC), and one vaccine remained constant (IPV1).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73148"/>
              <a:ext cx="6480943" cy="806643"/>
            </a:xfrm>
            <a:custGeom>
              <a:avLst/>
              <a:pathLst>
                <a:path w="6480943" h="806643">
                  <a:moveTo>
                    <a:pt x="0" y="569395"/>
                  </a:moveTo>
                  <a:lnTo>
                    <a:pt x="270039" y="806643"/>
                  </a:lnTo>
                  <a:lnTo>
                    <a:pt x="540078" y="521945"/>
                  </a:lnTo>
                  <a:lnTo>
                    <a:pt x="810117" y="284697"/>
                  </a:lnTo>
                  <a:lnTo>
                    <a:pt x="1080157" y="284697"/>
                  </a:lnTo>
                  <a:lnTo>
                    <a:pt x="1350196" y="332147"/>
                  </a:lnTo>
                  <a:lnTo>
                    <a:pt x="1620235" y="332147"/>
                  </a:lnTo>
                  <a:lnTo>
                    <a:pt x="1890275" y="379596"/>
                  </a:lnTo>
                  <a:lnTo>
                    <a:pt x="2160314" y="379596"/>
                  </a:lnTo>
                  <a:lnTo>
                    <a:pt x="2430353" y="237248"/>
                  </a:lnTo>
                  <a:lnTo>
                    <a:pt x="2700393" y="142348"/>
                  </a:lnTo>
                  <a:lnTo>
                    <a:pt x="2970432" y="0"/>
                  </a:lnTo>
                  <a:lnTo>
                    <a:pt x="3240471" y="47449"/>
                  </a:lnTo>
                  <a:lnTo>
                    <a:pt x="3510510" y="142348"/>
                  </a:lnTo>
                  <a:lnTo>
                    <a:pt x="3780550" y="379596"/>
                  </a:lnTo>
                  <a:lnTo>
                    <a:pt x="4050589" y="616844"/>
                  </a:lnTo>
                  <a:lnTo>
                    <a:pt x="4320628" y="427046"/>
                  </a:lnTo>
                  <a:lnTo>
                    <a:pt x="4590668" y="332147"/>
                  </a:lnTo>
                  <a:lnTo>
                    <a:pt x="4860707" y="284697"/>
                  </a:lnTo>
                  <a:lnTo>
                    <a:pt x="5130746" y="189798"/>
                  </a:lnTo>
                  <a:lnTo>
                    <a:pt x="5400786" y="142348"/>
                  </a:lnTo>
                  <a:lnTo>
                    <a:pt x="5670825" y="47449"/>
                  </a:lnTo>
                  <a:lnTo>
                    <a:pt x="5940864" y="189798"/>
                  </a:lnTo>
                  <a:lnTo>
                    <a:pt x="6210904" y="284697"/>
                  </a:lnTo>
                  <a:lnTo>
                    <a:pt x="6480943" y="474496"/>
                  </a:lnTo>
                </a:path>
              </a:pathLst>
            </a:custGeom>
            <a:ln w="27101" cap="flat">
              <a:solidFill>
                <a:srgbClr val="1C86EE">
                  <a:alpha val="100000"/>
                </a:srgbClr>
              </a:solidFill>
              <a:prstDash val="solid"/>
              <a:round/>
            </a:ln>
          </p:spPr>
          <p:txBody>
            <a:bodyPr/>
            <a:lstStyle/>
            <a:p/>
          </p:txBody>
        </p:sp>
        <p:sp>
          <p:nvSpPr>
            <p:cNvPr id="38" name="pl38"/>
            <p:cNvSpPr/>
            <p:nvPr/>
          </p:nvSpPr>
          <p:spPr>
            <a:xfrm>
              <a:off x="1945373" y="1073148"/>
              <a:ext cx="5670825" cy="3748519"/>
            </a:xfrm>
            <a:custGeom>
              <a:avLst/>
              <a:pathLst>
                <a:path w="5670825" h="3748519">
                  <a:moveTo>
                    <a:pt x="0" y="3748519"/>
                  </a:moveTo>
                  <a:lnTo>
                    <a:pt x="270039" y="1708186"/>
                  </a:lnTo>
                  <a:lnTo>
                    <a:pt x="540078" y="427046"/>
                  </a:lnTo>
                  <a:lnTo>
                    <a:pt x="810117" y="237248"/>
                  </a:lnTo>
                  <a:lnTo>
                    <a:pt x="1080157" y="284697"/>
                  </a:lnTo>
                  <a:lnTo>
                    <a:pt x="1350196" y="379596"/>
                  </a:lnTo>
                  <a:lnTo>
                    <a:pt x="1620235" y="237248"/>
                  </a:lnTo>
                  <a:lnTo>
                    <a:pt x="1890275" y="142348"/>
                  </a:lnTo>
                  <a:lnTo>
                    <a:pt x="2160314" y="0"/>
                  </a:lnTo>
                  <a:lnTo>
                    <a:pt x="2430353" y="47449"/>
                  </a:lnTo>
                  <a:lnTo>
                    <a:pt x="2700393" y="142348"/>
                  </a:lnTo>
                  <a:lnTo>
                    <a:pt x="2970432" y="379596"/>
                  </a:lnTo>
                  <a:lnTo>
                    <a:pt x="3240471" y="616844"/>
                  </a:lnTo>
                  <a:lnTo>
                    <a:pt x="3510510" y="427046"/>
                  </a:lnTo>
                  <a:lnTo>
                    <a:pt x="3780550" y="332147"/>
                  </a:lnTo>
                  <a:lnTo>
                    <a:pt x="4050589" y="284697"/>
                  </a:lnTo>
                  <a:lnTo>
                    <a:pt x="4320628" y="189798"/>
                  </a:lnTo>
                  <a:lnTo>
                    <a:pt x="4590668" y="142348"/>
                  </a:lnTo>
                  <a:lnTo>
                    <a:pt x="4860707" y="47449"/>
                  </a:lnTo>
                  <a:lnTo>
                    <a:pt x="5130746" y="189798"/>
                  </a:lnTo>
                  <a:lnTo>
                    <a:pt x="5400786" y="284697"/>
                  </a:lnTo>
                  <a:lnTo>
                    <a:pt x="5670825" y="474496"/>
                  </a:lnTo>
                </a:path>
              </a:pathLst>
            </a:custGeom>
            <a:ln w="27101" cap="flat">
              <a:solidFill>
                <a:srgbClr val="80BD41">
                  <a:alpha val="100000"/>
                </a:srgbClr>
              </a:solidFill>
              <a:prstDash val="solid"/>
              <a:round/>
            </a:ln>
          </p:spPr>
          <p:txBody>
            <a:bodyPr/>
            <a:lstStyle/>
            <a:p/>
          </p:txBody>
        </p:sp>
        <p:sp>
          <p:nvSpPr>
            <p:cNvPr id="39" name="pl39"/>
            <p:cNvSpPr/>
            <p:nvPr/>
          </p:nvSpPr>
          <p:spPr>
            <a:xfrm>
              <a:off x="3565609" y="1073148"/>
              <a:ext cx="4050589" cy="616844"/>
            </a:xfrm>
            <a:custGeom>
              <a:avLst/>
              <a:pathLst>
                <a:path w="4050589" h="616844">
                  <a:moveTo>
                    <a:pt x="0" y="237248"/>
                  </a:moveTo>
                  <a:lnTo>
                    <a:pt x="270039" y="94899"/>
                  </a:lnTo>
                  <a:lnTo>
                    <a:pt x="540078" y="0"/>
                  </a:lnTo>
                  <a:lnTo>
                    <a:pt x="810117" y="47449"/>
                  </a:lnTo>
                  <a:lnTo>
                    <a:pt x="1080157" y="142348"/>
                  </a:lnTo>
                  <a:lnTo>
                    <a:pt x="1350196" y="379596"/>
                  </a:lnTo>
                  <a:lnTo>
                    <a:pt x="1620235" y="616844"/>
                  </a:lnTo>
                  <a:lnTo>
                    <a:pt x="1890275" y="427046"/>
                  </a:lnTo>
                  <a:lnTo>
                    <a:pt x="2160314" y="332147"/>
                  </a:lnTo>
                  <a:lnTo>
                    <a:pt x="2430353" y="284697"/>
                  </a:lnTo>
                  <a:lnTo>
                    <a:pt x="2700393" y="189798"/>
                  </a:lnTo>
                  <a:lnTo>
                    <a:pt x="2970432" y="142348"/>
                  </a:lnTo>
                  <a:lnTo>
                    <a:pt x="3240471" y="47449"/>
                  </a:lnTo>
                  <a:lnTo>
                    <a:pt x="3510510" y="189798"/>
                  </a:lnTo>
                  <a:lnTo>
                    <a:pt x="3780550" y="284697"/>
                  </a:lnTo>
                  <a:lnTo>
                    <a:pt x="4050589" y="474496"/>
                  </a:lnTo>
                </a:path>
              </a:pathLst>
            </a:custGeom>
            <a:ln w="27101" cap="flat">
              <a:solidFill>
                <a:srgbClr val="EE00EE">
                  <a:alpha val="100000"/>
                </a:srgbClr>
              </a:solidFill>
              <a:prstDash val="solid"/>
              <a:round/>
            </a:ln>
          </p:spPr>
          <p:txBody>
            <a:bodyPr/>
            <a:lstStyle/>
            <a:p/>
          </p:txBody>
        </p:sp>
        <p:sp>
          <p:nvSpPr>
            <p:cNvPr id="40" name="pl40"/>
            <p:cNvSpPr/>
            <p:nvPr/>
          </p:nvSpPr>
          <p:spPr>
            <a:xfrm>
              <a:off x="7076120" y="2306837"/>
              <a:ext cx="540078" cy="711744"/>
            </a:xfrm>
            <a:custGeom>
              <a:avLst/>
              <a:pathLst>
                <a:path w="540078" h="711744">
                  <a:moveTo>
                    <a:pt x="0" y="711744"/>
                  </a:moveTo>
                  <a:lnTo>
                    <a:pt x="270039" y="569395"/>
                  </a:lnTo>
                  <a:lnTo>
                    <a:pt x="540078" y="0"/>
                  </a:lnTo>
                </a:path>
              </a:pathLst>
            </a:custGeom>
            <a:ln w="27101" cap="flat">
              <a:solidFill>
                <a:srgbClr val="6A3D9A">
                  <a:alpha val="100000"/>
                </a:srgbClr>
              </a:solidFill>
              <a:prstDash val="solid"/>
              <a:round/>
            </a:ln>
          </p:spPr>
          <p:txBody>
            <a:bodyPr/>
            <a:lstStyle/>
            <a:p/>
          </p:txBody>
        </p:sp>
        <p:sp>
          <p:nvSpPr>
            <p:cNvPr id="41" name="pl41"/>
            <p:cNvSpPr/>
            <p:nvPr/>
          </p:nvSpPr>
          <p:spPr>
            <a:xfrm>
              <a:off x="5455884" y="1025698"/>
              <a:ext cx="2160314" cy="4602612"/>
            </a:xfrm>
            <a:custGeom>
              <a:avLst/>
              <a:pathLst>
                <a:path w="2160314" h="4602612">
                  <a:moveTo>
                    <a:pt x="0" y="2514829"/>
                  </a:moveTo>
                  <a:lnTo>
                    <a:pt x="270039" y="4602612"/>
                  </a:lnTo>
                  <a:lnTo>
                    <a:pt x="540078" y="2752077"/>
                  </a:lnTo>
                  <a:lnTo>
                    <a:pt x="810117" y="237248"/>
                  </a:lnTo>
                  <a:lnTo>
                    <a:pt x="1080157" y="189798"/>
                  </a:lnTo>
                  <a:lnTo>
                    <a:pt x="1350196" y="0"/>
                  </a:lnTo>
                  <a:lnTo>
                    <a:pt x="1620235" y="332147"/>
                  </a:lnTo>
                  <a:lnTo>
                    <a:pt x="1890275" y="474496"/>
                  </a:lnTo>
                  <a:lnTo>
                    <a:pt x="2160314" y="474496"/>
                  </a:lnTo>
                </a:path>
              </a:pathLst>
            </a:custGeom>
            <a:ln w="27101" cap="flat">
              <a:solidFill>
                <a:srgbClr val="E31A1C">
                  <a:alpha val="100000"/>
                </a:srgbClr>
              </a:solidFill>
              <a:prstDash val="solid"/>
              <a:round/>
            </a:ln>
          </p:spPr>
          <p:txBody>
            <a:bodyPr/>
            <a:lstStyle/>
            <a:p/>
          </p:txBody>
        </p:sp>
        <p:sp>
          <p:nvSpPr>
            <p:cNvPr id="42" name="pl42"/>
            <p:cNvSpPr/>
            <p:nvPr/>
          </p:nvSpPr>
          <p:spPr>
            <a:xfrm>
              <a:off x="1135255" y="1215496"/>
              <a:ext cx="6480943" cy="1091341"/>
            </a:xfrm>
            <a:custGeom>
              <a:avLst/>
              <a:pathLst>
                <a:path w="6480943" h="1091341">
                  <a:moveTo>
                    <a:pt x="0" y="901542"/>
                  </a:moveTo>
                  <a:lnTo>
                    <a:pt x="270039" y="1091341"/>
                  </a:lnTo>
                  <a:lnTo>
                    <a:pt x="540078" y="711744"/>
                  </a:lnTo>
                  <a:lnTo>
                    <a:pt x="810117" y="379596"/>
                  </a:lnTo>
                  <a:lnTo>
                    <a:pt x="1080157" y="427046"/>
                  </a:lnTo>
                  <a:lnTo>
                    <a:pt x="1350196" y="474496"/>
                  </a:lnTo>
                  <a:lnTo>
                    <a:pt x="1620235" y="521945"/>
                  </a:lnTo>
                  <a:lnTo>
                    <a:pt x="1890275" y="569395"/>
                  </a:lnTo>
                  <a:lnTo>
                    <a:pt x="2160314" y="616844"/>
                  </a:lnTo>
                  <a:lnTo>
                    <a:pt x="2430353" y="427046"/>
                  </a:lnTo>
                  <a:lnTo>
                    <a:pt x="2700393" y="237248"/>
                  </a:lnTo>
                  <a:lnTo>
                    <a:pt x="2970432" y="47449"/>
                  </a:lnTo>
                  <a:lnTo>
                    <a:pt x="3240471" y="94899"/>
                  </a:lnTo>
                  <a:lnTo>
                    <a:pt x="3510510" y="142348"/>
                  </a:lnTo>
                  <a:lnTo>
                    <a:pt x="3780550" y="47449"/>
                  </a:lnTo>
                  <a:lnTo>
                    <a:pt x="4050589" y="0"/>
                  </a:lnTo>
                  <a:lnTo>
                    <a:pt x="4320628" y="142348"/>
                  </a:lnTo>
                  <a:lnTo>
                    <a:pt x="4590668" y="189798"/>
                  </a:lnTo>
                  <a:lnTo>
                    <a:pt x="4860707" y="189798"/>
                  </a:lnTo>
                  <a:lnTo>
                    <a:pt x="5130746" y="142348"/>
                  </a:lnTo>
                  <a:lnTo>
                    <a:pt x="5400786" y="142348"/>
                  </a:lnTo>
                  <a:lnTo>
                    <a:pt x="5670825" y="142348"/>
                  </a:lnTo>
                  <a:lnTo>
                    <a:pt x="5940864" y="427046"/>
                  </a:lnTo>
                  <a:lnTo>
                    <a:pt x="6210904" y="806643"/>
                  </a:lnTo>
                  <a:lnTo>
                    <a:pt x="6480943" y="142348"/>
                  </a:lnTo>
                </a:path>
              </a:pathLst>
            </a:custGeom>
            <a:ln w="27101" cap="flat">
              <a:solidFill>
                <a:srgbClr val="FF7F00">
                  <a:alpha val="100000"/>
                </a:srgbClr>
              </a:solidFill>
              <a:prstDash val="solid"/>
              <a:round/>
            </a:ln>
          </p:spPr>
          <p:txBody>
            <a:bodyPr/>
            <a:lstStyle/>
            <a:p/>
          </p:txBody>
        </p:sp>
        <p:sp>
          <p:nvSpPr>
            <p:cNvPr id="43" name="pl43"/>
            <p:cNvSpPr/>
            <p:nvPr/>
          </p:nvSpPr>
          <p:spPr>
            <a:xfrm>
              <a:off x="1405294" y="1737442"/>
              <a:ext cx="6210904" cy="1708186"/>
            </a:xfrm>
            <a:custGeom>
              <a:avLst/>
              <a:pathLst>
                <a:path w="6210904" h="1708186">
                  <a:moveTo>
                    <a:pt x="0" y="1708186"/>
                  </a:moveTo>
                  <a:lnTo>
                    <a:pt x="270039" y="1518387"/>
                  </a:lnTo>
                  <a:lnTo>
                    <a:pt x="540078" y="1660736"/>
                  </a:lnTo>
                  <a:lnTo>
                    <a:pt x="810117" y="1233689"/>
                  </a:lnTo>
                  <a:lnTo>
                    <a:pt x="1080157" y="664294"/>
                  </a:lnTo>
                  <a:lnTo>
                    <a:pt x="1350196" y="94899"/>
                  </a:lnTo>
                  <a:lnTo>
                    <a:pt x="1620235" y="94899"/>
                  </a:lnTo>
                  <a:lnTo>
                    <a:pt x="1890275" y="94899"/>
                  </a:lnTo>
                  <a:lnTo>
                    <a:pt x="2160314" y="47449"/>
                  </a:lnTo>
                  <a:lnTo>
                    <a:pt x="2430353" y="47449"/>
                  </a:lnTo>
                  <a:lnTo>
                    <a:pt x="2700393" y="0"/>
                  </a:lnTo>
                  <a:lnTo>
                    <a:pt x="2970432" y="0"/>
                  </a:lnTo>
                  <a:lnTo>
                    <a:pt x="3240471" y="142348"/>
                  </a:lnTo>
                  <a:lnTo>
                    <a:pt x="3510510" y="189798"/>
                  </a:lnTo>
                  <a:lnTo>
                    <a:pt x="3780550" y="332147"/>
                  </a:lnTo>
                  <a:lnTo>
                    <a:pt x="4050589" y="379596"/>
                  </a:lnTo>
                  <a:lnTo>
                    <a:pt x="4320628" y="569395"/>
                  </a:lnTo>
                  <a:lnTo>
                    <a:pt x="4590668" y="616844"/>
                  </a:lnTo>
                  <a:lnTo>
                    <a:pt x="4860707" y="759193"/>
                  </a:lnTo>
                  <a:lnTo>
                    <a:pt x="5130746" y="806643"/>
                  </a:lnTo>
                  <a:lnTo>
                    <a:pt x="5400786" y="711744"/>
                  </a:lnTo>
                  <a:lnTo>
                    <a:pt x="5670825" y="901542"/>
                  </a:lnTo>
                  <a:lnTo>
                    <a:pt x="5940864" y="474496"/>
                  </a:lnTo>
                  <a:lnTo>
                    <a:pt x="6210904" y="379596"/>
                  </a:lnTo>
                </a:path>
              </a:pathLst>
            </a:custGeom>
            <a:ln w="27101" cap="flat">
              <a:solidFill>
                <a:srgbClr val="FFC20E">
                  <a:alpha val="100000"/>
                </a:srgbClr>
              </a:solidFill>
              <a:prstDash val="solid"/>
              <a:round/>
            </a:ln>
          </p:spPr>
          <p:txBody>
            <a:bodyPr/>
            <a:lstStyle/>
            <a:p/>
          </p:txBody>
        </p:sp>
        <p:sp>
          <p:nvSpPr>
            <p:cNvPr id="44" name="pl44"/>
            <p:cNvSpPr/>
            <p:nvPr/>
          </p:nvSpPr>
          <p:spPr>
            <a:xfrm>
              <a:off x="5185844" y="1120597"/>
              <a:ext cx="2430353" cy="3131674"/>
            </a:xfrm>
            <a:custGeom>
              <a:avLst/>
              <a:pathLst>
                <a:path w="2430353" h="3131674">
                  <a:moveTo>
                    <a:pt x="0" y="3131674"/>
                  </a:moveTo>
                  <a:lnTo>
                    <a:pt x="270039" y="1376038"/>
                  </a:lnTo>
                  <a:lnTo>
                    <a:pt x="540078" y="616844"/>
                  </a:lnTo>
                  <a:lnTo>
                    <a:pt x="810117" y="569395"/>
                  </a:lnTo>
                  <a:lnTo>
                    <a:pt x="1080157" y="0"/>
                  </a:lnTo>
                  <a:lnTo>
                    <a:pt x="1350196" y="0"/>
                  </a:lnTo>
                  <a:lnTo>
                    <a:pt x="1620235" y="0"/>
                  </a:lnTo>
                  <a:lnTo>
                    <a:pt x="1890275" y="94899"/>
                  </a:lnTo>
                  <a:lnTo>
                    <a:pt x="2160314" y="237248"/>
                  </a:lnTo>
                  <a:lnTo>
                    <a:pt x="2430353" y="427046"/>
                  </a:lnTo>
                </a:path>
              </a:pathLst>
            </a:custGeom>
            <a:ln w="27101" cap="flat">
              <a:solidFill>
                <a:srgbClr val="008B00">
                  <a:alpha val="100000"/>
                </a:srgbClr>
              </a:solidFill>
              <a:prstDash val="solid"/>
              <a:round/>
            </a:ln>
          </p:spPr>
          <p:txBody>
            <a:bodyPr/>
            <a:lstStyle/>
            <a:p/>
          </p:txBody>
        </p:sp>
        <p:sp>
          <p:nvSpPr>
            <p:cNvPr id="45" name="pl45"/>
            <p:cNvSpPr/>
            <p:nvPr/>
          </p:nvSpPr>
          <p:spPr>
            <a:xfrm>
              <a:off x="1135255" y="978248"/>
              <a:ext cx="6480943" cy="1565837"/>
            </a:xfrm>
            <a:custGeom>
              <a:avLst/>
              <a:pathLst>
                <a:path w="6480943" h="1565837">
                  <a:moveTo>
                    <a:pt x="0" y="759193"/>
                  </a:moveTo>
                  <a:lnTo>
                    <a:pt x="270039" y="948992"/>
                  </a:lnTo>
                  <a:lnTo>
                    <a:pt x="540078" y="664294"/>
                  </a:lnTo>
                  <a:lnTo>
                    <a:pt x="810117" y="379596"/>
                  </a:lnTo>
                  <a:lnTo>
                    <a:pt x="1080157" y="427046"/>
                  </a:lnTo>
                  <a:lnTo>
                    <a:pt x="1350196" y="474496"/>
                  </a:lnTo>
                  <a:lnTo>
                    <a:pt x="1620235" y="474496"/>
                  </a:lnTo>
                  <a:lnTo>
                    <a:pt x="1890275" y="521945"/>
                  </a:lnTo>
                  <a:lnTo>
                    <a:pt x="2160314" y="569395"/>
                  </a:lnTo>
                  <a:lnTo>
                    <a:pt x="2430353" y="427046"/>
                  </a:lnTo>
                  <a:lnTo>
                    <a:pt x="2700393" y="284697"/>
                  </a:lnTo>
                  <a:lnTo>
                    <a:pt x="2970432" y="142348"/>
                  </a:lnTo>
                  <a:lnTo>
                    <a:pt x="3240471" y="237248"/>
                  </a:lnTo>
                  <a:lnTo>
                    <a:pt x="3510510" y="379596"/>
                  </a:lnTo>
                  <a:lnTo>
                    <a:pt x="3780550" y="474496"/>
                  </a:lnTo>
                  <a:lnTo>
                    <a:pt x="4050589" y="616844"/>
                  </a:lnTo>
                  <a:lnTo>
                    <a:pt x="4320628" y="521945"/>
                  </a:lnTo>
                  <a:lnTo>
                    <a:pt x="4590668" y="474496"/>
                  </a:lnTo>
                  <a:lnTo>
                    <a:pt x="4860707" y="379596"/>
                  </a:lnTo>
                  <a:lnTo>
                    <a:pt x="5130746" y="189798"/>
                  </a:lnTo>
                  <a:lnTo>
                    <a:pt x="5400786" y="94899"/>
                  </a:lnTo>
                  <a:lnTo>
                    <a:pt x="5670825" y="0"/>
                  </a:lnTo>
                  <a:lnTo>
                    <a:pt x="5940864" y="1565837"/>
                  </a:lnTo>
                  <a:lnTo>
                    <a:pt x="6210904" y="521945"/>
                  </a:lnTo>
                  <a:lnTo>
                    <a:pt x="6480943" y="569395"/>
                  </a:lnTo>
                </a:path>
              </a:pathLst>
            </a:custGeom>
            <a:ln w="27101" cap="flat">
              <a:solidFill>
                <a:srgbClr val="9A32CD">
                  <a:alpha val="100000"/>
                </a:srgbClr>
              </a:solidFill>
              <a:prstDash val="solid"/>
              <a:round/>
            </a:ln>
          </p:spPr>
          <p:txBody>
            <a:bodyPr/>
            <a:lstStyle/>
            <a:p/>
          </p:txBody>
        </p:sp>
        <p:sp>
          <p:nvSpPr>
            <p:cNvPr id="46" name="pl46"/>
            <p:cNvSpPr/>
            <p:nvPr/>
          </p:nvSpPr>
          <p:spPr>
            <a:xfrm>
              <a:off x="5995962" y="1168047"/>
              <a:ext cx="1620235" cy="1138790"/>
            </a:xfrm>
            <a:custGeom>
              <a:avLst/>
              <a:pathLst>
                <a:path w="1620235" h="1138790">
                  <a:moveTo>
                    <a:pt x="0" y="1138790"/>
                  </a:moveTo>
                  <a:lnTo>
                    <a:pt x="270039" y="0"/>
                  </a:lnTo>
                  <a:lnTo>
                    <a:pt x="540078" y="94899"/>
                  </a:lnTo>
                  <a:lnTo>
                    <a:pt x="810117" y="711744"/>
                  </a:lnTo>
                  <a:lnTo>
                    <a:pt x="1080157" y="142348"/>
                  </a:lnTo>
                  <a:lnTo>
                    <a:pt x="1350196" y="521945"/>
                  </a:lnTo>
                  <a:lnTo>
                    <a:pt x="1620235" y="1043891"/>
                  </a:lnTo>
                </a:path>
              </a:pathLst>
            </a:custGeom>
            <a:ln w="27101" cap="flat">
              <a:solidFill>
                <a:srgbClr val="836FFF">
                  <a:alpha val="100000"/>
                </a:srgbClr>
              </a:solidFill>
              <a:prstDash val="solid"/>
              <a:round/>
            </a:ln>
          </p:spPr>
          <p:txBody>
            <a:bodyPr/>
            <a:lstStyle/>
            <a:p/>
          </p:txBody>
        </p:sp>
        <p:sp>
          <p:nvSpPr>
            <p:cNvPr id="47" name="pl47"/>
            <p:cNvSpPr/>
            <p:nvPr/>
          </p:nvSpPr>
          <p:spPr>
            <a:xfrm>
              <a:off x="5725923" y="1357845"/>
              <a:ext cx="1890275" cy="664294"/>
            </a:xfrm>
            <a:custGeom>
              <a:avLst/>
              <a:pathLst>
                <a:path w="1890275" h="664294">
                  <a:moveTo>
                    <a:pt x="0" y="47449"/>
                  </a:moveTo>
                  <a:lnTo>
                    <a:pt x="270039" y="47449"/>
                  </a:lnTo>
                  <a:lnTo>
                    <a:pt x="540078" y="0"/>
                  </a:lnTo>
                  <a:lnTo>
                    <a:pt x="810117" y="0"/>
                  </a:lnTo>
                  <a:lnTo>
                    <a:pt x="1080157" y="0"/>
                  </a:lnTo>
                  <a:lnTo>
                    <a:pt x="1350196" y="284697"/>
                  </a:lnTo>
                  <a:lnTo>
                    <a:pt x="1620235" y="664294"/>
                  </a:lnTo>
                  <a:lnTo>
                    <a:pt x="1890275" y="0"/>
                  </a:lnTo>
                </a:path>
              </a:pathLst>
            </a:custGeom>
            <a:ln w="27101" cap="flat">
              <a:solidFill>
                <a:srgbClr val="FB9A99">
                  <a:alpha val="100000"/>
                </a:srgbClr>
              </a:solidFill>
              <a:prstDash val="solid"/>
              <a:round/>
            </a:ln>
          </p:spPr>
          <p:txBody>
            <a:bodyPr/>
            <a:lstStyle/>
            <a:p/>
          </p:txBody>
        </p:sp>
        <p:sp>
          <p:nvSpPr>
            <p:cNvPr id="48" name="pl48"/>
            <p:cNvSpPr/>
            <p:nvPr/>
          </p:nvSpPr>
          <p:spPr>
            <a:xfrm>
              <a:off x="7627643" y="784677"/>
              <a:ext cx="731218" cy="564335"/>
            </a:xfrm>
            <a:custGeom>
              <a:avLst/>
              <a:pathLst>
                <a:path w="731218" h="564335">
                  <a:moveTo>
                    <a:pt x="731218" y="0"/>
                  </a:moveTo>
                  <a:lnTo>
                    <a:pt x="0" y="564335"/>
                  </a:lnTo>
                </a:path>
              </a:pathLst>
            </a:custGeom>
          </p:spPr>
          <p:txBody>
            <a:bodyPr/>
            <a:lstStyle/>
            <a:p/>
          </p:txBody>
        </p:sp>
        <p:sp>
          <p:nvSpPr>
            <p:cNvPr id="49" name="pl49"/>
            <p:cNvSpPr/>
            <p:nvPr/>
          </p:nvSpPr>
          <p:spPr>
            <a:xfrm>
              <a:off x="7630778" y="1043646"/>
              <a:ext cx="661653" cy="307425"/>
            </a:xfrm>
            <a:custGeom>
              <a:avLst/>
              <a:pathLst>
                <a:path w="661653" h="307425">
                  <a:moveTo>
                    <a:pt x="661653" y="0"/>
                  </a:moveTo>
                  <a:lnTo>
                    <a:pt x="0" y="307425"/>
                  </a:lnTo>
                </a:path>
              </a:pathLst>
            </a:custGeom>
          </p:spPr>
          <p:txBody>
            <a:bodyPr/>
            <a:lstStyle/>
            <a:p/>
          </p:txBody>
        </p:sp>
        <p:sp>
          <p:nvSpPr>
            <p:cNvPr id="50" name="pl50"/>
            <p:cNvSpPr/>
            <p:nvPr/>
          </p:nvSpPr>
          <p:spPr>
            <a:xfrm>
              <a:off x="7633110" y="1303244"/>
              <a:ext cx="791916" cy="192832"/>
            </a:xfrm>
            <a:custGeom>
              <a:avLst/>
              <a:pathLst>
                <a:path w="791916" h="192832">
                  <a:moveTo>
                    <a:pt x="791916" y="0"/>
                  </a:moveTo>
                  <a:lnTo>
                    <a:pt x="0" y="192832"/>
                  </a:lnTo>
                </a:path>
              </a:pathLst>
            </a:custGeom>
          </p:spPr>
          <p:txBody>
            <a:bodyPr/>
            <a:lstStyle/>
            <a:p/>
          </p:txBody>
        </p:sp>
        <p:sp>
          <p:nvSpPr>
            <p:cNvPr id="51" name="pl51"/>
            <p:cNvSpPr/>
            <p:nvPr/>
          </p:nvSpPr>
          <p:spPr>
            <a:xfrm>
              <a:off x="7623730" y="1558000"/>
              <a:ext cx="759215" cy="1044003"/>
            </a:xfrm>
            <a:custGeom>
              <a:avLst/>
              <a:pathLst>
                <a:path w="759215" h="1044003">
                  <a:moveTo>
                    <a:pt x="759215" y="1044003"/>
                  </a:moveTo>
                  <a:lnTo>
                    <a:pt x="0" y="0"/>
                  </a:lnTo>
                </a:path>
              </a:pathLst>
            </a:custGeom>
          </p:spPr>
          <p:txBody>
            <a:bodyPr/>
            <a:lstStyle/>
            <a:p/>
          </p:txBody>
        </p:sp>
        <p:sp>
          <p:nvSpPr>
            <p:cNvPr id="52" name="pl52"/>
            <p:cNvSpPr/>
            <p:nvPr/>
          </p:nvSpPr>
          <p:spPr>
            <a:xfrm>
              <a:off x="7627863" y="1556362"/>
              <a:ext cx="700720" cy="523701"/>
            </a:xfrm>
            <a:custGeom>
              <a:avLst/>
              <a:pathLst>
                <a:path w="700720" h="523701">
                  <a:moveTo>
                    <a:pt x="700720" y="523701"/>
                  </a:moveTo>
                  <a:lnTo>
                    <a:pt x="0" y="0"/>
                  </a:lnTo>
                </a:path>
              </a:pathLst>
            </a:custGeom>
          </p:spPr>
          <p:txBody>
            <a:bodyPr/>
            <a:lstStyle/>
            <a:p/>
          </p:txBody>
        </p:sp>
        <p:sp>
          <p:nvSpPr>
            <p:cNvPr id="53" name="pl53"/>
            <p:cNvSpPr/>
            <p:nvPr/>
          </p:nvSpPr>
          <p:spPr>
            <a:xfrm>
              <a:off x="7626073" y="1557193"/>
              <a:ext cx="811021" cy="784331"/>
            </a:xfrm>
            <a:custGeom>
              <a:avLst/>
              <a:pathLst>
                <a:path w="811021" h="784331">
                  <a:moveTo>
                    <a:pt x="811021" y="784331"/>
                  </a:moveTo>
                  <a:lnTo>
                    <a:pt x="0" y="0"/>
                  </a:lnTo>
                </a:path>
              </a:pathLst>
            </a:custGeom>
          </p:spPr>
          <p:txBody>
            <a:bodyPr/>
            <a:lstStyle/>
            <a:p/>
          </p:txBody>
        </p:sp>
        <p:sp>
          <p:nvSpPr>
            <p:cNvPr id="54" name="pl54"/>
            <p:cNvSpPr/>
            <p:nvPr/>
          </p:nvSpPr>
          <p:spPr>
            <a:xfrm>
              <a:off x="7634332" y="1547956"/>
              <a:ext cx="766610" cy="13198"/>
            </a:xfrm>
            <a:custGeom>
              <a:avLst/>
              <a:pathLst>
                <a:path w="766610" h="13198">
                  <a:moveTo>
                    <a:pt x="766610" y="13198"/>
                  </a:moveTo>
                  <a:lnTo>
                    <a:pt x="0" y="0"/>
                  </a:lnTo>
                </a:path>
              </a:pathLst>
            </a:custGeom>
          </p:spPr>
          <p:txBody>
            <a:bodyPr/>
            <a:lstStyle/>
            <a:p/>
          </p:txBody>
        </p:sp>
        <p:sp>
          <p:nvSpPr>
            <p:cNvPr id="55" name="pl55"/>
            <p:cNvSpPr/>
            <p:nvPr/>
          </p:nvSpPr>
          <p:spPr>
            <a:xfrm>
              <a:off x="7631902" y="1553342"/>
              <a:ext cx="726799" cy="263721"/>
            </a:xfrm>
            <a:custGeom>
              <a:avLst/>
              <a:pathLst>
                <a:path w="726799" h="263721">
                  <a:moveTo>
                    <a:pt x="726799" y="263721"/>
                  </a:moveTo>
                  <a:lnTo>
                    <a:pt x="0" y="0"/>
                  </a:lnTo>
                </a:path>
              </a:pathLst>
            </a:custGeom>
          </p:spPr>
          <p:txBody>
            <a:bodyPr/>
            <a:lstStyle/>
            <a:p/>
          </p:txBody>
        </p:sp>
        <p:sp>
          <p:nvSpPr>
            <p:cNvPr id="56" name="pl56"/>
            <p:cNvSpPr/>
            <p:nvPr/>
          </p:nvSpPr>
          <p:spPr>
            <a:xfrm>
              <a:off x="7625795" y="2126699"/>
              <a:ext cx="733065" cy="737921"/>
            </a:xfrm>
            <a:custGeom>
              <a:avLst/>
              <a:pathLst>
                <a:path w="733065" h="737921">
                  <a:moveTo>
                    <a:pt x="733065" y="737921"/>
                  </a:moveTo>
                  <a:lnTo>
                    <a:pt x="0" y="0"/>
                  </a:lnTo>
                </a:path>
              </a:pathLst>
            </a:custGeom>
          </p:spPr>
          <p:txBody>
            <a:bodyPr/>
            <a:lstStyle/>
            <a:p/>
          </p:txBody>
        </p:sp>
        <p:sp>
          <p:nvSpPr>
            <p:cNvPr id="57" name="pl57"/>
            <p:cNvSpPr/>
            <p:nvPr/>
          </p:nvSpPr>
          <p:spPr>
            <a:xfrm>
              <a:off x="7624365" y="2222103"/>
              <a:ext cx="728408" cy="906586"/>
            </a:xfrm>
            <a:custGeom>
              <a:avLst/>
              <a:pathLst>
                <a:path w="728408" h="906586">
                  <a:moveTo>
                    <a:pt x="728408" y="906586"/>
                  </a:moveTo>
                  <a:lnTo>
                    <a:pt x="0" y="0"/>
                  </a:lnTo>
                </a:path>
              </a:pathLst>
            </a:custGeom>
          </p:spPr>
          <p:txBody>
            <a:bodyPr/>
            <a:lstStyle/>
            <a:p/>
          </p:txBody>
        </p:sp>
        <p:sp>
          <p:nvSpPr>
            <p:cNvPr id="58" name="pl58"/>
            <p:cNvSpPr/>
            <p:nvPr/>
          </p:nvSpPr>
          <p:spPr>
            <a:xfrm>
              <a:off x="7623550" y="2317245"/>
              <a:ext cx="759395" cy="1074973"/>
            </a:xfrm>
            <a:custGeom>
              <a:avLst/>
              <a:pathLst>
                <a:path w="759395" h="1074973">
                  <a:moveTo>
                    <a:pt x="759395" y="1074973"/>
                  </a:moveTo>
                  <a:lnTo>
                    <a:pt x="0" y="0"/>
                  </a:lnTo>
                </a:path>
              </a:pathLst>
            </a:custGeom>
          </p:spPr>
          <p:txBody>
            <a:bodyPr/>
            <a:lstStyle/>
            <a:p/>
          </p:txBody>
        </p:sp>
        <p:sp>
          <p:nvSpPr>
            <p:cNvPr id="59" name="pg59"/>
            <p:cNvSpPr/>
            <p:nvPr/>
          </p:nvSpPr>
          <p:spPr>
            <a:xfrm>
              <a:off x="8290281" y="69290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73444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90%</a:t>
              </a:r>
            </a:p>
          </p:txBody>
        </p:sp>
        <p:sp>
          <p:nvSpPr>
            <p:cNvPr id="61" name="pg61"/>
            <p:cNvSpPr/>
            <p:nvPr/>
          </p:nvSpPr>
          <p:spPr>
            <a:xfrm>
              <a:off x="8223851" y="95176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99330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63" name="pg63"/>
            <p:cNvSpPr/>
            <p:nvPr/>
          </p:nvSpPr>
          <p:spPr>
            <a:xfrm>
              <a:off x="8356446" y="121483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125637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87%</a:t>
              </a:r>
            </a:p>
          </p:txBody>
        </p:sp>
        <p:sp>
          <p:nvSpPr>
            <p:cNvPr id="65" name="pg65"/>
            <p:cNvSpPr/>
            <p:nvPr/>
          </p:nvSpPr>
          <p:spPr>
            <a:xfrm>
              <a:off x="8314365" y="252303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256457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86%</a:t>
              </a:r>
            </a:p>
          </p:txBody>
        </p:sp>
        <p:sp>
          <p:nvSpPr>
            <p:cNvPr id="67" name="pg67"/>
            <p:cNvSpPr/>
            <p:nvPr/>
          </p:nvSpPr>
          <p:spPr>
            <a:xfrm>
              <a:off x="8260004" y="200311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202597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69" name="pg69"/>
            <p:cNvSpPr/>
            <p:nvPr/>
          </p:nvSpPr>
          <p:spPr>
            <a:xfrm>
              <a:off x="8368515" y="226321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230475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71" name="pg71"/>
            <p:cNvSpPr/>
            <p:nvPr/>
          </p:nvSpPr>
          <p:spPr>
            <a:xfrm>
              <a:off x="8332362" y="147664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55222" y="151817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86%</a:t>
              </a:r>
            </a:p>
          </p:txBody>
        </p:sp>
        <p:sp>
          <p:nvSpPr>
            <p:cNvPr id="73" name="pg73"/>
            <p:cNvSpPr/>
            <p:nvPr/>
          </p:nvSpPr>
          <p:spPr>
            <a:xfrm>
              <a:off x="8290122" y="173843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177997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86%</a:t>
              </a:r>
            </a:p>
          </p:txBody>
        </p:sp>
        <p:sp>
          <p:nvSpPr>
            <p:cNvPr id="75" name="pg75"/>
            <p:cNvSpPr/>
            <p:nvPr/>
          </p:nvSpPr>
          <p:spPr>
            <a:xfrm>
              <a:off x="8290281" y="278684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282837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74%</a:t>
              </a:r>
            </a:p>
          </p:txBody>
        </p:sp>
        <p:sp>
          <p:nvSpPr>
            <p:cNvPr id="77" name="pg77"/>
            <p:cNvSpPr/>
            <p:nvPr/>
          </p:nvSpPr>
          <p:spPr>
            <a:xfrm>
              <a:off x="8284194" y="305029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9183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72%</a:t>
              </a:r>
            </a:p>
          </p:txBody>
        </p:sp>
        <p:sp>
          <p:nvSpPr>
            <p:cNvPr id="79" name="pg79"/>
            <p:cNvSpPr/>
            <p:nvPr/>
          </p:nvSpPr>
          <p:spPr>
            <a:xfrm>
              <a:off x="8314365" y="331314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5468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70%</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50146" y="401416"/>
              <a:ext cx="29313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Lesotho,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(72%), followed by MCV2 (74%).
Coverage of 7 vaccines decreased (DTP3, HepB3, Hib3, IPV1, PcV3, Polio3 and RotaC), 2 vaccines were the same (MCV1 and Rubella), and 1 vaccine increased (MCV2) compared to respective coverage in 2019.
Coverage of 6 vaccines decreased (DTP3, HepB3, Hib3, PcV3, Polio3 and RotaC), 4 vaccines increased (HPVc, MCV1, MCV2 and Rubella), and 1 vaccine was the same (IPV1)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2403" y="887626"/>
              <a:ext cx="2238708" cy="0"/>
            </a:xfrm>
            <a:custGeom>
              <a:avLst/>
              <a:pathLst>
                <a:path w="2238708" h="0">
                  <a:moveTo>
                    <a:pt x="0" y="0"/>
                  </a:moveTo>
                  <a:lnTo>
                    <a:pt x="1011029" y="0"/>
                  </a:lnTo>
                  <a:lnTo>
                    <a:pt x="1227678" y="0"/>
                  </a:lnTo>
                  <a:lnTo>
                    <a:pt x="2166492" y="0"/>
                  </a:lnTo>
                  <a:lnTo>
                    <a:pt x="2166492" y="0"/>
                  </a:lnTo>
                  <a:lnTo>
                    <a:pt x="2238708" y="0"/>
                  </a:lnTo>
                </a:path>
              </a:pathLst>
            </a:custGeom>
            <a:ln w="116535" cap="flat">
              <a:solidFill>
                <a:srgbClr val="E8E8E8">
                  <a:alpha val="100000"/>
                </a:srgbClr>
              </a:solidFill>
              <a:prstDash val="solid"/>
              <a:round/>
            </a:ln>
          </p:spPr>
          <p:txBody>
            <a:bodyPr/>
            <a:lstStyle/>
            <a:p/>
          </p:txBody>
        </p:sp>
        <p:sp>
          <p:nvSpPr>
            <p:cNvPr id="22" name="pl22"/>
            <p:cNvSpPr/>
            <p:nvPr/>
          </p:nvSpPr>
          <p:spPr>
            <a:xfrm>
              <a:off x="7702299" y="1266641"/>
              <a:ext cx="649947" cy="0"/>
            </a:xfrm>
            <a:custGeom>
              <a:avLst/>
              <a:pathLst>
                <a:path w="649947" h="0">
                  <a:moveTo>
                    <a:pt x="0" y="0"/>
                  </a:moveTo>
                  <a:lnTo>
                    <a:pt x="288865" y="0"/>
                  </a:lnTo>
                  <a:lnTo>
                    <a:pt x="433298"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7702299" y="1645655"/>
              <a:ext cx="649947" cy="0"/>
            </a:xfrm>
            <a:custGeom>
              <a:avLst/>
              <a:pathLst>
                <a:path w="649947" h="0">
                  <a:moveTo>
                    <a:pt x="0" y="0"/>
                  </a:moveTo>
                  <a:lnTo>
                    <a:pt x="288865" y="0"/>
                  </a:lnTo>
                  <a:lnTo>
                    <a:pt x="433298" y="0"/>
                  </a:lnTo>
                  <a:lnTo>
                    <a:pt x="433298" y="0"/>
                  </a:lnTo>
                  <a:lnTo>
                    <a:pt x="505514"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7702299" y="2024670"/>
              <a:ext cx="649947" cy="0"/>
            </a:xfrm>
            <a:custGeom>
              <a:avLst/>
              <a:pathLst>
                <a:path w="649947" h="0">
                  <a:moveTo>
                    <a:pt x="0" y="0"/>
                  </a:moveTo>
                  <a:lnTo>
                    <a:pt x="288865" y="0"/>
                  </a:lnTo>
                  <a:lnTo>
                    <a:pt x="433298" y="0"/>
                  </a:lnTo>
                  <a:lnTo>
                    <a:pt x="433298" y="0"/>
                  </a:lnTo>
                  <a:lnTo>
                    <a:pt x="505514"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7702299" y="2403685"/>
              <a:ext cx="649947" cy="0"/>
            </a:xfrm>
            <a:custGeom>
              <a:avLst/>
              <a:pathLst>
                <a:path w="649947" h="0">
                  <a:moveTo>
                    <a:pt x="0" y="0"/>
                  </a:moveTo>
                  <a:lnTo>
                    <a:pt x="288865" y="0"/>
                  </a:lnTo>
                  <a:lnTo>
                    <a:pt x="433298" y="0"/>
                  </a:lnTo>
                  <a:lnTo>
                    <a:pt x="433298" y="0"/>
                  </a:lnTo>
                  <a:lnTo>
                    <a:pt x="505514"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7774515" y="2782699"/>
              <a:ext cx="722164" cy="0"/>
            </a:xfrm>
            <a:custGeom>
              <a:avLst/>
              <a:pathLst>
                <a:path w="722164" h="0">
                  <a:moveTo>
                    <a:pt x="0" y="0"/>
                  </a:moveTo>
                  <a:lnTo>
                    <a:pt x="0" y="0"/>
                  </a:lnTo>
                  <a:lnTo>
                    <a:pt x="216649" y="0"/>
                  </a:lnTo>
                  <a:lnTo>
                    <a:pt x="361082" y="0"/>
                  </a:lnTo>
                  <a:lnTo>
                    <a:pt x="433298"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6980135" y="3161714"/>
              <a:ext cx="1011029" cy="0"/>
            </a:xfrm>
            <a:custGeom>
              <a:avLst/>
              <a:pathLst>
                <a:path w="1011029" h="0">
                  <a:moveTo>
                    <a:pt x="0" y="0"/>
                  </a:moveTo>
                  <a:lnTo>
                    <a:pt x="577731" y="0"/>
                  </a:lnTo>
                  <a:lnTo>
                    <a:pt x="1011029"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28" name="pl28"/>
            <p:cNvSpPr/>
            <p:nvPr/>
          </p:nvSpPr>
          <p:spPr>
            <a:xfrm>
              <a:off x="6041321" y="3540728"/>
              <a:ext cx="794380" cy="0"/>
            </a:xfrm>
            <a:custGeom>
              <a:avLst/>
              <a:pathLst>
                <a:path w="794380" h="0">
                  <a:moveTo>
                    <a:pt x="0" y="0"/>
                  </a:moveTo>
                  <a:lnTo>
                    <a:pt x="144432" y="0"/>
                  </a:lnTo>
                  <a:lnTo>
                    <a:pt x="216649" y="0"/>
                  </a:lnTo>
                  <a:lnTo>
                    <a:pt x="288865" y="0"/>
                  </a:lnTo>
                  <a:lnTo>
                    <a:pt x="649947" y="0"/>
                  </a:lnTo>
                  <a:lnTo>
                    <a:pt x="794380" y="0"/>
                  </a:lnTo>
                </a:path>
              </a:pathLst>
            </a:custGeom>
            <a:ln w="116535" cap="flat">
              <a:solidFill>
                <a:srgbClr val="E8E8E8">
                  <a:alpha val="100000"/>
                </a:srgbClr>
              </a:solidFill>
              <a:prstDash val="solid"/>
              <a:round/>
            </a:ln>
          </p:spPr>
          <p:txBody>
            <a:bodyPr/>
            <a:lstStyle/>
            <a:p/>
          </p:txBody>
        </p:sp>
        <p:sp>
          <p:nvSpPr>
            <p:cNvPr id="29" name="pl29"/>
            <p:cNvSpPr/>
            <p:nvPr/>
          </p:nvSpPr>
          <p:spPr>
            <a:xfrm>
              <a:off x="7702299" y="3919743"/>
              <a:ext cx="649947" cy="0"/>
            </a:xfrm>
            <a:custGeom>
              <a:avLst/>
              <a:pathLst>
                <a:path w="649947" h="0">
                  <a:moveTo>
                    <a:pt x="0" y="0"/>
                  </a:moveTo>
                  <a:lnTo>
                    <a:pt x="288865" y="0"/>
                  </a:lnTo>
                  <a:lnTo>
                    <a:pt x="505514"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30" name="pl30"/>
            <p:cNvSpPr/>
            <p:nvPr/>
          </p:nvSpPr>
          <p:spPr>
            <a:xfrm>
              <a:off x="6185754" y="4298757"/>
              <a:ext cx="2383141" cy="0"/>
            </a:xfrm>
            <a:custGeom>
              <a:avLst/>
              <a:pathLst>
                <a:path w="2383141" h="0">
                  <a:moveTo>
                    <a:pt x="0" y="0"/>
                  </a:moveTo>
                  <a:lnTo>
                    <a:pt x="1516544" y="0"/>
                  </a:lnTo>
                  <a:lnTo>
                    <a:pt x="1588760" y="0"/>
                  </a:lnTo>
                  <a:lnTo>
                    <a:pt x="2094275" y="0"/>
                  </a:lnTo>
                  <a:lnTo>
                    <a:pt x="2238708" y="0"/>
                  </a:lnTo>
                  <a:lnTo>
                    <a:pt x="2383141" y="0"/>
                  </a:lnTo>
                </a:path>
              </a:pathLst>
            </a:custGeom>
            <a:ln w="116535" cap="flat">
              <a:solidFill>
                <a:srgbClr val="E8E8E8">
                  <a:alpha val="100000"/>
                </a:srgbClr>
              </a:solidFill>
              <a:prstDash val="solid"/>
              <a:round/>
            </a:ln>
          </p:spPr>
          <p:txBody>
            <a:bodyPr/>
            <a:lstStyle/>
            <a:p/>
          </p:txBody>
        </p:sp>
        <p:sp>
          <p:nvSpPr>
            <p:cNvPr id="31" name="pl31"/>
            <p:cNvSpPr/>
            <p:nvPr/>
          </p:nvSpPr>
          <p:spPr>
            <a:xfrm>
              <a:off x="6980135" y="4677772"/>
              <a:ext cx="1011029" cy="0"/>
            </a:xfrm>
            <a:custGeom>
              <a:avLst/>
              <a:pathLst>
                <a:path w="1011029" h="0">
                  <a:moveTo>
                    <a:pt x="0" y="0"/>
                  </a:moveTo>
                  <a:lnTo>
                    <a:pt x="577731" y="0"/>
                  </a:lnTo>
                  <a:lnTo>
                    <a:pt x="1011029"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32" name="pl32"/>
            <p:cNvSpPr/>
            <p:nvPr/>
          </p:nvSpPr>
          <p:spPr>
            <a:xfrm>
              <a:off x="6691269" y="5056787"/>
              <a:ext cx="1588760" cy="0"/>
            </a:xfrm>
            <a:custGeom>
              <a:avLst/>
              <a:pathLst>
                <a:path w="1588760" h="0">
                  <a:moveTo>
                    <a:pt x="0" y="0"/>
                  </a:moveTo>
                  <a:lnTo>
                    <a:pt x="505514" y="0"/>
                  </a:lnTo>
                  <a:lnTo>
                    <a:pt x="794380" y="0"/>
                  </a:lnTo>
                  <a:lnTo>
                    <a:pt x="1372111" y="0"/>
                  </a:lnTo>
                  <a:lnTo>
                    <a:pt x="1444328" y="0"/>
                  </a:lnTo>
                  <a:lnTo>
                    <a:pt x="1588760" y="0"/>
                  </a:lnTo>
                </a:path>
              </a:pathLst>
            </a:custGeom>
            <a:ln w="116535" cap="flat">
              <a:solidFill>
                <a:srgbClr val="E8E8E8">
                  <a:alpha val="100000"/>
                </a:srgbClr>
              </a:solidFill>
              <a:prstDash val="solid"/>
              <a:round/>
            </a:ln>
          </p:spPr>
          <p:txBody>
            <a:bodyPr/>
            <a:lstStyle/>
            <a:p/>
          </p:txBody>
        </p:sp>
        <p:sp>
          <p:nvSpPr>
            <p:cNvPr id="33" name="pt33"/>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2558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39790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40893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9779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1310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1310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55336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97563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25347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18125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2568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03682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68676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83120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9779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18125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97563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9228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68676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06128"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633963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350665"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072830"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928397"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639531"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072830"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928397"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639531"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072830"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92839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639531"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072830"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928397"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639531"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72830"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711747"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711747"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928397"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917367"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928397"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195203"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628501"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772934"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89479"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928397"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639531"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17262"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711747"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639531"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928397"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917367"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928397"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17262"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42288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628501"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2244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Lesotho,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(92%) and 2023 (90%). DTP1 coverage declined in 2024 (86%) compared to 2023, and was lower than in 2019. In 2019-2024, DTP1 coverage was at it's lowest level in 2024 (86%).
In 2023, 11 vaccines had lower coverage than in 2019.
In 2024, 9 vaccines had lower coverage than in 2019.
In 2024, 7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2477258"/>
              <a:ext cx="3780550" cy="411208"/>
            </a:xfrm>
            <a:custGeom>
              <a:avLst/>
              <a:pathLst>
                <a:path w="3780550" h="411208">
                  <a:moveTo>
                    <a:pt x="0" y="376940"/>
                  </a:moveTo>
                  <a:lnTo>
                    <a:pt x="1890275" y="411208"/>
                  </a:lnTo>
                  <a:lnTo>
                    <a:pt x="3780550" y="0"/>
                  </a:lnTo>
                </a:path>
              </a:pathLst>
            </a:custGeom>
            <a:ln w="29811" cap="flat">
              <a:solidFill>
                <a:srgbClr val="FF0000">
                  <a:alpha val="100000"/>
                </a:srgbClr>
              </a:solidFill>
              <a:prstDash val="solid"/>
              <a:round/>
            </a:ln>
          </p:spPr>
          <p:txBody>
            <a:bodyPr/>
            <a:lstStyle/>
            <a:p/>
          </p:txBody>
        </p:sp>
        <p:sp>
          <p:nvSpPr>
            <p:cNvPr id="21" name="pl21"/>
            <p:cNvSpPr/>
            <p:nvPr/>
          </p:nvSpPr>
          <p:spPr>
            <a:xfrm>
              <a:off x="3025530" y="2477258"/>
              <a:ext cx="3780550" cy="514010"/>
            </a:xfrm>
            <a:custGeom>
              <a:avLst/>
              <a:pathLst>
                <a:path w="3780550" h="514010">
                  <a:moveTo>
                    <a:pt x="0" y="514010"/>
                  </a:moveTo>
                  <a:lnTo>
                    <a:pt x="1890275" y="411208"/>
                  </a:lnTo>
                  <a:lnTo>
                    <a:pt x="3780550" y="0"/>
                  </a:lnTo>
                </a:path>
              </a:pathLst>
            </a:custGeom>
            <a:ln w="29811" cap="flat">
              <a:solidFill>
                <a:srgbClr val="0058AB">
                  <a:alpha val="100000"/>
                </a:srgbClr>
              </a:solidFill>
              <a:prstDash val="solid"/>
              <a:round/>
            </a:ln>
          </p:spPr>
          <p:txBody>
            <a:bodyPr/>
            <a:lstStyle/>
            <a:p/>
          </p:txBody>
        </p:sp>
        <p:sp>
          <p:nvSpPr>
            <p:cNvPr id="22" name="pt22"/>
            <p:cNvSpPr/>
            <p:nvPr/>
          </p:nvSpPr>
          <p:spPr>
            <a:xfrm>
              <a:off x="3000704"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000704"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4890979" y="28636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6781254"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3025530"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29" name="tx29"/>
            <p:cNvSpPr/>
            <p:nvPr/>
          </p:nvSpPr>
          <p:spPr>
            <a:xfrm>
              <a:off x="4915805" y="29580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30" name="tx30"/>
            <p:cNvSpPr/>
            <p:nvPr/>
          </p:nvSpPr>
          <p:spPr>
            <a:xfrm>
              <a:off x="6806080"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31" name="tx31"/>
            <p:cNvSpPr/>
            <p:nvPr/>
          </p:nvSpPr>
          <p:spPr>
            <a:xfrm>
              <a:off x="3025530"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32" name="tx32"/>
            <p:cNvSpPr/>
            <p:nvPr/>
          </p:nvSpPr>
          <p:spPr>
            <a:xfrm>
              <a:off x="4915805"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33" name="tx33"/>
            <p:cNvSpPr/>
            <p:nvPr/>
          </p:nvSpPr>
          <p:spPr>
            <a:xfrm>
              <a:off x="6806080"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34" name="pl3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5" name="pl35"/>
            <p:cNvSpPr/>
            <p:nvPr/>
          </p:nvSpPr>
          <p:spPr>
            <a:xfrm>
              <a:off x="6806080"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6" name="tx36"/>
            <p:cNvSpPr/>
            <p:nvPr/>
          </p:nvSpPr>
          <p:spPr>
            <a:xfrm>
              <a:off x="6525884"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37" name="tx37"/>
            <p:cNvSpPr/>
            <p:nvPr/>
          </p:nvSpPr>
          <p:spPr>
            <a:xfrm>
              <a:off x="6411312"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38" name="rc3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9" name="tx3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0" name="tx40"/>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1" name="tx41"/>
            <p:cNvSpPr/>
            <p:nvPr/>
          </p:nvSpPr>
          <p:spPr>
            <a:xfrm rot="-5400000">
              <a:off x="47877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2" name="tx42"/>
            <p:cNvSpPr/>
            <p:nvPr/>
          </p:nvSpPr>
          <p:spPr>
            <a:xfrm rot="-5400000">
              <a:off x="66780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3" name="tx43"/>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4" name="tx44"/>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 name="tx45"/>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6" name="tx46"/>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 name="tx47"/>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 name="tx48"/>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 name="tx49"/>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 name="pl50"/>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1" name="pl51"/>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2" name="tx52"/>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3" name="tx53"/>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4" name="tx54"/>
            <p:cNvSpPr/>
            <p:nvPr/>
          </p:nvSpPr>
          <p:spPr>
            <a:xfrm>
              <a:off x="757200" y="398022"/>
              <a:ext cx="54044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Lesotho, 2022-2024</a:t>
              </a:r>
            </a:p>
          </p:txBody>
        </p:sp>
        <p:sp>
          <p:nvSpPr>
            <p:cNvPr id="55" name="tx55"/>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6" name="tx56"/>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Lesotho was 2022.
In 2024, first dose (HPV1) programme coverage among girls was 70% and last dose (HPVc) programme coverage was 70%.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01741"/>
              <a:ext cx="6444618" cy="680892"/>
            </a:xfrm>
            <a:custGeom>
              <a:avLst/>
              <a:pathLst>
                <a:path w="6444618" h="680892">
                  <a:moveTo>
                    <a:pt x="0" y="480630"/>
                  </a:moveTo>
                  <a:lnTo>
                    <a:pt x="268525" y="680892"/>
                  </a:lnTo>
                  <a:lnTo>
                    <a:pt x="537051" y="440577"/>
                  </a:lnTo>
                  <a:lnTo>
                    <a:pt x="805577" y="240315"/>
                  </a:lnTo>
                  <a:lnTo>
                    <a:pt x="1074103" y="240315"/>
                  </a:lnTo>
                  <a:lnTo>
                    <a:pt x="1342628" y="280367"/>
                  </a:lnTo>
                  <a:lnTo>
                    <a:pt x="1611154" y="280367"/>
                  </a:lnTo>
                  <a:lnTo>
                    <a:pt x="1879680" y="320420"/>
                  </a:lnTo>
                  <a:lnTo>
                    <a:pt x="2148206" y="320420"/>
                  </a:lnTo>
                  <a:lnTo>
                    <a:pt x="2416732" y="200262"/>
                  </a:lnTo>
                  <a:lnTo>
                    <a:pt x="2685257" y="120157"/>
                  </a:lnTo>
                  <a:lnTo>
                    <a:pt x="2953783" y="0"/>
                  </a:lnTo>
                  <a:lnTo>
                    <a:pt x="3222309" y="40052"/>
                  </a:lnTo>
                  <a:lnTo>
                    <a:pt x="3490835" y="120157"/>
                  </a:lnTo>
                  <a:lnTo>
                    <a:pt x="3759360" y="320420"/>
                  </a:lnTo>
                  <a:lnTo>
                    <a:pt x="4027886" y="520682"/>
                  </a:lnTo>
                  <a:lnTo>
                    <a:pt x="4296412" y="360472"/>
                  </a:lnTo>
                  <a:lnTo>
                    <a:pt x="4564938" y="280367"/>
                  </a:lnTo>
                  <a:lnTo>
                    <a:pt x="4833464" y="240315"/>
                  </a:lnTo>
                  <a:lnTo>
                    <a:pt x="5101989" y="160210"/>
                  </a:lnTo>
                  <a:lnTo>
                    <a:pt x="5370515" y="120157"/>
                  </a:lnTo>
                  <a:lnTo>
                    <a:pt x="5639041" y="40052"/>
                  </a:lnTo>
                  <a:lnTo>
                    <a:pt x="5907567" y="160210"/>
                  </a:lnTo>
                  <a:lnTo>
                    <a:pt x="6176092" y="240315"/>
                  </a:lnTo>
                  <a:lnTo>
                    <a:pt x="6444618" y="400525"/>
                  </a:lnTo>
                </a:path>
              </a:pathLst>
            </a:custGeom>
            <a:ln w="27101" cap="flat">
              <a:solidFill>
                <a:srgbClr val="F8766D">
                  <a:alpha val="100000"/>
                </a:srgbClr>
              </a:solidFill>
              <a:prstDash val="solid"/>
              <a:round/>
            </a:ln>
          </p:spPr>
          <p:txBody>
            <a:bodyPr/>
            <a:lstStyle/>
            <a:p/>
          </p:txBody>
        </p:sp>
        <p:sp>
          <p:nvSpPr>
            <p:cNvPr id="27" name="pl27"/>
            <p:cNvSpPr/>
            <p:nvPr/>
          </p:nvSpPr>
          <p:spPr>
            <a:xfrm>
              <a:off x="1716804" y="1762476"/>
              <a:ext cx="6176092" cy="1441890"/>
            </a:xfrm>
            <a:custGeom>
              <a:avLst/>
              <a:pathLst>
                <a:path w="6176092" h="1441890">
                  <a:moveTo>
                    <a:pt x="0" y="1441890"/>
                  </a:moveTo>
                  <a:lnTo>
                    <a:pt x="268525" y="1281680"/>
                  </a:lnTo>
                  <a:lnTo>
                    <a:pt x="537051" y="1401838"/>
                  </a:lnTo>
                  <a:lnTo>
                    <a:pt x="805577" y="1041365"/>
                  </a:lnTo>
                  <a:lnTo>
                    <a:pt x="1074103" y="560735"/>
                  </a:lnTo>
                  <a:lnTo>
                    <a:pt x="1342628" y="80105"/>
                  </a:lnTo>
                  <a:lnTo>
                    <a:pt x="1611154" y="80105"/>
                  </a:lnTo>
                  <a:lnTo>
                    <a:pt x="1879680" y="80105"/>
                  </a:lnTo>
                  <a:lnTo>
                    <a:pt x="2148206" y="40052"/>
                  </a:lnTo>
                  <a:lnTo>
                    <a:pt x="2416732" y="40052"/>
                  </a:lnTo>
                  <a:lnTo>
                    <a:pt x="2685257" y="0"/>
                  </a:lnTo>
                  <a:lnTo>
                    <a:pt x="2953783" y="0"/>
                  </a:lnTo>
                  <a:lnTo>
                    <a:pt x="3222309" y="120157"/>
                  </a:lnTo>
                  <a:lnTo>
                    <a:pt x="3490835" y="160210"/>
                  </a:lnTo>
                  <a:lnTo>
                    <a:pt x="3759360" y="280367"/>
                  </a:lnTo>
                  <a:lnTo>
                    <a:pt x="4027886" y="320420"/>
                  </a:lnTo>
                  <a:lnTo>
                    <a:pt x="4296412" y="480630"/>
                  </a:lnTo>
                  <a:lnTo>
                    <a:pt x="4564938" y="520682"/>
                  </a:lnTo>
                  <a:lnTo>
                    <a:pt x="4833464" y="640840"/>
                  </a:lnTo>
                  <a:lnTo>
                    <a:pt x="5101989" y="680892"/>
                  </a:lnTo>
                  <a:lnTo>
                    <a:pt x="5370515" y="600787"/>
                  </a:lnTo>
                  <a:lnTo>
                    <a:pt x="5639041" y="760997"/>
                  </a:lnTo>
                  <a:lnTo>
                    <a:pt x="5907567" y="400525"/>
                  </a:lnTo>
                  <a:lnTo>
                    <a:pt x="6176092" y="320420"/>
                  </a:lnTo>
                </a:path>
              </a:pathLst>
            </a:custGeom>
            <a:ln w="27101" cap="flat">
              <a:solidFill>
                <a:srgbClr val="7CAE00">
                  <a:alpha val="100000"/>
                </a:srgbClr>
              </a:solidFill>
              <a:prstDash val="solid"/>
              <a:round/>
            </a:ln>
          </p:spPr>
          <p:txBody>
            <a:bodyPr/>
            <a:lstStyle/>
            <a:p/>
          </p:txBody>
        </p:sp>
        <p:sp>
          <p:nvSpPr>
            <p:cNvPr id="28" name="pl28"/>
            <p:cNvSpPr/>
            <p:nvPr/>
          </p:nvSpPr>
          <p:spPr>
            <a:xfrm>
              <a:off x="5476165" y="1241794"/>
              <a:ext cx="2416732" cy="2643466"/>
            </a:xfrm>
            <a:custGeom>
              <a:avLst/>
              <a:pathLst>
                <a:path w="2416732" h="2643466">
                  <a:moveTo>
                    <a:pt x="0" y="2643466"/>
                  </a:moveTo>
                  <a:lnTo>
                    <a:pt x="268525" y="1161522"/>
                  </a:lnTo>
                  <a:lnTo>
                    <a:pt x="537051" y="520682"/>
                  </a:lnTo>
                  <a:lnTo>
                    <a:pt x="805577" y="480630"/>
                  </a:lnTo>
                  <a:lnTo>
                    <a:pt x="1074103" y="0"/>
                  </a:lnTo>
                  <a:lnTo>
                    <a:pt x="1342628" y="0"/>
                  </a:lnTo>
                  <a:lnTo>
                    <a:pt x="1611154" y="0"/>
                  </a:lnTo>
                  <a:lnTo>
                    <a:pt x="1879680" y="80105"/>
                  </a:lnTo>
                  <a:lnTo>
                    <a:pt x="2148206" y="200262"/>
                  </a:lnTo>
                  <a:lnTo>
                    <a:pt x="2416732" y="360472"/>
                  </a:lnTo>
                </a:path>
              </a:pathLst>
            </a:custGeom>
            <a:ln w="27101" cap="flat">
              <a:solidFill>
                <a:srgbClr val="00BFC4">
                  <a:alpha val="100000"/>
                </a:srgbClr>
              </a:solidFill>
              <a:prstDash val="solid"/>
              <a:round/>
            </a:ln>
          </p:spPr>
          <p:txBody>
            <a:bodyPr/>
            <a:lstStyle/>
            <a:p/>
          </p:txBody>
        </p:sp>
        <p:sp>
          <p:nvSpPr>
            <p:cNvPr id="29" name="pl29"/>
            <p:cNvSpPr/>
            <p:nvPr/>
          </p:nvSpPr>
          <p:spPr>
            <a:xfrm>
              <a:off x="7355845" y="2243107"/>
              <a:ext cx="537051" cy="600787"/>
            </a:xfrm>
            <a:custGeom>
              <a:avLst/>
              <a:pathLst>
                <a:path w="537051" h="600787">
                  <a:moveTo>
                    <a:pt x="0" y="600787"/>
                  </a:moveTo>
                  <a:lnTo>
                    <a:pt x="268525" y="480630"/>
                  </a:lnTo>
                  <a:lnTo>
                    <a:pt x="537051"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5638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04452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5638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20473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64399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678428" y="31659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437788" y="384688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317469" y="28055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425" y="1484272"/>
              <a:ext cx="253997" cy="111610"/>
            </a:xfrm>
            <a:custGeom>
              <a:avLst/>
              <a:pathLst>
                <a:path w="253997" h="111610">
                  <a:moveTo>
                    <a:pt x="253997" y="0"/>
                  </a:moveTo>
                  <a:lnTo>
                    <a:pt x="0" y="111610"/>
                  </a:lnTo>
                </a:path>
              </a:pathLst>
            </a:custGeom>
          </p:spPr>
          <p:txBody>
            <a:bodyPr/>
            <a:lstStyle/>
            <a:p/>
          </p:txBody>
        </p:sp>
        <p:sp>
          <p:nvSpPr>
            <p:cNvPr id="40" name="pl40"/>
            <p:cNvSpPr/>
            <p:nvPr/>
          </p:nvSpPr>
          <p:spPr>
            <a:xfrm>
              <a:off x="7907782" y="1608413"/>
              <a:ext cx="253641" cy="104740"/>
            </a:xfrm>
            <a:custGeom>
              <a:avLst/>
              <a:pathLst>
                <a:path w="253641" h="104740">
                  <a:moveTo>
                    <a:pt x="253641" y="104740"/>
                  </a:moveTo>
                  <a:lnTo>
                    <a:pt x="0" y="0"/>
                  </a:lnTo>
                </a:path>
              </a:pathLst>
            </a:custGeom>
          </p:spPr>
          <p:txBody>
            <a:bodyPr/>
            <a:lstStyle/>
            <a:p/>
          </p:txBody>
        </p:sp>
        <p:sp>
          <p:nvSpPr>
            <p:cNvPr id="41" name="pl41"/>
            <p:cNvSpPr/>
            <p:nvPr/>
          </p:nvSpPr>
          <p:spPr>
            <a:xfrm>
              <a:off x="7910479" y="2027969"/>
              <a:ext cx="250944" cy="51331"/>
            </a:xfrm>
            <a:custGeom>
              <a:avLst/>
              <a:pathLst>
                <a:path w="250944" h="51331">
                  <a:moveTo>
                    <a:pt x="250944" y="0"/>
                  </a:moveTo>
                  <a:lnTo>
                    <a:pt x="0" y="51331"/>
                  </a:lnTo>
                </a:path>
              </a:pathLst>
            </a:custGeom>
          </p:spPr>
          <p:txBody>
            <a:bodyPr/>
            <a:lstStyle/>
            <a:p/>
          </p:txBody>
        </p:sp>
        <p:sp>
          <p:nvSpPr>
            <p:cNvPr id="42" name="pl42"/>
            <p:cNvSpPr/>
            <p:nvPr/>
          </p:nvSpPr>
          <p:spPr>
            <a:xfrm>
              <a:off x="7910671" y="2246423"/>
              <a:ext cx="250751" cy="46793"/>
            </a:xfrm>
            <a:custGeom>
              <a:avLst/>
              <a:pathLst>
                <a:path w="250751" h="46793">
                  <a:moveTo>
                    <a:pt x="250751" y="46793"/>
                  </a:moveTo>
                  <a:lnTo>
                    <a:pt x="0" y="0"/>
                  </a:lnTo>
                </a:path>
              </a:pathLst>
            </a:custGeom>
          </p:spPr>
          <p:txBody>
            <a:bodyPr/>
            <a:lstStyle/>
            <a:p/>
          </p:txBody>
        </p:sp>
        <p:sp>
          <p:nvSpPr>
            <p:cNvPr id="43" name="pg43"/>
            <p:cNvSpPr/>
            <p:nvPr/>
          </p:nvSpPr>
          <p:spPr>
            <a:xfrm>
              <a:off x="8092843" y="137101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41185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86%</a:t>
              </a:r>
            </a:p>
          </p:txBody>
        </p:sp>
        <p:sp>
          <p:nvSpPr>
            <p:cNvPr id="45" name="pg45"/>
            <p:cNvSpPr/>
            <p:nvPr/>
          </p:nvSpPr>
          <p:spPr>
            <a:xfrm>
              <a:off x="8092843" y="164363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68447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86%</a:t>
              </a:r>
            </a:p>
          </p:txBody>
        </p:sp>
        <p:sp>
          <p:nvSpPr>
            <p:cNvPr id="47" name="pg47"/>
            <p:cNvSpPr/>
            <p:nvPr/>
          </p:nvSpPr>
          <p:spPr>
            <a:xfrm>
              <a:off x="8092843" y="193242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97326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74%</a:t>
              </a:r>
            </a:p>
          </p:txBody>
        </p:sp>
        <p:sp>
          <p:nvSpPr>
            <p:cNvPr id="49" name="pg49"/>
            <p:cNvSpPr/>
            <p:nvPr/>
          </p:nvSpPr>
          <p:spPr>
            <a:xfrm>
              <a:off x="8092843" y="220562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24646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70%</a:t>
              </a:r>
            </a:p>
          </p:txBody>
        </p:sp>
        <p:sp>
          <p:nvSpPr>
            <p:cNvPr id="51" name="pg51"/>
            <p:cNvSpPr/>
            <p:nvPr/>
          </p:nvSpPr>
          <p:spPr>
            <a:xfrm>
              <a:off x="1513314" y="149563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9034" y="15394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84</a:t>
              </a:r>
            </a:p>
          </p:txBody>
        </p:sp>
        <p:sp>
          <p:nvSpPr>
            <p:cNvPr id="53" name="pg53"/>
            <p:cNvSpPr/>
            <p:nvPr/>
          </p:nvSpPr>
          <p:spPr>
            <a:xfrm>
              <a:off x="1421530" y="320821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467250" y="32520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46</a:t>
              </a:r>
            </a:p>
          </p:txBody>
        </p:sp>
        <p:sp>
          <p:nvSpPr>
            <p:cNvPr id="55" name="pg55"/>
            <p:cNvSpPr/>
            <p:nvPr/>
          </p:nvSpPr>
          <p:spPr>
            <a:xfrm>
              <a:off x="5539552" y="369862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585272" y="37424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29</a:t>
              </a:r>
            </a:p>
          </p:txBody>
        </p:sp>
        <p:sp>
          <p:nvSpPr>
            <p:cNvPr id="57" name="pg57"/>
            <p:cNvSpPr/>
            <p:nvPr/>
          </p:nvSpPr>
          <p:spPr>
            <a:xfrm>
              <a:off x="7060571" y="284768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106291" y="2893095"/>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55</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26506" y="580629"/>
              <a:ext cx="362521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Lesotho,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Lesotho has all 4 of the  SDG vaccines.
In 2024, Lesotho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4 percentage points from 90% in 2023 to 86% in 2024.
• DTP3 coverage declined 4 percentage points from 90% in 2023 to 86% in 2024.
• There were there were 2,000 more zero-dose children in 2024. This leaves 7,000 children without vaccination, vulnerable to vaccine-preventable diseases and a further &lt;100 with incomplete protection.
• Lesotho accounted for 0.3% of zero-dose children in Eastern and Southern Africa (ESAR) and 0.1% of zero-dose children globally.
• MCV1 coverage increased 14 percentage points from 76% in 2023 to 90% in 2024. There were 5,000 children who missed out on the first measles vaccination.
• MCV2 coverage increased 2 percentage points from 72% in 2023 to 74% in 2024.
• Last dose coverage of HPV vaccination (HPVc) among girls increased from 58% to 70%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Lesotho,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Lesotho.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DAPMHHIV-502652578-1605288</_dlc_DocId>
    <_dlc_DocIdUrl xmlns="9e17fbd9-fb4c-4d20-9ec4-18aa77a91b0d">
      <Url>https://unicef.sharepoint.com/teams/DAPM-Health-HIV/_layouts/15/DocIdRedir.aspx?ID=DAPMHHIV-502652578-1605288</Url>
      <Description>DAPMHHIV-502652578-1605288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2025-07-14T16:10:04Z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a8534dc5-327c-4ffc-8ee4-2c6e9dd0050c</vt:lpwstr>
  </property>
  <property fmtid="{D5CDD505-2E9C-101B-9397-08002B2CF9AE}" pid="4" name="MediaServiceImageTags">
    <vt:lpwstr/>
  </property>
</Properties>
</file>