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759f35bfa3e3bd8bb491a0f34687b28e645ff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11 (91%) vaccines in the schedule achieved coverage of 90% or more. Vaccine coverage ranged from 97% to 99%.
Since 2001, estimates have been made for 5 new vaccines. HPVc is the newest vaccine reported (2018), which achieved 12% coverage in 2024.
In 2024, Sri Lanka reported stockouts of vaccines/supplies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0"/>
                  </a:lnTo>
                  <a:lnTo>
                    <a:pt x="805577" y="0"/>
                  </a:lnTo>
                  <a:lnTo>
                    <a:pt x="1074103" y="39902"/>
                  </a:lnTo>
                  <a:lnTo>
                    <a:pt x="1342628" y="0"/>
                  </a:lnTo>
                  <a:lnTo>
                    <a:pt x="1611154" y="0"/>
                  </a:lnTo>
                  <a:lnTo>
                    <a:pt x="1879680" y="0"/>
                  </a:lnTo>
                  <a:lnTo>
                    <a:pt x="2148206" y="0"/>
                  </a:lnTo>
                  <a:lnTo>
                    <a:pt x="2416732" y="79805"/>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19708"/>
                  </a:lnTo>
                  <a:lnTo>
                    <a:pt x="5639041" y="119708"/>
                  </a:lnTo>
                  <a:lnTo>
                    <a:pt x="5907567" y="39902"/>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9708"/>
            </a:xfrm>
            <a:custGeom>
              <a:avLst/>
              <a:pathLst>
                <a:path w="6444618" h="119708">
                  <a:moveTo>
                    <a:pt x="0" y="0"/>
                  </a:moveTo>
                  <a:lnTo>
                    <a:pt x="268525" y="39902"/>
                  </a:lnTo>
                  <a:lnTo>
                    <a:pt x="537051" y="39902"/>
                  </a:lnTo>
                  <a:lnTo>
                    <a:pt x="805577" y="0"/>
                  </a:lnTo>
                  <a:lnTo>
                    <a:pt x="1074103" y="79805"/>
                  </a:lnTo>
                  <a:lnTo>
                    <a:pt x="1342628" y="0"/>
                  </a:lnTo>
                  <a:lnTo>
                    <a:pt x="1611154" y="39902"/>
                  </a:lnTo>
                  <a:lnTo>
                    <a:pt x="1879680" y="39902"/>
                  </a:lnTo>
                  <a:lnTo>
                    <a:pt x="2148206" y="39902"/>
                  </a:lnTo>
                  <a:lnTo>
                    <a:pt x="2416732" y="79805"/>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19708"/>
                  </a:lnTo>
                  <a:lnTo>
                    <a:pt x="5639041" y="119708"/>
                  </a:lnTo>
                  <a:lnTo>
                    <a:pt x="5907567" y="39902"/>
                  </a:lnTo>
                  <a:lnTo>
                    <a:pt x="6176092" y="0"/>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19708"/>
            </a:xfrm>
            <a:custGeom>
              <a:avLst/>
              <a:pathLst>
                <a:path w="6444618" h="119708">
                  <a:moveTo>
                    <a:pt x="0" y="0"/>
                  </a:moveTo>
                  <a:lnTo>
                    <a:pt x="268525" y="0"/>
                  </a:lnTo>
                  <a:lnTo>
                    <a:pt x="537051" y="0"/>
                  </a:lnTo>
                  <a:lnTo>
                    <a:pt x="805577" y="0"/>
                  </a:lnTo>
                  <a:lnTo>
                    <a:pt x="1074103" y="119708"/>
                  </a:lnTo>
                  <a:lnTo>
                    <a:pt x="1342628" y="0"/>
                  </a:lnTo>
                  <a:lnTo>
                    <a:pt x="1611154" y="0"/>
                  </a:lnTo>
                  <a:lnTo>
                    <a:pt x="1879680" y="39902"/>
                  </a:lnTo>
                  <a:lnTo>
                    <a:pt x="2148206" y="39902"/>
                  </a:lnTo>
                  <a:lnTo>
                    <a:pt x="2416732" y="79805"/>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19708"/>
                  </a:lnTo>
                  <a:lnTo>
                    <a:pt x="5639041" y="79805"/>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1875427"/>
            </a:xfrm>
            <a:custGeom>
              <a:avLst/>
              <a:pathLst>
                <a:path w="6176092" h="1875427">
                  <a:moveTo>
                    <a:pt x="0" y="1875427"/>
                  </a:moveTo>
                  <a:lnTo>
                    <a:pt x="268525" y="279319"/>
                  </a:lnTo>
                  <a:lnTo>
                    <a:pt x="537051" y="359124"/>
                  </a:lnTo>
                  <a:lnTo>
                    <a:pt x="805577" y="159610"/>
                  </a:lnTo>
                  <a:lnTo>
                    <a:pt x="1074103" y="0"/>
                  </a:lnTo>
                  <a:lnTo>
                    <a:pt x="1342628" y="39902"/>
                  </a:lnTo>
                  <a:lnTo>
                    <a:pt x="1611154" y="79805"/>
                  </a:lnTo>
                  <a:lnTo>
                    <a:pt x="1879680" y="79805"/>
                  </a:lnTo>
                  <a:lnTo>
                    <a:pt x="2148206" y="79805"/>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119708"/>
                  </a:lnTo>
                  <a:lnTo>
                    <a:pt x="5370515" y="79805"/>
                  </a:lnTo>
                  <a:lnTo>
                    <a:pt x="5639041" y="39902"/>
                  </a:lnTo>
                  <a:lnTo>
                    <a:pt x="5907567" y="0"/>
                  </a:lnTo>
                  <a:lnTo>
                    <a:pt x="6176092"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028" y="943613"/>
              <a:ext cx="261395" cy="365041"/>
            </a:xfrm>
            <a:custGeom>
              <a:avLst/>
              <a:pathLst>
                <a:path w="261395" h="365041">
                  <a:moveTo>
                    <a:pt x="261395" y="0"/>
                  </a:moveTo>
                  <a:lnTo>
                    <a:pt x="0" y="365041"/>
                  </a:lnTo>
                </a:path>
              </a:pathLst>
            </a:custGeom>
          </p:spPr>
          <p:txBody>
            <a:bodyPr/>
            <a:lstStyle/>
            <a:p/>
          </p:txBody>
        </p:sp>
        <p:sp>
          <p:nvSpPr>
            <p:cNvPr id="41" name="pl41"/>
            <p:cNvSpPr/>
            <p:nvPr/>
          </p:nvSpPr>
          <p:spPr>
            <a:xfrm>
              <a:off x="7906861" y="1222503"/>
              <a:ext cx="254561" cy="128938"/>
            </a:xfrm>
            <a:custGeom>
              <a:avLst/>
              <a:pathLst>
                <a:path w="254561" h="128938">
                  <a:moveTo>
                    <a:pt x="254561" y="0"/>
                  </a:moveTo>
                  <a:lnTo>
                    <a:pt x="0" y="128938"/>
                  </a:lnTo>
                </a:path>
              </a:pathLst>
            </a:custGeom>
          </p:spPr>
          <p:txBody>
            <a:bodyPr/>
            <a:lstStyle/>
            <a:p/>
          </p:txBody>
        </p:sp>
        <p:sp>
          <p:nvSpPr>
            <p:cNvPr id="42" name="pl42"/>
            <p:cNvSpPr/>
            <p:nvPr/>
          </p:nvSpPr>
          <p:spPr>
            <a:xfrm>
              <a:off x="7908504" y="1364301"/>
              <a:ext cx="252918" cy="93756"/>
            </a:xfrm>
            <a:custGeom>
              <a:avLst/>
              <a:pathLst>
                <a:path w="252918" h="93756">
                  <a:moveTo>
                    <a:pt x="252918" y="93756"/>
                  </a:moveTo>
                  <a:lnTo>
                    <a:pt x="0" y="0"/>
                  </a:lnTo>
                </a:path>
              </a:pathLst>
            </a:custGeom>
          </p:spPr>
          <p:txBody>
            <a:bodyPr/>
            <a:lstStyle/>
            <a:p/>
          </p:txBody>
        </p:sp>
        <p:sp>
          <p:nvSpPr>
            <p:cNvPr id="43" name="pl43"/>
            <p:cNvSpPr/>
            <p:nvPr/>
          </p:nvSpPr>
          <p:spPr>
            <a:xfrm>
              <a:off x="7900832" y="1408166"/>
              <a:ext cx="260590" cy="320146"/>
            </a:xfrm>
            <a:custGeom>
              <a:avLst/>
              <a:pathLst>
                <a:path w="260590" h="320146">
                  <a:moveTo>
                    <a:pt x="260590" y="320146"/>
                  </a:moveTo>
                  <a:lnTo>
                    <a:pt x="0" y="0"/>
                  </a:lnTo>
                </a:path>
              </a:pathLst>
            </a:custGeom>
          </p:spPr>
          <p:txBody>
            <a:bodyPr/>
            <a:lstStyle/>
            <a:p/>
          </p:txBody>
        </p:sp>
        <p:sp>
          <p:nvSpPr>
            <p:cNvPr id="44" name="pg44"/>
            <p:cNvSpPr/>
            <p:nvPr/>
          </p:nvSpPr>
          <p:spPr>
            <a:xfrm>
              <a:off x="8092843" y="8348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8756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11102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1511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8" name="pg48"/>
            <p:cNvSpPr/>
            <p:nvPr/>
          </p:nvSpPr>
          <p:spPr>
            <a:xfrm>
              <a:off x="8092843" y="13840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249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0" name="pg50"/>
            <p:cNvSpPr/>
            <p:nvPr/>
          </p:nvSpPr>
          <p:spPr>
            <a:xfrm>
              <a:off x="8092843" y="16565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6973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872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Sri Lanka,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9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01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12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02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533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246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57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26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2777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18326"/>
              <a:ext cx="249522" cy="455313"/>
            </a:xfrm>
            <a:prstGeom prst="rect">
              <a:avLst/>
            </a:prstGeom>
            <a:solidFill>
              <a:srgbClr val="1CABE2">
                <a:alpha val="100000"/>
              </a:srgbClr>
            </a:solidFill>
          </p:spPr>
          <p:txBody>
            <a:bodyPr/>
            <a:lstStyle/>
            <a:p/>
          </p:txBody>
        </p:sp>
        <p:sp>
          <p:nvSpPr>
            <p:cNvPr id="26" name="rc26"/>
            <p:cNvSpPr/>
            <p:nvPr/>
          </p:nvSpPr>
          <p:spPr>
            <a:xfrm>
              <a:off x="1573521" y="3397170"/>
              <a:ext cx="249522" cy="476469"/>
            </a:xfrm>
            <a:prstGeom prst="rect">
              <a:avLst/>
            </a:prstGeom>
            <a:solidFill>
              <a:srgbClr val="1CABE2">
                <a:alpha val="100000"/>
              </a:srgbClr>
            </a:solidFill>
          </p:spPr>
          <p:txBody>
            <a:bodyPr/>
            <a:lstStyle/>
            <a:p/>
          </p:txBody>
        </p:sp>
        <p:sp>
          <p:nvSpPr>
            <p:cNvPr id="27" name="rc27"/>
            <p:cNvSpPr/>
            <p:nvPr/>
          </p:nvSpPr>
          <p:spPr>
            <a:xfrm>
              <a:off x="1850769" y="3386267"/>
              <a:ext cx="249522" cy="487372"/>
            </a:xfrm>
            <a:prstGeom prst="rect">
              <a:avLst/>
            </a:prstGeom>
            <a:solidFill>
              <a:srgbClr val="1CABE2">
                <a:alpha val="100000"/>
              </a:srgbClr>
            </a:solidFill>
          </p:spPr>
          <p:txBody>
            <a:bodyPr/>
            <a:lstStyle/>
            <a:p/>
          </p:txBody>
        </p:sp>
        <p:sp>
          <p:nvSpPr>
            <p:cNvPr id="28" name="rc28"/>
            <p:cNvSpPr/>
            <p:nvPr/>
          </p:nvSpPr>
          <p:spPr>
            <a:xfrm>
              <a:off x="2128016" y="3384580"/>
              <a:ext cx="249522" cy="489059"/>
            </a:xfrm>
            <a:prstGeom prst="rect">
              <a:avLst/>
            </a:prstGeom>
            <a:solidFill>
              <a:srgbClr val="1CABE2">
                <a:alpha val="100000"/>
              </a:srgbClr>
            </a:solidFill>
          </p:spPr>
          <p:txBody>
            <a:bodyPr/>
            <a:lstStyle/>
            <a:p/>
          </p:txBody>
        </p:sp>
        <p:sp>
          <p:nvSpPr>
            <p:cNvPr id="29" name="rc29"/>
            <p:cNvSpPr/>
            <p:nvPr/>
          </p:nvSpPr>
          <p:spPr>
            <a:xfrm>
              <a:off x="2405264" y="2906423"/>
              <a:ext cx="249522" cy="967216"/>
            </a:xfrm>
            <a:prstGeom prst="rect">
              <a:avLst/>
            </a:prstGeom>
            <a:solidFill>
              <a:srgbClr val="1CABE2">
                <a:alpha val="100000"/>
              </a:srgbClr>
            </a:solidFill>
          </p:spPr>
          <p:txBody>
            <a:bodyPr/>
            <a:lstStyle/>
            <a:p/>
          </p:txBody>
        </p:sp>
        <p:sp>
          <p:nvSpPr>
            <p:cNvPr id="30" name="rc30"/>
            <p:cNvSpPr/>
            <p:nvPr/>
          </p:nvSpPr>
          <p:spPr>
            <a:xfrm>
              <a:off x="2682512" y="3387436"/>
              <a:ext cx="249522" cy="486204"/>
            </a:xfrm>
            <a:prstGeom prst="rect">
              <a:avLst/>
            </a:prstGeom>
            <a:solidFill>
              <a:srgbClr val="1CABE2">
                <a:alpha val="100000"/>
              </a:srgbClr>
            </a:solidFill>
          </p:spPr>
          <p:txBody>
            <a:bodyPr/>
            <a:lstStyle/>
            <a:p/>
          </p:txBody>
        </p:sp>
        <p:sp>
          <p:nvSpPr>
            <p:cNvPr id="31" name="rc31"/>
            <p:cNvSpPr/>
            <p:nvPr/>
          </p:nvSpPr>
          <p:spPr>
            <a:xfrm>
              <a:off x="2959759" y="3380297"/>
              <a:ext cx="249522" cy="493342"/>
            </a:xfrm>
            <a:prstGeom prst="rect">
              <a:avLst/>
            </a:prstGeom>
            <a:solidFill>
              <a:srgbClr val="1CABE2">
                <a:alpha val="100000"/>
              </a:srgbClr>
            </a:solidFill>
          </p:spPr>
          <p:txBody>
            <a:bodyPr/>
            <a:lstStyle/>
            <a:p/>
          </p:txBody>
        </p:sp>
        <p:sp>
          <p:nvSpPr>
            <p:cNvPr id="32" name="rc32"/>
            <p:cNvSpPr/>
            <p:nvPr/>
          </p:nvSpPr>
          <p:spPr>
            <a:xfrm>
              <a:off x="3237007" y="3377831"/>
              <a:ext cx="249522" cy="495808"/>
            </a:xfrm>
            <a:prstGeom prst="rect">
              <a:avLst/>
            </a:prstGeom>
            <a:solidFill>
              <a:srgbClr val="1CABE2">
                <a:alpha val="100000"/>
              </a:srgbClr>
            </a:solidFill>
          </p:spPr>
          <p:txBody>
            <a:bodyPr/>
            <a:lstStyle/>
            <a:p/>
          </p:txBody>
        </p:sp>
        <p:sp>
          <p:nvSpPr>
            <p:cNvPr id="33" name="rc33"/>
            <p:cNvSpPr/>
            <p:nvPr/>
          </p:nvSpPr>
          <p:spPr>
            <a:xfrm>
              <a:off x="3514255" y="3390421"/>
              <a:ext cx="249522" cy="483218"/>
            </a:xfrm>
            <a:prstGeom prst="rect">
              <a:avLst/>
            </a:prstGeom>
            <a:solidFill>
              <a:srgbClr val="1CABE2">
                <a:alpha val="100000"/>
              </a:srgbClr>
            </a:solidFill>
          </p:spPr>
          <p:txBody>
            <a:bodyPr/>
            <a:lstStyle/>
            <a:p/>
          </p:txBody>
        </p:sp>
        <p:sp>
          <p:nvSpPr>
            <p:cNvPr id="34" name="rc34"/>
            <p:cNvSpPr/>
            <p:nvPr/>
          </p:nvSpPr>
          <p:spPr>
            <a:xfrm>
              <a:off x="3791502" y="2465387"/>
              <a:ext cx="249522" cy="1408252"/>
            </a:xfrm>
            <a:prstGeom prst="rect">
              <a:avLst/>
            </a:prstGeom>
            <a:solidFill>
              <a:srgbClr val="1CABE2">
                <a:alpha val="100000"/>
              </a:srgbClr>
            </a:solidFill>
          </p:spPr>
          <p:txBody>
            <a:bodyPr/>
            <a:lstStyle/>
            <a:p/>
          </p:txBody>
        </p:sp>
        <p:sp>
          <p:nvSpPr>
            <p:cNvPr id="35" name="rc35"/>
            <p:cNvSpPr/>
            <p:nvPr/>
          </p:nvSpPr>
          <p:spPr>
            <a:xfrm>
              <a:off x="4068750" y="3412615"/>
              <a:ext cx="249522" cy="461024"/>
            </a:xfrm>
            <a:prstGeom prst="rect">
              <a:avLst/>
            </a:prstGeom>
            <a:solidFill>
              <a:srgbClr val="1CABE2">
                <a:alpha val="100000"/>
              </a:srgbClr>
            </a:solidFill>
          </p:spPr>
          <p:txBody>
            <a:bodyPr/>
            <a:lstStyle/>
            <a:p/>
          </p:txBody>
        </p:sp>
        <p:sp>
          <p:nvSpPr>
            <p:cNvPr id="36" name="rc36"/>
            <p:cNvSpPr/>
            <p:nvPr/>
          </p:nvSpPr>
          <p:spPr>
            <a:xfrm>
              <a:off x="4345998" y="3411188"/>
              <a:ext cx="249522" cy="462451"/>
            </a:xfrm>
            <a:prstGeom prst="rect">
              <a:avLst/>
            </a:prstGeom>
            <a:solidFill>
              <a:srgbClr val="1CABE2">
                <a:alpha val="100000"/>
              </a:srgbClr>
            </a:solidFill>
          </p:spPr>
          <p:txBody>
            <a:bodyPr/>
            <a:lstStyle/>
            <a:p/>
          </p:txBody>
        </p:sp>
        <p:sp>
          <p:nvSpPr>
            <p:cNvPr id="37" name="rc37"/>
            <p:cNvSpPr/>
            <p:nvPr/>
          </p:nvSpPr>
          <p:spPr>
            <a:xfrm>
              <a:off x="4623245" y="3405866"/>
              <a:ext cx="249522" cy="467773"/>
            </a:xfrm>
            <a:prstGeom prst="rect">
              <a:avLst/>
            </a:prstGeom>
            <a:solidFill>
              <a:srgbClr val="1CABE2">
                <a:alpha val="100000"/>
              </a:srgbClr>
            </a:solidFill>
          </p:spPr>
          <p:txBody>
            <a:bodyPr/>
            <a:lstStyle/>
            <a:p/>
          </p:txBody>
        </p:sp>
        <p:sp>
          <p:nvSpPr>
            <p:cNvPr id="38" name="rc38"/>
            <p:cNvSpPr/>
            <p:nvPr/>
          </p:nvSpPr>
          <p:spPr>
            <a:xfrm>
              <a:off x="4900493" y="3404828"/>
              <a:ext cx="249522" cy="468811"/>
            </a:xfrm>
            <a:prstGeom prst="rect">
              <a:avLst/>
            </a:prstGeom>
            <a:solidFill>
              <a:srgbClr val="1CABE2">
                <a:alpha val="100000"/>
              </a:srgbClr>
            </a:solidFill>
          </p:spPr>
          <p:txBody>
            <a:bodyPr/>
            <a:lstStyle/>
            <a:p/>
          </p:txBody>
        </p:sp>
        <p:sp>
          <p:nvSpPr>
            <p:cNvPr id="39" name="rc39"/>
            <p:cNvSpPr/>
            <p:nvPr/>
          </p:nvSpPr>
          <p:spPr>
            <a:xfrm>
              <a:off x="5177741" y="3414692"/>
              <a:ext cx="249522" cy="458947"/>
            </a:xfrm>
            <a:prstGeom prst="rect">
              <a:avLst/>
            </a:prstGeom>
            <a:solidFill>
              <a:srgbClr val="1CABE2">
                <a:alpha val="100000"/>
              </a:srgbClr>
            </a:solidFill>
          </p:spPr>
          <p:txBody>
            <a:bodyPr/>
            <a:lstStyle/>
            <a:p/>
          </p:txBody>
        </p:sp>
        <p:sp>
          <p:nvSpPr>
            <p:cNvPr id="40" name="rc40"/>
            <p:cNvSpPr/>
            <p:nvPr/>
          </p:nvSpPr>
          <p:spPr>
            <a:xfrm>
              <a:off x="5454988" y="3424556"/>
              <a:ext cx="249522" cy="449083"/>
            </a:xfrm>
            <a:prstGeom prst="rect">
              <a:avLst/>
            </a:prstGeom>
            <a:solidFill>
              <a:srgbClr val="1CABE2">
                <a:alpha val="100000"/>
              </a:srgbClr>
            </a:solidFill>
          </p:spPr>
          <p:txBody>
            <a:bodyPr/>
            <a:lstStyle/>
            <a:p/>
          </p:txBody>
        </p:sp>
        <p:sp>
          <p:nvSpPr>
            <p:cNvPr id="41" name="rc41"/>
            <p:cNvSpPr/>
            <p:nvPr/>
          </p:nvSpPr>
          <p:spPr>
            <a:xfrm>
              <a:off x="5732236" y="3431176"/>
              <a:ext cx="249522" cy="442463"/>
            </a:xfrm>
            <a:prstGeom prst="rect">
              <a:avLst/>
            </a:prstGeom>
            <a:solidFill>
              <a:srgbClr val="1CABE2">
                <a:alpha val="100000"/>
              </a:srgbClr>
            </a:solidFill>
          </p:spPr>
          <p:txBody>
            <a:bodyPr/>
            <a:lstStyle/>
            <a:p/>
          </p:txBody>
        </p:sp>
        <p:sp>
          <p:nvSpPr>
            <p:cNvPr id="42" name="rc42"/>
            <p:cNvSpPr/>
            <p:nvPr/>
          </p:nvSpPr>
          <p:spPr>
            <a:xfrm>
              <a:off x="6009484" y="3435459"/>
              <a:ext cx="249522" cy="438180"/>
            </a:xfrm>
            <a:prstGeom prst="rect">
              <a:avLst/>
            </a:prstGeom>
            <a:solidFill>
              <a:srgbClr val="1CABE2">
                <a:alpha val="100000"/>
              </a:srgbClr>
            </a:solidFill>
          </p:spPr>
          <p:txBody>
            <a:bodyPr/>
            <a:lstStyle/>
            <a:p/>
          </p:txBody>
        </p:sp>
        <p:sp>
          <p:nvSpPr>
            <p:cNvPr id="43" name="rc43"/>
            <p:cNvSpPr/>
            <p:nvPr/>
          </p:nvSpPr>
          <p:spPr>
            <a:xfrm>
              <a:off x="6286731" y="3438444"/>
              <a:ext cx="249522" cy="435195"/>
            </a:xfrm>
            <a:prstGeom prst="rect">
              <a:avLst/>
            </a:prstGeom>
            <a:solidFill>
              <a:srgbClr val="1CABE2">
                <a:alpha val="100000"/>
              </a:srgbClr>
            </a:solidFill>
          </p:spPr>
          <p:txBody>
            <a:bodyPr/>
            <a:lstStyle/>
            <a:p/>
          </p:txBody>
        </p:sp>
        <p:sp>
          <p:nvSpPr>
            <p:cNvPr id="44" name="rc44"/>
            <p:cNvSpPr/>
            <p:nvPr/>
          </p:nvSpPr>
          <p:spPr>
            <a:xfrm>
              <a:off x="6563979" y="3441949"/>
              <a:ext cx="249522" cy="431691"/>
            </a:xfrm>
            <a:prstGeom prst="rect">
              <a:avLst/>
            </a:prstGeom>
            <a:solidFill>
              <a:srgbClr val="1CABE2">
                <a:alpha val="100000"/>
              </a:srgbClr>
            </a:solidFill>
          </p:spPr>
          <p:txBody>
            <a:bodyPr/>
            <a:lstStyle/>
            <a:p/>
          </p:txBody>
        </p:sp>
        <p:sp>
          <p:nvSpPr>
            <p:cNvPr id="45" name="rc45"/>
            <p:cNvSpPr/>
            <p:nvPr/>
          </p:nvSpPr>
          <p:spPr>
            <a:xfrm>
              <a:off x="6841227" y="2162710"/>
              <a:ext cx="249522" cy="1710929"/>
            </a:xfrm>
            <a:prstGeom prst="rect">
              <a:avLst/>
            </a:prstGeom>
            <a:solidFill>
              <a:srgbClr val="1CABE2">
                <a:alpha val="100000"/>
              </a:srgbClr>
            </a:solidFill>
          </p:spPr>
          <p:txBody>
            <a:bodyPr/>
            <a:lstStyle/>
            <a:p/>
          </p:txBody>
        </p:sp>
        <p:sp>
          <p:nvSpPr>
            <p:cNvPr id="46" name="rc46"/>
            <p:cNvSpPr/>
            <p:nvPr/>
          </p:nvSpPr>
          <p:spPr>
            <a:xfrm>
              <a:off x="7118474" y="2176079"/>
              <a:ext cx="249522" cy="1697560"/>
            </a:xfrm>
            <a:prstGeom prst="rect">
              <a:avLst/>
            </a:prstGeom>
            <a:solidFill>
              <a:srgbClr val="1CABE2">
                <a:alpha val="100000"/>
              </a:srgbClr>
            </a:solidFill>
          </p:spPr>
          <p:txBody>
            <a:bodyPr/>
            <a:lstStyle/>
            <a:p/>
          </p:txBody>
        </p:sp>
        <p:sp>
          <p:nvSpPr>
            <p:cNvPr id="47" name="rc47"/>
            <p:cNvSpPr/>
            <p:nvPr/>
          </p:nvSpPr>
          <p:spPr>
            <a:xfrm>
              <a:off x="7395722" y="3031024"/>
              <a:ext cx="249522" cy="842615"/>
            </a:xfrm>
            <a:prstGeom prst="rect">
              <a:avLst/>
            </a:prstGeom>
            <a:solidFill>
              <a:srgbClr val="1CABE2">
                <a:alpha val="100000"/>
              </a:srgbClr>
            </a:solidFill>
          </p:spPr>
          <p:txBody>
            <a:bodyPr/>
            <a:lstStyle/>
            <a:p/>
          </p:txBody>
        </p:sp>
        <p:sp>
          <p:nvSpPr>
            <p:cNvPr id="48" name="rc48"/>
            <p:cNvSpPr/>
            <p:nvPr/>
          </p:nvSpPr>
          <p:spPr>
            <a:xfrm>
              <a:off x="7672970" y="3454798"/>
              <a:ext cx="249522" cy="418841"/>
            </a:xfrm>
            <a:prstGeom prst="rect">
              <a:avLst/>
            </a:prstGeom>
            <a:solidFill>
              <a:srgbClr val="1CABE2">
                <a:alpha val="100000"/>
              </a:srgbClr>
            </a:solidFill>
          </p:spPr>
          <p:txBody>
            <a:bodyPr/>
            <a:lstStyle/>
            <a:p/>
          </p:txBody>
        </p:sp>
        <p:sp>
          <p:nvSpPr>
            <p:cNvPr id="49" name="rc49"/>
            <p:cNvSpPr/>
            <p:nvPr/>
          </p:nvSpPr>
          <p:spPr>
            <a:xfrm>
              <a:off x="7950217" y="3045431"/>
              <a:ext cx="249522" cy="828208"/>
            </a:xfrm>
            <a:prstGeom prst="rect">
              <a:avLst/>
            </a:prstGeom>
            <a:solidFill>
              <a:srgbClr val="1CABE2">
                <a:alpha val="100000"/>
              </a:srgbClr>
            </a:solidFill>
          </p:spPr>
          <p:txBody>
            <a:bodyPr/>
            <a:lstStyle/>
            <a:p/>
          </p:txBody>
        </p:sp>
        <p:sp>
          <p:nvSpPr>
            <p:cNvPr id="50" name="rc50"/>
            <p:cNvSpPr/>
            <p:nvPr/>
          </p:nvSpPr>
          <p:spPr>
            <a:xfrm>
              <a:off x="1296273" y="3418326"/>
              <a:ext cx="249522" cy="0"/>
            </a:xfrm>
            <a:prstGeom prst="rect">
              <a:avLst/>
            </a:prstGeom>
            <a:solidFill>
              <a:srgbClr val="B3B3B3">
                <a:alpha val="100000"/>
              </a:srgbClr>
            </a:solidFill>
          </p:spPr>
          <p:txBody>
            <a:bodyPr/>
            <a:lstStyle/>
            <a:p/>
          </p:txBody>
        </p:sp>
        <p:sp>
          <p:nvSpPr>
            <p:cNvPr id="51" name="rc51"/>
            <p:cNvSpPr/>
            <p:nvPr/>
          </p:nvSpPr>
          <p:spPr>
            <a:xfrm>
              <a:off x="1573521" y="2920700"/>
              <a:ext cx="249522" cy="476469"/>
            </a:xfrm>
            <a:prstGeom prst="rect">
              <a:avLst/>
            </a:prstGeom>
            <a:solidFill>
              <a:srgbClr val="B3B3B3">
                <a:alpha val="100000"/>
              </a:srgbClr>
            </a:solidFill>
          </p:spPr>
          <p:txBody>
            <a:bodyPr/>
            <a:lstStyle/>
            <a:p/>
          </p:txBody>
        </p:sp>
        <p:sp>
          <p:nvSpPr>
            <p:cNvPr id="52" name="rc52"/>
            <p:cNvSpPr/>
            <p:nvPr/>
          </p:nvSpPr>
          <p:spPr>
            <a:xfrm>
              <a:off x="1850769" y="2898895"/>
              <a:ext cx="249522" cy="487372"/>
            </a:xfrm>
            <a:prstGeom prst="rect">
              <a:avLst/>
            </a:prstGeom>
            <a:solidFill>
              <a:srgbClr val="B3B3B3">
                <a:alpha val="100000"/>
              </a:srgbClr>
            </a:solidFill>
          </p:spPr>
          <p:txBody>
            <a:bodyPr/>
            <a:lstStyle/>
            <a:p/>
          </p:txBody>
        </p:sp>
        <p:sp>
          <p:nvSpPr>
            <p:cNvPr id="53" name="rc53"/>
            <p:cNvSpPr/>
            <p:nvPr/>
          </p:nvSpPr>
          <p:spPr>
            <a:xfrm>
              <a:off x="2128016" y="3384580"/>
              <a:ext cx="249522" cy="0"/>
            </a:xfrm>
            <a:prstGeom prst="rect">
              <a:avLst/>
            </a:prstGeom>
            <a:solidFill>
              <a:srgbClr val="B3B3B3">
                <a:alpha val="100000"/>
              </a:srgbClr>
            </a:solidFill>
          </p:spPr>
          <p:txBody>
            <a:bodyPr/>
            <a:lstStyle/>
            <a:p/>
          </p:txBody>
        </p:sp>
        <p:sp>
          <p:nvSpPr>
            <p:cNvPr id="54" name="rc54"/>
            <p:cNvSpPr/>
            <p:nvPr/>
          </p:nvSpPr>
          <p:spPr>
            <a:xfrm>
              <a:off x="2405264" y="2422945"/>
              <a:ext cx="249522" cy="483478"/>
            </a:xfrm>
            <a:prstGeom prst="rect">
              <a:avLst/>
            </a:prstGeom>
            <a:solidFill>
              <a:srgbClr val="B3B3B3">
                <a:alpha val="100000"/>
              </a:srgbClr>
            </a:solidFill>
          </p:spPr>
          <p:txBody>
            <a:bodyPr/>
            <a:lstStyle/>
            <a:p/>
          </p:txBody>
        </p:sp>
        <p:sp>
          <p:nvSpPr>
            <p:cNvPr id="55" name="rc55"/>
            <p:cNvSpPr/>
            <p:nvPr/>
          </p:nvSpPr>
          <p:spPr>
            <a:xfrm>
              <a:off x="2682512" y="3387436"/>
              <a:ext cx="249522" cy="0"/>
            </a:xfrm>
            <a:prstGeom prst="rect">
              <a:avLst/>
            </a:prstGeom>
            <a:solidFill>
              <a:srgbClr val="B3B3B3">
                <a:alpha val="100000"/>
              </a:srgbClr>
            </a:solidFill>
          </p:spPr>
          <p:txBody>
            <a:bodyPr/>
            <a:lstStyle/>
            <a:p/>
          </p:txBody>
        </p:sp>
        <p:sp>
          <p:nvSpPr>
            <p:cNvPr id="56" name="rc56"/>
            <p:cNvSpPr/>
            <p:nvPr/>
          </p:nvSpPr>
          <p:spPr>
            <a:xfrm>
              <a:off x="2959759" y="2887084"/>
              <a:ext cx="249522" cy="493212"/>
            </a:xfrm>
            <a:prstGeom prst="rect">
              <a:avLst/>
            </a:prstGeom>
            <a:solidFill>
              <a:srgbClr val="B3B3B3">
                <a:alpha val="100000"/>
              </a:srgbClr>
            </a:solidFill>
          </p:spPr>
          <p:txBody>
            <a:bodyPr/>
            <a:lstStyle/>
            <a:p/>
          </p:txBody>
        </p:sp>
        <p:sp>
          <p:nvSpPr>
            <p:cNvPr id="57" name="rc57"/>
            <p:cNvSpPr/>
            <p:nvPr/>
          </p:nvSpPr>
          <p:spPr>
            <a:xfrm>
              <a:off x="3237007" y="2882152"/>
              <a:ext cx="249522" cy="495678"/>
            </a:xfrm>
            <a:prstGeom prst="rect">
              <a:avLst/>
            </a:prstGeom>
            <a:solidFill>
              <a:srgbClr val="B3B3B3">
                <a:alpha val="100000"/>
              </a:srgbClr>
            </a:solidFill>
          </p:spPr>
          <p:txBody>
            <a:bodyPr/>
            <a:lstStyle/>
            <a:p/>
          </p:txBody>
        </p:sp>
        <p:sp>
          <p:nvSpPr>
            <p:cNvPr id="58" name="rc58"/>
            <p:cNvSpPr/>
            <p:nvPr/>
          </p:nvSpPr>
          <p:spPr>
            <a:xfrm>
              <a:off x="3514255" y="2907202"/>
              <a:ext cx="249522" cy="483218"/>
            </a:xfrm>
            <a:prstGeom prst="rect">
              <a:avLst/>
            </a:prstGeom>
            <a:solidFill>
              <a:srgbClr val="B3B3B3">
                <a:alpha val="100000"/>
              </a:srgbClr>
            </a:solidFill>
          </p:spPr>
          <p:txBody>
            <a:bodyPr/>
            <a:lstStyle/>
            <a:p/>
          </p:txBody>
        </p:sp>
        <p:sp>
          <p:nvSpPr>
            <p:cNvPr id="59" name="rc59"/>
            <p:cNvSpPr/>
            <p:nvPr/>
          </p:nvSpPr>
          <p:spPr>
            <a:xfrm>
              <a:off x="3791502" y="2465387"/>
              <a:ext cx="249522" cy="0"/>
            </a:xfrm>
            <a:prstGeom prst="rect">
              <a:avLst/>
            </a:prstGeom>
            <a:solidFill>
              <a:srgbClr val="B3B3B3">
                <a:alpha val="100000"/>
              </a:srgbClr>
            </a:solidFill>
          </p:spPr>
          <p:txBody>
            <a:bodyPr/>
            <a:lstStyle/>
            <a:p/>
          </p:txBody>
        </p:sp>
        <p:sp>
          <p:nvSpPr>
            <p:cNvPr id="60" name="rc60"/>
            <p:cNvSpPr/>
            <p:nvPr/>
          </p:nvSpPr>
          <p:spPr>
            <a:xfrm>
              <a:off x="4068750" y="3412615"/>
              <a:ext cx="249522" cy="0"/>
            </a:xfrm>
            <a:prstGeom prst="rect">
              <a:avLst/>
            </a:prstGeom>
            <a:solidFill>
              <a:srgbClr val="B3B3B3">
                <a:alpha val="100000"/>
              </a:srgbClr>
            </a:solidFill>
          </p:spPr>
          <p:txBody>
            <a:bodyPr/>
            <a:lstStyle/>
            <a:p/>
          </p:txBody>
        </p:sp>
        <p:sp>
          <p:nvSpPr>
            <p:cNvPr id="61" name="rc61"/>
            <p:cNvSpPr/>
            <p:nvPr/>
          </p:nvSpPr>
          <p:spPr>
            <a:xfrm>
              <a:off x="4345998" y="3411188"/>
              <a:ext cx="249522" cy="0"/>
            </a:xfrm>
            <a:prstGeom prst="rect">
              <a:avLst/>
            </a:prstGeom>
            <a:solidFill>
              <a:srgbClr val="B3B3B3">
                <a:alpha val="100000"/>
              </a:srgbClr>
            </a:solidFill>
          </p:spPr>
          <p:txBody>
            <a:bodyPr/>
            <a:lstStyle/>
            <a:p/>
          </p:txBody>
        </p:sp>
        <p:sp>
          <p:nvSpPr>
            <p:cNvPr id="62" name="rc62"/>
            <p:cNvSpPr/>
            <p:nvPr/>
          </p:nvSpPr>
          <p:spPr>
            <a:xfrm>
              <a:off x="4623245" y="3405866"/>
              <a:ext cx="249522" cy="0"/>
            </a:xfrm>
            <a:prstGeom prst="rect">
              <a:avLst/>
            </a:prstGeom>
            <a:solidFill>
              <a:srgbClr val="B3B3B3">
                <a:alpha val="100000"/>
              </a:srgbClr>
            </a:solidFill>
          </p:spPr>
          <p:txBody>
            <a:bodyPr/>
            <a:lstStyle/>
            <a:p/>
          </p:txBody>
        </p:sp>
        <p:sp>
          <p:nvSpPr>
            <p:cNvPr id="63" name="rc63"/>
            <p:cNvSpPr/>
            <p:nvPr/>
          </p:nvSpPr>
          <p:spPr>
            <a:xfrm>
              <a:off x="4900493" y="3404828"/>
              <a:ext cx="249522" cy="0"/>
            </a:xfrm>
            <a:prstGeom prst="rect">
              <a:avLst/>
            </a:prstGeom>
            <a:solidFill>
              <a:srgbClr val="B3B3B3">
                <a:alpha val="100000"/>
              </a:srgbClr>
            </a:solidFill>
          </p:spPr>
          <p:txBody>
            <a:bodyPr/>
            <a:lstStyle/>
            <a:p/>
          </p:txBody>
        </p:sp>
        <p:sp>
          <p:nvSpPr>
            <p:cNvPr id="64" name="rc64"/>
            <p:cNvSpPr/>
            <p:nvPr/>
          </p:nvSpPr>
          <p:spPr>
            <a:xfrm>
              <a:off x="5177741" y="3414692"/>
              <a:ext cx="249522" cy="0"/>
            </a:xfrm>
            <a:prstGeom prst="rect">
              <a:avLst/>
            </a:prstGeom>
            <a:solidFill>
              <a:srgbClr val="B3B3B3">
                <a:alpha val="100000"/>
              </a:srgbClr>
            </a:solidFill>
          </p:spPr>
          <p:txBody>
            <a:bodyPr/>
            <a:lstStyle/>
            <a:p/>
          </p:txBody>
        </p:sp>
        <p:sp>
          <p:nvSpPr>
            <p:cNvPr id="65" name="rc65"/>
            <p:cNvSpPr/>
            <p:nvPr/>
          </p:nvSpPr>
          <p:spPr>
            <a:xfrm>
              <a:off x="5454988" y="3424556"/>
              <a:ext cx="249522" cy="0"/>
            </a:xfrm>
            <a:prstGeom prst="rect">
              <a:avLst/>
            </a:prstGeom>
            <a:solidFill>
              <a:srgbClr val="B3B3B3">
                <a:alpha val="100000"/>
              </a:srgbClr>
            </a:solidFill>
          </p:spPr>
          <p:txBody>
            <a:bodyPr/>
            <a:lstStyle/>
            <a:p/>
          </p:txBody>
        </p:sp>
        <p:sp>
          <p:nvSpPr>
            <p:cNvPr id="66" name="rc66"/>
            <p:cNvSpPr/>
            <p:nvPr/>
          </p:nvSpPr>
          <p:spPr>
            <a:xfrm>
              <a:off x="5732236" y="3431176"/>
              <a:ext cx="249522" cy="0"/>
            </a:xfrm>
            <a:prstGeom prst="rect">
              <a:avLst/>
            </a:prstGeom>
            <a:solidFill>
              <a:srgbClr val="B3B3B3">
                <a:alpha val="100000"/>
              </a:srgbClr>
            </a:solidFill>
          </p:spPr>
          <p:txBody>
            <a:bodyPr/>
            <a:lstStyle/>
            <a:p/>
          </p:txBody>
        </p:sp>
        <p:sp>
          <p:nvSpPr>
            <p:cNvPr id="67" name="rc67"/>
            <p:cNvSpPr/>
            <p:nvPr/>
          </p:nvSpPr>
          <p:spPr>
            <a:xfrm>
              <a:off x="6009484" y="3435459"/>
              <a:ext cx="249522" cy="0"/>
            </a:xfrm>
            <a:prstGeom prst="rect">
              <a:avLst/>
            </a:prstGeom>
            <a:solidFill>
              <a:srgbClr val="B3B3B3">
                <a:alpha val="100000"/>
              </a:srgbClr>
            </a:solidFill>
          </p:spPr>
          <p:txBody>
            <a:bodyPr/>
            <a:lstStyle/>
            <a:p/>
          </p:txBody>
        </p:sp>
        <p:sp>
          <p:nvSpPr>
            <p:cNvPr id="68" name="rc68"/>
            <p:cNvSpPr/>
            <p:nvPr/>
          </p:nvSpPr>
          <p:spPr>
            <a:xfrm>
              <a:off x="6286731" y="3438444"/>
              <a:ext cx="249522" cy="0"/>
            </a:xfrm>
            <a:prstGeom prst="rect">
              <a:avLst/>
            </a:prstGeom>
            <a:solidFill>
              <a:srgbClr val="B3B3B3">
                <a:alpha val="100000"/>
              </a:srgbClr>
            </a:solidFill>
          </p:spPr>
          <p:txBody>
            <a:bodyPr/>
            <a:lstStyle/>
            <a:p/>
          </p:txBody>
        </p:sp>
        <p:sp>
          <p:nvSpPr>
            <p:cNvPr id="69" name="rc69"/>
            <p:cNvSpPr/>
            <p:nvPr/>
          </p:nvSpPr>
          <p:spPr>
            <a:xfrm>
              <a:off x="6563979" y="3441949"/>
              <a:ext cx="249522" cy="0"/>
            </a:xfrm>
            <a:prstGeom prst="rect">
              <a:avLst/>
            </a:prstGeom>
            <a:solidFill>
              <a:srgbClr val="B3B3B3">
                <a:alpha val="100000"/>
              </a:srgbClr>
            </a:solidFill>
          </p:spPr>
          <p:txBody>
            <a:bodyPr/>
            <a:lstStyle/>
            <a:p/>
          </p:txBody>
        </p:sp>
        <p:sp>
          <p:nvSpPr>
            <p:cNvPr id="70" name="rc70"/>
            <p:cNvSpPr/>
            <p:nvPr/>
          </p:nvSpPr>
          <p:spPr>
            <a:xfrm>
              <a:off x="6841227" y="2162710"/>
              <a:ext cx="249522" cy="0"/>
            </a:xfrm>
            <a:prstGeom prst="rect">
              <a:avLst/>
            </a:prstGeom>
            <a:solidFill>
              <a:srgbClr val="B3B3B3">
                <a:alpha val="100000"/>
              </a:srgbClr>
            </a:solidFill>
          </p:spPr>
          <p:txBody>
            <a:bodyPr/>
            <a:lstStyle/>
            <a:p/>
          </p:txBody>
        </p:sp>
        <p:sp>
          <p:nvSpPr>
            <p:cNvPr id="71" name="rc71"/>
            <p:cNvSpPr/>
            <p:nvPr/>
          </p:nvSpPr>
          <p:spPr>
            <a:xfrm>
              <a:off x="7118474" y="2176079"/>
              <a:ext cx="249522" cy="0"/>
            </a:xfrm>
            <a:prstGeom prst="rect">
              <a:avLst/>
            </a:prstGeom>
            <a:solidFill>
              <a:srgbClr val="B3B3B3">
                <a:alpha val="100000"/>
              </a:srgbClr>
            </a:solidFill>
          </p:spPr>
          <p:txBody>
            <a:bodyPr/>
            <a:lstStyle/>
            <a:p/>
          </p:txBody>
        </p:sp>
        <p:sp>
          <p:nvSpPr>
            <p:cNvPr id="72" name="rc72"/>
            <p:cNvSpPr/>
            <p:nvPr/>
          </p:nvSpPr>
          <p:spPr>
            <a:xfrm>
              <a:off x="7395722" y="3031024"/>
              <a:ext cx="249522" cy="0"/>
            </a:xfrm>
            <a:prstGeom prst="rect">
              <a:avLst/>
            </a:prstGeom>
            <a:solidFill>
              <a:srgbClr val="B3B3B3">
                <a:alpha val="100000"/>
              </a:srgbClr>
            </a:solidFill>
          </p:spPr>
          <p:txBody>
            <a:bodyPr/>
            <a:lstStyle/>
            <a:p/>
          </p:txBody>
        </p:sp>
        <p:sp>
          <p:nvSpPr>
            <p:cNvPr id="73" name="rc73"/>
            <p:cNvSpPr/>
            <p:nvPr/>
          </p:nvSpPr>
          <p:spPr>
            <a:xfrm>
              <a:off x="7672970" y="3454798"/>
              <a:ext cx="249522" cy="0"/>
            </a:xfrm>
            <a:prstGeom prst="rect">
              <a:avLst/>
            </a:prstGeom>
            <a:solidFill>
              <a:srgbClr val="B3B3B3">
                <a:alpha val="100000"/>
              </a:srgbClr>
            </a:solidFill>
          </p:spPr>
          <p:txBody>
            <a:bodyPr/>
            <a:lstStyle/>
            <a:p/>
          </p:txBody>
        </p:sp>
        <p:sp>
          <p:nvSpPr>
            <p:cNvPr id="74" name="rc74"/>
            <p:cNvSpPr/>
            <p:nvPr/>
          </p:nvSpPr>
          <p:spPr>
            <a:xfrm>
              <a:off x="7950217" y="2631262"/>
              <a:ext cx="249522" cy="414169"/>
            </a:xfrm>
            <a:prstGeom prst="rect">
              <a:avLst/>
            </a:prstGeom>
            <a:solidFill>
              <a:srgbClr val="B3B3B3">
                <a:alpha val="100000"/>
              </a:srgbClr>
            </a:solidFill>
          </p:spPr>
          <p:txBody>
            <a:bodyPr/>
            <a:lstStyle/>
            <a:p/>
          </p:txBody>
        </p:sp>
        <p:sp>
          <p:nvSpPr>
            <p:cNvPr id="75" name="pl75"/>
            <p:cNvSpPr/>
            <p:nvPr/>
          </p:nvSpPr>
          <p:spPr>
            <a:xfrm>
              <a:off x="1421035" y="1050606"/>
              <a:ext cx="6653943" cy="85546"/>
            </a:xfrm>
            <a:custGeom>
              <a:avLst/>
              <a:pathLst>
                <a:path w="6653943" h="85546">
                  <a:moveTo>
                    <a:pt x="0" y="0"/>
                  </a:moveTo>
                  <a:lnTo>
                    <a:pt x="277247" y="0"/>
                  </a:lnTo>
                  <a:lnTo>
                    <a:pt x="554495" y="0"/>
                  </a:lnTo>
                  <a:lnTo>
                    <a:pt x="831742" y="0"/>
                  </a:lnTo>
                  <a:lnTo>
                    <a:pt x="1108990" y="28515"/>
                  </a:lnTo>
                  <a:lnTo>
                    <a:pt x="1386238" y="0"/>
                  </a:lnTo>
                  <a:lnTo>
                    <a:pt x="1663485" y="0"/>
                  </a:lnTo>
                  <a:lnTo>
                    <a:pt x="1940733" y="0"/>
                  </a:lnTo>
                  <a:lnTo>
                    <a:pt x="2217981" y="0"/>
                  </a:lnTo>
                  <a:lnTo>
                    <a:pt x="2495228" y="5703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85546"/>
                  </a:lnTo>
                  <a:lnTo>
                    <a:pt x="5822200" y="85546"/>
                  </a:lnTo>
                  <a:lnTo>
                    <a:pt x="6099448" y="28515"/>
                  </a:lnTo>
                  <a:lnTo>
                    <a:pt x="6376696" y="0"/>
                  </a:lnTo>
                  <a:lnTo>
                    <a:pt x="6653943" y="28515"/>
                  </a:lnTo>
                </a:path>
              </a:pathLst>
            </a:custGeom>
            <a:ln w="27101" cap="flat">
              <a:solidFill>
                <a:srgbClr val="0058AB">
                  <a:alpha val="50196"/>
                </a:srgbClr>
              </a:solidFill>
              <a:prstDash val="solid"/>
              <a:round/>
            </a:ln>
          </p:spPr>
          <p:txBody>
            <a:bodyPr/>
            <a:lstStyle/>
            <a:p/>
          </p:txBody>
        </p:sp>
        <p:sp>
          <p:nvSpPr>
            <p:cNvPr id="76" name="pl76"/>
            <p:cNvSpPr/>
            <p:nvPr/>
          </p:nvSpPr>
          <p:spPr>
            <a:xfrm>
              <a:off x="1421035" y="1050606"/>
              <a:ext cx="6653943" cy="85546"/>
            </a:xfrm>
            <a:custGeom>
              <a:avLst/>
              <a:pathLst>
                <a:path w="6653943" h="85546">
                  <a:moveTo>
                    <a:pt x="0" y="0"/>
                  </a:moveTo>
                  <a:lnTo>
                    <a:pt x="277247" y="28515"/>
                  </a:lnTo>
                  <a:lnTo>
                    <a:pt x="554495" y="28515"/>
                  </a:lnTo>
                  <a:lnTo>
                    <a:pt x="831742" y="0"/>
                  </a:lnTo>
                  <a:lnTo>
                    <a:pt x="1108990" y="57030"/>
                  </a:lnTo>
                  <a:lnTo>
                    <a:pt x="1386238" y="0"/>
                  </a:lnTo>
                  <a:lnTo>
                    <a:pt x="1663485" y="28515"/>
                  </a:lnTo>
                  <a:lnTo>
                    <a:pt x="1940733" y="28515"/>
                  </a:lnTo>
                  <a:lnTo>
                    <a:pt x="2217981" y="28515"/>
                  </a:lnTo>
                  <a:lnTo>
                    <a:pt x="2495228" y="5703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85546"/>
                  </a:lnTo>
                  <a:lnTo>
                    <a:pt x="5822200" y="85546"/>
                  </a:lnTo>
                  <a:lnTo>
                    <a:pt x="6099448" y="28515"/>
                  </a:lnTo>
                  <a:lnTo>
                    <a:pt x="6376696" y="0"/>
                  </a:lnTo>
                  <a:lnTo>
                    <a:pt x="6653943" y="57030"/>
                  </a:lnTo>
                </a:path>
              </a:pathLst>
            </a:custGeom>
            <a:ln w="27101" cap="flat">
              <a:solidFill>
                <a:srgbClr val="333333">
                  <a:alpha val="50196"/>
                </a:srgbClr>
              </a:solidFill>
              <a:prstDash val="solid"/>
              <a:round/>
            </a:ln>
          </p:spPr>
          <p:txBody>
            <a:bodyPr/>
            <a:lstStyle/>
            <a:p/>
          </p:txBody>
        </p:sp>
        <p:sp>
          <p:nvSpPr>
            <p:cNvPr id="77" name="tx77"/>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18294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7" name="tx87"/>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8" name="tx88"/>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9" name="tx89"/>
            <p:cNvSpPr/>
            <p:nvPr/>
          </p:nvSpPr>
          <p:spPr>
            <a:xfrm>
              <a:off x="1345686" y="36054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2731924" y="35900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1" name="tx91"/>
            <p:cNvSpPr/>
            <p:nvPr/>
          </p:nvSpPr>
          <p:spPr>
            <a:xfrm>
              <a:off x="4118163" y="36026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2" name="tx92"/>
            <p:cNvSpPr/>
            <p:nvPr/>
          </p:nvSpPr>
          <p:spPr>
            <a:xfrm>
              <a:off x="5504401" y="36086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6613391" y="36173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4" name="tx94"/>
            <p:cNvSpPr/>
            <p:nvPr/>
          </p:nvSpPr>
          <p:spPr>
            <a:xfrm>
              <a:off x="6860494" y="29776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5" name="tx95"/>
            <p:cNvSpPr/>
            <p:nvPr/>
          </p:nvSpPr>
          <p:spPr>
            <a:xfrm>
              <a:off x="7137742" y="29843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96" name="tx96"/>
            <p:cNvSpPr/>
            <p:nvPr/>
          </p:nvSpPr>
          <p:spPr>
            <a:xfrm>
              <a:off x="7445134" y="34118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7" name="tx97"/>
            <p:cNvSpPr/>
            <p:nvPr/>
          </p:nvSpPr>
          <p:spPr>
            <a:xfrm>
              <a:off x="7722382" y="36237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8" name="tx98"/>
            <p:cNvSpPr/>
            <p:nvPr/>
          </p:nvSpPr>
          <p:spPr>
            <a:xfrm>
              <a:off x="7999630" y="3419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9" name="tx99"/>
            <p:cNvSpPr/>
            <p:nvPr/>
          </p:nvSpPr>
          <p:spPr>
            <a:xfrm>
              <a:off x="7999630" y="27978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0" name="tx100"/>
            <p:cNvSpPr/>
            <p:nvPr/>
          </p:nvSpPr>
          <p:spPr>
            <a:xfrm>
              <a:off x="1345686" y="33002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1" name="tx101"/>
            <p:cNvSpPr/>
            <p:nvPr/>
          </p:nvSpPr>
          <p:spPr>
            <a:xfrm>
              <a:off x="2731924" y="32693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2" name="tx102"/>
            <p:cNvSpPr/>
            <p:nvPr/>
          </p:nvSpPr>
          <p:spPr>
            <a:xfrm>
              <a:off x="4118163" y="32945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3" name="tx103"/>
            <p:cNvSpPr/>
            <p:nvPr/>
          </p:nvSpPr>
          <p:spPr>
            <a:xfrm>
              <a:off x="5504401" y="33064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4" name="tx104"/>
            <p:cNvSpPr/>
            <p:nvPr/>
          </p:nvSpPr>
          <p:spPr>
            <a:xfrm>
              <a:off x="6613391" y="33238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5" name="tx105"/>
            <p:cNvSpPr/>
            <p:nvPr/>
          </p:nvSpPr>
          <p:spPr>
            <a:xfrm>
              <a:off x="6860494"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6" name="tx106"/>
            <p:cNvSpPr/>
            <p:nvPr/>
          </p:nvSpPr>
          <p:spPr>
            <a:xfrm>
              <a:off x="7137742" y="20579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07" name="tx107"/>
            <p:cNvSpPr/>
            <p:nvPr/>
          </p:nvSpPr>
          <p:spPr>
            <a:xfrm>
              <a:off x="7445134" y="29129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8" name="tx108"/>
            <p:cNvSpPr/>
            <p:nvPr/>
          </p:nvSpPr>
          <p:spPr>
            <a:xfrm>
              <a:off x="7722382" y="33367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9" name="tx109"/>
            <p:cNvSpPr/>
            <p:nvPr/>
          </p:nvSpPr>
          <p:spPr>
            <a:xfrm>
              <a:off x="7999630" y="25132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 name="tx110"/>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17297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2" name="tx112"/>
            <p:cNvSpPr/>
            <p:nvPr/>
          </p:nvSpPr>
          <p:spPr>
            <a:xfrm>
              <a:off x="639902" y="252359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3" name="tx113"/>
            <p:cNvSpPr/>
            <p:nvPr/>
          </p:nvSpPr>
          <p:spPr>
            <a:xfrm>
              <a:off x="639902" y="18746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4" name="tx114"/>
            <p:cNvSpPr/>
            <p:nvPr/>
          </p:nvSpPr>
          <p:spPr>
            <a:xfrm>
              <a:off x="639902" y="12256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75108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Sri Lanka, 2000-2024</a:t>
              </a:r>
            </a:p>
          </p:txBody>
        </p:sp>
        <p:sp>
          <p:nvSpPr>
            <p:cNvPr id="141" name="pl141"/>
            <p:cNvSpPr/>
            <p:nvPr/>
          </p:nvSpPr>
          <p:spPr>
            <a:xfrm>
              <a:off x="21977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0008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8038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0690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0993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9023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053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5084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650800"/>
              <a:ext cx="2398759" cy="164676"/>
            </a:xfrm>
            <a:prstGeom prst="rect">
              <a:avLst/>
            </a:prstGeom>
            <a:solidFill>
              <a:srgbClr val="1CABE2">
                <a:alpha val="100000"/>
              </a:srgbClr>
            </a:solidFill>
          </p:spPr>
          <p:txBody>
            <a:bodyPr/>
            <a:lstStyle/>
            <a:p/>
          </p:txBody>
        </p:sp>
        <p:sp>
          <p:nvSpPr>
            <p:cNvPr id="154" name="rc154"/>
            <p:cNvSpPr/>
            <p:nvPr/>
          </p:nvSpPr>
          <p:spPr>
            <a:xfrm>
              <a:off x="1296273" y="5444954"/>
              <a:ext cx="2327359" cy="164676"/>
            </a:xfrm>
            <a:prstGeom prst="rect">
              <a:avLst/>
            </a:prstGeom>
            <a:solidFill>
              <a:srgbClr val="1CABE2">
                <a:alpha val="100000"/>
              </a:srgbClr>
            </a:solidFill>
          </p:spPr>
          <p:txBody>
            <a:bodyPr/>
            <a:lstStyle/>
            <a:p/>
          </p:txBody>
        </p:sp>
        <p:sp>
          <p:nvSpPr>
            <p:cNvPr id="155" name="rc155"/>
            <p:cNvSpPr/>
            <p:nvPr/>
          </p:nvSpPr>
          <p:spPr>
            <a:xfrm>
              <a:off x="1296273" y="5239108"/>
              <a:ext cx="4602070" cy="164676"/>
            </a:xfrm>
            <a:prstGeom prst="rect">
              <a:avLst/>
            </a:prstGeom>
            <a:solidFill>
              <a:srgbClr val="1CABE2">
                <a:alpha val="100000"/>
              </a:srgbClr>
            </a:solidFill>
          </p:spPr>
          <p:txBody>
            <a:bodyPr/>
            <a:lstStyle/>
            <a:p/>
          </p:txBody>
        </p:sp>
        <p:sp>
          <p:nvSpPr>
            <p:cNvPr id="156" name="rc156"/>
            <p:cNvSpPr/>
            <p:nvPr/>
          </p:nvSpPr>
          <p:spPr>
            <a:xfrm>
              <a:off x="3695033" y="5650800"/>
              <a:ext cx="0" cy="164676"/>
            </a:xfrm>
            <a:prstGeom prst="rect">
              <a:avLst/>
            </a:prstGeom>
            <a:solidFill>
              <a:srgbClr val="B3B3B3">
                <a:alpha val="100000"/>
              </a:srgbClr>
            </a:solidFill>
          </p:spPr>
          <p:txBody>
            <a:bodyPr/>
            <a:lstStyle/>
            <a:p/>
          </p:txBody>
        </p:sp>
        <p:sp>
          <p:nvSpPr>
            <p:cNvPr id="157" name="rc157"/>
            <p:cNvSpPr/>
            <p:nvPr/>
          </p:nvSpPr>
          <p:spPr>
            <a:xfrm>
              <a:off x="3623633" y="5444954"/>
              <a:ext cx="0" cy="164676"/>
            </a:xfrm>
            <a:prstGeom prst="rect">
              <a:avLst/>
            </a:prstGeom>
            <a:solidFill>
              <a:srgbClr val="B3B3B3">
                <a:alpha val="100000"/>
              </a:srgbClr>
            </a:solidFill>
          </p:spPr>
          <p:txBody>
            <a:bodyPr/>
            <a:lstStyle/>
            <a:p/>
          </p:txBody>
        </p:sp>
        <p:sp>
          <p:nvSpPr>
            <p:cNvPr id="158" name="rc158"/>
            <p:cNvSpPr/>
            <p:nvPr/>
          </p:nvSpPr>
          <p:spPr>
            <a:xfrm>
              <a:off x="5898344" y="5239108"/>
              <a:ext cx="2301395" cy="164676"/>
            </a:xfrm>
            <a:prstGeom prst="rect">
              <a:avLst/>
            </a:prstGeom>
            <a:solidFill>
              <a:srgbClr val="B3B3B3">
                <a:alpha val="100000"/>
              </a:srgbClr>
            </a:solidFill>
          </p:spPr>
          <p:txBody>
            <a:bodyPr/>
            <a:lstStyle/>
            <a:p/>
          </p:txBody>
        </p:sp>
        <p:sp>
          <p:nvSpPr>
            <p:cNvPr id="159" name="tx159"/>
            <p:cNvSpPr/>
            <p:nvPr/>
          </p:nvSpPr>
          <p:spPr>
            <a:xfrm>
              <a:off x="377540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60" name="tx160"/>
            <p:cNvSpPr/>
            <p:nvPr/>
          </p:nvSpPr>
          <p:spPr>
            <a:xfrm>
              <a:off x="3704005"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61" name="tx161"/>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62" name="tx162"/>
            <p:cNvSpPr/>
            <p:nvPr/>
          </p:nvSpPr>
          <p:spPr>
            <a:xfrm>
              <a:off x="2415281"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63" name="tx163"/>
            <p:cNvSpPr/>
            <p:nvPr/>
          </p:nvSpPr>
          <p:spPr>
            <a:xfrm>
              <a:off x="2379581"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4" name="tx164"/>
            <p:cNvSpPr/>
            <p:nvPr/>
          </p:nvSpPr>
          <p:spPr>
            <a:xfrm>
              <a:off x="351693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5" name="tx165"/>
            <p:cNvSpPr/>
            <p:nvPr/>
          </p:nvSpPr>
          <p:spPr>
            <a:xfrm>
              <a:off x="358089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3509497"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6968670"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8" name="tx16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2" name="tx172"/>
            <p:cNvSpPr/>
            <p:nvPr/>
          </p:nvSpPr>
          <p:spPr>
            <a:xfrm>
              <a:off x="2955620"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3" name="tx173"/>
            <p:cNvSpPr/>
            <p:nvPr/>
          </p:nvSpPr>
          <p:spPr>
            <a:xfrm>
              <a:off x="4758656"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4" name="tx174"/>
            <p:cNvSpPr/>
            <p:nvPr/>
          </p:nvSpPr>
          <p:spPr>
            <a:xfrm>
              <a:off x="6561693" y="591757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5" name="tx175"/>
            <p:cNvSpPr/>
            <p:nvPr/>
          </p:nvSpPr>
          <p:spPr>
            <a:xfrm>
              <a:off x="8325882" y="5917162"/>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6" name="tx17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Sri Lanka.
In 2024, DTP1 coverage in Sri Lanka remained relatively constant within 1% at 98%. The number of children missing out on any DTP vaccination (zero-dose children) increased from 3,000 in 2023 to 6,000 in 2024.
DTP3 coverage declined at 97% in 2024, leaving 10,000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0"/>
                  </a:lnTo>
                  <a:lnTo>
                    <a:pt x="283107" y="0"/>
                  </a:lnTo>
                  <a:lnTo>
                    <a:pt x="424661" y="0"/>
                  </a:lnTo>
                  <a:lnTo>
                    <a:pt x="566215" y="28570"/>
                  </a:lnTo>
                  <a:lnTo>
                    <a:pt x="707769" y="0"/>
                  </a:lnTo>
                  <a:lnTo>
                    <a:pt x="849323" y="0"/>
                  </a:lnTo>
                  <a:lnTo>
                    <a:pt x="990877" y="0"/>
                  </a:lnTo>
                  <a:lnTo>
                    <a:pt x="1132431" y="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0"/>
                  </a:lnTo>
                  <a:lnTo>
                    <a:pt x="283107" y="0"/>
                  </a:lnTo>
                  <a:lnTo>
                    <a:pt x="424661" y="0"/>
                  </a:lnTo>
                  <a:lnTo>
                    <a:pt x="566215" y="28570"/>
                  </a:lnTo>
                  <a:lnTo>
                    <a:pt x="707769" y="0"/>
                  </a:lnTo>
                  <a:lnTo>
                    <a:pt x="849323" y="0"/>
                  </a:lnTo>
                  <a:lnTo>
                    <a:pt x="990877" y="0"/>
                  </a:lnTo>
                  <a:lnTo>
                    <a:pt x="1132431" y="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0"/>
                  </a:lnTo>
                  <a:lnTo>
                    <a:pt x="283107" y="0"/>
                  </a:lnTo>
                  <a:lnTo>
                    <a:pt x="424661" y="0"/>
                  </a:lnTo>
                  <a:lnTo>
                    <a:pt x="566215" y="28570"/>
                  </a:lnTo>
                  <a:lnTo>
                    <a:pt x="707769" y="0"/>
                  </a:lnTo>
                  <a:lnTo>
                    <a:pt x="849323" y="0"/>
                  </a:lnTo>
                  <a:lnTo>
                    <a:pt x="990877" y="0"/>
                  </a:lnTo>
                  <a:lnTo>
                    <a:pt x="1132431" y="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19188" y="471005"/>
              <a:ext cx="26008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Sri Lanka,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65634"/>
              <a:ext cx="3397293" cy="299987"/>
            </a:xfrm>
            <a:custGeom>
              <a:avLst/>
              <a:pathLst>
                <a:path w="3397293" h="299987">
                  <a:moveTo>
                    <a:pt x="0" y="0"/>
                  </a:moveTo>
                  <a:lnTo>
                    <a:pt x="141553" y="0"/>
                  </a:lnTo>
                  <a:lnTo>
                    <a:pt x="283107" y="0"/>
                  </a:lnTo>
                  <a:lnTo>
                    <a:pt x="424661" y="0"/>
                  </a:lnTo>
                  <a:lnTo>
                    <a:pt x="566215" y="99995"/>
                  </a:lnTo>
                  <a:lnTo>
                    <a:pt x="707769" y="0"/>
                  </a:lnTo>
                  <a:lnTo>
                    <a:pt x="849323" y="0"/>
                  </a:lnTo>
                  <a:lnTo>
                    <a:pt x="990877" y="0"/>
                  </a:lnTo>
                  <a:lnTo>
                    <a:pt x="1132431" y="0"/>
                  </a:lnTo>
                  <a:lnTo>
                    <a:pt x="1273984" y="19999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99987"/>
                  </a:lnTo>
                  <a:lnTo>
                    <a:pt x="2972631" y="299987"/>
                  </a:lnTo>
                  <a:lnTo>
                    <a:pt x="3114185" y="99995"/>
                  </a:lnTo>
                  <a:lnTo>
                    <a:pt x="3255739" y="0"/>
                  </a:lnTo>
                  <a:lnTo>
                    <a:pt x="3397293" y="9999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899921"/>
                  </a:lnTo>
                  <a:lnTo>
                    <a:pt x="283107" y="1799925"/>
                  </a:lnTo>
                  <a:lnTo>
                    <a:pt x="424661" y="1799925"/>
                  </a:lnTo>
                  <a:lnTo>
                    <a:pt x="566215" y="1599934"/>
                  </a:lnTo>
                  <a:lnTo>
                    <a:pt x="707769" y="1299946"/>
                  </a:lnTo>
                  <a:lnTo>
                    <a:pt x="849323" y="1399942"/>
                  </a:lnTo>
                  <a:lnTo>
                    <a:pt x="990877" y="1399942"/>
                  </a:lnTo>
                  <a:lnTo>
                    <a:pt x="1132431" y="1399942"/>
                  </a:lnTo>
                  <a:lnTo>
                    <a:pt x="1273984" y="1299946"/>
                  </a:lnTo>
                  <a:lnTo>
                    <a:pt x="1415538" y="1099954"/>
                  </a:lnTo>
                  <a:lnTo>
                    <a:pt x="1557092" y="699971"/>
                  </a:lnTo>
                  <a:lnTo>
                    <a:pt x="1698646" y="699971"/>
                  </a:lnTo>
                  <a:lnTo>
                    <a:pt x="1840200" y="699971"/>
                  </a:lnTo>
                  <a:lnTo>
                    <a:pt x="1981754" y="599975"/>
                  </a:lnTo>
                  <a:lnTo>
                    <a:pt x="2123308" y="599975"/>
                  </a:lnTo>
                  <a:lnTo>
                    <a:pt x="2264862" y="499979"/>
                  </a:lnTo>
                  <a:lnTo>
                    <a:pt x="2406416" y="499979"/>
                  </a:lnTo>
                  <a:lnTo>
                    <a:pt x="2547969" y="299987"/>
                  </a:lnTo>
                  <a:lnTo>
                    <a:pt x="2689523" y="199991"/>
                  </a:lnTo>
                  <a:lnTo>
                    <a:pt x="2831077" y="699971"/>
                  </a:lnTo>
                  <a:lnTo>
                    <a:pt x="2972631" y="599975"/>
                  </a:lnTo>
                  <a:lnTo>
                    <a:pt x="3114185" y="99995"/>
                  </a:lnTo>
                  <a:lnTo>
                    <a:pt x="3255739" y="199991"/>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65634"/>
              <a:ext cx="3397293" cy="299987"/>
            </a:xfrm>
            <a:custGeom>
              <a:avLst/>
              <a:pathLst>
                <a:path w="3397293" h="299987">
                  <a:moveTo>
                    <a:pt x="0" y="0"/>
                  </a:moveTo>
                  <a:lnTo>
                    <a:pt x="141553" y="0"/>
                  </a:lnTo>
                  <a:lnTo>
                    <a:pt x="283107" y="0"/>
                  </a:lnTo>
                  <a:lnTo>
                    <a:pt x="424661" y="0"/>
                  </a:lnTo>
                  <a:lnTo>
                    <a:pt x="566215" y="99995"/>
                  </a:lnTo>
                  <a:lnTo>
                    <a:pt x="707769" y="0"/>
                  </a:lnTo>
                  <a:lnTo>
                    <a:pt x="849323" y="0"/>
                  </a:lnTo>
                  <a:lnTo>
                    <a:pt x="990877" y="0"/>
                  </a:lnTo>
                  <a:lnTo>
                    <a:pt x="1132431" y="0"/>
                  </a:lnTo>
                  <a:lnTo>
                    <a:pt x="1273984" y="19999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99987"/>
                  </a:lnTo>
                  <a:lnTo>
                    <a:pt x="2972631" y="299987"/>
                  </a:lnTo>
                  <a:lnTo>
                    <a:pt x="3114185" y="99995"/>
                  </a:lnTo>
                  <a:lnTo>
                    <a:pt x="3255739" y="0"/>
                  </a:lnTo>
                  <a:lnTo>
                    <a:pt x="3397293" y="9999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65634"/>
              <a:ext cx="3397293" cy="299987"/>
            </a:xfrm>
            <a:custGeom>
              <a:avLst/>
              <a:pathLst>
                <a:path w="3397293" h="299987">
                  <a:moveTo>
                    <a:pt x="0" y="0"/>
                  </a:moveTo>
                  <a:lnTo>
                    <a:pt x="141553" y="0"/>
                  </a:lnTo>
                  <a:lnTo>
                    <a:pt x="283107" y="0"/>
                  </a:lnTo>
                  <a:lnTo>
                    <a:pt x="424661" y="0"/>
                  </a:lnTo>
                  <a:lnTo>
                    <a:pt x="566215" y="99995"/>
                  </a:lnTo>
                  <a:lnTo>
                    <a:pt x="707769" y="0"/>
                  </a:lnTo>
                  <a:lnTo>
                    <a:pt x="849323" y="0"/>
                  </a:lnTo>
                  <a:lnTo>
                    <a:pt x="990877" y="0"/>
                  </a:lnTo>
                  <a:lnTo>
                    <a:pt x="1132431" y="0"/>
                  </a:lnTo>
                  <a:lnTo>
                    <a:pt x="1273984" y="19999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99987"/>
                  </a:lnTo>
                  <a:lnTo>
                    <a:pt x="2972631" y="299987"/>
                  </a:lnTo>
                  <a:lnTo>
                    <a:pt x="3114185" y="99995"/>
                  </a:lnTo>
                  <a:lnTo>
                    <a:pt x="3255739" y="0"/>
                  </a:lnTo>
                  <a:lnTo>
                    <a:pt x="3397293" y="99995"/>
                  </a:lnTo>
                </a:path>
              </a:pathLst>
            </a:custGeom>
            <a:ln w="27101" cap="flat">
              <a:solidFill>
                <a:srgbClr val="0058AB">
                  <a:alpha val="100000"/>
                </a:srgbClr>
              </a:solidFill>
              <a:prstDash val="solid"/>
              <a:round/>
            </a:ln>
          </p:spPr>
          <p:txBody>
            <a:bodyPr/>
            <a:lstStyle/>
            <a:p/>
          </p:txBody>
        </p:sp>
        <p:sp>
          <p:nvSpPr>
            <p:cNvPr id="89" name="tx89"/>
            <p:cNvSpPr/>
            <p:nvPr/>
          </p:nvSpPr>
          <p:spPr>
            <a:xfrm>
              <a:off x="5407519"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0" name="tx90"/>
            <p:cNvSpPr/>
            <p:nvPr/>
          </p:nvSpPr>
          <p:spPr>
            <a:xfrm>
              <a:off x="6115288"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23058"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30827"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6762"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27246"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14" name="tx114"/>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8512"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645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593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541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11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06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2015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3816255" cy="149993"/>
            </a:xfrm>
            <a:prstGeom prst="rect">
              <a:avLst/>
            </a:prstGeom>
            <a:solidFill>
              <a:srgbClr val="1CABE2">
                <a:alpha val="80000"/>
              </a:srgbClr>
            </a:solidFill>
          </p:spPr>
          <p:txBody>
            <a:bodyPr/>
            <a:lstStyle/>
            <a:p/>
          </p:txBody>
        </p:sp>
        <p:sp>
          <p:nvSpPr>
            <p:cNvPr id="128" name="rc128"/>
            <p:cNvSpPr/>
            <p:nvPr/>
          </p:nvSpPr>
          <p:spPr>
            <a:xfrm>
              <a:off x="1317178" y="5637654"/>
              <a:ext cx="3702662"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623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55719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85199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Sri Lanka (98%) was 9 percentage points higher than the global average (89%) and 3 percentage points higher than the average across all ROSA countries (95%).
National DTP1 coverage was 1 percentage point lower than in 2019 (99%).
This equates to 6,000 zero-dose children in 2024 compared to 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Sri Lanka ranked number 4 out of 8 countries for lowest DTP1 coverage (based on tied ranks).
Sri Lanka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F26A21">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Sri Lanka ranked number 6 out of 8 countries with 13,000 zero-dose children.
In 2024, Sri Lanka ranked number 6 out of 8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670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5010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331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4161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085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916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746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9577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033489"/>
              <a:ext cx="203168" cy="1592046"/>
            </a:xfrm>
            <a:prstGeom prst="rect">
              <a:avLst/>
            </a:prstGeom>
            <a:solidFill>
              <a:srgbClr val="80BD41">
                <a:alpha val="100000"/>
              </a:srgbClr>
            </a:solidFill>
          </p:spPr>
          <p:txBody>
            <a:bodyPr/>
            <a:lstStyle/>
            <a:p/>
          </p:txBody>
        </p:sp>
        <p:sp>
          <p:nvSpPr>
            <p:cNvPr id="27" name="rc27"/>
            <p:cNvSpPr/>
            <p:nvPr/>
          </p:nvSpPr>
          <p:spPr>
            <a:xfrm>
              <a:off x="1332670" y="3017405"/>
              <a:ext cx="203168" cy="16083"/>
            </a:xfrm>
            <a:prstGeom prst="rect">
              <a:avLst/>
            </a:prstGeom>
            <a:solidFill>
              <a:srgbClr val="0058AB">
                <a:alpha val="100000"/>
              </a:srgbClr>
            </a:solidFill>
          </p:spPr>
          <p:txBody>
            <a:bodyPr/>
            <a:lstStyle/>
            <a:p/>
          </p:txBody>
        </p:sp>
        <p:sp>
          <p:nvSpPr>
            <p:cNvPr id="28" name="rc28"/>
            <p:cNvSpPr/>
            <p:nvPr/>
          </p:nvSpPr>
          <p:spPr>
            <a:xfrm>
              <a:off x="1332670" y="3033489"/>
              <a:ext cx="203168" cy="0"/>
            </a:xfrm>
            <a:prstGeom prst="rect">
              <a:avLst/>
            </a:prstGeom>
            <a:solidFill>
              <a:srgbClr val="1CABE2">
                <a:alpha val="100000"/>
              </a:srgbClr>
            </a:solidFill>
          </p:spPr>
          <p:txBody>
            <a:bodyPr/>
            <a:lstStyle/>
            <a:p/>
          </p:txBody>
        </p:sp>
        <p:sp>
          <p:nvSpPr>
            <p:cNvPr id="29" name="rc29"/>
            <p:cNvSpPr/>
            <p:nvPr/>
          </p:nvSpPr>
          <p:spPr>
            <a:xfrm>
              <a:off x="1558413" y="2976092"/>
              <a:ext cx="203168" cy="1649443"/>
            </a:xfrm>
            <a:prstGeom prst="rect">
              <a:avLst/>
            </a:prstGeom>
            <a:solidFill>
              <a:srgbClr val="80BD41">
                <a:alpha val="100000"/>
              </a:srgbClr>
            </a:solidFill>
          </p:spPr>
          <p:txBody>
            <a:bodyPr/>
            <a:lstStyle/>
            <a:p/>
          </p:txBody>
        </p:sp>
        <p:sp>
          <p:nvSpPr>
            <p:cNvPr id="30" name="rc30"/>
            <p:cNvSpPr/>
            <p:nvPr/>
          </p:nvSpPr>
          <p:spPr>
            <a:xfrm>
              <a:off x="1558413" y="2942430"/>
              <a:ext cx="203168" cy="16830"/>
            </a:xfrm>
            <a:prstGeom prst="rect">
              <a:avLst/>
            </a:prstGeom>
            <a:solidFill>
              <a:srgbClr val="0058AB">
                <a:alpha val="100000"/>
              </a:srgbClr>
            </a:solidFill>
          </p:spPr>
          <p:txBody>
            <a:bodyPr/>
            <a:lstStyle/>
            <a:p/>
          </p:txBody>
        </p:sp>
        <p:sp>
          <p:nvSpPr>
            <p:cNvPr id="31" name="rc31"/>
            <p:cNvSpPr/>
            <p:nvPr/>
          </p:nvSpPr>
          <p:spPr>
            <a:xfrm>
              <a:off x="1558413" y="2959261"/>
              <a:ext cx="203168" cy="16830"/>
            </a:xfrm>
            <a:prstGeom prst="rect">
              <a:avLst/>
            </a:prstGeom>
            <a:solidFill>
              <a:srgbClr val="1CABE2">
                <a:alpha val="100000"/>
              </a:srgbClr>
            </a:solidFill>
          </p:spPr>
          <p:txBody>
            <a:bodyPr/>
            <a:lstStyle/>
            <a:p/>
          </p:txBody>
        </p:sp>
        <p:sp>
          <p:nvSpPr>
            <p:cNvPr id="32" name="rc32"/>
            <p:cNvSpPr/>
            <p:nvPr/>
          </p:nvSpPr>
          <p:spPr>
            <a:xfrm>
              <a:off x="1784155" y="2938478"/>
              <a:ext cx="203168" cy="1687056"/>
            </a:xfrm>
            <a:prstGeom prst="rect">
              <a:avLst/>
            </a:prstGeom>
            <a:solidFill>
              <a:srgbClr val="80BD41">
                <a:alpha val="100000"/>
              </a:srgbClr>
            </a:solidFill>
          </p:spPr>
          <p:txBody>
            <a:bodyPr/>
            <a:lstStyle/>
            <a:p/>
          </p:txBody>
        </p:sp>
        <p:sp>
          <p:nvSpPr>
            <p:cNvPr id="33" name="rc33"/>
            <p:cNvSpPr/>
            <p:nvPr/>
          </p:nvSpPr>
          <p:spPr>
            <a:xfrm>
              <a:off x="1784155" y="2904047"/>
              <a:ext cx="203168" cy="17215"/>
            </a:xfrm>
            <a:prstGeom prst="rect">
              <a:avLst/>
            </a:prstGeom>
            <a:solidFill>
              <a:srgbClr val="0058AB">
                <a:alpha val="100000"/>
              </a:srgbClr>
            </a:solidFill>
          </p:spPr>
          <p:txBody>
            <a:bodyPr/>
            <a:lstStyle/>
            <a:p/>
          </p:txBody>
        </p:sp>
        <p:sp>
          <p:nvSpPr>
            <p:cNvPr id="34" name="rc34"/>
            <p:cNvSpPr/>
            <p:nvPr/>
          </p:nvSpPr>
          <p:spPr>
            <a:xfrm>
              <a:off x="1784155" y="2921262"/>
              <a:ext cx="203168" cy="17215"/>
            </a:xfrm>
            <a:prstGeom prst="rect">
              <a:avLst/>
            </a:prstGeom>
            <a:solidFill>
              <a:srgbClr val="1CABE2">
                <a:alpha val="100000"/>
              </a:srgbClr>
            </a:solidFill>
          </p:spPr>
          <p:txBody>
            <a:bodyPr/>
            <a:lstStyle/>
            <a:p/>
          </p:txBody>
        </p:sp>
        <p:sp>
          <p:nvSpPr>
            <p:cNvPr id="35" name="rc35"/>
            <p:cNvSpPr/>
            <p:nvPr/>
          </p:nvSpPr>
          <p:spPr>
            <a:xfrm>
              <a:off x="2009898" y="2915302"/>
              <a:ext cx="203168" cy="1710232"/>
            </a:xfrm>
            <a:prstGeom prst="rect">
              <a:avLst/>
            </a:prstGeom>
            <a:solidFill>
              <a:srgbClr val="80BD41">
                <a:alpha val="100000"/>
              </a:srgbClr>
            </a:solidFill>
          </p:spPr>
          <p:txBody>
            <a:bodyPr/>
            <a:lstStyle/>
            <a:p/>
          </p:txBody>
        </p:sp>
        <p:sp>
          <p:nvSpPr>
            <p:cNvPr id="36" name="rc36"/>
            <p:cNvSpPr/>
            <p:nvPr/>
          </p:nvSpPr>
          <p:spPr>
            <a:xfrm>
              <a:off x="2009898" y="2898027"/>
              <a:ext cx="203168" cy="17275"/>
            </a:xfrm>
            <a:prstGeom prst="rect">
              <a:avLst/>
            </a:prstGeom>
            <a:solidFill>
              <a:srgbClr val="0058AB">
                <a:alpha val="100000"/>
              </a:srgbClr>
            </a:solidFill>
          </p:spPr>
          <p:txBody>
            <a:bodyPr/>
            <a:lstStyle/>
            <a:p/>
          </p:txBody>
        </p:sp>
        <p:sp>
          <p:nvSpPr>
            <p:cNvPr id="37" name="rc37"/>
            <p:cNvSpPr/>
            <p:nvPr/>
          </p:nvSpPr>
          <p:spPr>
            <a:xfrm>
              <a:off x="2009898" y="2915302"/>
              <a:ext cx="203168" cy="0"/>
            </a:xfrm>
            <a:prstGeom prst="rect">
              <a:avLst/>
            </a:prstGeom>
            <a:solidFill>
              <a:srgbClr val="1CABE2">
                <a:alpha val="100000"/>
              </a:srgbClr>
            </a:solidFill>
          </p:spPr>
          <p:txBody>
            <a:bodyPr/>
            <a:lstStyle/>
            <a:p/>
          </p:txBody>
        </p:sp>
        <p:sp>
          <p:nvSpPr>
            <p:cNvPr id="38" name="rc38"/>
            <p:cNvSpPr/>
            <p:nvPr/>
          </p:nvSpPr>
          <p:spPr>
            <a:xfrm>
              <a:off x="2235640" y="2968568"/>
              <a:ext cx="203168" cy="1656966"/>
            </a:xfrm>
            <a:prstGeom prst="rect">
              <a:avLst/>
            </a:prstGeom>
            <a:solidFill>
              <a:srgbClr val="80BD41">
                <a:alpha val="100000"/>
              </a:srgbClr>
            </a:solidFill>
          </p:spPr>
          <p:txBody>
            <a:bodyPr/>
            <a:lstStyle/>
            <a:p/>
          </p:txBody>
        </p:sp>
        <p:sp>
          <p:nvSpPr>
            <p:cNvPr id="39" name="rc39"/>
            <p:cNvSpPr/>
            <p:nvPr/>
          </p:nvSpPr>
          <p:spPr>
            <a:xfrm>
              <a:off x="2235640" y="2917324"/>
              <a:ext cx="203168" cy="34165"/>
            </a:xfrm>
            <a:prstGeom prst="rect">
              <a:avLst/>
            </a:prstGeom>
            <a:solidFill>
              <a:srgbClr val="0058AB">
                <a:alpha val="100000"/>
              </a:srgbClr>
            </a:solidFill>
          </p:spPr>
          <p:txBody>
            <a:bodyPr/>
            <a:lstStyle/>
            <a:p/>
          </p:txBody>
        </p:sp>
        <p:sp>
          <p:nvSpPr>
            <p:cNvPr id="40" name="rc40"/>
            <p:cNvSpPr/>
            <p:nvPr/>
          </p:nvSpPr>
          <p:spPr>
            <a:xfrm>
              <a:off x="2235640" y="2951490"/>
              <a:ext cx="203168" cy="17078"/>
            </a:xfrm>
            <a:prstGeom prst="rect">
              <a:avLst/>
            </a:prstGeom>
            <a:solidFill>
              <a:srgbClr val="1CABE2">
                <a:alpha val="100000"/>
              </a:srgbClr>
            </a:solidFill>
          </p:spPr>
          <p:txBody>
            <a:bodyPr/>
            <a:lstStyle/>
            <a:p/>
          </p:txBody>
        </p:sp>
        <p:sp>
          <p:nvSpPr>
            <p:cNvPr id="41" name="rc41"/>
            <p:cNvSpPr/>
            <p:nvPr/>
          </p:nvSpPr>
          <p:spPr>
            <a:xfrm>
              <a:off x="2461382" y="2925100"/>
              <a:ext cx="203168" cy="1700435"/>
            </a:xfrm>
            <a:prstGeom prst="rect">
              <a:avLst/>
            </a:prstGeom>
            <a:solidFill>
              <a:srgbClr val="80BD41">
                <a:alpha val="100000"/>
              </a:srgbClr>
            </a:solidFill>
          </p:spPr>
          <p:txBody>
            <a:bodyPr/>
            <a:lstStyle/>
            <a:p/>
          </p:txBody>
        </p:sp>
        <p:sp>
          <p:nvSpPr>
            <p:cNvPr id="42" name="rc42"/>
            <p:cNvSpPr/>
            <p:nvPr/>
          </p:nvSpPr>
          <p:spPr>
            <a:xfrm>
              <a:off x="2461382" y="2907925"/>
              <a:ext cx="203168" cy="17174"/>
            </a:xfrm>
            <a:prstGeom prst="rect">
              <a:avLst/>
            </a:prstGeom>
            <a:solidFill>
              <a:srgbClr val="0058AB">
                <a:alpha val="100000"/>
              </a:srgbClr>
            </a:solidFill>
          </p:spPr>
          <p:txBody>
            <a:bodyPr/>
            <a:lstStyle/>
            <a:p/>
          </p:txBody>
        </p:sp>
        <p:sp>
          <p:nvSpPr>
            <p:cNvPr id="43" name="rc43"/>
            <p:cNvSpPr/>
            <p:nvPr/>
          </p:nvSpPr>
          <p:spPr>
            <a:xfrm>
              <a:off x="2461382" y="2925100"/>
              <a:ext cx="203168" cy="0"/>
            </a:xfrm>
            <a:prstGeom prst="rect">
              <a:avLst/>
            </a:prstGeom>
            <a:solidFill>
              <a:srgbClr val="1CABE2">
                <a:alpha val="100000"/>
              </a:srgbClr>
            </a:solidFill>
          </p:spPr>
          <p:txBody>
            <a:bodyPr/>
            <a:lstStyle/>
            <a:p/>
          </p:txBody>
        </p:sp>
        <p:sp>
          <p:nvSpPr>
            <p:cNvPr id="44" name="rc44"/>
            <p:cNvSpPr/>
            <p:nvPr/>
          </p:nvSpPr>
          <p:spPr>
            <a:xfrm>
              <a:off x="2687125" y="2917897"/>
              <a:ext cx="203168" cy="1707637"/>
            </a:xfrm>
            <a:prstGeom prst="rect">
              <a:avLst/>
            </a:prstGeom>
            <a:solidFill>
              <a:srgbClr val="80BD41">
                <a:alpha val="100000"/>
              </a:srgbClr>
            </a:solidFill>
          </p:spPr>
          <p:txBody>
            <a:bodyPr/>
            <a:lstStyle/>
            <a:p/>
          </p:txBody>
        </p:sp>
        <p:sp>
          <p:nvSpPr>
            <p:cNvPr id="45" name="rc45"/>
            <p:cNvSpPr/>
            <p:nvPr/>
          </p:nvSpPr>
          <p:spPr>
            <a:xfrm>
              <a:off x="2687125" y="2883048"/>
              <a:ext cx="203168" cy="17426"/>
            </a:xfrm>
            <a:prstGeom prst="rect">
              <a:avLst/>
            </a:prstGeom>
            <a:solidFill>
              <a:srgbClr val="0058AB">
                <a:alpha val="100000"/>
              </a:srgbClr>
            </a:solidFill>
          </p:spPr>
          <p:txBody>
            <a:bodyPr/>
            <a:lstStyle/>
            <a:p/>
          </p:txBody>
        </p:sp>
        <p:sp>
          <p:nvSpPr>
            <p:cNvPr id="46" name="rc46"/>
            <p:cNvSpPr/>
            <p:nvPr/>
          </p:nvSpPr>
          <p:spPr>
            <a:xfrm>
              <a:off x="2687125" y="2900475"/>
              <a:ext cx="203168" cy="17422"/>
            </a:xfrm>
            <a:prstGeom prst="rect">
              <a:avLst/>
            </a:prstGeom>
            <a:solidFill>
              <a:srgbClr val="1CABE2">
                <a:alpha val="100000"/>
              </a:srgbClr>
            </a:solidFill>
          </p:spPr>
          <p:txBody>
            <a:bodyPr/>
            <a:lstStyle/>
            <a:p/>
          </p:txBody>
        </p:sp>
        <p:sp>
          <p:nvSpPr>
            <p:cNvPr id="47" name="rc47"/>
            <p:cNvSpPr/>
            <p:nvPr/>
          </p:nvSpPr>
          <p:spPr>
            <a:xfrm>
              <a:off x="2912867" y="2909314"/>
              <a:ext cx="203168" cy="1716220"/>
            </a:xfrm>
            <a:prstGeom prst="rect">
              <a:avLst/>
            </a:prstGeom>
            <a:solidFill>
              <a:srgbClr val="80BD41">
                <a:alpha val="100000"/>
              </a:srgbClr>
            </a:solidFill>
          </p:spPr>
          <p:txBody>
            <a:bodyPr/>
            <a:lstStyle/>
            <a:p/>
          </p:txBody>
        </p:sp>
        <p:sp>
          <p:nvSpPr>
            <p:cNvPr id="48" name="rc48"/>
            <p:cNvSpPr/>
            <p:nvPr/>
          </p:nvSpPr>
          <p:spPr>
            <a:xfrm>
              <a:off x="2912867" y="2874291"/>
              <a:ext cx="203168" cy="17513"/>
            </a:xfrm>
            <a:prstGeom prst="rect">
              <a:avLst/>
            </a:prstGeom>
            <a:solidFill>
              <a:srgbClr val="0058AB">
                <a:alpha val="100000"/>
              </a:srgbClr>
            </a:solidFill>
          </p:spPr>
          <p:txBody>
            <a:bodyPr/>
            <a:lstStyle/>
            <a:p/>
          </p:txBody>
        </p:sp>
        <p:sp>
          <p:nvSpPr>
            <p:cNvPr id="49" name="rc49"/>
            <p:cNvSpPr/>
            <p:nvPr/>
          </p:nvSpPr>
          <p:spPr>
            <a:xfrm>
              <a:off x="2912867" y="2891805"/>
              <a:ext cx="203168" cy="17509"/>
            </a:xfrm>
            <a:prstGeom prst="rect">
              <a:avLst/>
            </a:prstGeom>
            <a:solidFill>
              <a:srgbClr val="1CABE2">
                <a:alpha val="100000"/>
              </a:srgbClr>
            </a:solidFill>
          </p:spPr>
          <p:txBody>
            <a:bodyPr/>
            <a:lstStyle/>
            <a:p/>
          </p:txBody>
        </p:sp>
        <p:sp>
          <p:nvSpPr>
            <p:cNvPr id="50" name="rc50"/>
            <p:cNvSpPr/>
            <p:nvPr/>
          </p:nvSpPr>
          <p:spPr>
            <a:xfrm>
              <a:off x="3138609" y="2952778"/>
              <a:ext cx="203168" cy="1672756"/>
            </a:xfrm>
            <a:prstGeom prst="rect">
              <a:avLst/>
            </a:prstGeom>
            <a:solidFill>
              <a:srgbClr val="80BD41">
                <a:alpha val="100000"/>
              </a:srgbClr>
            </a:solidFill>
          </p:spPr>
          <p:txBody>
            <a:bodyPr/>
            <a:lstStyle/>
            <a:p/>
          </p:txBody>
        </p:sp>
        <p:sp>
          <p:nvSpPr>
            <p:cNvPr id="51" name="rc51"/>
            <p:cNvSpPr/>
            <p:nvPr/>
          </p:nvSpPr>
          <p:spPr>
            <a:xfrm>
              <a:off x="3138609" y="2918640"/>
              <a:ext cx="203168" cy="17069"/>
            </a:xfrm>
            <a:prstGeom prst="rect">
              <a:avLst/>
            </a:prstGeom>
            <a:solidFill>
              <a:srgbClr val="0058AB">
                <a:alpha val="100000"/>
              </a:srgbClr>
            </a:solidFill>
          </p:spPr>
          <p:txBody>
            <a:bodyPr/>
            <a:lstStyle/>
            <a:p/>
          </p:txBody>
        </p:sp>
        <p:sp>
          <p:nvSpPr>
            <p:cNvPr id="52" name="rc52"/>
            <p:cNvSpPr/>
            <p:nvPr/>
          </p:nvSpPr>
          <p:spPr>
            <a:xfrm>
              <a:off x="3138609" y="2935709"/>
              <a:ext cx="203168" cy="17069"/>
            </a:xfrm>
            <a:prstGeom prst="rect">
              <a:avLst/>
            </a:prstGeom>
            <a:solidFill>
              <a:srgbClr val="1CABE2">
                <a:alpha val="100000"/>
              </a:srgbClr>
            </a:solidFill>
          </p:spPr>
          <p:txBody>
            <a:bodyPr/>
            <a:lstStyle/>
            <a:p/>
          </p:txBody>
        </p:sp>
        <p:sp>
          <p:nvSpPr>
            <p:cNvPr id="53" name="rc53"/>
            <p:cNvSpPr/>
            <p:nvPr/>
          </p:nvSpPr>
          <p:spPr>
            <a:xfrm>
              <a:off x="3364352" y="3017071"/>
              <a:ext cx="203168" cy="1608464"/>
            </a:xfrm>
            <a:prstGeom prst="rect">
              <a:avLst/>
            </a:prstGeom>
            <a:solidFill>
              <a:srgbClr val="80BD41">
                <a:alpha val="100000"/>
              </a:srgbClr>
            </a:solidFill>
          </p:spPr>
          <p:txBody>
            <a:bodyPr/>
            <a:lstStyle/>
            <a:p/>
          </p:txBody>
        </p:sp>
        <p:sp>
          <p:nvSpPr>
            <p:cNvPr id="54" name="rc54"/>
            <p:cNvSpPr/>
            <p:nvPr/>
          </p:nvSpPr>
          <p:spPr>
            <a:xfrm>
              <a:off x="3364352" y="2967326"/>
              <a:ext cx="203168" cy="49744"/>
            </a:xfrm>
            <a:prstGeom prst="rect">
              <a:avLst/>
            </a:prstGeom>
            <a:solidFill>
              <a:srgbClr val="0058AB">
                <a:alpha val="100000"/>
              </a:srgbClr>
            </a:solidFill>
          </p:spPr>
          <p:txBody>
            <a:bodyPr/>
            <a:lstStyle/>
            <a:p/>
          </p:txBody>
        </p:sp>
        <p:sp>
          <p:nvSpPr>
            <p:cNvPr id="55" name="rc55"/>
            <p:cNvSpPr/>
            <p:nvPr/>
          </p:nvSpPr>
          <p:spPr>
            <a:xfrm>
              <a:off x="3364352" y="3017071"/>
              <a:ext cx="203168" cy="0"/>
            </a:xfrm>
            <a:prstGeom prst="rect">
              <a:avLst/>
            </a:prstGeom>
            <a:solidFill>
              <a:srgbClr val="1CABE2">
                <a:alpha val="100000"/>
              </a:srgbClr>
            </a:solidFill>
          </p:spPr>
          <p:txBody>
            <a:bodyPr/>
            <a:lstStyle/>
            <a:p/>
          </p:txBody>
        </p:sp>
        <p:sp>
          <p:nvSpPr>
            <p:cNvPr id="56" name="rc56"/>
            <p:cNvSpPr/>
            <p:nvPr/>
          </p:nvSpPr>
          <p:spPr>
            <a:xfrm>
              <a:off x="3590094" y="3013453"/>
              <a:ext cx="203168" cy="1612081"/>
            </a:xfrm>
            <a:prstGeom prst="rect">
              <a:avLst/>
            </a:prstGeom>
            <a:solidFill>
              <a:srgbClr val="80BD41">
                <a:alpha val="100000"/>
              </a:srgbClr>
            </a:solidFill>
          </p:spPr>
          <p:txBody>
            <a:bodyPr/>
            <a:lstStyle/>
            <a:p/>
          </p:txBody>
        </p:sp>
        <p:sp>
          <p:nvSpPr>
            <p:cNvPr id="57" name="rc57"/>
            <p:cNvSpPr/>
            <p:nvPr/>
          </p:nvSpPr>
          <p:spPr>
            <a:xfrm>
              <a:off x="3590094" y="2997168"/>
              <a:ext cx="203168" cy="16285"/>
            </a:xfrm>
            <a:prstGeom prst="rect">
              <a:avLst/>
            </a:prstGeom>
            <a:solidFill>
              <a:srgbClr val="0058AB">
                <a:alpha val="100000"/>
              </a:srgbClr>
            </a:solidFill>
          </p:spPr>
          <p:txBody>
            <a:bodyPr/>
            <a:lstStyle/>
            <a:p/>
          </p:txBody>
        </p:sp>
        <p:sp>
          <p:nvSpPr>
            <p:cNvPr id="58" name="rc58"/>
            <p:cNvSpPr/>
            <p:nvPr/>
          </p:nvSpPr>
          <p:spPr>
            <a:xfrm>
              <a:off x="3590094" y="3013453"/>
              <a:ext cx="203168" cy="0"/>
            </a:xfrm>
            <a:prstGeom prst="rect">
              <a:avLst/>
            </a:prstGeom>
            <a:solidFill>
              <a:srgbClr val="1CABE2">
                <a:alpha val="100000"/>
              </a:srgbClr>
            </a:solidFill>
          </p:spPr>
          <p:txBody>
            <a:bodyPr/>
            <a:lstStyle/>
            <a:p/>
          </p:txBody>
        </p:sp>
        <p:sp>
          <p:nvSpPr>
            <p:cNvPr id="59" name="rc59"/>
            <p:cNvSpPr/>
            <p:nvPr/>
          </p:nvSpPr>
          <p:spPr>
            <a:xfrm>
              <a:off x="3815836" y="3008190"/>
              <a:ext cx="203168" cy="1617345"/>
            </a:xfrm>
            <a:prstGeom prst="rect">
              <a:avLst/>
            </a:prstGeom>
            <a:solidFill>
              <a:srgbClr val="80BD41">
                <a:alpha val="100000"/>
              </a:srgbClr>
            </a:solidFill>
          </p:spPr>
          <p:txBody>
            <a:bodyPr/>
            <a:lstStyle/>
            <a:p/>
          </p:txBody>
        </p:sp>
        <p:sp>
          <p:nvSpPr>
            <p:cNvPr id="60" name="rc60"/>
            <p:cNvSpPr/>
            <p:nvPr/>
          </p:nvSpPr>
          <p:spPr>
            <a:xfrm>
              <a:off x="3815836" y="2991854"/>
              <a:ext cx="203168" cy="16335"/>
            </a:xfrm>
            <a:prstGeom prst="rect">
              <a:avLst/>
            </a:prstGeom>
            <a:solidFill>
              <a:srgbClr val="0058AB">
                <a:alpha val="100000"/>
              </a:srgbClr>
            </a:solidFill>
          </p:spPr>
          <p:txBody>
            <a:bodyPr/>
            <a:lstStyle/>
            <a:p/>
          </p:txBody>
        </p:sp>
        <p:sp>
          <p:nvSpPr>
            <p:cNvPr id="61" name="rc61"/>
            <p:cNvSpPr/>
            <p:nvPr/>
          </p:nvSpPr>
          <p:spPr>
            <a:xfrm>
              <a:off x="3815836" y="3008190"/>
              <a:ext cx="203168" cy="0"/>
            </a:xfrm>
            <a:prstGeom prst="rect">
              <a:avLst/>
            </a:prstGeom>
            <a:solidFill>
              <a:srgbClr val="1CABE2">
                <a:alpha val="100000"/>
              </a:srgbClr>
            </a:solidFill>
          </p:spPr>
          <p:txBody>
            <a:bodyPr/>
            <a:lstStyle/>
            <a:p/>
          </p:txBody>
        </p:sp>
        <p:sp>
          <p:nvSpPr>
            <p:cNvPr id="62" name="rc62"/>
            <p:cNvSpPr/>
            <p:nvPr/>
          </p:nvSpPr>
          <p:spPr>
            <a:xfrm>
              <a:off x="4041579" y="2989823"/>
              <a:ext cx="203168" cy="1635711"/>
            </a:xfrm>
            <a:prstGeom prst="rect">
              <a:avLst/>
            </a:prstGeom>
            <a:solidFill>
              <a:srgbClr val="80BD41">
                <a:alpha val="100000"/>
              </a:srgbClr>
            </a:solidFill>
          </p:spPr>
          <p:txBody>
            <a:bodyPr/>
            <a:lstStyle/>
            <a:p/>
          </p:txBody>
        </p:sp>
        <p:sp>
          <p:nvSpPr>
            <p:cNvPr id="63" name="rc63"/>
            <p:cNvSpPr/>
            <p:nvPr/>
          </p:nvSpPr>
          <p:spPr>
            <a:xfrm>
              <a:off x="4041579" y="2973300"/>
              <a:ext cx="203168" cy="16523"/>
            </a:xfrm>
            <a:prstGeom prst="rect">
              <a:avLst/>
            </a:prstGeom>
            <a:solidFill>
              <a:srgbClr val="0058AB">
                <a:alpha val="100000"/>
              </a:srgbClr>
            </a:solidFill>
          </p:spPr>
          <p:txBody>
            <a:bodyPr/>
            <a:lstStyle/>
            <a:p/>
          </p:txBody>
        </p:sp>
        <p:sp>
          <p:nvSpPr>
            <p:cNvPr id="64" name="rc64"/>
            <p:cNvSpPr/>
            <p:nvPr/>
          </p:nvSpPr>
          <p:spPr>
            <a:xfrm>
              <a:off x="4041579" y="2989823"/>
              <a:ext cx="203168" cy="0"/>
            </a:xfrm>
            <a:prstGeom prst="rect">
              <a:avLst/>
            </a:prstGeom>
            <a:solidFill>
              <a:srgbClr val="1CABE2">
                <a:alpha val="100000"/>
              </a:srgbClr>
            </a:solidFill>
          </p:spPr>
          <p:txBody>
            <a:bodyPr/>
            <a:lstStyle/>
            <a:p/>
          </p:txBody>
        </p:sp>
        <p:sp>
          <p:nvSpPr>
            <p:cNvPr id="65" name="rc65"/>
            <p:cNvSpPr/>
            <p:nvPr/>
          </p:nvSpPr>
          <p:spPr>
            <a:xfrm>
              <a:off x="4267321" y="2986233"/>
              <a:ext cx="203168" cy="1639301"/>
            </a:xfrm>
            <a:prstGeom prst="rect">
              <a:avLst/>
            </a:prstGeom>
            <a:solidFill>
              <a:srgbClr val="80BD41">
                <a:alpha val="100000"/>
              </a:srgbClr>
            </a:solidFill>
          </p:spPr>
          <p:txBody>
            <a:bodyPr/>
            <a:lstStyle/>
            <a:p/>
          </p:txBody>
        </p:sp>
        <p:sp>
          <p:nvSpPr>
            <p:cNvPr id="66" name="rc66"/>
            <p:cNvSpPr/>
            <p:nvPr/>
          </p:nvSpPr>
          <p:spPr>
            <a:xfrm>
              <a:off x="4267321" y="2969673"/>
              <a:ext cx="203168" cy="16560"/>
            </a:xfrm>
            <a:prstGeom prst="rect">
              <a:avLst/>
            </a:prstGeom>
            <a:solidFill>
              <a:srgbClr val="0058AB">
                <a:alpha val="100000"/>
              </a:srgbClr>
            </a:solidFill>
          </p:spPr>
          <p:txBody>
            <a:bodyPr/>
            <a:lstStyle/>
            <a:p/>
          </p:txBody>
        </p:sp>
        <p:sp>
          <p:nvSpPr>
            <p:cNvPr id="67" name="rc67"/>
            <p:cNvSpPr/>
            <p:nvPr/>
          </p:nvSpPr>
          <p:spPr>
            <a:xfrm>
              <a:off x="4267321" y="2986233"/>
              <a:ext cx="203168" cy="0"/>
            </a:xfrm>
            <a:prstGeom prst="rect">
              <a:avLst/>
            </a:prstGeom>
            <a:solidFill>
              <a:srgbClr val="1CABE2">
                <a:alpha val="100000"/>
              </a:srgbClr>
            </a:solidFill>
          </p:spPr>
          <p:txBody>
            <a:bodyPr/>
            <a:lstStyle/>
            <a:p/>
          </p:txBody>
        </p:sp>
        <p:sp>
          <p:nvSpPr>
            <p:cNvPr id="68" name="rc68"/>
            <p:cNvSpPr/>
            <p:nvPr/>
          </p:nvSpPr>
          <p:spPr>
            <a:xfrm>
              <a:off x="4493063" y="3020344"/>
              <a:ext cx="203168" cy="1605191"/>
            </a:xfrm>
            <a:prstGeom prst="rect">
              <a:avLst/>
            </a:prstGeom>
            <a:solidFill>
              <a:srgbClr val="80BD41">
                <a:alpha val="100000"/>
              </a:srgbClr>
            </a:solidFill>
          </p:spPr>
          <p:txBody>
            <a:bodyPr/>
            <a:lstStyle/>
            <a:p/>
          </p:txBody>
        </p:sp>
        <p:sp>
          <p:nvSpPr>
            <p:cNvPr id="69" name="rc69"/>
            <p:cNvSpPr/>
            <p:nvPr/>
          </p:nvSpPr>
          <p:spPr>
            <a:xfrm>
              <a:off x="4493063" y="3004132"/>
              <a:ext cx="203168" cy="16211"/>
            </a:xfrm>
            <a:prstGeom prst="rect">
              <a:avLst/>
            </a:prstGeom>
            <a:solidFill>
              <a:srgbClr val="0058AB">
                <a:alpha val="100000"/>
              </a:srgbClr>
            </a:solidFill>
          </p:spPr>
          <p:txBody>
            <a:bodyPr/>
            <a:lstStyle/>
            <a:p/>
          </p:txBody>
        </p:sp>
        <p:sp>
          <p:nvSpPr>
            <p:cNvPr id="70" name="rc70"/>
            <p:cNvSpPr/>
            <p:nvPr/>
          </p:nvSpPr>
          <p:spPr>
            <a:xfrm>
              <a:off x="4493063" y="3020344"/>
              <a:ext cx="203168" cy="0"/>
            </a:xfrm>
            <a:prstGeom prst="rect">
              <a:avLst/>
            </a:prstGeom>
            <a:solidFill>
              <a:srgbClr val="1CABE2">
                <a:alpha val="100000"/>
              </a:srgbClr>
            </a:solidFill>
          </p:spPr>
          <p:txBody>
            <a:bodyPr/>
            <a:lstStyle/>
            <a:p/>
          </p:txBody>
        </p:sp>
        <p:sp>
          <p:nvSpPr>
            <p:cNvPr id="71" name="rc71"/>
            <p:cNvSpPr/>
            <p:nvPr/>
          </p:nvSpPr>
          <p:spPr>
            <a:xfrm>
              <a:off x="4718806" y="3055083"/>
              <a:ext cx="203168" cy="1570452"/>
            </a:xfrm>
            <a:prstGeom prst="rect">
              <a:avLst/>
            </a:prstGeom>
            <a:solidFill>
              <a:srgbClr val="80BD41">
                <a:alpha val="100000"/>
              </a:srgbClr>
            </a:solidFill>
          </p:spPr>
          <p:txBody>
            <a:bodyPr/>
            <a:lstStyle/>
            <a:p/>
          </p:txBody>
        </p:sp>
        <p:sp>
          <p:nvSpPr>
            <p:cNvPr id="72" name="rc72"/>
            <p:cNvSpPr/>
            <p:nvPr/>
          </p:nvSpPr>
          <p:spPr>
            <a:xfrm>
              <a:off x="4718806" y="3039220"/>
              <a:ext cx="203168" cy="15863"/>
            </a:xfrm>
            <a:prstGeom prst="rect">
              <a:avLst/>
            </a:prstGeom>
            <a:solidFill>
              <a:srgbClr val="0058AB">
                <a:alpha val="100000"/>
              </a:srgbClr>
            </a:solidFill>
          </p:spPr>
          <p:txBody>
            <a:bodyPr/>
            <a:lstStyle/>
            <a:p/>
          </p:txBody>
        </p:sp>
        <p:sp>
          <p:nvSpPr>
            <p:cNvPr id="73" name="rc73"/>
            <p:cNvSpPr/>
            <p:nvPr/>
          </p:nvSpPr>
          <p:spPr>
            <a:xfrm>
              <a:off x="4718806" y="3055083"/>
              <a:ext cx="203168" cy="0"/>
            </a:xfrm>
            <a:prstGeom prst="rect">
              <a:avLst/>
            </a:prstGeom>
            <a:solidFill>
              <a:srgbClr val="1CABE2">
                <a:alpha val="100000"/>
              </a:srgbClr>
            </a:solidFill>
          </p:spPr>
          <p:txBody>
            <a:bodyPr/>
            <a:lstStyle/>
            <a:p/>
          </p:txBody>
        </p:sp>
        <p:sp>
          <p:nvSpPr>
            <p:cNvPr id="74" name="rc74"/>
            <p:cNvSpPr/>
            <p:nvPr/>
          </p:nvSpPr>
          <p:spPr>
            <a:xfrm>
              <a:off x="4944548" y="3078383"/>
              <a:ext cx="203168" cy="1547152"/>
            </a:xfrm>
            <a:prstGeom prst="rect">
              <a:avLst/>
            </a:prstGeom>
            <a:solidFill>
              <a:srgbClr val="80BD41">
                <a:alpha val="100000"/>
              </a:srgbClr>
            </a:solidFill>
          </p:spPr>
          <p:txBody>
            <a:bodyPr/>
            <a:lstStyle/>
            <a:p/>
          </p:txBody>
        </p:sp>
        <p:sp>
          <p:nvSpPr>
            <p:cNvPr id="75" name="rc75"/>
            <p:cNvSpPr/>
            <p:nvPr/>
          </p:nvSpPr>
          <p:spPr>
            <a:xfrm>
              <a:off x="4944548" y="3062753"/>
              <a:ext cx="203168" cy="15629"/>
            </a:xfrm>
            <a:prstGeom prst="rect">
              <a:avLst/>
            </a:prstGeom>
            <a:solidFill>
              <a:srgbClr val="0058AB">
                <a:alpha val="100000"/>
              </a:srgbClr>
            </a:solidFill>
          </p:spPr>
          <p:txBody>
            <a:bodyPr/>
            <a:lstStyle/>
            <a:p/>
          </p:txBody>
        </p:sp>
        <p:sp>
          <p:nvSpPr>
            <p:cNvPr id="76" name="rc76"/>
            <p:cNvSpPr/>
            <p:nvPr/>
          </p:nvSpPr>
          <p:spPr>
            <a:xfrm>
              <a:off x="4944548" y="3078383"/>
              <a:ext cx="203168" cy="0"/>
            </a:xfrm>
            <a:prstGeom prst="rect">
              <a:avLst/>
            </a:prstGeom>
            <a:solidFill>
              <a:srgbClr val="1CABE2">
                <a:alpha val="100000"/>
              </a:srgbClr>
            </a:solidFill>
          </p:spPr>
          <p:txBody>
            <a:bodyPr/>
            <a:lstStyle/>
            <a:p/>
          </p:txBody>
        </p:sp>
        <p:sp>
          <p:nvSpPr>
            <p:cNvPr id="77" name="rc77"/>
            <p:cNvSpPr/>
            <p:nvPr/>
          </p:nvSpPr>
          <p:spPr>
            <a:xfrm>
              <a:off x="5170291" y="3093416"/>
              <a:ext cx="203168" cy="1532118"/>
            </a:xfrm>
            <a:prstGeom prst="rect">
              <a:avLst/>
            </a:prstGeom>
            <a:solidFill>
              <a:srgbClr val="80BD41">
                <a:alpha val="100000"/>
              </a:srgbClr>
            </a:solidFill>
          </p:spPr>
          <p:txBody>
            <a:bodyPr/>
            <a:lstStyle/>
            <a:p/>
          </p:txBody>
        </p:sp>
        <p:sp>
          <p:nvSpPr>
            <p:cNvPr id="78" name="rc78"/>
            <p:cNvSpPr/>
            <p:nvPr/>
          </p:nvSpPr>
          <p:spPr>
            <a:xfrm>
              <a:off x="5170291" y="3077938"/>
              <a:ext cx="203168" cy="15478"/>
            </a:xfrm>
            <a:prstGeom prst="rect">
              <a:avLst/>
            </a:prstGeom>
            <a:solidFill>
              <a:srgbClr val="0058AB">
                <a:alpha val="100000"/>
              </a:srgbClr>
            </a:solidFill>
          </p:spPr>
          <p:txBody>
            <a:bodyPr/>
            <a:lstStyle/>
            <a:p/>
          </p:txBody>
        </p:sp>
        <p:sp>
          <p:nvSpPr>
            <p:cNvPr id="79" name="rc79"/>
            <p:cNvSpPr/>
            <p:nvPr/>
          </p:nvSpPr>
          <p:spPr>
            <a:xfrm>
              <a:off x="5170291" y="3093416"/>
              <a:ext cx="203168" cy="0"/>
            </a:xfrm>
            <a:prstGeom prst="rect">
              <a:avLst/>
            </a:prstGeom>
            <a:solidFill>
              <a:srgbClr val="1CABE2">
                <a:alpha val="100000"/>
              </a:srgbClr>
            </a:solidFill>
          </p:spPr>
          <p:txBody>
            <a:bodyPr/>
            <a:lstStyle/>
            <a:p/>
          </p:txBody>
        </p:sp>
        <p:sp>
          <p:nvSpPr>
            <p:cNvPr id="80" name="rc80"/>
            <p:cNvSpPr/>
            <p:nvPr/>
          </p:nvSpPr>
          <p:spPr>
            <a:xfrm>
              <a:off x="5396033" y="3103480"/>
              <a:ext cx="203168" cy="1522055"/>
            </a:xfrm>
            <a:prstGeom prst="rect">
              <a:avLst/>
            </a:prstGeom>
            <a:solidFill>
              <a:srgbClr val="80BD41">
                <a:alpha val="100000"/>
              </a:srgbClr>
            </a:solidFill>
          </p:spPr>
          <p:txBody>
            <a:bodyPr/>
            <a:lstStyle/>
            <a:p/>
          </p:txBody>
        </p:sp>
        <p:sp>
          <p:nvSpPr>
            <p:cNvPr id="81" name="rc81"/>
            <p:cNvSpPr/>
            <p:nvPr/>
          </p:nvSpPr>
          <p:spPr>
            <a:xfrm>
              <a:off x="5396033" y="3088107"/>
              <a:ext cx="203168" cy="15372"/>
            </a:xfrm>
            <a:prstGeom prst="rect">
              <a:avLst/>
            </a:prstGeom>
            <a:solidFill>
              <a:srgbClr val="0058AB">
                <a:alpha val="100000"/>
              </a:srgbClr>
            </a:solidFill>
          </p:spPr>
          <p:txBody>
            <a:bodyPr/>
            <a:lstStyle/>
            <a:p/>
          </p:txBody>
        </p:sp>
        <p:sp>
          <p:nvSpPr>
            <p:cNvPr id="82" name="rc82"/>
            <p:cNvSpPr/>
            <p:nvPr/>
          </p:nvSpPr>
          <p:spPr>
            <a:xfrm>
              <a:off x="5396033" y="3103480"/>
              <a:ext cx="203168" cy="0"/>
            </a:xfrm>
            <a:prstGeom prst="rect">
              <a:avLst/>
            </a:prstGeom>
            <a:solidFill>
              <a:srgbClr val="1CABE2">
                <a:alpha val="100000"/>
              </a:srgbClr>
            </a:solidFill>
          </p:spPr>
          <p:txBody>
            <a:bodyPr/>
            <a:lstStyle/>
            <a:p/>
          </p:txBody>
        </p:sp>
        <p:sp>
          <p:nvSpPr>
            <p:cNvPr id="83" name="rc83"/>
            <p:cNvSpPr/>
            <p:nvPr/>
          </p:nvSpPr>
          <p:spPr>
            <a:xfrm>
              <a:off x="5621775" y="3115735"/>
              <a:ext cx="203168" cy="1509800"/>
            </a:xfrm>
            <a:prstGeom prst="rect">
              <a:avLst/>
            </a:prstGeom>
            <a:solidFill>
              <a:srgbClr val="80BD41">
                <a:alpha val="100000"/>
              </a:srgbClr>
            </a:solidFill>
          </p:spPr>
          <p:txBody>
            <a:bodyPr/>
            <a:lstStyle/>
            <a:p/>
          </p:txBody>
        </p:sp>
        <p:sp>
          <p:nvSpPr>
            <p:cNvPr id="84" name="rc84"/>
            <p:cNvSpPr/>
            <p:nvPr/>
          </p:nvSpPr>
          <p:spPr>
            <a:xfrm>
              <a:off x="5621775" y="3100486"/>
              <a:ext cx="203168" cy="15248"/>
            </a:xfrm>
            <a:prstGeom prst="rect">
              <a:avLst/>
            </a:prstGeom>
            <a:solidFill>
              <a:srgbClr val="0058AB">
                <a:alpha val="100000"/>
              </a:srgbClr>
            </a:solidFill>
          </p:spPr>
          <p:txBody>
            <a:bodyPr/>
            <a:lstStyle/>
            <a:p/>
          </p:txBody>
        </p:sp>
        <p:sp>
          <p:nvSpPr>
            <p:cNvPr id="85" name="rc85"/>
            <p:cNvSpPr/>
            <p:nvPr/>
          </p:nvSpPr>
          <p:spPr>
            <a:xfrm>
              <a:off x="5621775" y="3115735"/>
              <a:ext cx="203168" cy="0"/>
            </a:xfrm>
            <a:prstGeom prst="rect">
              <a:avLst/>
            </a:prstGeom>
            <a:solidFill>
              <a:srgbClr val="1CABE2">
                <a:alpha val="100000"/>
              </a:srgbClr>
            </a:solidFill>
          </p:spPr>
          <p:txBody>
            <a:bodyPr/>
            <a:lstStyle/>
            <a:p/>
          </p:txBody>
        </p:sp>
        <p:sp>
          <p:nvSpPr>
            <p:cNvPr id="86" name="rc86"/>
            <p:cNvSpPr/>
            <p:nvPr/>
          </p:nvSpPr>
          <p:spPr>
            <a:xfrm>
              <a:off x="5847518" y="3175112"/>
              <a:ext cx="203168" cy="1450422"/>
            </a:xfrm>
            <a:prstGeom prst="rect">
              <a:avLst/>
            </a:prstGeom>
            <a:solidFill>
              <a:srgbClr val="80BD41">
                <a:alpha val="100000"/>
              </a:srgbClr>
            </a:solidFill>
          </p:spPr>
          <p:txBody>
            <a:bodyPr/>
            <a:lstStyle/>
            <a:p/>
          </p:txBody>
        </p:sp>
        <p:sp>
          <p:nvSpPr>
            <p:cNvPr id="87" name="rc87"/>
            <p:cNvSpPr/>
            <p:nvPr/>
          </p:nvSpPr>
          <p:spPr>
            <a:xfrm>
              <a:off x="5847518" y="3114676"/>
              <a:ext cx="203168" cy="60436"/>
            </a:xfrm>
            <a:prstGeom prst="rect">
              <a:avLst/>
            </a:prstGeom>
            <a:solidFill>
              <a:srgbClr val="0058AB">
                <a:alpha val="100000"/>
              </a:srgbClr>
            </a:solidFill>
          </p:spPr>
          <p:txBody>
            <a:bodyPr/>
            <a:lstStyle/>
            <a:p/>
          </p:txBody>
        </p:sp>
        <p:sp>
          <p:nvSpPr>
            <p:cNvPr id="88" name="rc88"/>
            <p:cNvSpPr/>
            <p:nvPr/>
          </p:nvSpPr>
          <p:spPr>
            <a:xfrm>
              <a:off x="5847518" y="3175112"/>
              <a:ext cx="203168" cy="0"/>
            </a:xfrm>
            <a:prstGeom prst="rect">
              <a:avLst/>
            </a:prstGeom>
            <a:solidFill>
              <a:srgbClr val="1CABE2">
                <a:alpha val="100000"/>
              </a:srgbClr>
            </a:solidFill>
          </p:spPr>
          <p:txBody>
            <a:bodyPr/>
            <a:lstStyle/>
            <a:p/>
          </p:txBody>
        </p:sp>
        <p:sp>
          <p:nvSpPr>
            <p:cNvPr id="89" name="rc89"/>
            <p:cNvSpPr/>
            <p:nvPr/>
          </p:nvSpPr>
          <p:spPr>
            <a:xfrm>
              <a:off x="6073260" y="3186437"/>
              <a:ext cx="203168" cy="1439098"/>
            </a:xfrm>
            <a:prstGeom prst="rect">
              <a:avLst/>
            </a:prstGeom>
            <a:solidFill>
              <a:srgbClr val="80BD41">
                <a:alpha val="100000"/>
              </a:srgbClr>
            </a:solidFill>
          </p:spPr>
          <p:txBody>
            <a:bodyPr/>
            <a:lstStyle/>
            <a:p/>
          </p:txBody>
        </p:sp>
        <p:sp>
          <p:nvSpPr>
            <p:cNvPr id="90" name="rc90"/>
            <p:cNvSpPr/>
            <p:nvPr/>
          </p:nvSpPr>
          <p:spPr>
            <a:xfrm>
              <a:off x="6073260" y="3126473"/>
              <a:ext cx="203168" cy="59964"/>
            </a:xfrm>
            <a:prstGeom prst="rect">
              <a:avLst/>
            </a:prstGeom>
            <a:solidFill>
              <a:srgbClr val="0058AB">
                <a:alpha val="100000"/>
              </a:srgbClr>
            </a:solidFill>
          </p:spPr>
          <p:txBody>
            <a:bodyPr/>
            <a:lstStyle/>
            <a:p/>
          </p:txBody>
        </p:sp>
        <p:sp>
          <p:nvSpPr>
            <p:cNvPr id="91" name="rc91"/>
            <p:cNvSpPr/>
            <p:nvPr/>
          </p:nvSpPr>
          <p:spPr>
            <a:xfrm>
              <a:off x="6073260" y="3186437"/>
              <a:ext cx="203168" cy="0"/>
            </a:xfrm>
            <a:prstGeom prst="rect">
              <a:avLst/>
            </a:prstGeom>
            <a:solidFill>
              <a:srgbClr val="1CABE2">
                <a:alpha val="100000"/>
              </a:srgbClr>
            </a:solidFill>
          </p:spPr>
          <p:txBody>
            <a:bodyPr/>
            <a:lstStyle/>
            <a:p/>
          </p:txBody>
        </p:sp>
        <p:sp>
          <p:nvSpPr>
            <p:cNvPr id="92" name="rc92"/>
            <p:cNvSpPr/>
            <p:nvPr/>
          </p:nvSpPr>
          <p:spPr>
            <a:xfrm>
              <a:off x="6299002" y="3166970"/>
              <a:ext cx="203168" cy="1458565"/>
            </a:xfrm>
            <a:prstGeom prst="rect">
              <a:avLst/>
            </a:prstGeom>
            <a:solidFill>
              <a:srgbClr val="80BD41">
                <a:alpha val="100000"/>
              </a:srgbClr>
            </a:solidFill>
          </p:spPr>
          <p:txBody>
            <a:bodyPr/>
            <a:lstStyle/>
            <a:p/>
          </p:txBody>
        </p:sp>
        <p:sp>
          <p:nvSpPr>
            <p:cNvPr id="93" name="rc93"/>
            <p:cNvSpPr/>
            <p:nvPr/>
          </p:nvSpPr>
          <p:spPr>
            <a:xfrm>
              <a:off x="6299002" y="3137206"/>
              <a:ext cx="203168" cy="29764"/>
            </a:xfrm>
            <a:prstGeom prst="rect">
              <a:avLst/>
            </a:prstGeom>
            <a:solidFill>
              <a:srgbClr val="0058AB">
                <a:alpha val="100000"/>
              </a:srgbClr>
            </a:solidFill>
          </p:spPr>
          <p:txBody>
            <a:bodyPr/>
            <a:lstStyle/>
            <a:p/>
          </p:txBody>
        </p:sp>
        <p:sp>
          <p:nvSpPr>
            <p:cNvPr id="94" name="rc94"/>
            <p:cNvSpPr/>
            <p:nvPr/>
          </p:nvSpPr>
          <p:spPr>
            <a:xfrm>
              <a:off x="6299002" y="3166970"/>
              <a:ext cx="203168" cy="0"/>
            </a:xfrm>
            <a:prstGeom prst="rect">
              <a:avLst/>
            </a:prstGeom>
            <a:solidFill>
              <a:srgbClr val="1CABE2">
                <a:alpha val="100000"/>
              </a:srgbClr>
            </a:solidFill>
          </p:spPr>
          <p:txBody>
            <a:bodyPr/>
            <a:lstStyle/>
            <a:p/>
          </p:txBody>
        </p:sp>
        <p:sp>
          <p:nvSpPr>
            <p:cNvPr id="95" name="rc95"/>
            <p:cNvSpPr/>
            <p:nvPr/>
          </p:nvSpPr>
          <p:spPr>
            <a:xfrm>
              <a:off x="6524745" y="3160913"/>
              <a:ext cx="203168" cy="1464621"/>
            </a:xfrm>
            <a:prstGeom prst="rect">
              <a:avLst/>
            </a:prstGeom>
            <a:solidFill>
              <a:srgbClr val="80BD41">
                <a:alpha val="100000"/>
              </a:srgbClr>
            </a:solidFill>
          </p:spPr>
          <p:txBody>
            <a:bodyPr/>
            <a:lstStyle/>
            <a:p/>
          </p:txBody>
        </p:sp>
        <p:sp>
          <p:nvSpPr>
            <p:cNvPr id="96" name="rc96"/>
            <p:cNvSpPr/>
            <p:nvPr/>
          </p:nvSpPr>
          <p:spPr>
            <a:xfrm>
              <a:off x="6524745" y="3146118"/>
              <a:ext cx="203168" cy="14795"/>
            </a:xfrm>
            <a:prstGeom prst="rect">
              <a:avLst/>
            </a:prstGeom>
            <a:solidFill>
              <a:srgbClr val="0058AB">
                <a:alpha val="100000"/>
              </a:srgbClr>
            </a:solidFill>
          </p:spPr>
          <p:txBody>
            <a:bodyPr/>
            <a:lstStyle/>
            <a:p/>
          </p:txBody>
        </p:sp>
        <p:sp>
          <p:nvSpPr>
            <p:cNvPr id="97" name="rc97"/>
            <p:cNvSpPr/>
            <p:nvPr/>
          </p:nvSpPr>
          <p:spPr>
            <a:xfrm>
              <a:off x="6524745" y="3160913"/>
              <a:ext cx="203168" cy="0"/>
            </a:xfrm>
            <a:prstGeom prst="rect">
              <a:avLst/>
            </a:prstGeom>
            <a:solidFill>
              <a:srgbClr val="1CABE2">
                <a:alpha val="100000"/>
              </a:srgbClr>
            </a:solidFill>
          </p:spPr>
          <p:txBody>
            <a:bodyPr/>
            <a:lstStyle/>
            <a:p/>
          </p:txBody>
        </p:sp>
        <p:sp>
          <p:nvSpPr>
            <p:cNvPr id="98" name="rc98"/>
            <p:cNvSpPr/>
            <p:nvPr/>
          </p:nvSpPr>
          <p:spPr>
            <a:xfrm>
              <a:off x="6750487" y="3206619"/>
              <a:ext cx="203168" cy="1418915"/>
            </a:xfrm>
            <a:prstGeom prst="rect">
              <a:avLst/>
            </a:prstGeom>
            <a:solidFill>
              <a:srgbClr val="80BD41">
                <a:alpha val="100000"/>
              </a:srgbClr>
            </a:solidFill>
          </p:spPr>
          <p:txBody>
            <a:bodyPr/>
            <a:lstStyle/>
            <a:p/>
          </p:txBody>
        </p:sp>
        <p:sp>
          <p:nvSpPr>
            <p:cNvPr id="99" name="rc99"/>
            <p:cNvSpPr/>
            <p:nvPr/>
          </p:nvSpPr>
          <p:spPr>
            <a:xfrm>
              <a:off x="6750487" y="3162734"/>
              <a:ext cx="203168" cy="29255"/>
            </a:xfrm>
            <a:prstGeom prst="rect">
              <a:avLst/>
            </a:prstGeom>
            <a:solidFill>
              <a:srgbClr val="0058AB">
                <a:alpha val="100000"/>
              </a:srgbClr>
            </a:solidFill>
          </p:spPr>
          <p:txBody>
            <a:bodyPr/>
            <a:lstStyle/>
            <a:p/>
          </p:txBody>
        </p:sp>
        <p:sp>
          <p:nvSpPr>
            <p:cNvPr id="100" name="rc100"/>
            <p:cNvSpPr/>
            <p:nvPr/>
          </p:nvSpPr>
          <p:spPr>
            <a:xfrm>
              <a:off x="6750487" y="3191989"/>
              <a:ext cx="203168" cy="14630"/>
            </a:xfrm>
            <a:prstGeom prst="rect">
              <a:avLst/>
            </a:prstGeom>
            <a:solidFill>
              <a:srgbClr val="1CABE2">
                <a:alpha val="100000"/>
              </a:srgbClr>
            </a:solidFill>
          </p:spPr>
          <p:txBody>
            <a:bodyPr/>
            <a:lstStyle/>
            <a:p/>
          </p:txBody>
        </p:sp>
        <p:sp>
          <p:nvSpPr>
            <p:cNvPr id="101" name="rc101"/>
            <p:cNvSpPr/>
            <p:nvPr/>
          </p:nvSpPr>
          <p:spPr>
            <a:xfrm>
              <a:off x="6976229" y="3171394"/>
              <a:ext cx="203168" cy="23381"/>
            </a:xfrm>
            <a:prstGeom prst="rect">
              <a:avLst/>
            </a:prstGeom>
            <a:solidFill>
              <a:srgbClr val="F26A21">
                <a:alpha val="100000"/>
              </a:srgbClr>
            </a:solidFill>
          </p:spPr>
          <p:txBody>
            <a:bodyPr/>
            <a:lstStyle/>
            <a:p/>
          </p:txBody>
        </p:sp>
        <p:sp>
          <p:nvSpPr>
            <p:cNvPr id="102" name="rc102"/>
            <p:cNvSpPr/>
            <p:nvPr/>
          </p:nvSpPr>
          <p:spPr>
            <a:xfrm>
              <a:off x="6976229" y="3194776"/>
              <a:ext cx="203168" cy="1430759"/>
            </a:xfrm>
            <a:prstGeom prst="rect">
              <a:avLst/>
            </a:prstGeom>
            <a:solidFill>
              <a:srgbClr val="FFC20E">
                <a:alpha val="100000"/>
              </a:srgbClr>
            </a:solidFill>
          </p:spPr>
          <p:txBody>
            <a:bodyPr/>
            <a:lstStyle/>
            <a:p/>
          </p:txBody>
        </p:sp>
        <p:sp>
          <p:nvSpPr>
            <p:cNvPr id="103" name="rc103"/>
            <p:cNvSpPr/>
            <p:nvPr/>
          </p:nvSpPr>
          <p:spPr>
            <a:xfrm>
              <a:off x="7201972" y="3180490"/>
              <a:ext cx="203168" cy="18687"/>
            </a:xfrm>
            <a:prstGeom prst="rect">
              <a:avLst/>
            </a:prstGeom>
            <a:solidFill>
              <a:srgbClr val="F26A21">
                <a:alpha val="100000"/>
              </a:srgbClr>
            </a:solidFill>
          </p:spPr>
          <p:txBody>
            <a:bodyPr/>
            <a:lstStyle/>
            <a:p/>
          </p:txBody>
        </p:sp>
        <p:sp>
          <p:nvSpPr>
            <p:cNvPr id="104" name="rc104"/>
            <p:cNvSpPr/>
            <p:nvPr/>
          </p:nvSpPr>
          <p:spPr>
            <a:xfrm>
              <a:off x="7201972" y="3199178"/>
              <a:ext cx="203168" cy="1426357"/>
            </a:xfrm>
            <a:prstGeom prst="rect">
              <a:avLst/>
            </a:prstGeom>
            <a:solidFill>
              <a:srgbClr val="FFC20E">
                <a:alpha val="100000"/>
              </a:srgbClr>
            </a:solidFill>
          </p:spPr>
          <p:txBody>
            <a:bodyPr/>
            <a:lstStyle/>
            <a:p/>
          </p:txBody>
        </p:sp>
        <p:sp>
          <p:nvSpPr>
            <p:cNvPr id="105" name="rc105"/>
            <p:cNvSpPr/>
            <p:nvPr/>
          </p:nvSpPr>
          <p:spPr>
            <a:xfrm>
              <a:off x="7427714" y="3187634"/>
              <a:ext cx="203168" cy="14935"/>
            </a:xfrm>
            <a:prstGeom prst="rect">
              <a:avLst/>
            </a:prstGeom>
            <a:solidFill>
              <a:srgbClr val="F26A21">
                <a:alpha val="100000"/>
              </a:srgbClr>
            </a:solidFill>
          </p:spPr>
          <p:txBody>
            <a:bodyPr/>
            <a:lstStyle/>
            <a:p/>
          </p:txBody>
        </p:sp>
        <p:sp>
          <p:nvSpPr>
            <p:cNvPr id="106" name="rc106"/>
            <p:cNvSpPr/>
            <p:nvPr/>
          </p:nvSpPr>
          <p:spPr>
            <a:xfrm>
              <a:off x="7427714" y="3202569"/>
              <a:ext cx="203168" cy="1422966"/>
            </a:xfrm>
            <a:prstGeom prst="rect">
              <a:avLst/>
            </a:prstGeom>
            <a:solidFill>
              <a:srgbClr val="FFC20E">
                <a:alpha val="100000"/>
              </a:srgbClr>
            </a:solidFill>
          </p:spPr>
          <p:txBody>
            <a:bodyPr/>
            <a:lstStyle/>
            <a:p/>
          </p:txBody>
        </p:sp>
        <p:sp>
          <p:nvSpPr>
            <p:cNvPr id="107" name="rc107"/>
            <p:cNvSpPr/>
            <p:nvPr/>
          </p:nvSpPr>
          <p:spPr>
            <a:xfrm>
              <a:off x="7653457" y="3194726"/>
              <a:ext cx="203168" cy="11936"/>
            </a:xfrm>
            <a:prstGeom prst="rect">
              <a:avLst/>
            </a:prstGeom>
            <a:solidFill>
              <a:srgbClr val="F26A21">
                <a:alpha val="100000"/>
              </a:srgbClr>
            </a:solidFill>
          </p:spPr>
          <p:txBody>
            <a:bodyPr/>
            <a:lstStyle/>
            <a:p/>
          </p:txBody>
        </p:sp>
        <p:sp>
          <p:nvSpPr>
            <p:cNvPr id="108" name="rc108"/>
            <p:cNvSpPr/>
            <p:nvPr/>
          </p:nvSpPr>
          <p:spPr>
            <a:xfrm>
              <a:off x="7653457" y="3206663"/>
              <a:ext cx="203168" cy="1418872"/>
            </a:xfrm>
            <a:prstGeom prst="rect">
              <a:avLst/>
            </a:prstGeom>
            <a:solidFill>
              <a:srgbClr val="FFC20E">
                <a:alpha val="100000"/>
              </a:srgbClr>
            </a:solidFill>
          </p:spPr>
          <p:txBody>
            <a:bodyPr/>
            <a:lstStyle/>
            <a:p/>
          </p:txBody>
        </p:sp>
        <p:sp>
          <p:nvSpPr>
            <p:cNvPr id="109" name="rc109"/>
            <p:cNvSpPr/>
            <p:nvPr/>
          </p:nvSpPr>
          <p:spPr>
            <a:xfrm>
              <a:off x="7879199" y="3200315"/>
              <a:ext cx="203168" cy="9539"/>
            </a:xfrm>
            <a:prstGeom prst="rect">
              <a:avLst/>
            </a:prstGeom>
            <a:solidFill>
              <a:srgbClr val="F26A21">
                <a:alpha val="100000"/>
              </a:srgbClr>
            </a:solidFill>
          </p:spPr>
          <p:txBody>
            <a:bodyPr/>
            <a:lstStyle/>
            <a:p/>
          </p:txBody>
        </p:sp>
        <p:sp>
          <p:nvSpPr>
            <p:cNvPr id="110" name="rc110"/>
            <p:cNvSpPr/>
            <p:nvPr/>
          </p:nvSpPr>
          <p:spPr>
            <a:xfrm>
              <a:off x="7879199" y="3209855"/>
              <a:ext cx="203168" cy="1415680"/>
            </a:xfrm>
            <a:prstGeom prst="rect">
              <a:avLst/>
            </a:prstGeom>
            <a:solidFill>
              <a:srgbClr val="FFC20E">
                <a:alpha val="100000"/>
              </a:srgbClr>
            </a:solidFill>
          </p:spPr>
          <p:txBody>
            <a:bodyPr/>
            <a:lstStyle/>
            <a:p/>
          </p:txBody>
        </p:sp>
        <p:sp>
          <p:nvSpPr>
            <p:cNvPr id="111" name="rc111"/>
            <p:cNvSpPr/>
            <p:nvPr/>
          </p:nvSpPr>
          <p:spPr>
            <a:xfrm>
              <a:off x="8104941" y="3204235"/>
              <a:ext cx="203168" cy="7624"/>
            </a:xfrm>
            <a:prstGeom prst="rect">
              <a:avLst/>
            </a:prstGeom>
            <a:solidFill>
              <a:srgbClr val="F26A21">
                <a:alpha val="100000"/>
              </a:srgbClr>
            </a:solidFill>
          </p:spPr>
          <p:txBody>
            <a:bodyPr/>
            <a:lstStyle/>
            <a:p/>
          </p:txBody>
        </p:sp>
        <p:sp>
          <p:nvSpPr>
            <p:cNvPr id="112" name="rc112"/>
            <p:cNvSpPr/>
            <p:nvPr/>
          </p:nvSpPr>
          <p:spPr>
            <a:xfrm>
              <a:off x="8104941" y="3211859"/>
              <a:ext cx="203168" cy="1413675"/>
            </a:xfrm>
            <a:prstGeom prst="rect">
              <a:avLst/>
            </a:prstGeom>
            <a:solidFill>
              <a:srgbClr val="FFC20E">
                <a:alpha val="100000"/>
              </a:srgbClr>
            </a:solidFill>
          </p:spPr>
          <p:txBody>
            <a:bodyPr/>
            <a:lstStyle/>
            <a:p/>
          </p:txBody>
        </p:sp>
        <p:sp>
          <p:nvSpPr>
            <p:cNvPr id="113" name="pl113"/>
            <p:cNvSpPr/>
            <p:nvPr/>
          </p:nvSpPr>
          <p:spPr>
            <a:xfrm>
              <a:off x="1434255" y="1227418"/>
              <a:ext cx="5417816" cy="102973"/>
            </a:xfrm>
            <a:custGeom>
              <a:avLst/>
              <a:pathLst>
                <a:path w="5417816" h="102973">
                  <a:moveTo>
                    <a:pt x="0" y="0"/>
                  </a:moveTo>
                  <a:lnTo>
                    <a:pt x="225742" y="0"/>
                  </a:lnTo>
                  <a:lnTo>
                    <a:pt x="451484" y="0"/>
                  </a:lnTo>
                  <a:lnTo>
                    <a:pt x="677227" y="0"/>
                  </a:lnTo>
                  <a:lnTo>
                    <a:pt x="902969" y="34324"/>
                  </a:lnTo>
                  <a:lnTo>
                    <a:pt x="1128711" y="0"/>
                  </a:lnTo>
                  <a:lnTo>
                    <a:pt x="1354454" y="0"/>
                  </a:lnTo>
                  <a:lnTo>
                    <a:pt x="1580196" y="0"/>
                  </a:lnTo>
                  <a:lnTo>
                    <a:pt x="1805938" y="0"/>
                  </a:lnTo>
                  <a:lnTo>
                    <a:pt x="2031681" y="68648"/>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102973"/>
                  </a:lnTo>
                  <a:lnTo>
                    <a:pt x="4740589" y="102973"/>
                  </a:lnTo>
                  <a:lnTo>
                    <a:pt x="4966331" y="34324"/>
                  </a:lnTo>
                  <a:lnTo>
                    <a:pt x="5192074" y="0"/>
                  </a:lnTo>
                  <a:lnTo>
                    <a:pt x="5417816" y="34324"/>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227418"/>
              <a:ext cx="5417816" cy="102973"/>
            </a:xfrm>
            <a:custGeom>
              <a:avLst/>
              <a:pathLst>
                <a:path w="5417816" h="102973">
                  <a:moveTo>
                    <a:pt x="0" y="0"/>
                  </a:moveTo>
                  <a:lnTo>
                    <a:pt x="225742" y="34324"/>
                  </a:lnTo>
                  <a:lnTo>
                    <a:pt x="451484" y="34324"/>
                  </a:lnTo>
                  <a:lnTo>
                    <a:pt x="677227" y="0"/>
                  </a:lnTo>
                  <a:lnTo>
                    <a:pt x="902969" y="68648"/>
                  </a:lnTo>
                  <a:lnTo>
                    <a:pt x="1128711" y="0"/>
                  </a:lnTo>
                  <a:lnTo>
                    <a:pt x="1354454" y="34324"/>
                  </a:lnTo>
                  <a:lnTo>
                    <a:pt x="1580196" y="34324"/>
                  </a:lnTo>
                  <a:lnTo>
                    <a:pt x="1805938" y="34324"/>
                  </a:lnTo>
                  <a:lnTo>
                    <a:pt x="2031681" y="68648"/>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102973"/>
                  </a:lnTo>
                  <a:lnTo>
                    <a:pt x="4740589" y="102973"/>
                  </a:lnTo>
                  <a:lnTo>
                    <a:pt x="4966331" y="34324"/>
                  </a:lnTo>
                  <a:lnTo>
                    <a:pt x="5192074" y="0"/>
                  </a:lnTo>
                  <a:lnTo>
                    <a:pt x="5417816" y="68648"/>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10651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88077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10651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8374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511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27341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38" name="tx138"/>
            <p:cNvSpPr/>
            <p:nvPr/>
          </p:nvSpPr>
          <p:spPr>
            <a:xfrm>
              <a:off x="508103" y="18172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9" name="tx139"/>
            <p:cNvSpPr/>
            <p:nvPr/>
          </p:nvSpPr>
          <p:spPr>
            <a:xfrm>
              <a:off x="508103" y="9002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79074"/>
              <a:ext cx="43803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Sri Lanka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Sri Lanka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085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64419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07981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263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86200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3893192"/>
              <a:ext cx="215906" cy="1097567"/>
            </a:xfrm>
            <a:prstGeom prst="rect">
              <a:avLst/>
            </a:prstGeom>
            <a:solidFill>
              <a:srgbClr val="0058AB">
                <a:alpha val="100000"/>
              </a:srgbClr>
            </a:solidFill>
          </p:spPr>
          <p:txBody>
            <a:bodyPr/>
            <a:lstStyle/>
            <a:p/>
          </p:txBody>
        </p:sp>
        <p:sp>
          <p:nvSpPr>
            <p:cNvPr id="38" name="rc38"/>
            <p:cNvSpPr/>
            <p:nvPr/>
          </p:nvSpPr>
          <p:spPr>
            <a:xfrm>
              <a:off x="1530867" y="3842193"/>
              <a:ext cx="215906" cy="1148566"/>
            </a:xfrm>
            <a:prstGeom prst="rect">
              <a:avLst/>
            </a:prstGeom>
            <a:solidFill>
              <a:srgbClr val="0058AB">
                <a:alpha val="100000"/>
              </a:srgbClr>
            </a:solidFill>
          </p:spPr>
          <p:txBody>
            <a:bodyPr/>
            <a:lstStyle/>
            <a:p/>
          </p:txBody>
        </p:sp>
        <p:sp>
          <p:nvSpPr>
            <p:cNvPr id="39" name="rc39"/>
            <p:cNvSpPr/>
            <p:nvPr/>
          </p:nvSpPr>
          <p:spPr>
            <a:xfrm>
              <a:off x="1770763" y="3815912"/>
              <a:ext cx="215906" cy="1174847"/>
            </a:xfrm>
            <a:prstGeom prst="rect">
              <a:avLst/>
            </a:prstGeom>
            <a:solidFill>
              <a:srgbClr val="0058AB">
                <a:alpha val="100000"/>
              </a:srgbClr>
            </a:solidFill>
          </p:spPr>
          <p:txBody>
            <a:bodyPr/>
            <a:lstStyle/>
            <a:p/>
          </p:txBody>
        </p:sp>
        <p:sp>
          <p:nvSpPr>
            <p:cNvPr id="40" name="rc40"/>
            <p:cNvSpPr/>
            <p:nvPr/>
          </p:nvSpPr>
          <p:spPr>
            <a:xfrm>
              <a:off x="2010660" y="3811844"/>
              <a:ext cx="215906" cy="1178915"/>
            </a:xfrm>
            <a:prstGeom prst="rect">
              <a:avLst/>
            </a:prstGeom>
            <a:solidFill>
              <a:srgbClr val="0058AB">
                <a:alpha val="100000"/>
              </a:srgbClr>
            </a:solidFill>
          </p:spPr>
          <p:txBody>
            <a:bodyPr/>
            <a:lstStyle/>
            <a:p/>
          </p:txBody>
        </p:sp>
        <p:sp>
          <p:nvSpPr>
            <p:cNvPr id="41" name="rc41"/>
            <p:cNvSpPr/>
            <p:nvPr/>
          </p:nvSpPr>
          <p:spPr>
            <a:xfrm>
              <a:off x="2250556" y="2659211"/>
              <a:ext cx="215906" cy="2331548"/>
            </a:xfrm>
            <a:prstGeom prst="rect">
              <a:avLst/>
            </a:prstGeom>
            <a:solidFill>
              <a:srgbClr val="0058AB">
                <a:alpha val="100000"/>
              </a:srgbClr>
            </a:solidFill>
          </p:spPr>
          <p:txBody>
            <a:bodyPr/>
            <a:lstStyle/>
            <a:p/>
          </p:txBody>
        </p:sp>
        <p:sp>
          <p:nvSpPr>
            <p:cNvPr id="42" name="rc42"/>
            <p:cNvSpPr/>
            <p:nvPr/>
          </p:nvSpPr>
          <p:spPr>
            <a:xfrm>
              <a:off x="2490453" y="3818728"/>
              <a:ext cx="215906" cy="1172031"/>
            </a:xfrm>
            <a:prstGeom prst="rect">
              <a:avLst/>
            </a:prstGeom>
            <a:solidFill>
              <a:srgbClr val="0058AB">
                <a:alpha val="100000"/>
              </a:srgbClr>
            </a:solidFill>
          </p:spPr>
          <p:txBody>
            <a:bodyPr/>
            <a:lstStyle/>
            <a:p/>
          </p:txBody>
        </p:sp>
        <p:sp>
          <p:nvSpPr>
            <p:cNvPr id="43" name="rc43"/>
            <p:cNvSpPr/>
            <p:nvPr/>
          </p:nvSpPr>
          <p:spPr>
            <a:xfrm>
              <a:off x="2730349" y="3801520"/>
              <a:ext cx="215906" cy="1189240"/>
            </a:xfrm>
            <a:prstGeom prst="rect">
              <a:avLst/>
            </a:prstGeom>
            <a:solidFill>
              <a:srgbClr val="0058AB">
                <a:alpha val="100000"/>
              </a:srgbClr>
            </a:solidFill>
          </p:spPr>
          <p:txBody>
            <a:bodyPr/>
            <a:lstStyle/>
            <a:p/>
          </p:txBody>
        </p:sp>
        <p:sp>
          <p:nvSpPr>
            <p:cNvPr id="44" name="rc44"/>
            <p:cNvSpPr/>
            <p:nvPr/>
          </p:nvSpPr>
          <p:spPr>
            <a:xfrm>
              <a:off x="2970245" y="3795575"/>
              <a:ext cx="215906" cy="1195184"/>
            </a:xfrm>
            <a:prstGeom prst="rect">
              <a:avLst/>
            </a:prstGeom>
            <a:solidFill>
              <a:srgbClr val="0058AB">
                <a:alpha val="100000"/>
              </a:srgbClr>
            </a:solidFill>
          </p:spPr>
          <p:txBody>
            <a:bodyPr/>
            <a:lstStyle/>
            <a:p/>
          </p:txBody>
        </p:sp>
        <p:sp>
          <p:nvSpPr>
            <p:cNvPr id="45" name="rc45"/>
            <p:cNvSpPr/>
            <p:nvPr/>
          </p:nvSpPr>
          <p:spPr>
            <a:xfrm>
              <a:off x="3210142" y="3825924"/>
              <a:ext cx="215906" cy="1164835"/>
            </a:xfrm>
            <a:prstGeom prst="rect">
              <a:avLst/>
            </a:prstGeom>
            <a:solidFill>
              <a:srgbClr val="0058AB">
                <a:alpha val="100000"/>
              </a:srgbClr>
            </a:solidFill>
          </p:spPr>
          <p:txBody>
            <a:bodyPr/>
            <a:lstStyle/>
            <a:p/>
          </p:txBody>
        </p:sp>
        <p:sp>
          <p:nvSpPr>
            <p:cNvPr id="46" name="rc46"/>
            <p:cNvSpPr/>
            <p:nvPr/>
          </p:nvSpPr>
          <p:spPr>
            <a:xfrm>
              <a:off x="3450038" y="1596060"/>
              <a:ext cx="215906" cy="3394700"/>
            </a:xfrm>
            <a:prstGeom prst="rect">
              <a:avLst/>
            </a:prstGeom>
            <a:solidFill>
              <a:srgbClr val="0058AB">
                <a:alpha val="100000"/>
              </a:srgbClr>
            </a:solidFill>
          </p:spPr>
          <p:txBody>
            <a:bodyPr/>
            <a:lstStyle/>
            <a:p/>
          </p:txBody>
        </p:sp>
        <p:sp>
          <p:nvSpPr>
            <p:cNvPr id="47" name="rc47"/>
            <p:cNvSpPr/>
            <p:nvPr/>
          </p:nvSpPr>
          <p:spPr>
            <a:xfrm>
              <a:off x="3689935" y="3879426"/>
              <a:ext cx="215906" cy="1111334"/>
            </a:xfrm>
            <a:prstGeom prst="rect">
              <a:avLst/>
            </a:prstGeom>
            <a:solidFill>
              <a:srgbClr val="0058AB">
                <a:alpha val="100000"/>
              </a:srgbClr>
            </a:solidFill>
          </p:spPr>
          <p:txBody>
            <a:bodyPr/>
            <a:lstStyle/>
            <a:p/>
          </p:txBody>
        </p:sp>
        <p:sp>
          <p:nvSpPr>
            <p:cNvPr id="48" name="rc48"/>
            <p:cNvSpPr/>
            <p:nvPr/>
          </p:nvSpPr>
          <p:spPr>
            <a:xfrm>
              <a:off x="3929831" y="3875984"/>
              <a:ext cx="215906" cy="1114775"/>
            </a:xfrm>
            <a:prstGeom prst="rect">
              <a:avLst/>
            </a:prstGeom>
            <a:solidFill>
              <a:srgbClr val="0058AB">
                <a:alpha val="100000"/>
              </a:srgbClr>
            </a:solidFill>
          </p:spPr>
          <p:txBody>
            <a:bodyPr/>
            <a:lstStyle/>
            <a:p/>
          </p:txBody>
        </p:sp>
        <p:sp>
          <p:nvSpPr>
            <p:cNvPr id="49" name="rc49"/>
            <p:cNvSpPr/>
            <p:nvPr/>
          </p:nvSpPr>
          <p:spPr>
            <a:xfrm>
              <a:off x="4169728" y="3863156"/>
              <a:ext cx="215906" cy="1127603"/>
            </a:xfrm>
            <a:prstGeom prst="rect">
              <a:avLst/>
            </a:prstGeom>
            <a:solidFill>
              <a:srgbClr val="0058AB">
                <a:alpha val="100000"/>
              </a:srgbClr>
            </a:solidFill>
          </p:spPr>
          <p:txBody>
            <a:bodyPr/>
            <a:lstStyle/>
            <a:p/>
          </p:txBody>
        </p:sp>
        <p:sp>
          <p:nvSpPr>
            <p:cNvPr id="50" name="rc50"/>
            <p:cNvSpPr/>
            <p:nvPr/>
          </p:nvSpPr>
          <p:spPr>
            <a:xfrm>
              <a:off x="4409624" y="3860653"/>
              <a:ext cx="215906" cy="1130106"/>
            </a:xfrm>
            <a:prstGeom prst="rect">
              <a:avLst/>
            </a:prstGeom>
            <a:solidFill>
              <a:srgbClr val="0058AB">
                <a:alpha val="100000"/>
              </a:srgbClr>
            </a:solidFill>
          </p:spPr>
          <p:txBody>
            <a:bodyPr/>
            <a:lstStyle/>
            <a:p/>
          </p:txBody>
        </p:sp>
        <p:sp>
          <p:nvSpPr>
            <p:cNvPr id="51" name="rc51"/>
            <p:cNvSpPr/>
            <p:nvPr/>
          </p:nvSpPr>
          <p:spPr>
            <a:xfrm>
              <a:off x="4649521" y="3884432"/>
              <a:ext cx="215906" cy="1106328"/>
            </a:xfrm>
            <a:prstGeom prst="rect">
              <a:avLst/>
            </a:prstGeom>
            <a:solidFill>
              <a:srgbClr val="0058AB">
                <a:alpha val="100000"/>
              </a:srgbClr>
            </a:solidFill>
          </p:spPr>
          <p:txBody>
            <a:bodyPr/>
            <a:lstStyle/>
            <a:p/>
          </p:txBody>
        </p:sp>
        <p:sp>
          <p:nvSpPr>
            <p:cNvPr id="52" name="rc52"/>
            <p:cNvSpPr/>
            <p:nvPr/>
          </p:nvSpPr>
          <p:spPr>
            <a:xfrm>
              <a:off x="4889417" y="3908210"/>
              <a:ext cx="215906" cy="1082549"/>
            </a:xfrm>
            <a:prstGeom prst="rect">
              <a:avLst/>
            </a:prstGeom>
            <a:solidFill>
              <a:srgbClr val="0058AB">
                <a:alpha val="100000"/>
              </a:srgbClr>
            </a:solidFill>
          </p:spPr>
          <p:txBody>
            <a:bodyPr/>
            <a:lstStyle/>
            <a:p/>
          </p:txBody>
        </p:sp>
        <p:sp>
          <p:nvSpPr>
            <p:cNvPr id="53" name="rc53"/>
            <p:cNvSpPr/>
            <p:nvPr/>
          </p:nvSpPr>
          <p:spPr>
            <a:xfrm>
              <a:off x="5129313" y="3924167"/>
              <a:ext cx="215906" cy="1066592"/>
            </a:xfrm>
            <a:prstGeom prst="rect">
              <a:avLst/>
            </a:prstGeom>
            <a:solidFill>
              <a:srgbClr val="0058AB">
                <a:alpha val="100000"/>
              </a:srgbClr>
            </a:solidFill>
          </p:spPr>
          <p:txBody>
            <a:bodyPr/>
            <a:lstStyle/>
            <a:p/>
          </p:txBody>
        </p:sp>
        <p:sp>
          <p:nvSpPr>
            <p:cNvPr id="54" name="rc54"/>
            <p:cNvSpPr/>
            <p:nvPr/>
          </p:nvSpPr>
          <p:spPr>
            <a:xfrm>
              <a:off x="5369210" y="3934492"/>
              <a:ext cx="215906" cy="1056267"/>
            </a:xfrm>
            <a:prstGeom prst="rect">
              <a:avLst/>
            </a:prstGeom>
            <a:solidFill>
              <a:srgbClr val="0058AB">
                <a:alpha val="100000"/>
              </a:srgbClr>
            </a:solidFill>
          </p:spPr>
          <p:txBody>
            <a:bodyPr/>
            <a:lstStyle/>
            <a:p/>
          </p:txBody>
        </p:sp>
        <p:sp>
          <p:nvSpPr>
            <p:cNvPr id="55" name="rc55"/>
            <p:cNvSpPr/>
            <p:nvPr/>
          </p:nvSpPr>
          <p:spPr>
            <a:xfrm>
              <a:off x="5609106" y="3941688"/>
              <a:ext cx="215906" cy="1049071"/>
            </a:xfrm>
            <a:prstGeom prst="rect">
              <a:avLst/>
            </a:prstGeom>
            <a:solidFill>
              <a:srgbClr val="0058AB">
                <a:alpha val="100000"/>
              </a:srgbClr>
            </a:solidFill>
          </p:spPr>
          <p:txBody>
            <a:bodyPr/>
            <a:lstStyle/>
            <a:p/>
          </p:txBody>
        </p:sp>
        <p:sp>
          <p:nvSpPr>
            <p:cNvPr id="56" name="rc56"/>
            <p:cNvSpPr/>
            <p:nvPr/>
          </p:nvSpPr>
          <p:spPr>
            <a:xfrm>
              <a:off x="5849003" y="3950135"/>
              <a:ext cx="215906" cy="1040624"/>
            </a:xfrm>
            <a:prstGeom prst="rect">
              <a:avLst/>
            </a:prstGeom>
            <a:solidFill>
              <a:srgbClr val="0058AB">
                <a:alpha val="100000"/>
              </a:srgbClr>
            </a:solidFill>
          </p:spPr>
          <p:txBody>
            <a:bodyPr/>
            <a:lstStyle/>
            <a:p/>
          </p:txBody>
        </p:sp>
        <p:sp>
          <p:nvSpPr>
            <p:cNvPr id="57" name="rc57"/>
            <p:cNvSpPr/>
            <p:nvPr/>
          </p:nvSpPr>
          <p:spPr>
            <a:xfrm>
              <a:off x="6088899" y="866434"/>
              <a:ext cx="215906" cy="4124325"/>
            </a:xfrm>
            <a:prstGeom prst="rect">
              <a:avLst/>
            </a:prstGeom>
            <a:solidFill>
              <a:srgbClr val="0058AB">
                <a:alpha val="100000"/>
              </a:srgbClr>
            </a:solidFill>
          </p:spPr>
          <p:txBody>
            <a:bodyPr/>
            <a:lstStyle/>
            <a:p/>
          </p:txBody>
        </p:sp>
        <p:sp>
          <p:nvSpPr>
            <p:cNvPr id="58" name="rc58"/>
            <p:cNvSpPr/>
            <p:nvPr/>
          </p:nvSpPr>
          <p:spPr>
            <a:xfrm>
              <a:off x="6328796" y="898660"/>
              <a:ext cx="215906" cy="4092099"/>
            </a:xfrm>
            <a:prstGeom prst="rect">
              <a:avLst/>
            </a:prstGeom>
            <a:solidFill>
              <a:srgbClr val="0058AB">
                <a:alpha val="100000"/>
              </a:srgbClr>
            </a:solidFill>
          </p:spPr>
          <p:txBody>
            <a:bodyPr/>
            <a:lstStyle/>
            <a:p/>
          </p:txBody>
        </p:sp>
        <p:sp>
          <p:nvSpPr>
            <p:cNvPr id="59" name="rc59"/>
            <p:cNvSpPr/>
            <p:nvPr/>
          </p:nvSpPr>
          <p:spPr>
            <a:xfrm>
              <a:off x="6568692" y="2959571"/>
              <a:ext cx="215906" cy="2031188"/>
            </a:xfrm>
            <a:prstGeom prst="rect">
              <a:avLst/>
            </a:prstGeom>
            <a:solidFill>
              <a:srgbClr val="0058AB">
                <a:alpha val="100000"/>
              </a:srgbClr>
            </a:solidFill>
          </p:spPr>
          <p:txBody>
            <a:bodyPr/>
            <a:lstStyle/>
            <a:p/>
          </p:txBody>
        </p:sp>
        <p:sp>
          <p:nvSpPr>
            <p:cNvPr id="60" name="rc60"/>
            <p:cNvSpPr/>
            <p:nvPr/>
          </p:nvSpPr>
          <p:spPr>
            <a:xfrm>
              <a:off x="6808589" y="3981110"/>
              <a:ext cx="215906" cy="1009649"/>
            </a:xfrm>
            <a:prstGeom prst="rect">
              <a:avLst/>
            </a:prstGeom>
            <a:solidFill>
              <a:srgbClr val="0058AB">
                <a:alpha val="100000"/>
              </a:srgbClr>
            </a:solidFill>
          </p:spPr>
          <p:txBody>
            <a:bodyPr/>
            <a:lstStyle/>
            <a:p/>
          </p:txBody>
        </p:sp>
        <p:sp>
          <p:nvSpPr>
            <p:cNvPr id="61" name="rc61"/>
            <p:cNvSpPr/>
            <p:nvPr/>
          </p:nvSpPr>
          <p:spPr>
            <a:xfrm>
              <a:off x="7048485" y="2994301"/>
              <a:ext cx="215906" cy="1996459"/>
            </a:xfrm>
            <a:prstGeom prst="rect">
              <a:avLst/>
            </a:prstGeom>
            <a:solidFill>
              <a:srgbClr val="0058AB">
                <a:alpha val="100000"/>
              </a:srgbClr>
            </a:solidFill>
          </p:spPr>
          <p:txBody>
            <a:bodyPr/>
            <a:lstStyle/>
            <a:p/>
          </p:txBody>
        </p:sp>
        <p:sp>
          <p:nvSpPr>
            <p:cNvPr id="62" name="rc62"/>
            <p:cNvSpPr/>
            <p:nvPr/>
          </p:nvSpPr>
          <p:spPr>
            <a:xfrm>
              <a:off x="8487864" y="4470447"/>
              <a:ext cx="215906" cy="520312"/>
            </a:xfrm>
            <a:prstGeom prst="rect">
              <a:avLst/>
            </a:prstGeom>
            <a:solidFill>
              <a:srgbClr val="69DBFF">
                <a:alpha val="100000"/>
              </a:srgbClr>
            </a:solidFill>
          </p:spPr>
          <p:txBody>
            <a:bodyPr/>
            <a:lstStyle/>
            <a:p/>
          </p:txBody>
        </p:sp>
        <p:sp>
          <p:nvSpPr>
            <p:cNvPr id="63" name="pl63"/>
            <p:cNvSpPr/>
            <p:nvPr/>
          </p:nvSpPr>
          <p:spPr>
            <a:xfrm>
              <a:off x="6196853" y="3950135"/>
              <a:ext cx="2398964" cy="520312"/>
            </a:xfrm>
            <a:custGeom>
              <a:avLst/>
              <a:pathLst>
                <a:path w="2398964" h="520312">
                  <a:moveTo>
                    <a:pt x="0" y="0"/>
                  </a:moveTo>
                  <a:lnTo>
                    <a:pt x="239896" y="52031"/>
                  </a:lnTo>
                  <a:lnTo>
                    <a:pt x="479792" y="104062"/>
                  </a:lnTo>
                  <a:lnTo>
                    <a:pt x="719689" y="156093"/>
                  </a:lnTo>
                  <a:lnTo>
                    <a:pt x="959585" y="208124"/>
                  </a:lnTo>
                  <a:lnTo>
                    <a:pt x="1199482" y="260156"/>
                  </a:lnTo>
                  <a:lnTo>
                    <a:pt x="1439378" y="312187"/>
                  </a:lnTo>
                  <a:lnTo>
                    <a:pt x="1679275" y="364218"/>
                  </a:lnTo>
                  <a:lnTo>
                    <a:pt x="1919171" y="416249"/>
                  </a:lnTo>
                  <a:lnTo>
                    <a:pt x="2159067" y="468280"/>
                  </a:lnTo>
                  <a:lnTo>
                    <a:pt x="2398964" y="520312"/>
                  </a:lnTo>
                </a:path>
              </a:pathLst>
            </a:custGeom>
            <a:ln w="13550" cap="flat">
              <a:solidFill>
                <a:srgbClr val="000000">
                  <a:alpha val="100000"/>
                </a:srgbClr>
              </a:solidFill>
              <a:prstDash val="solid"/>
              <a:round/>
            </a:ln>
          </p:spPr>
          <p:txBody>
            <a:bodyPr/>
            <a:lstStyle/>
            <a:p/>
          </p:txBody>
        </p:sp>
        <p:sp>
          <p:nvSpPr>
            <p:cNvPr id="64" name="pt64"/>
            <p:cNvSpPr/>
            <p:nvPr/>
          </p:nvSpPr>
          <p:spPr>
            <a:xfrm>
              <a:off x="6172027" y="39253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3977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4029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4081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41334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41854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4237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4289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4341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4393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44456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3689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7" name="tx77"/>
            <p:cNvSpPr/>
            <p:nvPr/>
          </p:nvSpPr>
          <p:spPr>
            <a:xfrm>
              <a:off x="508103" y="180457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40723" y="398022"/>
              <a:ext cx="61132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Sri Lanka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140%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9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84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8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9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3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3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741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3531"/>
              <a:ext cx="249522" cy="1579166"/>
            </a:xfrm>
            <a:prstGeom prst="rect">
              <a:avLst/>
            </a:prstGeom>
            <a:solidFill>
              <a:srgbClr val="80BD41">
                <a:alpha val="100000"/>
              </a:srgbClr>
            </a:solidFill>
          </p:spPr>
          <p:txBody>
            <a:bodyPr/>
            <a:lstStyle/>
            <a:p/>
          </p:txBody>
        </p:sp>
        <p:sp>
          <p:nvSpPr>
            <p:cNvPr id="24" name="rc24"/>
            <p:cNvSpPr/>
            <p:nvPr/>
          </p:nvSpPr>
          <p:spPr>
            <a:xfrm>
              <a:off x="1296273" y="2507569"/>
              <a:ext cx="249522" cy="15962"/>
            </a:xfrm>
            <a:prstGeom prst="rect">
              <a:avLst/>
            </a:prstGeom>
            <a:solidFill>
              <a:srgbClr val="1CABE2">
                <a:alpha val="100000"/>
              </a:srgbClr>
            </a:solidFill>
          </p:spPr>
          <p:txBody>
            <a:bodyPr/>
            <a:lstStyle/>
            <a:p/>
          </p:txBody>
        </p:sp>
        <p:sp>
          <p:nvSpPr>
            <p:cNvPr id="25" name="rc25"/>
            <p:cNvSpPr/>
            <p:nvPr/>
          </p:nvSpPr>
          <p:spPr>
            <a:xfrm>
              <a:off x="1573521" y="2449905"/>
              <a:ext cx="249522" cy="1652792"/>
            </a:xfrm>
            <a:prstGeom prst="rect">
              <a:avLst/>
            </a:prstGeom>
            <a:solidFill>
              <a:srgbClr val="80BD41">
                <a:alpha val="100000"/>
              </a:srgbClr>
            </a:solidFill>
          </p:spPr>
          <p:txBody>
            <a:bodyPr/>
            <a:lstStyle/>
            <a:p/>
          </p:txBody>
        </p:sp>
        <p:sp>
          <p:nvSpPr>
            <p:cNvPr id="26" name="rc26"/>
            <p:cNvSpPr/>
            <p:nvPr/>
          </p:nvSpPr>
          <p:spPr>
            <a:xfrm>
              <a:off x="1573521" y="2433215"/>
              <a:ext cx="249522" cy="16689"/>
            </a:xfrm>
            <a:prstGeom prst="rect">
              <a:avLst/>
            </a:prstGeom>
            <a:solidFill>
              <a:srgbClr val="1CABE2">
                <a:alpha val="100000"/>
              </a:srgbClr>
            </a:solidFill>
          </p:spPr>
          <p:txBody>
            <a:bodyPr/>
            <a:lstStyle/>
            <a:p/>
          </p:txBody>
        </p:sp>
        <p:sp>
          <p:nvSpPr>
            <p:cNvPr id="27" name="rc27"/>
            <p:cNvSpPr/>
            <p:nvPr/>
          </p:nvSpPr>
          <p:spPr>
            <a:xfrm>
              <a:off x="1850769" y="2412250"/>
              <a:ext cx="249522" cy="1690446"/>
            </a:xfrm>
            <a:prstGeom prst="rect">
              <a:avLst/>
            </a:prstGeom>
            <a:solidFill>
              <a:srgbClr val="80BD41">
                <a:alpha val="100000"/>
              </a:srgbClr>
            </a:solidFill>
          </p:spPr>
          <p:txBody>
            <a:bodyPr/>
            <a:lstStyle/>
            <a:p/>
          </p:txBody>
        </p:sp>
        <p:sp>
          <p:nvSpPr>
            <p:cNvPr id="28" name="rc28"/>
            <p:cNvSpPr/>
            <p:nvPr/>
          </p:nvSpPr>
          <p:spPr>
            <a:xfrm>
              <a:off x="1850769" y="2395151"/>
              <a:ext cx="249522" cy="17099"/>
            </a:xfrm>
            <a:prstGeom prst="rect">
              <a:avLst/>
            </a:prstGeom>
            <a:solidFill>
              <a:srgbClr val="1CABE2">
                <a:alpha val="100000"/>
              </a:srgbClr>
            </a:solidFill>
          </p:spPr>
          <p:txBody>
            <a:bodyPr/>
            <a:lstStyle/>
            <a:p/>
          </p:txBody>
        </p:sp>
        <p:sp>
          <p:nvSpPr>
            <p:cNvPr id="29" name="rc29"/>
            <p:cNvSpPr/>
            <p:nvPr/>
          </p:nvSpPr>
          <p:spPr>
            <a:xfrm>
              <a:off x="2128016" y="2406338"/>
              <a:ext cx="249522" cy="1696358"/>
            </a:xfrm>
            <a:prstGeom prst="rect">
              <a:avLst/>
            </a:prstGeom>
            <a:solidFill>
              <a:srgbClr val="80BD41">
                <a:alpha val="100000"/>
              </a:srgbClr>
            </a:solidFill>
          </p:spPr>
          <p:txBody>
            <a:bodyPr/>
            <a:lstStyle/>
            <a:p/>
          </p:txBody>
        </p:sp>
        <p:sp>
          <p:nvSpPr>
            <p:cNvPr id="30" name="rc30"/>
            <p:cNvSpPr/>
            <p:nvPr/>
          </p:nvSpPr>
          <p:spPr>
            <a:xfrm>
              <a:off x="2128016" y="2389194"/>
              <a:ext cx="249522" cy="17144"/>
            </a:xfrm>
            <a:prstGeom prst="rect">
              <a:avLst/>
            </a:prstGeom>
            <a:solidFill>
              <a:srgbClr val="1CABE2">
                <a:alpha val="100000"/>
              </a:srgbClr>
            </a:solidFill>
          </p:spPr>
          <p:txBody>
            <a:bodyPr/>
            <a:lstStyle/>
            <a:p/>
          </p:txBody>
        </p:sp>
        <p:sp>
          <p:nvSpPr>
            <p:cNvPr id="31" name="rc31"/>
            <p:cNvSpPr/>
            <p:nvPr/>
          </p:nvSpPr>
          <p:spPr>
            <a:xfrm>
              <a:off x="2405264" y="2442219"/>
              <a:ext cx="249522" cy="1660477"/>
            </a:xfrm>
            <a:prstGeom prst="rect">
              <a:avLst/>
            </a:prstGeom>
            <a:solidFill>
              <a:srgbClr val="80BD41">
                <a:alpha val="100000"/>
              </a:srgbClr>
            </a:solidFill>
          </p:spPr>
          <p:txBody>
            <a:bodyPr/>
            <a:lstStyle/>
            <a:p/>
          </p:txBody>
        </p:sp>
        <p:sp>
          <p:nvSpPr>
            <p:cNvPr id="32" name="rc32"/>
            <p:cNvSpPr/>
            <p:nvPr/>
          </p:nvSpPr>
          <p:spPr>
            <a:xfrm>
              <a:off x="2405264" y="2408339"/>
              <a:ext cx="249522" cy="33879"/>
            </a:xfrm>
            <a:prstGeom prst="rect">
              <a:avLst/>
            </a:prstGeom>
            <a:solidFill>
              <a:srgbClr val="1CABE2">
                <a:alpha val="100000"/>
              </a:srgbClr>
            </a:solidFill>
          </p:spPr>
          <p:txBody>
            <a:bodyPr/>
            <a:lstStyle/>
            <a:p/>
          </p:txBody>
        </p:sp>
        <p:sp>
          <p:nvSpPr>
            <p:cNvPr id="33" name="rc33"/>
            <p:cNvSpPr/>
            <p:nvPr/>
          </p:nvSpPr>
          <p:spPr>
            <a:xfrm>
              <a:off x="2682512" y="2416025"/>
              <a:ext cx="249522" cy="1686672"/>
            </a:xfrm>
            <a:prstGeom prst="rect">
              <a:avLst/>
            </a:prstGeom>
            <a:solidFill>
              <a:srgbClr val="80BD41">
                <a:alpha val="100000"/>
              </a:srgbClr>
            </a:solidFill>
          </p:spPr>
          <p:txBody>
            <a:bodyPr/>
            <a:lstStyle/>
            <a:p/>
          </p:txBody>
        </p:sp>
        <p:sp>
          <p:nvSpPr>
            <p:cNvPr id="34" name="rc34"/>
            <p:cNvSpPr/>
            <p:nvPr/>
          </p:nvSpPr>
          <p:spPr>
            <a:xfrm>
              <a:off x="2682512" y="2398971"/>
              <a:ext cx="249522" cy="17053"/>
            </a:xfrm>
            <a:prstGeom prst="rect">
              <a:avLst/>
            </a:prstGeom>
            <a:solidFill>
              <a:srgbClr val="1CABE2">
                <a:alpha val="100000"/>
              </a:srgbClr>
            </a:solidFill>
          </p:spPr>
          <p:txBody>
            <a:bodyPr/>
            <a:lstStyle/>
            <a:p/>
          </p:txBody>
        </p:sp>
        <p:sp>
          <p:nvSpPr>
            <p:cNvPr id="35" name="rc35"/>
            <p:cNvSpPr/>
            <p:nvPr/>
          </p:nvSpPr>
          <p:spPr>
            <a:xfrm>
              <a:off x="2959759" y="2391604"/>
              <a:ext cx="249522" cy="1711092"/>
            </a:xfrm>
            <a:prstGeom prst="rect">
              <a:avLst/>
            </a:prstGeom>
            <a:solidFill>
              <a:srgbClr val="80BD41">
                <a:alpha val="100000"/>
              </a:srgbClr>
            </a:solidFill>
          </p:spPr>
          <p:txBody>
            <a:bodyPr/>
            <a:lstStyle/>
            <a:p/>
          </p:txBody>
        </p:sp>
        <p:sp>
          <p:nvSpPr>
            <p:cNvPr id="36" name="rc36"/>
            <p:cNvSpPr/>
            <p:nvPr/>
          </p:nvSpPr>
          <p:spPr>
            <a:xfrm>
              <a:off x="2959759" y="2374323"/>
              <a:ext cx="249522" cy="17281"/>
            </a:xfrm>
            <a:prstGeom prst="rect">
              <a:avLst/>
            </a:prstGeom>
            <a:solidFill>
              <a:srgbClr val="1CABE2">
                <a:alpha val="100000"/>
              </a:srgbClr>
            </a:solidFill>
          </p:spPr>
          <p:txBody>
            <a:bodyPr/>
            <a:lstStyle/>
            <a:p/>
          </p:txBody>
        </p:sp>
        <p:sp>
          <p:nvSpPr>
            <p:cNvPr id="37" name="rc37"/>
            <p:cNvSpPr/>
            <p:nvPr/>
          </p:nvSpPr>
          <p:spPr>
            <a:xfrm>
              <a:off x="3237007" y="2383009"/>
              <a:ext cx="249522" cy="1719687"/>
            </a:xfrm>
            <a:prstGeom prst="rect">
              <a:avLst/>
            </a:prstGeom>
            <a:solidFill>
              <a:srgbClr val="80BD41">
                <a:alpha val="100000"/>
              </a:srgbClr>
            </a:solidFill>
          </p:spPr>
          <p:txBody>
            <a:bodyPr/>
            <a:lstStyle/>
            <a:p/>
          </p:txBody>
        </p:sp>
        <p:sp>
          <p:nvSpPr>
            <p:cNvPr id="38" name="rc38"/>
            <p:cNvSpPr/>
            <p:nvPr/>
          </p:nvSpPr>
          <p:spPr>
            <a:xfrm>
              <a:off x="3237007" y="2365637"/>
              <a:ext cx="249522" cy="17371"/>
            </a:xfrm>
            <a:prstGeom prst="rect">
              <a:avLst/>
            </a:prstGeom>
            <a:solidFill>
              <a:srgbClr val="1CABE2">
                <a:alpha val="100000"/>
              </a:srgbClr>
            </a:solidFill>
          </p:spPr>
          <p:txBody>
            <a:bodyPr/>
            <a:lstStyle/>
            <a:p/>
          </p:txBody>
        </p:sp>
        <p:sp>
          <p:nvSpPr>
            <p:cNvPr id="39" name="rc39"/>
            <p:cNvSpPr/>
            <p:nvPr/>
          </p:nvSpPr>
          <p:spPr>
            <a:xfrm>
              <a:off x="3514255" y="2426575"/>
              <a:ext cx="249522" cy="1676121"/>
            </a:xfrm>
            <a:prstGeom prst="rect">
              <a:avLst/>
            </a:prstGeom>
            <a:solidFill>
              <a:srgbClr val="80BD41">
                <a:alpha val="100000"/>
              </a:srgbClr>
            </a:solidFill>
          </p:spPr>
          <p:txBody>
            <a:bodyPr/>
            <a:lstStyle/>
            <a:p/>
          </p:txBody>
        </p:sp>
        <p:sp>
          <p:nvSpPr>
            <p:cNvPr id="40" name="rc40"/>
            <p:cNvSpPr/>
            <p:nvPr/>
          </p:nvSpPr>
          <p:spPr>
            <a:xfrm>
              <a:off x="3514255" y="2409658"/>
              <a:ext cx="249522" cy="16917"/>
            </a:xfrm>
            <a:prstGeom prst="rect">
              <a:avLst/>
            </a:prstGeom>
            <a:solidFill>
              <a:srgbClr val="1CABE2">
                <a:alpha val="100000"/>
              </a:srgbClr>
            </a:solidFill>
          </p:spPr>
          <p:txBody>
            <a:bodyPr/>
            <a:lstStyle/>
            <a:p/>
          </p:txBody>
        </p:sp>
        <p:sp>
          <p:nvSpPr>
            <p:cNvPr id="41" name="rc41"/>
            <p:cNvSpPr/>
            <p:nvPr/>
          </p:nvSpPr>
          <p:spPr>
            <a:xfrm>
              <a:off x="3791502" y="2507250"/>
              <a:ext cx="249522" cy="1595446"/>
            </a:xfrm>
            <a:prstGeom prst="rect">
              <a:avLst/>
            </a:prstGeom>
            <a:solidFill>
              <a:srgbClr val="80BD41">
                <a:alpha val="100000"/>
              </a:srgbClr>
            </a:solidFill>
          </p:spPr>
          <p:txBody>
            <a:bodyPr/>
            <a:lstStyle/>
            <a:p/>
          </p:txBody>
        </p:sp>
        <p:sp>
          <p:nvSpPr>
            <p:cNvPr id="42" name="rc42"/>
            <p:cNvSpPr/>
            <p:nvPr/>
          </p:nvSpPr>
          <p:spPr>
            <a:xfrm>
              <a:off x="3791502" y="2457908"/>
              <a:ext cx="249522" cy="49341"/>
            </a:xfrm>
            <a:prstGeom prst="rect">
              <a:avLst/>
            </a:prstGeom>
            <a:solidFill>
              <a:srgbClr val="1CABE2">
                <a:alpha val="100000"/>
              </a:srgbClr>
            </a:solidFill>
          </p:spPr>
          <p:txBody>
            <a:bodyPr/>
            <a:lstStyle/>
            <a:p/>
          </p:txBody>
        </p:sp>
        <p:sp>
          <p:nvSpPr>
            <p:cNvPr id="43" name="rc43"/>
            <p:cNvSpPr/>
            <p:nvPr/>
          </p:nvSpPr>
          <p:spPr>
            <a:xfrm>
              <a:off x="4068750" y="2503658"/>
              <a:ext cx="249522" cy="1599039"/>
            </a:xfrm>
            <a:prstGeom prst="rect">
              <a:avLst/>
            </a:prstGeom>
            <a:solidFill>
              <a:srgbClr val="80BD41">
                <a:alpha val="100000"/>
              </a:srgbClr>
            </a:solidFill>
          </p:spPr>
          <p:txBody>
            <a:bodyPr/>
            <a:lstStyle/>
            <a:p/>
          </p:txBody>
        </p:sp>
        <p:sp>
          <p:nvSpPr>
            <p:cNvPr id="44" name="rc44"/>
            <p:cNvSpPr/>
            <p:nvPr/>
          </p:nvSpPr>
          <p:spPr>
            <a:xfrm>
              <a:off x="4068750" y="2487514"/>
              <a:ext cx="249522" cy="16144"/>
            </a:xfrm>
            <a:prstGeom prst="rect">
              <a:avLst/>
            </a:prstGeom>
            <a:solidFill>
              <a:srgbClr val="1CABE2">
                <a:alpha val="100000"/>
              </a:srgbClr>
            </a:solidFill>
          </p:spPr>
          <p:txBody>
            <a:bodyPr/>
            <a:lstStyle/>
            <a:p/>
          </p:txBody>
        </p:sp>
        <p:sp>
          <p:nvSpPr>
            <p:cNvPr id="45" name="rc45"/>
            <p:cNvSpPr/>
            <p:nvPr/>
          </p:nvSpPr>
          <p:spPr>
            <a:xfrm>
              <a:off x="4345998" y="2498473"/>
              <a:ext cx="249522" cy="1604223"/>
            </a:xfrm>
            <a:prstGeom prst="rect">
              <a:avLst/>
            </a:prstGeom>
            <a:solidFill>
              <a:srgbClr val="80BD41">
                <a:alpha val="100000"/>
              </a:srgbClr>
            </a:solidFill>
          </p:spPr>
          <p:txBody>
            <a:bodyPr/>
            <a:lstStyle/>
            <a:p/>
          </p:txBody>
        </p:sp>
        <p:sp>
          <p:nvSpPr>
            <p:cNvPr id="46" name="rc46"/>
            <p:cNvSpPr/>
            <p:nvPr/>
          </p:nvSpPr>
          <p:spPr>
            <a:xfrm>
              <a:off x="4345998" y="2482284"/>
              <a:ext cx="249522" cy="16189"/>
            </a:xfrm>
            <a:prstGeom prst="rect">
              <a:avLst/>
            </a:prstGeom>
            <a:solidFill>
              <a:srgbClr val="1CABE2">
                <a:alpha val="100000"/>
              </a:srgbClr>
            </a:solidFill>
          </p:spPr>
          <p:txBody>
            <a:bodyPr/>
            <a:lstStyle/>
            <a:p/>
          </p:txBody>
        </p:sp>
        <p:sp>
          <p:nvSpPr>
            <p:cNvPr id="47" name="rc47"/>
            <p:cNvSpPr/>
            <p:nvPr/>
          </p:nvSpPr>
          <p:spPr>
            <a:xfrm>
              <a:off x="4623245" y="2480237"/>
              <a:ext cx="249522" cy="1622459"/>
            </a:xfrm>
            <a:prstGeom prst="rect">
              <a:avLst/>
            </a:prstGeom>
            <a:solidFill>
              <a:srgbClr val="80BD41">
                <a:alpha val="100000"/>
              </a:srgbClr>
            </a:solidFill>
          </p:spPr>
          <p:txBody>
            <a:bodyPr/>
            <a:lstStyle/>
            <a:p/>
          </p:txBody>
        </p:sp>
        <p:sp>
          <p:nvSpPr>
            <p:cNvPr id="48" name="rc48"/>
            <p:cNvSpPr/>
            <p:nvPr/>
          </p:nvSpPr>
          <p:spPr>
            <a:xfrm>
              <a:off x="4623245" y="2463866"/>
              <a:ext cx="249522" cy="16371"/>
            </a:xfrm>
            <a:prstGeom prst="rect">
              <a:avLst/>
            </a:prstGeom>
            <a:solidFill>
              <a:srgbClr val="1CABE2">
                <a:alpha val="100000"/>
              </a:srgbClr>
            </a:solidFill>
          </p:spPr>
          <p:txBody>
            <a:bodyPr/>
            <a:lstStyle/>
            <a:p/>
          </p:txBody>
        </p:sp>
        <p:sp>
          <p:nvSpPr>
            <p:cNvPr id="49" name="rc49"/>
            <p:cNvSpPr/>
            <p:nvPr/>
          </p:nvSpPr>
          <p:spPr>
            <a:xfrm>
              <a:off x="4900493" y="2476690"/>
              <a:ext cx="249522" cy="1626006"/>
            </a:xfrm>
            <a:prstGeom prst="rect">
              <a:avLst/>
            </a:prstGeom>
            <a:solidFill>
              <a:srgbClr val="80BD41">
                <a:alpha val="100000"/>
              </a:srgbClr>
            </a:solidFill>
          </p:spPr>
          <p:txBody>
            <a:bodyPr/>
            <a:lstStyle/>
            <a:p/>
          </p:txBody>
        </p:sp>
        <p:sp>
          <p:nvSpPr>
            <p:cNvPr id="50" name="rc50"/>
            <p:cNvSpPr/>
            <p:nvPr/>
          </p:nvSpPr>
          <p:spPr>
            <a:xfrm>
              <a:off x="4900493" y="2460273"/>
              <a:ext cx="249522" cy="16416"/>
            </a:xfrm>
            <a:prstGeom prst="rect">
              <a:avLst/>
            </a:prstGeom>
            <a:solidFill>
              <a:srgbClr val="1CABE2">
                <a:alpha val="100000"/>
              </a:srgbClr>
            </a:solidFill>
          </p:spPr>
          <p:txBody>
            <a:bodyPr/>
            <a:lstStyle/>
            <a:p/>
          </p:txBody>
        </p:sp>
        <p:sp>
          <p:nvSpPr>
            <p:cNvPr id="51" name="rc51"/>
            <p:cNvSpPr/>
            <p:nvPr/>
          </p:nvSpPr>
          <p:spPr>
            <a:xfrm>
              <a:off x="5177741" y="2510525"/>
              <a:ext cx="249522" cy="1592172"/>
            </a:xfrm>
            <a:prstGeom prst="rect">
              <a:avLst/>
            </a:prstGeom>
            <a:solidFill>
              <a:srgbClr val="80BD41">
                <a:alpha val="100000"/>
              </a:srgbClr>
            </a:solidFill>
          </p:spPr>
          <p:txBody>
            <a:bodyPr/>
            <a:lstStyle/>
            <a:p/>
          </p:txBody>
        </p:sp>
        <p:sp>
          <p:nvSpPr>
            <p:cNvPr id="52" name="rc52"/>
            <p:cNvSpPr/>
            <p:nvPr/>
          </p:nvSpPr>
          <p:spPr>
            <a:xfrm>
              <a:off x="5177741" y="2494426"/>
              <a:ext cx="249522" cy="16098"/>
            </a:xfrm>
            <a:prstGeom prst="rect">
              <a:avLst/>
            </a:prstGeom>
            <a:solidFill>
              <a:srgbClr val="1CABE2">
                <a:alpha val="100000"/>
              </a:srgbClr>
            </a:solidFill>
          </p:spPr>
          <p:txBody>
            <a:bodyPr/>
            <a:lstStyle/>
            <a:p/>
          </p:txBody>
        </p:sp>
        <p:sp>
          <p:nvSpPr>
            <p:cNvPr id="53" name="rc53"/>
            <p:cNvSpPr/>
            <p:nvPr/>
          </p:nvSpPr>
          <p:spPr>
            <a:xfrm>
              <a:off x="5454988" y="2544950"/>
              <a:ext cx="249522" cy="1557746"/>
            </a:xfrm>
            <a:prstGeom prst="rect">
              <a:avLst/>
            </a:prstGeom>
            <a:solidFill>
              <a:srgbClr val="80BD41">
                <a:alpha val="100000"/>
              </a:srgbClr>
            </a:solidFill>
          </p:spPr>
          <p:txBody>
            <a:bodyPr/>
            <a:lstStyle/>
            <a:p/>
          </p:txBody>
        </p:sp>
        <p:sp>
          <p:nvSpPr>
            <p:cNvPr id="54" name="rc54"/>
            <p:cNvSpPr/>
            <p:nvPr/>
          </p:nvSpPr>
          <p:spPr>
            <a:xfrm>
              <a:off x="5454988" y="2529215"/>
              <a:ext cx="249522" cy="15734"/>
            </a:xfrm>
            <a:prstGeom prst="rect">
              <a:avLst/>
            </a:prstGeom>
            <a:solidFill>
              <a:srgbClr val="1CABE2">
                <a:alpha val="100000"/>
              </a:srgbClr>
            </a:solidFill>
          </p:spPr>
          <p:txBody>
            <a:bodyPr/>
            <a:lstStyle/>
            <a:p/>
          </p:txBody>
        </p:sp>
        <p:sp>
          <p:nvSpPr>
            <p:cNvPr id="55" name="rc55"/>
            <p:cNvSpPr/>
            <p:nvPr/>
          </p:nvSpPr>
          <p:spPr>
            <a:xfrm>
              <a:off x="5732236" y="2568098"/>
              <a:ext cx="249522" cy="1534599"/>
            </a:xfrm>
            <a:prstGeom prst="rect">
              <a:avLst/>
            </a:prstGeom>
            <a:solidFill>
              <a:srgbClr val="80BD41">
                <a:alpha val="100000"/>
              </a:srgbClr>
            </a:solidFill>
          </p:spPr>
          <p:txBody>
            <a:bodyPr/>
            <a:lstStyle/>
            <a:p/>
          </p:txBody>
        </p:sp>
        <p:sp>
          <p:nvSpPr>
            <p:cNvPr id="56" name="rc56"/>
            <p:cNvSpPr/>
            <p:nvPr/>
          </p:nvSpPr>
          <p:spPr>
            <a:xfrm>
              <a:off x="5732236" y="2552590"/>
              <a:ext cx="249522" cy="15507"/>
            </a:xfrm>
            <a:prstGeom prst="rect">
              <a:avLst/>
            </a:prstGeom>
            <a:solidFill>
              <a:srgbClr val="1CABE2">
                <a:alpha val="100000"/>
              </a:srgbClr>
            </a:solidFill>
          </p:spPr>
          <p:txBody>
            <a:bodyPr/>
            <a:lstStyle/>
            <a:p/>
          </p:txBody>
        </p:sp>
        <p:sp>
          <p:nvSpPr>
            <p:cNvPr id="57" name="rc57"/>
            <p:cNvSpPr/>
            <p:nvPr/>
          </p:nvSpPr>
          <p:spPr>
            <a:xfrm>
              <a:off x="6009484" y="2582968"/>
              <a:ext cx="249522" cy="1519728"/>
            </a:xfrm>
            <a:prstGeom prst="rect">
              <a:avLst/>
            </a:prstGeom>
            <a:solidFill>
              <a:srgbClr val="80BD41">
                <a:alpha val="100000"/>
              </a:srgbClr>
            </a:solidFill>
          </p:spPr>
          <p:txBody>
            <a:bodyPr/>
            <a:lstStyle/>
            <a:p/>
          </p:txBody>
        </p:sp>
        <p:sp>
          <p:nvSpPr>
            <p:cNvPr id="58" name="rc58"/>
            <p:cNvSpPr/>
            <p:nvPr/>
          </p:nvSpPr>
          <p:spPr>
            <a:xfrm>
              <a:off x="6009484" y="2567597"/>
              <a:ext cx="249522" cy="15371"/>
            </a:xfrm>
            <a:prstGeom prst="rect">
              <a:avLst/>
            </a:prstGeom>
            <a:solidFill>
              <a:srgbClr val="1CABE2">
                <a:alpha val="100000"/>
              </a:srgbClr>
            </a:solidFill>
          </p:spPr>
          <p:txBody>
            <a:bodyPr/>
            <a:lstStyle/>
            <a:p/>
          </p:txBody>
        </p:sp>
        <p:sp>
          <p:nvSpPr>
            <p:cNvPr id="59" name="rc59"/>
            <p:cNvSpPr/>
            <p:nvPr/>
          </p:nvSpPr>
          <p:spPr>
            <a:xfrm>
              <a:off x="6286731" y="2592973"/>
              <a:ext cx="249522" cy="1509723"/>
            </a:xfrm>
            <a:prstGeom prst="rect">
              <a:avLst/>
            </a:prstGeom>
            <a:solidFill>
              <a:srgbClr val="80BD41">
                <a:alpha val="100000"/>
              </a:srgbClr>
            </a:solidFill>
          </p:spPr>
          <p:txBody>
            <a:bodyPr/>
            <a:lstStyle/>
            <a:p/>
          </p:txBody>
        </p:sp>
        <p:sp>
          <p:nvSpPr>
            <p:cNvPr id="60" name="rc60"/>
            <p:cNvSpPr/>
            <p:nvPr/>
          </p:nvSpPr>
          <p:spPr>
            <a:xfrm>
              <a:off x="6286731" y="2577739"/>
              <a:ext cx="249522" cy="15234"/>
            </a:xfrm>
            <a:prstGeom prst="rect">
              <a:avLst/>
            </a:prstGeom>
            <a:solidFill>
              <a:srgbClr val="1CABE2">
                <a:alpha val="100000"/>
              </a:srgbClr>
            </a:solidFill>
          </p:spPr>
          <p:txBody>
            <a:bodyPr/>
            <a:lstStyle/>
            <a:p/>
          </p:txBody>
        </p:sp>
        <p:sp>
          <p:nvSpPr>
            <p:cNvPr id="61" name="rc61"/>
            <p:cNvSpPr/>
            <p:nvPr/>
          </p:nvSpPr>
          <p:spPr>
            <a:xfrm>
              <a:off x="6563979" y="2605115"/>
              <a:ext cx="249522" cy="1497581"/>
            </a:xfrm>
            <a:prstGeom prst="rect">
              <a:avLst/>
            </a:prstGeom>
            <a:solidFill>
              <a:srgbClr val="80BD41">
                <a:alpha val="100000"/>
              </a:srgbClr>
            </a:solidFill>
          </p:spPr>
          <p:txBody>
            <a:bodyPr/>
            <a:lstStyle/>
            <a:p/>
          </p:txBody>
        </p:sp>
        <p:sp>
          <p:nvSpPr>
            <p:cNvPr id="62" name="rc62"/>
            <p:cNvSpPr/>
            <p:nvPr/>
          </p:nvSpPr>
          <p:spPr>
            <a:xfrm>
              <a:off x="6563979" y="2589972"/>
              <a:ext cx="249522" cy="15143"/>
            </a:xfrm>
            <a:prstGeom prst="rect">
              <a:avLst/>
            </a:prstGeom>
            <a:solidFill>
              <a:srgbClr val="1CABE2">
                <a:alpha val="100000"/>
              </a:srgbClr>
            </a:solidFill>
          </p:spPr>
          <p:txBody>
            <a:bodyPr/>
            <a:lstStyle/>
            <a:p/>
          </p:txBody>
        </p:sp>
        <p:sp>
          <p:nvSpPr>
            <p:cNvPr id="63" name="rc63"/>
            <p:cNvSpPr/>
            <p:nvPr/>
          </p:nvSpPr>
          <p:spPr>
            <a:xfrm>
              <a:off x="6841227" y="2664007"/>
              <a:ext cx="249522" cy="1438689"/>
            </a:xfrm>
            <a:prstGeom prst="rect">
              <a:avLst/>
            </a:prstGeom>
            <a:solidFill>
              <a:srgbClr val="80BD41">
                <a:alpha val="100000"/>
              </a:srgbClr>
            </a:solidFill>
          </p:spPr>
          <p:txBody>
            <a:bodyPr/>
            <a:lstStyle/>
            <a:p/>
          </p:txBody>
        </p:sp>
        <p:sp>
          <p:nvSpPr>
            <p:cNvPr id="64" name="rc64"/>
            <p:cNvSpPr/>
            <p:nvPr/>
          </p:nvSpPr>
          <p:spPr>
            <a:xfrm>
              <a:off x="6841227" y="2604069"/>
              <a:ext cx="249522" cy="59937"/>
            </a:xfrm>
            <a:prstGeom prst="rect">
              <a:avLst/>
            </a:prstGeom>
            <a:solidFill>
              <a:srgbClr val="1CABE2">
                <a:alpha val="100000"/>
              </a:srgbClr>
            </a:solidFill>
          </p:spPr>
          <p:txBody>
            <a:bodyPr/>
            <a:lstStyle/>
            <a:p/>
          </p:txBody>
        </p:sp>
        <p:sp>
          <p:nvSpPr>
            <p:cNvPr id="65" name="rc65"/>
            <p:cNvSpPr/>
            <p:nvPr/>
          </p:nvSpPr>
          <p:spPr>
            <a:xfrm>
              <a:off x="7118474" y="2675240"/>
              <a:ext cx="249522" cy="1427456"/>
            </a:xfrm>
            <a:prstGeom prst="rect">
              <a:avLst/>
            </a:prstGeom>
            <a:solidFill>
              <a:srgbClr val="80BD41">
                <a:alpha val="100000"/>
              </a:srgbClr>
            </a:solidFill>
          </p:spPr>
          <p:txBody>
            <a:bodyPr/>
            <a:lstStyle/>
            <a:p/>
          </p:txBody>
        </p:sp>
        <p:sp>
          <p:nvSpPr>
            <p:cNvPr id="66" name="rc66"/>
            <p:cNvSpPr/>
            <p:nvPr/>
          </p:nvSpPr>
          <p:spPr>
            <a:xfrm>
              <a:off x="7118474" y="2615757"/>
              <a:ext cx="249522" cy="59483"/>
            </a:xfrm>
            <a:prstGeom prst="rect">
              <a:avLst/>
            </a:prstGeom>
            <a:solidFill>
              <a:srgbClr val="1CABE2">
                <a:alpha val="100000"/>
              </a:srgbClr>
            </a:solidFill>
          </p:spPr>
          <p:txBody>
            <a:bodyPr/>
            <a:lstStyle/>
            <a:p/>
          </p:txBody>
        </p:sp>
        <p:sp>
          <p:nvSpPr>
            <p:cNvPr id="67" name="rc67"/>
            <p:cNvSpPr/>
            <p:nvPr/>
          </p:nvSpPr>
          <p:spPr>
            <a:xfrm>
              <a:off x="7395722" y="2655958"/>
              <a:ext cx="249522" cy="1446738"/>
            </a:xfrm>
            <a:prstGeom prst="rect">
              <a:avLst/>
            </a:prstGeom>
            <a:solidFill>
              <a:srgbClr val="80BD41">
                <a:alpha val="100000"/>
              </a:srgbClr>
            </a:solidFill>
          </p:spPr>
          <p:txBody>
            <a:bodyPr/>
            <a:lstStyle/>
            <a:p/>
          </p:txBody>
        </p:sp>
        <p:sp>
          <p:nvSpPr>
            <p:cNvPr id="68" name="rc68"/>
            <p:cNvSpPr/>
            <p:nvPr/>
          </p:nvSpPr>
          <p:spPr>
            <a:xfrm>
              <a:off x="7395722" y="2626444"/>
              <a:ext cx="249522" cy="29514"/>
            </a:xfrm>
            <a:prstGeom prst="rect">
              <a:avLst/>
            </a:prstGeom>
            <a:solidFill>
              <a:srgbClr val="1CABE2">
                <a:alpha val="100000"/>
              </a:srgbClr>
            </a:solidFill>
          </p:spPr>
          <p:txBody>
            <a:bodyPr/>
            <a:lstStyle/>
            <a:p/>
          </p:txBody>
        </p:sp>
        <p:sp>
          <p:nvSpPr>
            <p:cNvPr id="69" name="rc69"/>
            <p:cNvSpPr/>
            <p:nvPr/>
          </p:nvSpPr>
          <p:spPr>
            <a:xfrm>
              <a:off x="7672970" y="2649955"/>
              <a:ext cx="249522" cy="1452741"/>
            </a:xfrm>
            <a:prstGeom prst="rect">
              <a:avLst/>
            </a:prstGeom>
            <a:solidFill>
              <a:srgbClr val="80BD41">
                <a:alpha val="100000"/>
              </a:srgbClr>
            </a:solidFill>
          </p:spPr>
          <p:txBody>
            <a:bodyPr/>
            <a:lstStyle/>
            <a:p/>
          </p:txBody>
        </p:sp>
        <p:sp>
          <p:nvSpPr>
            <p:cNvPr id="70" name="rc70"/>
            <p:cNvSpPr/>
            <p:nvPr/>
          </p:nvSpPr>
          <p:spPr>
            <a:xfrm>
              <a:off x="7672970" y="2635266"/>
              <a:ext cx="249522" cy="14688"/>
            </a:xfrm>
            <a:prstGeom prst="rect">
              <a:avLst/>
            </a:prstGeom>
            <a:solidFill>
              <a:srgbClr val="1CABE2">
                <a:alpha val="100000"/>
              </a:srgbClr>
            </a:solidFill>
          </p:spPr>
          <p:txBody>
            <a:bodyPr/>
            <a:lstStyle/>
            <a:p/>
          </p:txBody>
        </p:sp>
        <p:sp>
          <p:nvSpPr>
            <p:cNvPr id="71" name="rc71"/>
            <p:cNvSpPr/>
            <p:nvPr/>
          </p:nvSpPr>
          <p:spPr>
            <a:xfrm>
              <a:off x="7950217" y="2680743"/>
              <a:ext cx="249522" cy="1421954"/>
            </a:xfrm>
            <a:prstGeom prst="rect">
              <a:avLst/>
            </a:prstGeom>
            <a:solidFill>
              <a:srgbClr val="80BD41">
                <a:alpha val="100000"/>
              </a:srgbClr>
            </a:solidFill>
          </p:spPr>
          <p:txBody>
            <a:bodyPr/>
            <a:lstStyle/>
            <a:p/>
          </p:txBody>
        </p:sp>
        <p:sp>
          <p:nvSpPr>
            <p:cNvPr id="72" name="rc72"/>
            <p:cNvSpPr/>
            <p:nvPr/>
          </p:nvSpPr>
          <p:spPr>
            <a:xfrm>
              <a:off x="7950217" y="2651729"/>
              <a:ext cx="249522" cy="29013"/>
            </a:xfrm>
            <a:prstGeom prst="rect">
              <a:avLst/>
            </a:prstGeom>
            <a:solidFill>
              <a:srgbClr val="1CABE2">
                <a:alpha val="100000"/>
              </a:srgbClr>
            </a:solidFill>
          </p:spPr>
          <p:txBody>
            <a:bodyPr/>
            <a:lstStyle/>
            <a:p/>
          </p:txBody>
        </p:sp>
        <p:sp>
          <p:nvSpPr>
            <p:cNvPr id="73" name="pl73"/>
            <p:cNvSpPr/>
            <p:nvPr/>
          </p:nvSpPr>
          <p:spPr>
            <a:xfrm>
              <a:off x="1421035" y="1236556"/>
              <a:ext cx="6653943" cy="86852"/>
            </a:xfrm>
            <a:custGeom>
              <a:avLst/>
              <a:pathLst>
                <a:path w="6653943" h="86852">
                  <a:moveTo>
                    <a:pt x="0" y="0"/>
                  </a:moveTo>
                  <a:lnTo>
                    <a:pt x="277247" y="0"/>
                  </a:lnTo>
                  <a:lnTo>
                    <a:pt x="554495" y="0"/>
                  </a:lnTo>
                  <a:lnTo>
                    <a:pt x="831742" y="0"/>
                  </a:lnTo>
                  <a:lnTo>
                    <a:pt x="1108990" y="28950"/>
                  </a:lnTo>
                  <a:lnTo>
                    <a:pt x="1386238" y="0"/>
                  </a:lnTo>
                  <a:lnTo>
                    <a:pt x="1663485" y="0"/>
                  </a:lnTo>
                  <a:lnTo>
                    <a:pt x="1940733" y="0"/>
                  </a:lnTo>
                  <a:lnTo>
                    <a:pt x="2217981" y="0"/>
                  </a:lnTo>
                  <a:lnTo>
                    <a:pt x="2495228" y="57901"/>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86852"/>
                  </a:lnTo>
                  <a:lnTo>
                    <a:pt x="5822200" y="86852"/>
                  </a:lnTo>
                  <a:lnTo>
                    <a:pt x="6099448" y="28950"/>
                  </a:lnTo>
                  <a:lnTo>
                    <a:pt x="6376696" y="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03481" y="2371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5" name="tx85"/>
            <p:cNvSpPr/>
            <p:nvPr/>
          </p:nvSpPr>
          <p:spPr>
            <a:xfrm>
              <a:off x="2689720" y="2263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86" name="tx86"/>
            <p:cNvSpPr/>
            <p:nvPr/>
          </p:nvSpPr>
          <p:spPr>
            <a:xfrm>
              <a:off x="4075958" y="2351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87" name="tx87"/>
            <p:cNvSpPr/>
            <p:nvPr/>
          </p:nvSpPr>
          <p:spPr>
            <a:xfrm>
              <a:off x="5501373" y="23932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88" name="tx88"/>
            <p:cNvSpPr/>
            <p:nvPr/>
          </p:nvSpPr>
          <p:spPr>
            <a:xfrm>
              <a:off x="6571187" y="2454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89" name="tx89"/>
            <p:cNvSpPr/>
            <p:nvPr/>
          </p:nvSpPr>
          <p:spPr>
            <a:xfrm>
              <a:off x="6848435" y="2468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0" name="tx90"/>
            <p:cNvSpPr/>
            <p:nvPr/>
          </p:nvSpPr>
          <p:spPr>
            <a:xfrm>
              <a:off x="7164859" y="24798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1" name="tx91"/>
            <p:cNvSpPr/>
            <p:nvPr/>
          </p:nvSpPr>
          <p:spPr>
            <a:xfrm>
              <a:off x="7402930" y="24904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2" name="tx92"/>
            <p:cNvSpPr/>
            <p:nvPr/>
          </p:nvSpPr>
          <p:spPr>
            <a:xfrm>
              <a:off x="7680178" y="2499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3" name="tx93"/>
            <p:cNvSpPr/>
            <p:nvPr/>
          </p:nvSpPr>
          <p:spPr>
            <a:xfrm>
              <a:off x="7957425" y="25157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78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05" name="tx105"/>
            <p:cNvSpPr/>
            <p:nvPr/>
          </p:nvSpPr>
          <p:spPr>
            <a:xfrm>
              <a:off x="1355732" y="24804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6" name="tx106"/>
            <p:cNvSpPr/>
            <p:nvPr/>
          </p:nvSpPr>
          <p:spPr>
            <a:xfrm>
              <a:off x="2689720" y="3224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07" name="tx107"/>
            <p:cNvSpPr/>
            <p:nvPr/>
          </p:nvSpPr>
          <p:spPr>
            <a:xfrm>
              <a:off x="2741971" y="23724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8" name="tx108"/>
            <p:cNvSpPr/>
            <p:nvPr/>
          </p:nvSpPr>
          <p:spPr>
            <a:xfrm>
              <a:off x="4075958" y="3268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09" name="tx109"/>
            <p:cNvSpPr/>
            <p:nvPr/>
          </p:nvSpPr>
          <p:spPr>
            <a:xfrm>
              <a:off x="4128209" y="24604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0" name="tx110"/>
            <p:cNvSpPr/>
            <p:nvPr/>
          </p:nvSpPr>
          <p:spPr>
            <a:xfrm>
              <a:off x="5462196" y="32887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1" name="tx111"/>
            <p:cNvSpPr/>
            <p:nvPr/>
          </p:nvSpPr>
          <p:spPr>
            <a:xfrm>
              <a:off x="5514447" y="25019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6571187" y="3318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3" name="tx113"/>
            <p:cNvSpPr/>
            <p:nvPr/>
          </p:nvSpPr>
          <p:spPr>
            <a:xfrm>
              <a:off x="6623438" y="25624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4" name="tx114"/>
            <p:cNvSpPr/>
            <p:nvPr/>
          </p:nvSpPr>
          <p:spPr>
            <a:xfrm>
              <a:off x="6848435" y="3348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15" name="tx115"/>
            <p:cNvSpPr/>
            <p:nvPr/>
          </p:nvSpPr>
          <p:spPr>
            <a:xfrm>
              <a:off x="6874560" y="25989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6" name="tx116"/>
            <p:cNvSpPr/>
            <p:nvPr/>
          </p:nvSpPr>
          <p:spPr>
            <a:xfrm>
              <a:off x="7125682" y="33538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17" name="tx117"/>
            <p:cNvSpPr/>
            <p:nvPr/>
          </p:nvSpPr>
          <p:spPr>
            <a:xfrm>
              <a:off x="7151808" y="26104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8" name="tx118"/>
            <p:cNvSpPr/>
            <p:nvPr/>
          </p:nvSpPr>
          <p:spPr>
            <a:xfrm>
              <a:off x="7402930" y="33442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19" name="tx119"/>
            <p:cNvSpPr/>
            <p:nvPr/>
          </p:nvSpPr>
          <p:spPr>
            <a:xfrm>
              <a:off x="7455181" y="26061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680178" y="3341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1" name="tx121"/>
            <p:cNvSpPr/>
            <p:nvPr/>
          </p:nvSpPr>
          <p:spPr>
            <a:xfrm>
              <a:off x="7732429" y="26075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7957425" y="33566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312.7</a:t>
              </a:r>
            </a:p>
          </p:txBody>
        </p:sp>
        <p:sp>
          <p:nvSpPr>
            <p:cNvPr id="123" name="tx123"/>
            <p:cNvSpPr/>
            <p:nvPr/>
          </p:nvSpPr>
          <p:spPr>
            <a:xfrm>
              <a:off x="8009676" y="2631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10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315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220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2000-2024</a:t>
              </a:r>
            </a:p>
          </p:txBody>
        </p:sp>
        <p:sp>
          <p:nvSpPr>
            <p:cNvPr id="153" name="pl153"/>
            <p:cNvSpPr/>
            <p:nvPr/>
          </p:nvSpPr>
          <p:spPr>
            <a:xfrm>
              <a:off x="22845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611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37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1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728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26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09107" cy="167191"/>
            </a:xfrm>
            <a:prstGeom prst="rect">
              <a:avLst/>
            </a:prstGeom>
            <a:solidFill>
              <a:srgbClr val="80BD41">
                <a:alpha val="100000"/>
              </a:srgbClr>
            </a:solidFill>
          </p:spPr>
          <p:txBody>
            <a:bodyPr/>
            <a:lstStyle/>
            <a:p/>
          </p:txBody>
        </p:sp>
        <p:sp>
          <p:nvSpPr>
            <p:cNvPr id="165" name="rc165"/>
            <p:cNvSpPr/>
            <p:nvPr/>
          </p:nvSpPr>
          <p:spPr>
            <a:xfrm>
              <a:off x="7805381" y="5889059"/>
              <a:ext cx="65820" cy="167191"/>
            </a:xfrm>
            <a:prstGeom prst="rect">
              <a:avLst/>
            </a:prstGeom>
            <a:solidFill>
              <a:srgbClr val="1CABE2">
                <a:alpha val="100000"/>
              </a:srgbClr>
            </a:solidFill>
          </p:spPr>
          <p:txBody>
            <a:bodyPr/>
            <a:lstStyle/>
            <a:p/>
          </p:txBody>
        </p:sp>
        <p:sp>
          <p:nvSpPr>
            <p:cNvPr id="166" name="rc166"/>
            <p:cNvSpPr/>
            <p:nvPr/>
          </p:nvSpPr>
          <p:spPr>
            <a:xfrm>
              <a:off x="1296273" y="5680069"/>
              <a:ext cx="6314215" cy="167191"/>
            </a:xfrm>
            <a:prstGeom prst="rect">
              <a:avLst/>
            </a:prstGeom>
            <a:solidFill>
              <a:srgbClr val="80BD41">
                <a:alpha val="100000"/>
              </a:srgbClr>
            </a:solidFill>
          </p:spPr>
          <p:txBody>
            <a:bodyPr/>
            <a:lstStyle/>
            <a:p/>
          </p:txBody>
        </p:sp>
        <p:sp>
          <p:nvSpPr>
            <p:cNvPr id="167" name="rc167"/>
            <p:cNvSpPr/>
            <p:nvPr/>
          </p:nvSpPr>
          <p:spPr>
            <a:xfrm>
              <a:off x="7610489" y="5680069"/>
              <a:ext cx="63843" cy="167191"/>
            </a:xfrm>
            <a:prstGeom prst="rect">
              <a:avLst/>
            </a:prstGeom>
            <a:solidFill>
              <a:srgbClr val="1CABE2">
                <a:alpha val="100000"/>
              </a:srgbClr>
            </a:solidFill>
          </p:spPr>
          <p:txBody>
            <a:bodyPr/>
            <a:lstStyle/>
            <a:p/>
          </p:txBody>
        </p:sp>
        <p:sp>
          <p:nvSpPr>
            <p:cNvPr id="168" name="rc168"/>
            <p:cNvSpPr/>
            <p:nvPr/>
          </p:nvSpPr>
          <p:spPr>
            <a:xfrm>
              <a:off x="1296273" y="5471080"/>
              <a:ext cx="6180400" cy="167191"/>
            </a:xfrm>
            <a:prstGeom prst="rect">
              <a:avLst/>
            </a:prstGeom>
            <a:solidFill>
              <a:srgbClr val="80BD41">
                <a:alpha val="100000"/>
              </a:srgbClr>
            </a:solidFill>
          </p:spPr>
          <p:txBody>
            <a:bodyPr/>
            <a:lstStyle/>
            <a:p/>
          </p:txBody>
        </p:sp>
        <p:sp>
          <p:nvSpPr>
            <p:cNvPr id="169" name="rc169"/>
            <p:cNvSpPr/>
            <p:nvPr/>
          </p:nvSpPr>
          <p:spPr>
            <a:xfrm>
              <a:off x="7476674" y="5471080"/>
              <a:ext cx="126106" cy="167191"/>
            </a:xfrm>
            <a:prstGeom prst="rect">
              <a:avLst/>
            </a:prstGeom>
            <a:solidFill>
              <a:srgbClr val="1CABE2">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71" name="tx171"/>
            <p:cNvSpPr/>
            <p:nvPr/>
          </p:nvSpPr>
          <p:spPr>
            <a:xfrm>
              <a:off x="7848555"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322.7</a:t>
              </a:r>
            </a:p>
          </p:txBody>
        </p:sp>
        <p:sp>
          <p:nvSpPr>
            <p:cNvPr id="172" name="tx172"/>
            <p:cNvSpPr/>
            <p:nvPr/>
          </p:nvSpPr>
          <p:spPr>
            <a:xfrm>
              <a:off x="7773425"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73" name="tx173"/>
            <p:cNvSpPr/>
            <p:nvPr/>
          </p:nvSpPr>
          <p:spPr>
            <a:xfrm>
              <a:off x="441518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74" name="tx174"/>
            <p:cNvSpPr/>
            <p:nvPr/>
          </p:nvSpPr>
          <p:spPr>
            <a:xfrm>
              <a:off x="776294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5" name="tx175"/>
            <p:cNvSpPr/>
            <p:nvPr/>
          </p:nvSpPr>
          <p:spPr>
            <a:xfrm>
              <a:off x="431774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319.4</a:t>
              </a:r>
            </a:p>
          </p:txBody>
        </p:sp>
        <p:sp>
          <p:nvSpPr>
            <p:cNvPr id="176" name="tx176"/>
            <p:cNvSpPr/>
            <p:nvPr/>
          </p:nvSpPr>
          <p:spPr>
            <a:xfrm>
              <a:off x="756706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7" name="tx177"/>
            <p:cNvSpPr/>
            <p:nvPr/>
          </p:nvSpPr>
          <p:spPr>
            <a:xfrm>
              <a:off x="425083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312.7</a:t>
              </a:r>
            </a:p>
          </p:txBody>
        </p:sp>
        <p:sp>
          <p:nvSpPr>
            <p:cNvPr id="178" name="tx178"/>
            <p:cNvSpPr/>
            <p:nvPr/>
          </p:nvSpPr>
          <p:spPr>
            <a:xfrm>
              <a:off x="746437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63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5132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7109501"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Sri Lanka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28570"/>
                  </a:lnTo>
                  <a:lnTo>
                    <a:pt x="283107" y="28570"/>
                  </a:lnTo>
                  <a:lnTo>
                    <a:pt x="424661" y="0"/>
                  </a:lnTo>
                  <a:lnTo>
                    <a:pt x="566215" y="57140"/>
                  </a:lnTo>
                  <a:lnTo>
                    <a:pt x="707769" y="0"/>
                  </a:lnTo>
                  <a:lnTo>
                    <a:pt x="849323" y="2857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28570"/>
                  </a:lnTo>
                  <a:lnTo>
                    <a:pt x="283107" y="28570"/>
                  </a:lnTo>
                  <a:lnTo>
                    <a:pt x="424661" y="0"/>
                  </a:lnTo>
                  <a:lnTo>
                    <a:pt x="566215" y="57140"/>
                  </a:lnTo>
                  <a:lnTo>
                    <a:pt x="707769" y="0"/>
                  </a:lnTo>
                  <a:lnTo>
                    <a:pt x="849323" y="2857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28570"/>
                  </a:lnTo>
                  <a:lnTo>
                    <a:pt x="283107" y="28570"/>
                  </a:lnTo>
                  <a:lnTo>
                    <a:pt x="424661" y="0"/>
                  </a:lnTo>
                  <a:lnTo>
                    <a:pt x="566215" y="57140"/>
                  </a:lnTo>
                  <a:lnTo>
                    <a:pt x="707769" y="0"/>
                  </a:lnTo>
                  <a:lnTo>
                    <a:pt x="849323" y="2857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85710"/>
                  </a:lnTo>
                  <a:lnTo>
                    <a:pt x="3114185" y="28570"/>
                  </a:lnTo>
                  <a:lnTo>
                    <a:pt x="3255739" y="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19188" y="471005"/>
              <a:ext cx="26008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Sri Lanka, 2000-2024</a:t>
              </a:r>
            </a:p>
          </p:txBody>
        </p:sp>
        <p:sp>
          <p:nvSpPr>
            <p:cNvPr id="63" name="pl63"/>
            <p:cNvSpPr/>
            <p:nvPr/>
          </p:nvSpPr>
          <p:spPr>
            <a:xfrm>
              <a:off x="5267799" y="3579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7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28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69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22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8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94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9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794217"/>
              <a:ext cx="3397293" cy="214276"/>
            </a:xfrm>
            <a:custGeom>
              <a:avLst/>
              <a:pathLst>
                <a:path w="3397293" h="214276">
                  <a:moveTo>
                    <a:pt x="0" y="0"/>
                  </a:moveTo>
                  <a:lnTo>
                    <a:pt x="141553" y="71425"/>
                  </a:lnTo>
                  <a:lnTo>
                    <a:pt x="283107" y="71425"/>
                  </a:lnTo>
                  <a:lnTo>
                    <a:pt x="424661" y="0"/>
                  </a:lnTo>
                  <a:lnTo>
                    <a:pt x="566215" y="142851"/>
                  </a:lnTo>
                  <a:lnTo>
                    <a:pt x="707769" y="0"/>
                  </a:lnTo>
                  <a:lnTo>
                    <a:pt x="849323" y="71425"/>
                  </a:lnTo>
                  <a:lnTo>
                    <a:pt x="990877" y="71425"/>
                  </a:lnTo>
                  <a:lnTo>
                    <a:pt x="1132431" y="71425"/>
                  </a:lnTo>
                  <a:lnTo>
                    <a:pt x="1273984" y="14285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14276"/>
                  </a:lnTo>
                  <a:lnTo>
                    <a:pt x="2972631" y="214276"/>
                  </a:lnTo>
                  <a:lnTo>
                    <a:pt x="3114185" y="71425"/>
                  </a:lnTo>
                  <a:lnTo>
                    <a:pt x="3255739" y="0"/>
                  </a:lnTo>
                  <a:lnTo>
                    <a:pt x="3397293" y="142851"/>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94217"/>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79940"/>
              <a:ext cx="3397293" cy="2285620"/>
            </a:xfrm>
            <a:custGeom>
              <a:avLst/>
              <a:pathLst>
                <a:path w="3397293" h="2285620">
                  <a:moveTo>
                    <a:pt x="0" y="2285620"/>
                  </a:moveTo>
                  <a:lnTo>
                    <a:pt x="141553" y="2142768"/>
                  </a:lnTo>
                  <a:lnTo>
                    <a:pt x="283107" y="2142768"/>
                  </a:lnTo>
                  <a:lnTo>
                    <a:pt x="424661" y="1999917"/>
                  </a:lnTo>
                  <a:lnTo>
                    <a:pt x="566215" y="1785640"/>
                  </a:lnTo>
                  <a:lnTo>
                    <a:pt x="707769" y="1714215"/>
                  </a:lnTo>
                  <a:lnTo>
                    <a:pt x="849323" y="1785640"/>
                  </a:lnTo>
                  <a:lnTo>
                    <a:pt x="990877" y="1857066"/>
                  </a:lnTo>
                  <a:lnTo>
                    <a:pt x="1132431" y="1571363"/>
                  </a:lnTo>
                  <a:lnTo>
                    <a:pt x="1273984" y="1357086"/>
                  </a:lnTo>
                  <a:lnTo>
                    <a:pt x="1415538" y="1142810"/>
                  </a:lnTo>
                  <a:lnTo>
                    <a:pt x="1557092" y="857107"/>
                  </a:lnTo>
                  <a:lnTo>
                    <a:pt x="1698646" y="857107"/>
                  </a:lnTo>
                  <a:lnTo>
                    <a:pt x="1840200" y="785681"/>
                  </a:lnTo>
                  <a:lnTo>
                    <a:pt x="1981754" y="642830"/>
                  </a:lnTo>
                  <a:lnTo>
                    <a:pt x="2123308" y="499979"/>
                  </a:lnTo>
                  <a:lnTo>
                    <a:pt x="2264862" y="428553"/>
                  </a:lnTo>
                  <a:lnTo>
                    <a:pt x="2406416" y="357128"/>
                  </a:lnTo>
                  <a:lnTo>
                    <a:pt x="2547969" y="285702"/>
                  </a:lnTo>
                  <a:lnTo>
                    <a:pt x="2689523" y="214276"/>
                  </a:lnTo>
                  <a:lnTo>
                    <a:pt x="2831077" y="571405"/>
                  </a:lnTo>
                  <a:lnTo>
                    <a:pt x="2972631" y="499979"/>
                  </a:lnTo>
                  <a:lnTo>
                    <a:pt x="3114185" y="142851"/>
                  </a:lnTo>
                  <a:lnTo>
                    <a:pt x="3255739" y="14285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942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794217"/>
              <a:ext cx="3397293" cy="214276"/>
            </a:xfrm>
            <a:custGeom>
              <a:avLst/>
              <a:pathLst>
                <a:path w="3397293" h="214276">
                  <a:moveTo>
                    <a:pt x="0" y="0"/>
                  </a:moveTo>
                  <a:lnTo>
                    <a:pt x="141553" y="71425"/>
                  </a:lnTo>
                  <a:lnTo>
                    <a:pt x="283107" y="71425"/>
                  </a:lnTo>
                  <a:lnTo>
                    <a:pt x="424661" y="0"/>
                  </a:lnTo>
                  <a:lnTo>
                    <a:pt x="566215" y="142851"/>
                  </a:lnTo>
                  <a:lnTo>
                    <a:pt x="707769" y="0"/>
                  </a:lnTo>
                  <a:lnTo>
                    <a:pt x="849323" y="71425"/>
                  </a:lnTo>
                  <a:lnTo>
                    <a:pt x="990877" y="71425"/>
                  </a:lnTo>
                  <a:lnTo>
                    <a:pt x="1132431" y="71425"/>
                  </a:lnTo>
                  <a:lnTo>
                    <a:pt x="1273984" y="14285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14276"/>
                  </a:lnTo>
                  <a:lnTo>
                    <a:pt x="2972631" y="214276"/>
                  </a:lnTo>
                  <a:lnTo>
                    <a:pt x="3114185" y="71425"/>
                  </a:lnTo>
                  <a:lnTo>
                    <a:pt x="3255739" y="0"/>
                  </a:lnTo>
                  <a:lnTo>
                    <a:pt x="3397293" y="142851"/>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37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794217"/>
              <a:ext cx="3397293" cy="214276"/>
            </a:xfrm>
            <a:custGeom>
              <a:avLst/>
              <a:pathLst>
                <a:path w="3397293" h="214276">
                  <a:moveTo>
                    <a:pt x="0" y="0"/>
                  </a:moveTo>
                  <a:lnTo>
                    <a:pt x="141553" y="71425"/>
                  </a:lnTo>
                  <a:lnTo>
                    <a:pt x="283107" y="71425"/>
                  </a:lnTo>
                  <a:lnTo>
                    <a:pt x="424661" y="0"/>
                  </a:lnTo>
                  <a:lnTo>
                    <a:pt x="566215" y="142851"/>
                  </a:lnTo>
                  <a:lnTo>
                    <a:pt x="707769" y="0"/>
                  </a:lnTo>
                  <a:lnTo>
                    <a:pt x="849323" y="71425"/>
                  </a:lnTo>
                  <a:lnTo>
                    <a:pt x="990877" y="71425"/>
                  </a:lnTo>
                  <a:lnTo>
                    <a:pt x="1132431" y="71425"/>
                  </a:lnTo>
                  <a:lnTo>
                    <a:pt x="1273984" y="142851"/>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14276"/>
                  </a:lnTo>
                  <a:lnTo>
                    <a:pt x="2972631" y="214276"/>
                  </a:lnTo>
                  <a:lnTo>
                    <a:pt x="3114185" y="71425"/>
                  </a:lnTo>
                  <a:lnTo>
                    <a:pt x="3255739" y="0"/>
                  </a:lnTo>
                  <a:lnTo>
                    <a:pt x="3397293" y="142851"/>
                  </a:lnTo>
                </a:path>
              </a:pathLst>
            </a:custGeom>
            <a:ln w="27101" cap="flat">
              <a:solidFill>
                <a:srgbClr val="0058AB">
                  <a:alpha val="100000"/>
                </a:srgbClr>
              </a:solidFill>
              <a:prstDash val="solid"/>
              <a:round/>
            </a:ln>
          </p:spPr>
          <p:txBody>
            <a:bodyPr/>
            <a:lstStyle/>
            <a:p/>
          </p:txBody>
        </p:sp>
        <p:sp>
          <p:nvSpPr>
            <p:cNvPr id="93" name="tx93"/>
            <p:cNvSpPr/>
            <p:nvPr/>
          </p:nvSpPr>
          <p:spPr>
            <a:xfrm>
              <a:off x="5407519"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2305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394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848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70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56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421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7246"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0" name="tx120"/>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38512"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732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855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97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100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294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416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538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661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2544037" cy="149993"/>
            </a:xfrm>
            <a:prstGeom prst="rect">
              <a:avLst/>
            </a:prstGeom>
            <a:solidFill>
              <a:srgbClr val="1CABE2">
                <a:alpha val="80000"/>
              </a:srgbClr>
            </a:solidFill>
          </p:spPr>
          <p:txBody>
            <a:bodyPr/>
            <a:lstStyle/>
            <a:p/>
          </p:txBody>
        </p:sp>
        <p:sp>
          <p:nvSpPr>
            <p:cNvPr id="136" name="rc136"/>
            <p:cNvSpPr/>
            <p:nvPr/>
          </p:nvSpPr>
          <p:spPr>
            <a:xfrm>
              <a:off x="1317178" y="5637654"/>
              <a:ext cx="2468312"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7982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3" name="tx143"/>
            <p:cNvSpPr/>
            <p:nvPr/>
          </p:nvSpPr>
          <p:spPr>
            <a:xfrm>
              <a:off x="47920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670429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5" name="tx145"/>
            <p:cNvSpPr/>
            <p:nvPr/>
          </p:nvSpPr>
          <p:spPr>
            <a:xfrm>
              <a:off x="85388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Sri Lanka (97%) was 12 percentage points higher than the global average (85%) and 5 percentage points higher than the average across all ROSA countries (92%).
National DTP3 coverage was 2 percentage points lower than in 2019 (99%).
This equates to 10,000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Sri Lanka ranked number 4 out of 8 countries for lowest DTP3 coverage (based on tied ranks).
Sri Lanka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5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834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01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9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4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423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0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75021"/>
              <a:ext cx="249522" cy="1531663"/>
            </a:xfrm>
            <a:prstGeom prst="rect">
              <a:avLst/>
            </a:prstGeom>
            <a:solidFill>
              <a:srgbClr val="80BD41">
                <a:alpha val="100000"/>
              </a:srgbClr>
            </a:solidFill>
          </p:spPr>
          <p:txBody>
            <a:bodyPr/>
            <a:lstStyle/>
            <a:p/>
          </p:txBody>
        </p:sp>
        <p:sp>
          <p:nvSpPr>
            <p:cNvPr id="24" name="rc24"/>
            <p:cNvSpPr/>
            <p:nvPr/>
          </p:nvSpPr>
          <p:spPr>
            <a:xfrm>
              <a:off x="1296273" y="2459539"/>
              <a:ext cx="249522" cy="15482"/>
            </a:xfrm>
            <a:prstGeom prst="rect">
              <a:avLst/>
            </a:prstGeom>
            <a:solidFill>
              <a:srgbClr val="1CABE2">
                <a:alpha val="100000"/>
              </a:srgbClr>
            </a:solidFill>
          </p:spPr>
          <p:txBody>
            <a:bodyPr/>
            <a:lstStyle/>
            <a:p/>
          </p:txBody>
        </p:sp>
        <p:sp>
          <p:nvSpPr>
            <p:cNvPr id="25" name="rc25"/>
            <p:cNvSpPr/>
            <p:nvPr/>
          </p:nvSpPr>
          <p:spPr>
            <a:xfrm>
              <a:off x="1573521" y="2419841"/>
              <a:ext cx="249522" cy="1586843"/>
            </a:xfrm>
            <a:prstGeom prst="rect">
              <a:avLst/>
            </a:prstGeom>
            <a:solidFill>
              <a:srgbClr val="80BD41">
                <a:alpha val="100000"/>
              </a:srgbClr>
            </a:solidFill>
          </p:spPr>
          <p:txBody>
            <a:bodyPr/>
            <a:lstStyle/>
            <a:p/>
          </p:txBody>
        </p:sp>
        <p:sp>
          <p:nvSpPr>
            <p:cNvPr id="26" name="rc26"/>
            <p:cNvSpPr/>
            <p:nvPr/>
          </p:nvSpPr>
          <p:spPr>
            <a:xfrm>
              <a:off x="1573521" y="2387466"/>
              <a:ext cx="249522" cy="32375"/>
            </a:xfrm>
            <a:prstGeom prst="rect">
              <a:avLst/>
            </a:prstGeom>
            <a:solidFill>
              <a:srgbClr val="1CABE2">
                <a:alpha val="100000"/>
              </a:srgbClr>
            </a:solidFill>
          </p:spPr>
          <p:txBody>
            <a:bodyPr/>
            <a:lstStyle/>
            <a:p/>
          </p:txBody>
        </p:sp>
        <p:sp>
          <p:nvSpPr>
            <p:cNvPr id="27" name="rc27"/>
            <p:cNvSpPr/>
            <p:nvPr/>
          </p:nvSpPr>
          <p:spPr>
            <a:xfrm>
              <a:off x="1850769" y="2383628"/>
              <a:ext cx="249522" cy="1623056"/>
            </a:xfrm>
            <a:prstGeom prst="rect">
              <a:avLst/>
            </a:prstGeom>
            <a:solidFill>
              <a:srgbClr val="80BD41">
                <a:alpha val="100000"/>
              </a:srgbClr>
            </a:solidFill>
          </p:spPr>
          <p:txBody>
            <a:bodyPr/>
            <a:lstStyle/>
            <a:p/>
          </p:txBody>
        </p:sp>
        <p:sp>
          <p:nvSpPr>
            <p:cNvPr id="28" name="rc28"/>
            <p:cNvSpPr/>
            <p:nvPr/>
          </p:nvSpPr>
          <p:spPr>
            <a:xfrm>
              <a:off x="1850769" y="2350503"/>
              <a:ext cx="249522" cy="33125"/>
            </a:xfrm>
            <a:prstGeom prst="rect">
              <a:avLst/>
            </a:prstGeom>
            <a:solidFill>
              <a:srgbClr val="1CABE2">
                <a:alpha val="100000"/>
              </a:srgbClr>
            </a:solidFill>
          </p:spPr>
          <p:txBody>
            <a:bodyPr/>
            <a:lstStyle/>
            <a:p/>
          </p:txBody>
        </p:sp>
        <p:sp>
          <p:nvSpPr>
            <p:cNvPr id="29" name="rc29"/>
            <p:cNvSpPr/>
            <p:nvPr/>
          </p:nvSpPr>
          <p:spPr>
            <a:xfrm>
              <a:off x="2128016" y="2361354"/>
              <a:ext cx="249522" cy="1645331"/>
            </a:xfrm>
            <a:prstGeom prst="rect">
              <a:avLst/>
            </a:prstGeom>
            <a:solidFill>
              <a:srgbClr val="80BD41">
                <a:alpha val="100000"/>
              </a:srgbClr>
            </a:solidFill>
          </p:spPr>
          <p:txBody>
            <a:bodyPr/>
            <a:lstStyle/>
            <a:p/>
          </p:txBody>
        </p:sp>
        <p:sp>
          <p:nvSpPr>
            <p:cNvPr id="30" name="rc30"/>
            <p:cNvSpPr/>
            <p:nvPr/>
          </p:nvSpPr>
          <p:spPr>
            <a:xfrm>
              <a:off x="2128016" y="2344725"/>
              <a:ext cx="249522" cy="16628"/>
            </a:xfrm>
            <a:prstGeom prst="rect">
              <a:avLst/>
            </a:prstGeom>
            <a:solidFill>
              <a:srgbClr val="1CABE2">
                <a:alpha val="100000"/>
              </a:srgbClr>
            </a:solidFill>
          </p:spPr>
          <p:txBody>
            <a:bodyPr/>
            <a:lstStyle/>
            <a:p/>
          </p:txBody>
        </p:sp>
        <p:sp>
          <p:nvSpPr>
            <p:cNvPr id="31" name="rc31"/>
            <p:cNvSpPr/>
            <p:nvPr/>
          </p:nvSpPr>
          <p:spPr>
            <a:xfrm>
              <a:off x="2405264" y="2412563"/>
              <a:ext cx="249522" cy="1594121"/>
            </a:xfrm>
            <a:prstGeom prst="rect">
              <a:avLst/>
            </a:prstGeom>
            <a:solidFill>
              <a:srgbClr val="80BD41">
                <a:alpha val="100000"/>
              </a:srgbClr>
            </a:solidFill>
          </p:spPr>
          <p:txBody>
            <a:bodyPr/>
            <a:lstStyle/>
            <a:p/>
          </p:txBody>
        </p:sp>
        <p:sp>
          <p:nvSpPr>
            <p:cNvPr id="32" name="rc32"/>
            <p:cNvSpPr/>
            <p:nvPr/>
          </p:nvSpPr>
          <p:spPr>
            <a:xfrm>
              <a:off x="2405264" y="2363250"/>
              <a:ext cx="249522" cy="49313"/>
            </a:xfrm>
            <a:prstGeom prst="rect">
              <a:avLst/>
            </a:prstGeom>
            <a:solidFill>
              <a:srgbClr val="1CABE2">
                <a:alpha val="100000"/>
              </a:srgbClr>
            </a:solidFill>
          </p:spPr>
          <p:txBody>
            <a:bodyPr/>
            <a:lstStyle/>
            <a:p/>
          </p:txBody>
        </p:sp>
        <p:sp>
          <p:nvSpPr>
            <p:cNvPr id="33" name="rc33"/>
            <p:cNvSpPr/>
            <p:nvPr/>
          </p:nvSpPr>
          <p:spPr>
            <a:xfrm>
              <a:off x="2682512" y="2370749"/>
              <a:ext cx="249522" cy="1635936"/>
            </a:xfrm>
            <a:prstGeom prst="rect">
              <a:avLst/>
            </a:prstGeom>
            <a:solidFill>
              <a:srgbClr val="80BD41">
                <a:alpha val="100000"/>
              </a:srgbClr>
            </a:solidFill>
          </p:spPr>
          <p:txBody>
            <a:bodyPr/>
            <a:lstStyle/>
            <a:p/>
          </p:txBody>
        </p:sp>
        <p:sp>
          <p:nvSpPr>
            <p:cNvPr id="34" name="rc34"/>
            <p:cNvSpPr/>
            <p:nvPr/>
          </p:nvSpPr>
          <p:spPr>
            <a:xfrm>
              <a:off x="2682512" y="2354208"/>
              <a:ext cx="249522" cy="16540"/>
            </a:xfrm>
            <a:prstGeom prst="rect">
              <a:avLst/>
            </a:prstGeom>
            <a:solidFill>
              <a:srgbClr val="1CABE2">
                <a:alpha val="100000"/>
              </a:srgbClr>
            </a:solidFill>
          </p:spPr>
          <p:txBody>
            <a:bodyPr/>
            <a:lstStyle/>
            <a:p/>
          </p:txBody>
        </p:sp>
        <p:sp>
          <p:nvSpPr>
            <p:cNvPr id="35" name="rc35"/>
            <p:cNvSpPr/>
            <p:nvPr/>
          </p:nvSpPr>
          <p:spPr>
            <a:xfrm>
              <a:off x="2959759" y="2363824"/>
              <a:ext cx="249522" cy="1642861"/>
            </a:xfrm>
            <a:prstGeom prst="rect">
              <a:avLst/>
            </a:prstGeom>
            <a:solidFill>
              <a:srgbClr val="80BD41">
                <a:alpha val="100000"/>
              </a:srgbClr>
            </a:solidFill>
          </p:spPr>
          <p:txBody>
            <a:bodyPr/>
            <a:lstStyle/>
            <a:p/>
          </p:txBody>
        </p:sp>
        <p:sp>
          <p:nvSpPr>
            <p:cNvPr id="36" name="rc36"/>
            <p:cNvSpPr/>
            <p:nvPr/>
          </p:nvSpPr>
          <p:spPr>
            <a:xfrm>
              <a:off x="2959759" y="2330301"/>
              <a:ext cx="249522" cy="33522"/>
            </a:xfrm>
            <a:prstGeom prst="rect">
              <a:avLst/>
            </a:prstGeom>
            <a:solidFill>
              <a:srgbClr val="1CABE2">
                <a:alpha val="100000"/>
              </a:srgbClr>
            </a:solidFill>
          </p:spPr>
          <p:txBody>
            <a:bodyPr/>
            <a:lstStyle/>
            <a:p/>
          </p:txBody>
        </p:sp>
        <p:sp>
          <p:nvSpPr>
            <p:cNvPr id="37" name="rc37"/>
            <p:cNvSpPr/>
            <p:nvPr/>
          </p:nvSpPr>
          <p:spPr>
            <a:xfrm>
              <a:off x="3237007" y="2355575"/>
              <a:ext cx="249522" cy="1651109"/>
            </a:xfrm>
            <a:prstGeom prst="rect">
              <a:avLst/>
            </a:prstGeom>
            <a:solidFill>
              <a:srgbClr val="80BD41">
                <a:alpha val="100000"/>
              </a:srgbClr>
            </a:solidFill>
          </p:spPr>
          <p:txBody>
            <a:bodyPr/>
            <a:lstStyle/>
            <a:p/>
          </p:txBody>
        </p:sp>
        <p:sp>
          <p:nvSpPr>
            <p:cNvPr id="38" name="rc38"/>
            <p:cNvSpPr/>
            <p:nvPr/>
          </p:nvSpPr>
          <p:spPr>
            <a:xfrm>
              <a:off x="3237007" y="2321876"/>
              <a:ext cx="249522" cy="33698"/>
            </a:xfrm>
            <a:prstGeom prst="rect">
              <a:avLst/>
            </a:prstGeom>
            <a:solidFill>
              <a:srgbClr val="1CABE2">
                <a:alpha val="100000"/>
              </a:srgbClr>
            </a:solidFill>
          </p:spPr>
          <p:txBody>
            <a:bodyPr/>
            <a:lstStyle/>
            <a:p/>
          </p:txBody>
        </p:sp>
        <p:sp>
          <p:nvSpPr>
            <p:cNvPr id="39" name="rc39"/>
            <p:cNvSpPr/>
            <p:nvPr/>
          </p:nvSpPr>
          <p:spPr>
            <a:xfrm>
              <a:off x="3514255" y="2397390"/>
              <a:ext cx="249522" cy="1609294"/>
            </a:xfrm>
            <a:prstGeom prst="rect">
              <a:avLst/>
            </a:prstGeom>
            <a:solidFill>
              <a:srgbClr val="80BD41">
                <a:alpha val="100000"/>
              </a:srgbClr>
            </a:solidFill>
          </p:spPr>
          <p:txBody>
            <a:bodyPr/>
            <a:lstStyle/>
            <a:p/>
          </p:txBody>
        </p:sp>
        <p:sp>
          <p:nvSpPr>
            <p:cNvPr id="40" name="rc40"/>
            <p:cNvSpPr/>
            <p:nvPr/>
          </p:nvSpPr>
          <p:spPr>
            <a:xfrm>
              <a:off x="3514255" y="2364529"/>
              <a:ext cx="249522" cy="32860"/>
            </a:xfrm>
            <a:prstGeom prst="rect">
              <a:avLst/>
            </a:prstGeom>
            <a:solidFill>
              <a:srgbClr val="1CABE2">
                <a:alpha val="100000"/>
              </a:srgbClr>
            </a:solidFill>
          </p:spPr>
          <p:txBody>
            <a:bodyPr/>
            <a:lstStyle/>
            <a:p/>
          </p:txBody>
        </p:sp>
        <p:sp>
          <p:nvSpPr>
            <p:cNvPr id="41" name="rc41"/>
            <p:cNvSpPr/>
            <p:nvPr/>
          </p:nvSpPr>
          <p:spPr>
            <a:xfrm>
              <a:off x="3791502" y="2459230"/>
              <a:ext cx="249522" cy="1547454"/>
            </a:xfrm>
            <a:prstGeom prst="rect">
              <a:avLst/>
            </a:prstGeom>
            <a:solidFill>
              <a:srgbClr val="80BD41">
                <a:alpha val="100000"/>
              </a:srgbClr>
            </a:solidFill>
          </p:spPr>
          <p:txBody>
            <a:bodyPr/>
            <a:lstStyle/>
            <a:p/>
          </p:txBody>
        </p:sp>
        <p:sp>
          <p:nvSpPr>
            <p:cNvPr id="42" name="rc42"/>
            <p:cNvSpPr/>
            <p:nvPr/>
          </p:nvSpPr>
          <p:spPr>
            <a:xfrm>
              <a:off x="3791502" y="2411372"/>
              <a:ext cx="249522" cy="47857"/>
            </a:xfrm>
            <a:prstGeom prst="rect">
              <a:avLst/>
            </a:prstGeom>
            <a:solidFill>
              <a:srgbClr val="1CABE2">
                <a:alpha val="100000"/>
              </a:srgbClr>
            </a:solidFill>
          </p:spPr>
          <p:txBody>
            <a:bodyPr/>
            <a:lstStyle/>
            <a:p/>
          </p:txBody>
        </p:sp>
        <p:sp>
          <p:nvSpPr>
            <p:cNvPr id="43" name="rc43"/>
            <p:cNvSpPr/>
            <p:nvPr/>
          </p:nvSpPr>
          <p:spPr>
            <a:xfrm>
              <a:off x="4068750" y="2455745"/>
              <a:ext cx="249522" cy="1550939"/>
            </a:xfrm>
            <a:prstGeom prst="rect">
              <a:avLst/>
            </a:prstGeom>
            <a:solidFill>
              <a:srgbClr val="80BD41">
                <a:alpha val="100000"/>
              </a:srgbClr>
            </a:solidFill>
          </p:spPr>
          <p:txBody>
            <a:bodyPr/>
            <a:lstStyle/>
            <a:p/>
          </p:txBody>
        </p:sp>
        <p:sp>
          <p:nvSpPr>
            <p:cNvPr id="44" name="rc44"/>
            <p:cNvSpPr/>
            <p:nvPr/>
          </p:nvSpPr>
          <p:spPr>
            <a:xfrm>
              <a:off x="4068750" y="2440087"/>
              <a:ext cx="249522" cy="15658"/>
            </a:xfrm>
            <a:prstGeom prst="rect">
              <a:avLst/>
            </a:prstGeom>
            <a:solidFill>
              <a:srgbClr val="1CABE2">
                <a:alpha val="100000"/>
              </a:srgbClr>
            </a:solidFill>
          </p:spPr>
          <p:txBody>
            <a:bodyPr/>
            <a:lstStyle/>
            <a:p/>
          </p:txBody>
        </p:sp>
        <p:sp>
          <p:nvSpPr>
            <p:cNvPr id="45" name="rc45"/>
            <p:cNvSpPr/>
            <p:nvPr/>
          </p:nvSpPr>
          <p:spPr>
            <a:xfrm>
              <a:off x="4345998" y="2450717"/>
              <a:ext cx="249522" cy="1555967"/>
            </a:xfrm>
            <a:prstGeom prst="rect">
              <a:avLst/>
            </a:prstGeom>
            <a:solidFill>
              <a:srgbClr val="80BD41">
                <a:alpha val="100000"/>
              </a:srgbClr>
            </a:solidFill>
          </p:spPr>
          <p:txBody>
            <a:bodyPr/>
            <a:lstStyle/>
            <a:p/>
          </p:txBody>
        </p:sp>
        <p:sp>
          <p:nvSpPr>
            <p:cNvPr id="46" name="rc46"/>
            <p:cNvSpPr/>
            <p:nvPr/>
          </p:nvSpPr>
          <p:spPr>
            <a:xfrm>
              <a:off x="4345998" y="2435015"/>
              <a:ext cx="249522" cy="15702"/>
            </a:xfrm>
            <a:prstGeom prst="rect">
              <a:avLst/>
            </a:prstGeom>
            <a:solidFill>
              <a:srgbClr val="1CABE2">
                <a:alpha val="100000"/>
              </a:srgbClr>
            </a:solidFill>
          </p:spPr>
          <p:txBody>
            <a:bodyPr/>
            <a:lstStyle/>
            <a:p/>
          </p:txBody>
        </p:sp>
        <p:sp>
          <p:nvSpPr>
            <p:cNvPr id="47" name="rc47"/>
            <p:cNvSpPr/>
            <p:nvPr/>
          </p:nvSpPr>
          <p:spPr>
            <a:xfrm>
              <a:off x="4623245" y="2433030"/>
              <a:ext cx="249522" cy="1573655"/>
            </a:xfrm>
            <a:prstGeom prst="rect">
              <a:avLst/>
            </a:prstGeom>
            <a:solidFill>
              <a:srgbClr val="80BD41">
                <a:alpha val="100000"/>
              </a:srgbClr>
            </a:solidFill>
          </p:spPr>
          <p:txBody>
            <a:bodyPr/>
            <a:lstStyle/>
            <a:p/>
          </p:txBody>
        </p:sp>
        <p:sp>
          <p:nvSpPr>
            <p:cNvPr id="48" name="rc48"/>
            <p:cNvSpPr/>
            <p:nvPr/>
          </p:nvSpPr>
          <p:spPr>
            <a:xfrm>
              <a:off x="4623245" y="2417151"/>
              <a:ext cx="249522" cy="15879"/>
            </a:xfrm>
            <a:prstGeom prst="rect">
              <a:avLst/>
            </a:prstGeom>
            <a:solidFill>
              <a:srgbClr val="1CABE2">
                <a:alpha val="100000"/>
              </a:srgbClr>
            </a:solidFill>
          </p:spPr>
          <p:txBody>
            <a:bodyPr/>
            <a:lstStyle/>
            <a:p/>
          </p:txBody>
        </p:sp>
        <p:sp>
          <p:nvSpPr>
            <p:cNvPr id="49" name="rc49"/>
            <p:cNvSpPr/>
            <p:nvPr/>
          </p:nvSpPr>
          <p:spPr>
            <a:xfrm>
              <a:off x="4900493" y="2429589"/>
              <a:ext cx="249522" cy="1577095"/>
            </a:xfrm>
            <a:prstGeom prst="rect">
              <a:avLst/>
            </a:prstGeom>
            <a:solidFill>
              <a:srgbClr val="80BD41">
                <a:alpha val="100000"/>
              </a:srgbClr>
            </a:solidFill>
          </p:spPr>
          <p:txBody>
            <a:bodyPr/>
            <a:lstStyle/>
            <a:p/>
          </p:txBody>
        </p:sp>
        <p:sp>
          <p:nvSpPr>
            <p:cNvPr id="50" name="rc50"/>
            <p:cNvSpPr/>
            <p:nvPr/>
          </p:nvSpPr>
          <p:spPr>
            <a:xfrm>
              <a:off x="4900493" y="2413666"/>
              <a:ext cx="249522" cy="15923"/>
            </a:xfrm>
            <a:prstGeom prst="rect">
              <a:avLst/>
            </a:prstGeom>
            <a:solidFill>
              <a:srgbClr val="1CABE2">
                <a:alpha val="100000"/>
              </a:srgbClr>
            </a:solidFill>
          </p:spPr>
          <p:txBody>
            <a:bodyPr/>
            <a:lstStyle/>
            <a:p/>
          </p:txBody>
        </p:sp>
        <p:sp>
          <p:nvSpPr>
            <p:cNvPr id="51" name="rc51"/>
            <p:cNvSpPr/>
            <p:nvPr/>
          </p:nvSpPr>
          <p:spPr>
            <a:xfrm>
              <a:off x="5177741" y="2462406"/>
              <a:ext cx="249522" cy="1544278"/>
            </a:xfrm>
            <a:prstGeom prst="rect">
              <a:avLst/>
            </a:prstGeom>
            <a:solidFill>
              <a:srgbClr val="80BD41">
                <a:alpha val="100000"/>
              </a:srgbClr>
            </a:solidFill>
          </p:spPr>
          <p:txBody>
            <a:bodyPr/>
            <a:lstStyle/>
            <a:p/>
          </p:txBody>
        </p:sp>
        <p:sp>
          <p:nvSpPr>
            <p:cNvPr id="52" name="rc52"/>
            <p:cNvSpPr/>
            <p:nvPr/>
          </p:nvSpPr>
          <p:spPr>
            <a:xfrm>
              <a:off x="5177741" y="2446791"/>
              <a:ext cx="249522" cy="15614"/>
            </a:xfrm>
            <a:prstGeom prst="rect">
              <a:avLst/>
            </a:prstGeom>
            <a:solidFill>
              <a:srgbClr val="1CABE2">
                <a:alpha val="100000"/>
              </a:srgbClr>
            </a:solidFill>
          </p:spPr>
          <p:txBody>
            <a:bodyPr/>
            <a:lstStyle/>
            <a:p/>
          </p:txBody>
        </p:sp>
        <p:sp>
          <p:nvSpPr>
            <p:cNvPr id="53" name="rc53"/>
            <p:cNvSpPr/>
            <p:nvPr/>
          </p:nvSpPr>
          <p:spPr>
            <a:xfrm>
              <a:off x="5454988" y="2495796"/>
              <a:ext cx="249522" cy="1510888"/>
            </a:xfrm>
            <a:prstGeom prst="rect">
              <a:avLst/>
            </a:prstGeom>
            <a:solidFill>
              <a:srgbClr val="80BD41">
                <a:alpha val="100000"/>
              </a:srgbClr>
            </a:solidFill>
          </p:spPr>
          <p:txBody>
            <a:bodyPr/>
            <a:lstStyle/>
            <a:p/>
          </p:txBody>
        </p:sp>
        <p:sp>
          <p:nvSpPr>
            <p:cNvPr id="54" name="rc54"/>
            <p:cNvSpPr/>
            <p:nvPr/>
          </p:nvSpPr>
          <p:spPr>
            <a:xfrm>
              <a:off x="5454988" y="2480534"/>
              <a:ext cx="249522" cy="15261"/>
            </a:xfrm>
            <a:prstGeom prst="rect">
              <a:avLst/>
            </a:prstGeom>
            <a:solidFill>
              <a:srgbClr val="1CABE2">
                <a:alpha val="100000"/>
              </a:srgbClr>
            </a:solidFill>
          </p:spPr>
          <p:txBody>
            <a:bodyPr/>
            <a:lstStyle/>
            <a:p/>
          </p:txBody>
        </p:sp>
        <p:sp>
          <p:nvSpPr>
            <p:cNvPr id="55" name="rc55"/>
            <p:cNvSpPr/>
            <p:nvPr/>
          </p:nvSpPr>
          <p:spPr>
            <a:xfrm>
              <a:off x="5732236" y="2518247"/>
              <a:ext cx="249522" cy="1488437"/>
            </a:xfrm>
            <a:prstGeom prst="rect">
              <a:avLst/>
            </a:prstGeom>
            <a:solidFill>
              <a:srgbClr val="80BD41">
                <a:alpha val="100000"/>
              </a:srgbClr>
            </a:solidFill>
          </p:spPr>
          <p:txBody>
            <a:bodyPr/>
            <a:lstStyle/>
            <a:p/>
          </p:txBody>
        </p:sp>
        <p:sp>
          <p:nvSpPr>
            <p:cNvPr id="56" name="rc56"/>
            <p:cNvSpPr/>
            <p:nvPr/>
          </p:nvSpPr>
          <p:spPr>
            <a:xfrm>
              <a:off x="5732236" y="2503206"/>
              <a:ext cx="249522" cy="15040"/>
            </a:xfrm>
            <a:prstGeom prst="rect">
              <a:avLst/>
            </a:prstGeom>
            <a:solidFill>
              <a:srgbClr val="1CABE2">
                <a:alpha val="100000"/>
              </a:srgbClr>
            </a:solidFill>
          </p:spPr>
          <p:txBody>
            <a:bodyPr/>
            <a:lstStyle/>
            <a:p/>
          </p:txBody>
        </p:sp>
        <p:sp>
          <p:nvSpPr>
            <p:cNvPr id="57" name="rc57"/>
            <p:cNvSpPr/>
            <p:nvPr/>
          </p:nvSpPr>
          <p:spPr>
            <a:xfrm>
              <a:off x="6009484" y="2532671"/>
              <a:ext cx="249522" cy="1474014"/>
            </a:xfrm>
            <a:prstGeom prst="rect">
              <a:avLst/>
            </a:prstGeom>
            <a:solidFill>
              <a:srgbClr val="80BD41">
                <a:alpha val="100000"/>
              </a:srgbClr>
            </a:solidFill>
          </p:spPr>
          <p:txBody>
            <a:bodyPr/>
            <a:lstStyle/>
            <a:p/>
          </p:txBody>
        </p:sp>
        <p:sp>
          <p:nvSpPr>
            <p:cNvPr id="58" name="rc58"/>
            <p:cNvSpPr/>
            <p:nvPr/>
          </p:nvSpPr>
          <p:spPr>
            <a:xfrm>
              <a:off x="6009484" y="2517762"/>
              <a:ext cx="249522" cy="14908"/>
            </a:xfrm>
            <a:prstGeom prst="rect">
              <a:avLst/>
            </a:prstGeom>
            <a:solidFill>
              <a:srgbClr val="1CABE2">
                <a:alpha val="100000"/>
              </a:srgbClr>
            </a:solidFill>
          </p:spPr>
          <p:txBody>
            <a:bodyPr/>
            <a:lstStyle/>
            <a:p/>
          </p:txBody>
        </p:sp>
        <p:sp>
          <p:nvSpPr>
            <p:cNvPr id="59" name="rc59"/>
            <p:cNvSpPr/>
            <p:nvPr/>
          </p:nvSpPr>
          <p:spPr>
            <a:xfrm>
              <a:off x="6286731" y="2542374"/>
              <a:ext cx="249522" cy="1464310"/>
            </a:xfrm>
            <a:prstGeom prst="rect">
              <a:avLst/>
            </a:prstGeom>
            <a:solidFill>
              <a:srgbClr val="80BD41">
                <a:alpha val="100000"/>
              </a:srgbClr>
            </a:solidFill>
          </p:spPr>
          <p:txBody>
            <a:bodyPr/>
            <a:lstStyle/>
            <a:p/>
          </p:txBody>
        </p:sp>
        <p:sp>
          <p:nvSpPr>
            <p:cNvPr id="60" name="rc60"/>
            <p:cNvSpPr/>
            <p:nvPr/>
          </p:nvSpPr>
          <p:spPr>
            <a:xfrm>
              <a:off x="6286731" y="2527598"/>
              <a:ext cx="249522" cy="14776"/>
            </a:xfrm>
            <a:prstGeom prst="rect">
              <a:avLst/>
            </a:prstGeom>
            <a:solidFill>
              <a:srgbClr val="1CABE2">
                <a:alpha val="100000"/>
              </a:srgbClr>
            </a:solidFill>
          </p:spPr>
          <p:txBody>
            <a:bodyPr/>
            <a:lstStyle/>
            <a:p/>
          </p:txBody>
        </p:sp>
        <p:sp>
          <p:nvSpPr>
            <p:cNvPr id="61" name="rc61"/>
            <p:cNvSpPr/>
            <p:nvPr/>
          </p:nvSpPr>
          <p:spPr>
            <a:xfrm>
              <a:off x="6563979" y="2554151"/>
              <a:ext cx="249522" cy="1452533"/>
            </a:xfrm>
            <a:prstGeom prst="rect">
              <a:avLst/>
            </a:prstGeom>
            <a:solidFill>
              <a:srgbClr val="80BD41">
                <a:alpha val="100000"/>
              </a:srgbClr>
            </a:solidFill>
          </p:spPr>
          <p:txBody>
            <a:bodyPr/>
            <a:lstStyle/>
            <a:p/>
          </p:txBody>
        </p:sp>
        <p:sp>
          <p:nvSpPr>
            <p:cNvPr id="62" name="rc62"/>
            <p:cNvSpPr/>
            <p:nvPr/>
          </p:nvSpPr>
          <p:spPr>
            <a:xfrm>
              <a:off x="6563979" y="2539463"/>
              <a:ext cx="249522" cy="14688"/>
            </a:xfrm>
            <a:prstGeom prst="rect">
              <a:avLst/>
            </a:prstGeom>
            <a:solidFill>
              <a:srgbClr val="1CABE2">
                <a:alpha val="100000"/>
              </a:srgbClr>
            </a:solidFill>
          </p:spPr>
          <p:txBody>
            <a:bodyPr/>
            <a:lstStyle/>
            <a:p/>
          </p:txBody>
        </p:sp>
        <p:sp>
          <p:nvSpPr>
            <p:cNvPr id="63" name="rc63"/>
            <p:cNvSpPr/>
            <p:nvPr/>
          </p:nvSpPr>
          <p:spPr>
            <a:xfrm>
              <a:off x="6841227" y="2611272"/>
              <a:ext cx="249522" cy="1395413"/>
            </a:xfrm>
            <a:prstGeom prst="rect">
              <a:avLst/>
            </a:prstGeom>
            <a:solidFill>
              <a:srgbClr val="80BD41">
                <a:alpha val="100000"/>
              </a:srgbClr>
            </a:solidFill>
          </p:spPr>
          <p:txBody>
            <a:bodyPr/>
            <a:lstStyle/>
            <a:p/>
          </p:txBody>
        </p:sp>
        <p:sp>
          <p:nvSpPr>
            <p:cNvPr id="64" name="rc64"/>
            <p:cNvSpPr/>
            <p:nvPr/>
          </p:nvSpPr>
          <p:spPr>
            <a:xfrm>
              <a:off x="6841227" y="2553137"/>
              <a:ext cx="249522" cy="58134"/>
            </a:xfrm>
            <a:prstGeom prst="rect">
              <a:avLst/>
            </a:prstGeom>
            <a:solidFill>
              <a:srgbClr val="1CABE2">
                <a:alpha val="100000"/>
              </a:srgbClr>
            </a:solidFill>
          </p:spPr>
          <p:txBody>
            <a:bodyPr/>
            <a:lstStyle/>
            <a:p/>
          </p:txBody>
        </p:sp>
        <p:sp>
          <p:nvSpPr>
            <p:cNvPr id="65" name="rc65"/>
            <p:cNvSpPr/>
            <p:nvPr/>
          </p:nvSpPr>
          <p:spPr>
            <a:xfrm>
              <a:off x="7118474" y="2622166"/>
              <a:ext cx="249522" cy="1384518"/>
            </a:xfrm>
            <a:prstGeom prst="rect">
              <a:avLst/>
            </a:prstGeom>
            <a:solidFill>
              <a:srgbClr val="80BD41">
                <a:alpha val="100000"/>
              </a:srgbClr>
            </a:solidFill>
          </p:spPr>
          <p:txBody>
            <a:bodyPr/>
            <a:lstStyle/>
            <a:p/>
          </p:txBody>
        </p:sp>
        <p:sp>
          <p:nvSpPr>
            <p:cNvPr id="66" name="rc66"/>
            <p:cNvSpPr/>
            <p:nvPr/>
          </p:nvSpPr>
          <p:spPr>
            <a:xfrm>
              <a:off x="7118474" y="2564473"/>
              <a:ext cx="249522" cy="57693"/>
            </a:xfrm>
            <a:prstGeom prst="rect">
              <a:avLst/>
            </a:prstGeom>
            <a:solidFill>
              <a:srgbClr val="1CABE2">
                <a:alpha val="100000"/>
              </a:srgbClr>
            </a:solidFill>
          </p:spPr>
          <p:txBody>
            <a:bodyPr/>
            <a:lstStyle/>
            <a:p/>
          </p:txBody>
        </p:sp>
        <p:sp>
          <p:nvSpPr>
            <p:cNvPr id="67" name="rc67"/>
            <p:cNvSpPr/>
            <p:nvPr/>
          </p:nvSpPr>
          <p:spPr>
            <a:xfrm>
              <a:off x="7395722" y="2603464"/>
              <a:ext cx="249522" cy="1403220"/>
            </a:xfrm>
            <a:prstGeom prst="rect">
              <a:avLst/>
            </a:prstGeom>
            <a:solidFill>
              <a:srgbClr val="80BD41">
                <a:alpha val="100000"/>
              </a:srgbClr>
            </a:solidFill>
          </p:spPr>
          <p:txBody>
            <a:bodyPr/>
            <a:lstStyle/>
            <a:p/>
          </p:txBody>
        </p:sp>
        <p:sp>
          <p:nvSpPr>
            <p:cNvPr id="68" name="rc68"/>
            <p:cNvSpPr/>
            <p:nvPr/>
          </p:nvSpPr>
          <p:spPr>
            <a:xfrm>
              <a:off x="7395722" y="2574838"/>
              <a:ext cx="249522" cy="28626"/>
            </a:xfrm>
            <a:prstGeom prst="rect">
              <a:avLst/>
            </a:prstGeom>
            <a:solidFill>
              <a:srgbClr val="1CABE2">
                <a:alpha val="100000"/>
              </a:srgbClr>
            </a:solidFill>
          </p:spPr>
          <p:txBody>
            <a:bodyPr/>
            <a:lstStyle/>
            <a:p/>
          </p:txBody>
        </p:sp>
        <p:sp>
          <p:nvSpPr>
            <p:cNvPr id="69" name="rc69"/>
            <p:cNvSpPr/>
            <p:nvPr/>
          </p:nvSpPr>
          <p:spPr>
            <a:xfrm>
              <a:off x="7672970" y="2597642"/>
              <a:ext cx="249522" cy="1409042"/>
            </a:xfrm>
            <a:prstGeom prst="rect">
              <a:avLst/>
            </a:prstGeom>
            <a:solidFill>
              <a:srgbClr val="80BD41">
                <a:alpha val="100000"/>
              </a:srgbClr>
            </a:solidFill>
          </p:spPr>
          <p:txBody>
            <a:bodyPr/>
            <a:lstStyle/>
            <a:p/>
          </p:txBody>
        </p:sp>
        <p:sp>
          <p:nvSpPr>
            <p:cNvPr id="70" name="rc70"/>
            <p:cNvSpPr/>
            <p:nvPr/>
          </p:nvSpPr>
          <p:spPr>
            <a:xfrm>
              <a:off x="7672970" y="2583395"/>
              <a:ext cx="249522" cy="14247"/>
            </a:xfrm>
            <a:prstGeom prst="rect">
              <a:avLst/>
            </a:prstGeom>
            <a:solidFill>
              <a:srgbClr val="1CABE2">
                <a:alpha val="100000"/>
              </a:srgbClr>
            </a:solidFill>
          </p:spPr>
          <p:txBody>
            <a:bodyPr/>
            <a:lstStyle/>
            <a:p/>
          </p:txBody>
        </p:sp>
        <p:sp>
          <p:nvSpPr>
            <p:cNvPr id="71" name="rc71"/>
            <p:cNvSpPr/>
            <p:nvPr/>
          </p:nvSpPr>
          <p:spPr>
            <a:xfrm>
              <a:off x="7950217" y="2641618"/>
              <a:ext cx="249522" cy="1365066"/>
            </a:xfrm>
            <a:prstGeom prst="rect">
              <a:avLst/>
            </a:prstGeom>
            <a:solidFill>
              <a:srgbClr val="80BD41">
                <a:alpha val="100000"/>
              </a:srgbClr>
            </a:solidFill>
          </p:spPr>
          <p:txBody>
            <a:bodyPr/>
            <a:lstStyle/>
            <a:p/>
          </p:txBody>
        </p:sp>
        <p:sp>
          <p:nvSpPr>
            <p:cNvPr id="72" name="rc72"/>
            <p:cNvSpPr/>
            <p:nvPr/>
          </p:nvSpPr>
          <p:spPr>
            <a:xfrm>
              <a:off x="7950217" y="2599407"/>
              <a:ext cx="249522" cy="42211"/>
            </a:xfrm>
            <a:prstGeom prst="rect">
              <a:avLst/>
            </a:prstGeom>
            <a:solidFill>
              <a:srgbClr val="1CABE2">
                <a:alpha val="100000"/>
              </a:srgbClr>
            </a:solidFill>
          </p:spPr>
          <p:txBody>
            <a:bodyPr/>
            <a:lstStyle/>
            <a:p/>
          </p:txBody>
        </p:sp>
        <p:sp>
          <p:nvSpPr>
            <p:cNvPr id="73" name="pl73"/>
            <p:cNvSpPr/>
            <p:nvPr/>
          </p:nvSpPr>
          <p:spPr>
            <a:xfrm>
              <a:off x="1421035" y="1226758"/>
              <a:ext cx="6653943" cy="84240"/>
            </a:xfrm>
            <a:custGeom>
              <a:avLst/>
              <a:pathLst>
                <a:path w="6653943" h="84240">
                  <a:moveTo>
                    <a:pt x="0" y="0"/>
                  </a:moveTo>
                  <a:lnTo>
                    <a:pt x="277247" y="28080"/>
                  </a:lnTo>
                  <a:lnTo>
                    <a:pt x="554495" y="28080"/>
                  </a:lnTo>
                  <a:lnTo>
                    <a:pt x="831742" y="0"/>
                  </a:lnTo>
                  <a:lnTo>
                    <a:pt x="1108990" y="56160"/>
                  </a:lnTo>
                  <a:lnTo>
                    <a:pt x="1386238" y="0"/>
                  </a:lnTo>
                  <a:lnTo>
                    <a:pt x="1663485" y="28080"/>
                  </a:lnTo>
                  <a:lnTo>
                    <a:pt x="1940733" y="28080"/>
                  </a:lnTo>
                  <a:lnTo>
                    <a:pt x="2217981" y="28080"/>
                  </a:lnTo>
                  <a:lnTo>
                    <a:pt x="2495228" y="5616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84240"/>
                  </a:lnTo>
                  <a:lnTo>
                    <a:pt x="5822200" y="84240"/>
                  </a:lnTo>
                  <a:lnTo>
                    <a:pt x="6099448" y="28080"/>
                  </a:lnTo>
                  <a:lnTo>
                    <a:pt x="6376696" y="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323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5" name="tx85"/>
            <p:cNvSpPr/>
            <p:nvPr/>
          </p:nvSpPr>
          <p:spPr>
            <a:xfrm>
              <a:off x="2689720" y="22182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86" name="tx86"/>
            <p:cNvSpPr/>
            <p:nvPr/>
          </p:nvSpPr>
          <p:spPr>
            <a:xfrm>
              <a:off x="4075958" y="23041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87" name="tx87"/>
            <p:cNvSpPr/>
            <p:nvPr/>
          </p:nvSpPr>
          <p:spPr>
            <a:xfrm>
              <a:off x="5501373" y="23445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88" name="tx88"/>
            <p:cNvSpPr/>
            <p:nvPr/>
          </p:nvSpPr>
          <p:spPr>
            <a:xfrm>
              <a:off x="6571187" y="2403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89" name="tx89"/>
            <p:cNvSpPr/>
            <p:nvPr/>
          </p:nvSpPr>
          <p:spPr>
            <a:xfrm>
              <a:off x="6848435" y="24171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0" name="tx90"/>
            <p:cNvSpPr/>
            <p:nvPr/>
          </p:nvSpPr>
          <p:spPr>
            <a:xfrm>
              <a:off x="7164859" y="242854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1" name="tx91"/>
            <p:cNvSpPr/>
            <p:nvPr/>
          </p:nvSpPr>
          <p:spPr>
            <a:xfrm>
              <a:off x="7402930" y="2438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2" name="tx92"/>
            <p:cNvSpPr/>
            <p:nvPr/>
          </p:nvSpPr>
          <p:spPr>
            <a:xfrm>
              <a:off x="7680178" y="2447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3" name="tx93"/>
            <p:cNvSpPr/>
            <p:nvPr/>
          </p:nvSpPr>
          <p:spPr>
            <a:xfrm>
              <a:off x="7957425" y="24633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057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05" name="tx105"/>
            <p:cNvSpPr/>
            <p:nvPr/>
          </p:nvSpPr>
          <p:spPr>
            <a:xfrm>
              <a:off x="1355732" y="24321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6" name="tx106"/>
            <p:cNvSpPr/>
            <p:nvPr/>
          </p:nvSpPr>
          <p:spPr>
            <a:xfrm>
              <a:off x="2689720" y="31536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07" name="tx107"/>
            <p:cNvSpPr/>
            <p:nvPr/>
          </p:nvSpPr>
          <p:spPr>
            <a:xfrm>
              <a:off x="2741971" y="23273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8" name="tx108"/>
            <p:cNvSpPr/>
            <p:nvPr/>
          </p:nvSpPr>
          <p:spPr>
            <a:xfrm>
              <a:off x="4075958" y="3196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09" name="tx109"/>
            <p:cNvSpPr/>
            <p:nvPr/>
          </p:nvSpPr>
          <p:spPr>
            <a:xfrm>
              <a:off x="4128209" y="24128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0" name="tx110"/>
            <p:cNvSpPr/>
            <p:nvPr/>
          </p:nvSpPr>
          <p:spPr>
            <a:xfrm>
              <a:off x="5462196" y="32161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1" name="tx111"/>
            <p:cNvSpPr/>
            <p:nvPr/>
          </p:nvSpPr>
          <p:spPr>
            <a:xfrm>
              <a:off x="5514447" y="24530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6571187" y="3245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3" name="tx113"/>
            <p:cNvSpPr/>
            <p:nvPr/>
          </p:nvSpPr>
          <p:spPr>
            <a:xfrm>
              <a:off x="6623438" y="25117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4" name="tx114"/>
            <p:cNvSpPr/>
            <p:nvPr/>
          </p:nvSpPr>
          <p:spPr>
            <a:xfrm>
              <a:off x="6848435" y="32738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15" name="tx115"/>
            <p:cNvSpPr/>
            <p:nvPr/>
          </p:nvSpPr>
          <p:spPr>
            <a:xfrm>
              <a:off x="6874560" y="2547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6" name="tx116"/>
            <p:cNvSpPr/>
            <p:nvPr/>
          </p:nvSpPr>
          <p:spPr>
            <a:xfrm>
              <a:off x="7125682" y="32793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17" name="tx117"/>
            <p:cNvSpPr/>
            <p:nvPr/>
          </p:nvSpPr>
          <p:spPr>
            <a:xfrm>
              <a:off x="7151808" y="2558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8" name="tx118"/>
            <p:cNvSpPr/>
            <p:nvPr/>
          </p:nvSpPr>
          <p:spPr>
            <a:xfrm>
              <a:off x="7402930" y="32699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19" name="tx119"/>
            <p:cNvSpPr/>
            <p:nvPr/>
          </p:nvSpPr>
          <p:spPr>
            <a:xfrm>
              <a:off x="7455181" y="25541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680178" y="32670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1" name="tx121"/>
            <p:cNvSpPr/>
            <p:nvPr/>
          </p:nvSpPr>
          <p:spPr>
            <a:xfrm>
              <a:off x="7732429" y="25554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7957425" y="3289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309.5</a:t>
              </a:r>
            </a:p>
          </p:txBody>
        </p:sp>
        <p:sp>
          <p:nvSpPr>
            <p:cNvPr id="123" name="tx123"/>
            <p:cNvSpPr/>
            <p:nvPr/>
          </p:nvSpPr>
          <p:spPr>
            <a:xfrm>
              <a:off x="8009676" y="25854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0724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1902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080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2000-2024</a:t>
              </a:r>
            </a:p>
          </p:txBody>
        </p:sp>
        <p:sp>
          <p:nvSpPr>
            <p:cNvPr id="153" name="pl153"/>
            <p:cNvSpPr/>
            <p:nvPr/>
          </p:nvSpPr>
          <p:spPr>
            <a:xfrm>
              <a:off x="22845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611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377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14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728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4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260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6509107" cy="162162"/>
            </a:xfrm>
            <a:prstGeom prst="rect">
              <a:avLst/>
            </a:prstGeom>
            <a:solidFill>
              <a:srgbClr val="80BD41">
                <a:alpha val="100000"/>
              </a:srgbClr>
            </a:solidFill>
          </p:spPr>
          <p:txBody>
            <a:bodyPr/>
            <a:lstStyle/>
            <a:p/>
          </p:txBody>
        </p:sp>
        <p:sp>
          <p:nvSpPr>
            <p:cNvPr id="165" name="rc165"/>
            <p:cNvSpPr/>
            <p:nvPr/>
          </p:nvSpPr>
          <p:spPr>
            <a:xfrm>
              <a:off x="7805381" y="5774644"/>
              <a:ext cx="65820" cy="162162"/>
            </a:xfrm>
            <a:prstGeom prst="rect">
              <a:avLst/>
            </a:prstGeom>
            <a:solidFill>
              <a:srgbClr val="1CABE2">
                <a:alpha val="100000"/>
              </a:srgbClr>
            </a:solidFill>
          </p:spPr>
          <p:txBody>
            <a:bodyPr/>
            <a:lstStyle/>
            <a:p/>
          </p:txBody>
        </p:sp>
        <p:sp>
          <p:nvSpPr>
            <p:cNvPr id="166" name="rc166"/>
            <p:cNvSpPr/>
            <p:nvPr/>
          </p:nvSpPr>
          <p:spPr>
            <a:xfrm>
              <a:off x="1296273" y="5571941"/>
              <a:ext cx="6314215" cy="162162"/>
            </a:xfrm>
            <a:prstGeom prst="rect">
              <a:avLst/>
            </a:prstGeom>
            <a:solidFill>
              <a:srgbClr val="80BD41">
                <a:alpha val="100000"/>
              </a:srgbClr>
            </a:solidFill>
          </p:spPr>
          <p:txBody>
            <a:bodyPr/>
            <a:lstStyle/>
            <a:p/>
          </p:txBody>
        </p:sp>
        <p:sp>
          <p:nvSpPr>
            <p:cNvPr id="167" name="rc167"/>
            <p:cNvSpPr/>
            <p:nvPr/>
          </p:nvSpPr>
          <p:spPr>
            <a:xfrm>
              <a:off x="7610489" y="5571941"/>
              <a:ext cx="63843" cy="162162"/>
            </a:xfrm>
            <a:prstGeom prst="rect">
              <a:avLst/>
            </a:prstGeom>
            <a:solidFill>
              <a:srgbClr val="1CABE2">
                <a:alpha val="100000"/>
              </a:srgbClr>
            </a:solidFill>
          </p:spPr>
          <p:txBody>
            <a:bodyPr/>
            <a:lstStyle/>
            <a:p/>
          </p:txBody>
        </p:sp>
        <p:sp>
          <p:nvSpPr>
            <p:cNvPr id="168" name="rc168"/>
            <p:cNvSpPr/>
            <p:nvPr/>
          </p:nvSpPr>
          <p:spPr>
            <a:xfrm>
              <a:off x="1296273" y="5369238"/>
              <a:ext cx="6117149" cy="162162"/>
            </a:xfrm>
            <a:prstGeom prst="rect">
              <a:avLst/>
            </a:prstGeom>
            <a:solidFill>
              <a:srgbClr val="80BD41">
                <a:alpha val="100000"/>
              </a:srgbClr>
            </a:solidFill>
          </p:spPr>
          <p:txBody>
            <a:bodyPr/>
            <a:lstStyle/>
            <a:p/>
          </p:txBody>
        </p:sp>
        <p:sp>
          <p:nvSpPr>
            <p:cNvPr id="169" name="rc169"/>
            <p:cNvSpPr/>
            <p:nvPr/>
          </p:nvSpPr>
          <p:spPr>
            <a:xfrm>
              <a:off x="7413423" y="5369238"/>
              <a:ext cx="189159" cy="162162"/>
            </a:xfrm>
            <a:prstGeom prst="rect">
              <a:avLst/>
            </a:prstGeom>
            <a:solidFill>
              <a:srgbClr val="1CABE2">
                <a:alpha val="100000"/>
              </a:srgbClr>
            </a:solidFill>
          </p:spPr>
          <p:txBody>
            <a:bodyPr/>
            <a:lstStyle/>
            <a:p/>
          </p:txBody>
        </p:sp>
        <p:sp>
          <p:nvSpPr>
            <p:cNvPr id="170" name="tx170"/>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71" name="tx171"/>
            <p:cNvSpPr/>
            <p:nvPr/>
          </p:nvSpPr>
          <p:spPr>
            <a:xfrm>
              <a:off x="784855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322.7</a:t>
              </a:r>
            </a:p>
          </p:txBody>
        </p:sp>
        <p:sp>
          <p:nvSpPr>
            <p:cNvPr id="172" name="tx172"/>
            <p:cNvSpPr/>
            <p:nvPr/>
          </p:nvSpPr>
          <p:spPr>
            <a:xfrm>
              <a:off x="7773425"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73" name="tx173"/>
            <p:cNvSpPr/>
            <p:nvPr/>
          </p:nvSpPr>
          <p:spPr>
            <a:xfrm>
              <a:off x="441518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74" name="tx174"/>
            <p:cNvSpPr/>
            <p:nvPr/>
          </p:nvSpPr>
          <p:spPr>
            <a:xfrm>
              <a:off x="7762942"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5" name="tx175"/>
            <p:cNvSpPr/>
            <p:nvPr/>
          </p:nvSpPr>
          <p:spPr>
            <a:xfrm>
              <a:off x="431774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319.4</a:t>
              </a:r>
            </a:p>
          </p:txBody>
        </p:sp>
        <p:sp>
          <p:nvSpPr>
            <p:cNvPr id="176" name="tx176"/>
            <p:cNvSpPr/>
            <p:nvPr/>
          </p:nvSpPr>
          <p:spPr>
            <a:xfrm>
              <a:off x="7567062"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7" name="tx177"/>
            <p:cNvSpPr/>
            <p:nvPr/>
          </p:nvSpPr>
          <p:spPr>
            <a:xfrm>
              <a:off x="4219210"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309.5</a:t>
              </a:r>
            </a:p>
          </p:txBody>
        </p:sp>
        <p:sp>
          <p:nvSpPr>
            <p:cNvPr id="178" name="tx178"/>
            <p:cNvSpPr/>
            <p:nvPr/>
          </p:nvSpPr>
          <p:spPr>
            <a:xfrm>
              <a:off x="743265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632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51329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7109501"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lower than in 2019 (99%).
The number of children vaccinated with DTP3 decreased 6%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941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691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4415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816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566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316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70727"/>
              <a:ext cx="249014" cy="35957"/>
            </a:xfrm>
            <a:prstGeom prst="rect">
              <a:avLst/>
            </a:prstGeom>
            <a:solidFill>
              <a:srgbClr val="E2231A">
                <a:alpha val="100000"/>
              </a:srgbClr>
            </a:solidFill>
          </p:spPr>
          <p:txBody>
            <a:bodyPr/>
            <a:lstStyle/>
            <a:p/>
          </p:txBody>
        </p:sp>
        <p:sp>
          <p:nvSpPr>
            <p:cNvPr id="23" name="rc23"/>
            <p:cNvSpPr/>
            <p:nvPr/>
          </p:nvSpPr>
          <p:spPr>
            <a:xfrm>
              <a:off x="1587736" y="3969057"/>
              <a:ext cx="249014" cy="37628"/>
            </a:xfrm>
            <a:prstGeom prst="rect">
              <a:avLst/>
            </a:prstGeom>
            <a:solidFill>
              <a:srgbClr val="E2231A">
                <a:alpha val="100000"/>
              </a:srgbClr>
            </a:solidFill>
          </p:spPr>
          <p:txBody>
            <a:bodyPr/>
            <a:lstStyle/>
            <a:p/>
          </p:txBody>
        </p:sp>
        <p:sp>
          <p:nvSpPr>
            <p:cNvPr id="24" name="rc24"/>
            <p:cNvSpPr/>
            <p:nvPr/>
          </p:nvSpPr>
          <p:spPr>
            <a:xfrm>
              <a:off x="1864419" y="3968196"/>
              <a:ext cx="249014" cy="38489"/>
            </a:xfrm>
            <a:prstGeom prst="rect">
              <a:avLst/>
            </a:prstGeom>
            <a:solidFill>
              <a:srgbClr val="E2231A">
                <a:alpha val="100000"/>
              </a:srgbClr>
            </a:solidFill>
          </p:spPr>
          <p:txBody>
            <a:bodyPr/>
            <a:lstStyle/>
            <a:p/>
          </p:txBody>
        </p:sp>
        <p:sp>
          <p:nvSpPr>
            <p:cNvPr id="25" name="rc25"/>
            <p:cNvSpPr/>
            <p:nvPr/>
          </p:nvSpPr>
          <p:spPr>
            <a:xfrm>
              <a:off x="2141101" y="3968062"/>
              <a:ext cx="249014" cy="38622"/>
            </a:xfrm>
            <a:prstGeom prst="rect">
              <a:avLst/>
            </a:prstGeom>
            <a:solidFill>
              <a:srgbClr val="E2231A">
                <a:alpha val="100000"/>
              </a:srgbClr>
            </a:solidFill>
          </p:spPr>
          <p:txBody>
            <a:bodyPr/>
            <a:lstStyle/>
            <a:p/>
          </p:txBody>
        </p:sp>
        <p:sp>
          <p:nvSpPr>
            <p:cNvPr id="26" name="rc26"/>
            <p:cNvSpPr/>
            <p:nvPr/>
          </p:nvSpPr>
          <p:spPr>
            <a:xfrm>
              <a:off x="2417783" y="3853927"/>
              <a:ext cx="249014" cy="152757"/>
            </a:xfrm>
            <a:prstGeom prst="rect">
              <a:avLst/>
            </a:prstGeom>
            <a:solidFill>
              <a:srgbClr val="E2231A">
                <a:alpha val="100000"/>
              </a:srgbClr>
            </a:solidFill>
          </p:spPr>
          <p:txBody>
            <a:bodyPr/>
            <a:lstStyle/>
            <a:p/>
          </p:txBody>
        </p:sp>
        <p:sp>
          <p:nvSpPr>
            <p:cNvPr id="27" name="rc27"/>
            <p:cNvSpPr/>
            <p:nvPr/>
          </p:nvSpPr>
          <p:spPr>
            <a:xfrm>
              <a:off x="2694466" y="3968288"/>
              <a:ext cx="249014" cy="38396"/>
            </a:xfrm>
            <a:prstGeom prst="rect">
              <a:avLst/>
            </a:prstGeom>
            <a:solidFill>
              <a:srgbClr val="E2231A">
                <a:alpha val="100000"/>
              </a:srgbClr>
            </a:solidFill>
          </p:spPr>
          <p:txBody>
            <a:bodyPr/>
            <a:lstStyle/>
            <a:p/>
          </p:txBody>
        </p:sp>
        <p:sp>
          <p:nvSpPr>
            <p:cNvPr id="28" name="rc28"/>
            <p:cNvSpPr/>
            <p:nvPr/>
          </p:nvSpPr>
          <p:spPr>
            <a:xfrm>
              <a:off x="2971148" y="3967724"/>
              <a:ext cx="249014" cy="38960"/>
            </a:xfrm>
            <a:prstGeom prst="rect">
              <a:avLst/>
            </a:prstGeom>
            <a:solidFill>
              <a:srgbClr val="E2231A">
                <a:alpha val="100000"/>
              </a:srgbClr>
            </a:solidFill>
          </p:spPr>
          <p:txBody>
            <a:bodyPr/>
            <a:lstStyle/>
            <a:p/>
          </p:txBody>
        </p:sp>
        <p:sp>
          <p:nvSpPr>
            <p:cNvPr id="29" name="rc29"/>
            <p:cNvSpPr/>
            <p:nvPr/>
          </p:nvSpPr>
          <p:spPr>
            <a:xfrm>
              <a:off x="3247830" y="3928384"/>
              <a:ext cx="249014" cy="78300"/>
            </a:xfrm>
            <a:prstGeom prst="rect">
              <a:avLst/>
            </a:prstGeom>
            <a:solidFill>
              <a:srgbClr val="E2231A">
                <a:alpha val="100000"/>
              </a:srgbClr>
            </a:solidFill>
          </p:spPr>
          <p:txBody>
            <a:bodyPr/>
            <a:lstStyle/>
            <a:p/>
          </p:txBody>
        </p:sp>
        <p:sp>
          <p:nvSpPr>
            <p:cNvPr id="30" name="rc30"/>
            <p:cNvSpPr/>
            <p:nvPr/>
          </p:nvSpPr>
          <p:spPr>
            <a:xfrm>
              <a:off x="3524513" y="3930362"/>
              <a:ext cx="249014" cy="76322"/>
            </a:xfrm>
            <a:prstGeom prst="rect">
              <a:avLst/>
            </a:prstGeom>
            <a:solidFill>
              <a:srgbClr val="E2231A">
                <a:alpha val="100000"/>
              </a:srgbClr>
            </a:solidFill>
          </p:spPr>
          <p:txBody>
            <a:bodyPr/>
            <a:lstStyle/>
            <a:p/>
          </p:txBody>
        </p:sp>
        <p:sp>
          <p:nvSpPr>
            <p:cNvPr id="31" name="rc31"/>
            <p:cNvSpPr/>
            <p:nvPr/>
          </p:nvSpPr>
          <p:spPr>
            <a:xfrm>
              <a:off x="3801195" y="3895471"/>
              <a:ext cx="249014" cy="111213"/>
            </a:xfrm>
            <a:prstGeom prst="rect">
              <a:avLst/>
            </a:prstGeom>
            <a:solidFill>
              <a:srgbClr val="E2231A">
                <a:alpha val="100000"/>
              </a:srgbClr>
            </a:solidFill>
          </p:spPr>
          <p:txBody>
            <a:bodyPr/>
            <a:lstStyle/>
            <a:p/>
          </p:txBody>
        </p:sp>
        <p:sp>
          <p:nvSpPr>
            <p:cNvPr id="32" name="rc32"/>
            <p:cNvSpPr/>
            <p:nvPr/>
          </p:nvSpPr>
          <p:spPr>
            <a:xfrm>
              <a:off x="4077877" y="3970276"/>
              <a:ext cx="249014" cy="36408"/>
            </a:xfrm>
            <a:prstGeom prst="rect">
              <a:avLst/>
            </a:prstGeom>
            <a:solidFill>
              <a:srgbClr val="E2231A">
                <a:alpha val="100000"/>
              </a:srgbClr>
            </a:solidFill>
          </p:spPr>
          <p:txBody>
            <a:bodyPr/>
            <a:lstStyle/>
            <a:p/>
          </p:txBody>
        </p:sp>
        <p:sp>
          <p:nvSpPr>
            <p:cNvPr id="33" name="rc33"/>
            <p:cNvSpPr/>
            <p:nvPr/>
          </p:nvSpPr>
          <p:spPr>
            <a:xfrm>
              <a:off x="4354560" y="3970164"/>
              <a:ext cx="249014" cy="36521"/>
            </a:xfrm>
            <a:prstGeom prst="rect">
              <a:avLst/>
            </a:prstGeom>
            <a:solidFill>
              <a:srgbClr val="E2231A">
                <a:alpha val="100000"/>
              </a:srgbClr>
            </a:solidFill>
          </p:spPr>
          <p:txBody>
            <a:bodyPr/>
            <a:lstStyle/>
            <a:p/>
          </p:txBody>
        </p:sp>
        <p:sp>
          <p:nvSpPr>
            <p:cNvPr id="34" name="rc34"/>
            <p:cNvSpPr/>
            <p:nvPr/>
          </p:nvSpPr>
          <p:spPr>
            <a:xfrm>
              <a:off x="4631242" y="3969743"/>
              <a:ext cx="249014" cy="36941"/>
            </a:xfrm>
            <a:prstGeom prst="rect">
              <a:avLst/>
            </a:prstGeom>
            <a:solidFill>
              <a:srgbClr val="E2231A">
                <a:alpha val="100000"/>
              </a:srgbClr>
            </a:solidFill>
          </p:spPr>
          <p:txBody>
            <a:bodyPr/>
            <a:lstStyle/>
            <a:p/>
          </p:txBody>
        </p:sp>
        <p:sp>
          <p:nvSpPr>
            <p:cNvPr id="35" name="rc35"/>
            <p:cNvSpPr/>
            <p:nvPr/>
          </p:nvSpPr>
          <p:spPr>
            <a:xfrm>
              <a:off x="4907924" y="3969661"/>
              <a:ext cx="249014" cy="37023"/>
            </a:xfrm>
            <a:prstGeom prst="rect">
              <a:avLst/>
            </a:prstGeom>
            <a:solidFill>
              <a:srgbClr val="E2231A">
                <a:alpha val="100000"/>
              </a:srgbClr>
            </a:solidFill>
          </p:spPr>
          <p:txBody>
            <a:bodyPr/>
            <a:lstStyle/>
            <a:p/>
          </p:txBody>
        </p:sp>
        <p:sp>
          <p:nvSpPr>
            <p:cNvPr id="36" name="rc36"/>
            <p:cNvSpPr/>
            <p:nvPr/>
          </p:nvSpPr>
          <p:spPr>
            <a:xfrm>
              <a:off x="5184607" y="3970440"/>
              <a:ext cx="249014" cy="36244"/>
            </a:xfrm>
            <a:prstGeom prst="rect">
              <a:avLst/>
            </a:prstGeom>
            <a:solidFill>
              <a:srgbClr val="E2231A">
                <a:alpha val="100000"/>
              </a:srgbClr>
            </a:solidFill>
          </p:spPr>
          <p:txBody>
            <a:bodyPr/>
            <a:lstStyle/>
            <a:p/>
          </p:txBody>
        </p:sp>
        <p:sp>
          <p:nvSpPr>
            <p:cNvPr id="37" name="rc37"/>
            <p:cNvSpPr/>
            <p:nvPr/>
          </p:nvSpPr>
          <p:spPr>
            <a:xfrm>
              <a:off x="5461289" y="3971219"/>
              <a:ext cx="249014" cy="35465"/>
            </a:xfrm>
            <a:prstGeom prst="rect">
              <a:avLst/>
            </a:prstGeom>
            <a:solidFill>
              <a:srgbClr val="E2231A">
                <a:alpha val="100000"/>
              </a:srgbClr>
            </a:solidFill>
          </p:spPr>
          <p:txBody>
            <a:bodyPr/>
            <a:lstStyle/>
            <a:p/>
          </p:txBody>
        </p:sp>
        <p:sp>
          <p:nvSpPr>
            <p:cNvPr id="38" name="rc38"/>
            <p:cNvSpPr/>
            <p:nvPr/>
          </p:nvSpPr>
          <p:spPr>
            <a:xfrm>
              <a:off x="5737971" y="3971742"/>
              <a:ext cx="249014" cy="34942"/>
            </a:xfrm>
            <a:prstGeom prst="rect">
              <a:avLst/>
            </a:prstGeom>
            <a:solidFill>
              <a:srgbClr val="E2231A">
                <a:alpha val="100000"/>
              </a:srgbClr>
            </a:solidFill>
          </p:spPr>
          <p:txBody>
            <a:bodyPr/>
            <a:lstStyle/>
            <a:p/>
          </p:txBody>
        </p:sp>
        <p:sp>
          <p:nvSpPr>
            <p:cNvPr id="39" name="rc39"/>
            <p:cNvSpPr/>
            <p:nvPr/>
          </p:nvSpPr>
          <p:spPr>
            <a:xfrm>
              <a:off x="6014654" y="3972080"/>
              <a:ext cx="249014" cy="34604"/>
            </a:xfrm>
            <a:prstGeom prst="rect">
              <a:avLst/>
            </a:prstGeom>
            <a:solidFill>
              <a:srgbClr val="E2231A">
                <a:alpha val="100000"/>
              </a:srgbClr>
            </a:solidFill>
          </p:spPr>
          <p:txBody>
            <a:bodyPr/>
            <a:lstStyle/>
            <a:p/>
          </p:txBody>
        </p:sp>
        <p:sp>
          <p:nvSpPr>
            <p:cNvPr id="40" name="rc40"/>
            <p:cNvSpPr/>
            <p:nvPr/>
          </p:nvSpPr>
          <p:spPr>
            <a:xfrm>
              <a:off x="6291336" y="3972316"/>
              <a:ext cx="249014" cy="34368"/>
            </a:xfrm>
            <a:prstGeom prst="rect">
              <a:avLst/>
            </a:prstGeom>
            <a:solidFill>
              <a:srgbClr val="E2231A">
                <a:alpha val="100000"/>
              </a:srgbClr>
            </a:solidFill>
          </p:spPr>
          <p:txBody>
            <a:bodyPr/>
            <a:lstStyle/>
            <a:p/>
          </p:txBody>
        </p:sp>
        <p:sp>
          <p:nvSpPr>
            <p:cNvPr id="41" name="rc41"/>
            <p:cNvSpPr/>
            <p:nvPr/>
          </p:nvSpPr>
          <p:spPr>
            <a:xfrm>
              <a:off x="6568018" y="3972593"/>
              <a:ext cx="249014" cy="34091"/>
            </a:xfrm>
            <a:prstGeom prst="rect">
              <a:avLst/>
            </a:prstGeom>
            <a:solidFill>
              <a:srgbClr val="E2231A">
                <a:alpha val="100000"/>
              </a:srgbClr>
            </a:solidFill>
          </p:spPr>
          <p:txBody>
            <a:bodyPr/>
            <a:lstStyle/>
            <a:p/>
          </p:txBody>
        </p:sp>
        <p:sp>
          <p:nvSpPr>
            <p:cNvPr id="42" name="rc42"/>
            <p:cNvSpPr/>
            <p:nvPr/>
          </p:nvSpPr>
          <p:spPr>
            <a:xfrm>
              <a:off x="6844701" y="3871568"/>
              <a:ext cx="249014" cy="135117"/>
            </a:xfrm>
            <a:prstGeom prst="rect">
              <a:avLst/>
            </a:prstGeom>
            <a:solidFill>
              <a:srgbClr val="E2231A">
                <a:alpha val="100000"/>
              </a:srgbClr>
            </a:solidFill>
          </p:spPr>
          <p:txBody>
            <a:bodyPr/>
            <a:lstStyle/>
            <a:p/>
          </p:txBody>
        </p:sp>
        <p:sp>
          <p:nvSpPr>
            <p:cNvPr id="43" name="rc43"/>
            <p:cNvSpPr/>
            <p:nvPr/>
          </p:nvSpPr>
          <p:spPr>
            <a:xfrm>
              <a:off x="7121383" y="3906141"/>
              <a:ext cx="249014" cy="100543"/>
            </a:xfrm>
            <a:prstGeom prst="rect">
              <a:avLst/>
            </a:prstGeom>
            <a:solidFill>
              <a:srgbClr val="E2231A">
                <a:alpha val="100000"/>
              </a:srgbClr>
            </a:solidFill>
          </p:spPr>
          <p:txBody>
            <a:bodyPr/>
            <a:lstStyle/>
            <a:p/>
          </p:txBody>
        </p:sp>
        <p:sp>
          <p:nvSpPr>
            <p:cNvPr id="44" name="rc44"/>
            <p:cNvSpPr/>
            <p:nvPr/>
          </p:nvSpPr>
          <p:spPr>
            <a:xfrm>
              <a:off x="7398065" y="3973413"/>
              <a:ext cx="249014" cy="33271"/>
            </a:xfrm>
            <a:prstGeom prst="rect">
              <a:avLst/>
            </a:prstGeom>
            <a:solidFill>
              <a:srgbClr val="E2231A">
                <a:alpha val="100000"/>
              </a:srgbClr>
            </a:solidFill>
          </p:spPr>
          <p:txBody>
            <a:bodyPr/>
            <a:lstStyle/>
            <a:p/>
          </p:txBody>
        </p:sp>
        <p:sp>
          <p:nvSpPr>
            <p:cNvPr id="45" name="rc45"/>
            <p:cNvSpPr/>
            <p:nvPr/>
          </p:nvSpPr>
          <p:spPr>
            <a:xfrm>
              <a:off x="7674748" y="3973608"/>
              <a:ext cx="249014" cy="33077"/>
            </a:xfrm>
            <a:prstGeom prst="rect">
              <a:avLst/>
            </a:prstGeom>
            <a:solidFill>
              <a:srgbClr val="E2231A">
                <a:alpha val="100000"/>
              </a:srgbClr>
            </a:solidFill>
          </p:spPr>
          <p:txBody>
            <a:bodyPr/>
            <a:lstStyle/>
            <a:p/>
          </p:txBody>
        </p:sp>
        <p:sp>
          <p:nvSpPr>
            <p:cNvPr id="46" name="rc46"/>
            <p:cNvSpPr/>
            <p:nvPr/>
          </p:nvSpPr>
          <p:spPr>
            <a:xfrm>
              <a:off x="7951430" y="3973977"/>
              <a:ext cx="249014" cy="32708"/>
            </a:xfrm>
            <a:prstGeom prst="rect">
              <a:avLst/>
            </a:prstGeom>
            <a:solidFill>
              <a:srgbClr val="E2231A">
                <a:alpha val="100000"/>
              </a:srgbClr>
            </a:solidFill>
          </p:spPr>
          <p:txBody>
            <a:bodyPr/>
            <a:lstStyle/>
            <a:p/>
          </p:txBody>
        </p:sp>
        <p:sp>
          <p:nvSpPr>
            <p:cNvPr id="47" name="rc47"/>
            <p:cNvSpPr/>
            <p:nvPr/>
          </p:nvSpPr>
          <p:spPr>
            <a:xfrm>
              <a:off x="1587736" y="2321881"/>
              <a:ext cx="249014" cy="1647175"/>
            </a:xfrm>
            <a:prstGeom prst="rect">
              <a:avLst/>
            </a:prstGeom>
            <a:solidFill>
              <a:srgbClr val="B3B3B3">
                <a:alpha val="100000"/>
              </a:srgbClr>
            </a:solidFill>
          </p:spPr>
          <p:txBody>
            <a:bodyPr/>
            <a:lstStyle/>
            <a:p/>
          </p:txBody>
        </p:sp>
        <p:sp>
          <p:nvSpPr>
            <p:cNvPr id="48" name="rc48"/>
            <p:cNvSpPr/>
            <p:nvPr/>
          </p:nvSpPr>
          <p:spPr>
            <a:xfrm>
              <a:off x="1864419" y="3726057"/>
              <a:ext cx="249014" cy="242138"/>
            </a:xfrm>
            <a:prstGeom prst="rect">
              <a:avLst/>
            </a:prstGeom>
            <a:solidFill>
              <a:srgbClr val="B3B3B3">
                <a:alpha val="100000"/>
              </a:srgbClr>
            </a:solidFill>
          </p:spPr>
          <p:txBody>
            <a:bodyPr/>
            <a:lstStyle/>
            <a:p/>
          </p:txBody>
        </p:sp>
        <p:sp>
          <p:nvSpPr>
            <p:cNvPr id="49" name="rc49"/>
            <p:cNvSpPr/>
            <p:nvPr/>
          </p:nvSpPr>
          <p:spPr>
            <a:xfrm>
              <a:off x="2141101" y="3652963"/>
              <a:ext cx="249014" cy="315099"/>
            </a:xfrm>
            <a:prstGeom prst="rect">
              <a:avLst/>
            </a:prstGeom>
            <a:solidFill>
              <a:srgbClr val="B3B3B3">
                <a:alpha val="100000"/>
              </a:srgbClr>
            </a:solidFill>
          </p:spPr>
          <p:txBody>
            <a:bodyPr/>
            <a:lstStyle/>
            <a:p/>
          </p:txBody>
        </p:sp>
        <p:sp>
          <p:nvSpPr>
            <p:cNvPr id="50" name="rc50"/>
            <p:cNvSpPr/>
            <p:nvPr/>
          </p:nvSpPr>
          <p:spPr>
            <a:xfrm>
              <a:off x="2417783" y="3825842"/>
              <a:ext cx="249014" cy="28085"/>
            </a:xfrm>
            <a:prstGeom prst="rect">
              <a:avLst/>
            </a:prstGeom>
            <a:solidFill>
              <a:srgbClr val="B3B3B3">
                <a:alpha val="100000"/>
              </a:srgbClr>
            </a:solidFill>
          </p:spPr>
          <p:txBody>
            <a:bodyPr/>
            <a:lstStyle/>
            <a:p/>
          </p:txBody>
        </p:sp>
        <p:sp>
          <p:nvSpPr>
            <p:cNvPr id="51" name="rc51"/>
            <p:cNvSpPr/>
            <p:nvPr/>
          </p:nvSpPr>
          <p:spPr>
            <a:xfrm>
              <a:off x="2971148" y="3932915"/>
              <a:ext cx="249014" cy="34809"/>
            </a:xfrm>
            <a:prstGeom prst="rect">
              <a:avLst/>
            </a:prstGeom>
            <a:solidFill>
              <a:srgbClr val="B3B3B3">
                <a:alpha val="100000"/>
              </a:srgbClr>
            </a:solidFill>
          </p:spPr>
          <p:txBody>
            <a:bodyPr/>
            <a:lstStyle/>
            <a:p/>
          </p:txBody>
        </p:sp>
        <p:sp>
          <p:nvSpPr>
            <p:cNvPr id="52" name="rc52"/>
            <p:cNvSpPr/>
            <p:nvPr/>
          </p:nvSpPr>
          <p:spPr>
            <a:xfrm>
              <a:off x="3247830" y="3895461"/>
              <a:ext cx="249014" cy="32923"/>
            </a:xfrm>
            <a:prstGeom prst="rect">
              <a:avLst/>
            </a:prstGeom>
            <a:solidFill>
              <a:srgbClr val="B3B3B3">
                <a:alpha val="100000"/>
              </a:srgbClr>
            </a:solidFill>
          </p:spPr>
          <p:txBody>
            <a:bodyPr/>
            <a:lstStyle/>
            <a:p/>
          </p:txBody>
        </p:sp>
        <p:sp>
          <p:nvSpPr>
            <p:cNvPr id="53" name="rc53"/>
            <p:cNvSpPr/>
            <p:nvPr/>
          </p:nvSpPr>
          <p:spPr>
            <a:xfrm>
              <a:off x="3524513" y="3894794"/>
              <a:ext cx="249014" cy="35567"/>
            </a:xfrm>
            <a:prstGeom prst="rect">
              <a:avLst/>
            </a:prstGeom>
            <a:solidFill>
              <a:srgbClr val="B3B3B3">
                <a:alpha val="100000"/>
              </a:srgbClr>
            </a:solidFill>
          </p:spPr>
          <p:txBody>
            <a:bodyPr/>
            <a:lstStyle/>
            <a:p/>
          </p:txBody>
        </p:sp>
        <p:sp>
          <p:nvSpPr>
            <p:cNvPr id="54" name="rc54"/>
            <p:cNvSpPr/>
            <p:nvPr/>
          </p:nvSpPr>
          <p:spPr>
            <a:xfrm>
              <a:off x="3801195" y="3894251"/>
              <a:ext cx="249014" cy="1219"/>
            </a:xfrm>
            <a:prstGeom prst="rect">
              <a:avLst/>
            </a:prstGeom>
            <a:solidFill>
              <a:srgbClr val="B3B3B3">
                <a:alpha val="100000"/>
              </a:srgbClr>
            </a:solidFill>
          </p:spPr>
          <p:txBody>
            <a:bodyPr/>
            <a:lstStyle/>
            <a:p/>
          </p:txBody>
        </p:sp>
        <p:sp>
          <p:nvSpPr>
            <p:cNvPr id="55" name="rc55"/>
            <p:cNvSpPr/>
            <p:nvPr/>
          </p:nvSpPr>
          <p:spPr>
            <a:xfrm>
              <a:off x="4077877" y="3969128"/>
              <a:ext cx="249014" cy="1148"/>
            </a:xfrm>
            <a:prstGeom prst="rect">
              <a:avLst/>
            </a:prstGeom>
            <a:solidFill>
              <a:srgbClr val="B3B3B3">
                <a:alpha val="100000"/>
              </a:srgbClr>
            </a:solidFill>
          </p:spPr>
          <p:txBody>
            <a:bodyPr/>
            <a:lstStyle/>
            <a:p/>
          </p:txBody>
        </p:sp>
        <p:sp>
          <p:nvSpPr>
            <p:cNvPr id="56" name="rc56"/>
            <p:cNvSpPr/>
            <p:nvPr/>
          </p:nvSpPr>
          <p:spPr>
            <a:xfrm>
              <a:off x="4354560" y="3969282"/>
              <a:ext cx="249014" cy="881"/>
            </a:xfrm>
            <a:prstGeom prst="rect">
              <a:avLst/>
            </a:prstGeom>
            <a:solidFill>
              <a:srgbClr val="B3B3B3">
                <a:alpha val="100000"/>
              </a:srgbClr>
            </a:solidFill>
          </p:spPr>
          <p:txBody>
            <a:bodyPr/>
            <a:lstStyle/>
            <a:p/>
          </p:txBody>
        </p:sp>
        <p:sp>
          <p:nvSpPr>
            <p:cNvPr id="57" name="rc57"/>
            <p:cNvSpPr/>
            <p:nvPr/>
          </p:nvSpPr>
          <p:spPr>
            <a:xfrm>
              <a:off x="4631242" y="3969292"/>
              <a:ext cx="249014" cy="451"/>
            </a:xfrm>
            <a:prstGeom prst="rect">
              <a:avLst/>
            </a:prstGeom>
            <a:solidFill>
              <a:srgbClr val="B3B3B3">
                <a:alpha val="100000"/>
              </a:srgbClr>
            </a:solidFill>
          </p:spPr>
          <p:txBody>
            <a:bodyPr/>
            <a:lstStyle/>
            <a:p/>
          </p:txBody>
        </p:sp>
        <p:sp>
          <p:nvSpPr>
            <p:cNvPr id="58" name="rc58"/>
            <p:cNvSpPr/>
            <p:nvPr/>
          </p:nvSpPr>
          <p:spPr>
            <a:xfrm>
              <a:off x="4907924" y="3969579"/>
              <a:ext cx="249014" cy="82"/>
            </a:xfrm>
            <a:prstGeom prst="rect">
              <a:avLst/>
            </a:prstGeom>
            <a:solidFill>
              <a:srgbClr val="B3B3B3">
                <a:alpha val="100000"/>
              </a:srgbClr>
            </a:solidFill>
          </p:spPr>
          <p:txBody>
            <a:bodyPr/>
            <a:lstStyle/>
            <a:p/>
          </p:txBody>
        </p:sp>
        <p:sp>
          <p:nvSpPr>
            <p:cNvPr id="59" name="rc59"/>
            <p:cNvSpPr/>
            <p:nvPr/>
          </p:nvSpPr>
          <p:spPr>
            <a:xfrm>
              <a:off x="5184607" y="3969959"/>
              <a:ext cx="249014" cy="481"/>
            </a:xfrm>
            <a:prstGeom prst="rect">
              <a:avLst/>
            </a:prstGeom>
            <a:solidFill>
              <a:srgbClr val="B3B3B3">
                <a:alpha val="100000"/>
              </a:srgbClr>
            </a:solidFill>
          </p:spPr>
          <p:txBody>
            <a:bodyPr/>
            <a:lstStyle/>
            <a:p/>
          </p:txBody>
        </p:sp>
        <p:sp>
          <p:nvSpPr>
            <p:cNvPr id="60" name="rc60"/>
            <p:cNvSpPr/>
            <p:nvPr/>
          </p:nvSpPr>
          <p:spPr>
            <a:xfrm>
              <a:off x="5461289" y="3970102"/>
              <a:ext cx="249014" cy="1117"/>
            </a:xfrm>
            <a:prstGeom prst="rect">
              <a:avLst/>
            </a:prstGeom>
            <a:solidFill>
              <a:srgbClr val="B3B3B3">
                <a:alpha val="100000"/>
              </a:srgbClr>
            </a:solidFill>
          </p:spPr>
          <p:txBody>
            <a:bodyPr/>
            <a:lstStyle/>
            <a:p/>
          </p:txBody>
        </p:sp>
        <p:sp>
          <p:nvSpPr>
            <p:cNvPr id="61" name="rc61"/>
            <p:cNvSpPr/>
            <p:nvPr/>
          </p:nvSpPr>
          <p:spPr>
            <a:xfrm>
              <a:off x="5737971" y="3969969"/>
              <a:ext cx="249014" cy="1773"/>
            </a:xfrm>
            <a:prstGeom prst="rect">
              <a:avLst/>
            </a:prstGeom>
            <a:solidFill>
              <a:srgbClr val="B3B3B3">
                <a:alpha val="100000"/>
              </a:srgbClr>
            </a:solidFill>
          </p:spPr>
          <p:txBody>
            <a:bodyPr/>
            <a:lstStyle/>
            <a:p/>
          </p:txBody>
        </p:sp>
        <p:sp>
          <p:nvSpPr>
            <p:cNvPr id="62" name="rc62"/>
            <p:cNvSpPr/>
            <p:nvPr/>
          </p:nvSpPr>
          <p:spPr>
            <a:xfrm>
              <a:off x="6014654" y="3970287"/>
              <a:ext cx="249014" cy="1793"/>
            </a:xfrm>
            <a:prstGeom prst="rect">
              <a:avLst/>
            </a:prstGeom>
            <a:solidFill>
              <a:srgbClr val="B3B3B3">
                <a:alpha val="100000"/>
              </a:srgbClr>
            </a:solidFill>
          </p:spPr>
          <p:txBody>
            <a:bodyPr/>
            <a:lstStyle/>
            <a:p/>
          </p:txBody>
        </p:sp>
        <p:sp>
          <p:nvSpPr>
            <p:cNvPr id="63" name="rc63"/>
            <p:cNvSpPr/>
            <p:nvPr/>
          </p:nvSpPr>
          <p:spPr>
            <a:xfrm>
              <a:off x="6291336" y="3971045"/>
              <a:ext cx="249014" cy="1271"/>
            </a:xfrm>
            <a:prstGeom prst="rect">
              <a:avLst/>
            </a:prstGeom>
            <a:solidFill>
              <a:srgbClr val="B3B3B3">
                <a:alpha val="100000"/>
              </a:srgbClr>
            </a:solidFill>
          </p:spPr>
          <p:txBody>
            <a:bodyPr/>
            <a:lstStyle/>
            <a:p/>
          </p:txBody>
        </p:sp>
        <p:sp>
          <p:nvSpPr>
            <p:cNvPr id="64" name="rc64"/>
            <p:cNvSpPr/>
            <p:nvPr/>
          </p:nvSpPr>
          <p:spPr>
            <a:xfrm>
              <a:off x="6568018" y="3971681"/>
              <a:ext cx="249014" cy="912"/>
            </a:xfrm>
            <a:prstGeom prst="rect">
              <a:avLst/>
            </a:prstGeom>
            <a:solidFill>
              <a:srgbClr val="B3B3B3">
                <a:alpha val="100000"/>
              </a:srgbClr>
            </a:solidFill>
          </p:spPr>
          <p:txBody>
            <a:bodyPr/>
            <a:lstStyle/>
            <a:p/>
          </p:txBody>
        </p:sp>
        <p:sp>
          <p:nvSpPr>
            <p:cNvPr id="65" name="rc65"/>
            <p:cNvSpPr/>
            <p:nvPr/>
          </p:nvSpPr>
          <p:spPr>
            <a:xfrm>
              <a:off x="6844701" y="3868421"/>
              <a:ext cx="249014" cy="3146"/>
            </a:xfrm>
            <a:prstGeom prst="rect">
              <a:avLst/>
            </a:prstGeom>
            <a:solidFill>
              <a:srgbClr val="B3B3B3">
                <a:alpha val="100000"/>
              </a:srgbClr>
            </a:solidFill>
          </p:spPr>
          <p:txBody>
            <a:bodyPr/>
            <a:lstStyle/>
            <a:p/>
          </p:txBody>
        </p:sp>
        <p:sp>
          <p:nvSpPr>
            <p:cNvPr id="66" name="rc66"/>
            <p:cNvSpPr/>
            <p:nvPr/>
          </p:nvSpPr>
          <p:spPr>
            <a:xfrm>
              <a:off x="7121383" y="3903866"/>
              <a:ext cx="249014" cy="2275"/>
            </a:xfrm>
            <a:prstGeom prst="rect">
              <a:avLst/>
            </a:prstGeom>
            <a:solidFill>
              <a:srgbClr val="B3B3B3">
                <a:alpha val="100000"/>
              </a:srgbClr>
            </a:solidFill>
          </p:spPr>
          <p:txBody>
            <a:bodyPr/>
            <a:lstStyle/>
            <a:p/>
          </p:txBody>
        </p:sp>
        <p:sp>
          <p:nvSpPr>
            <p:cNvPr id="67" name="rc67"/>
            <p:cNvSpPr/>
            <p:nvPr/>
          </p:nvSpPr>
          <p:spPr>
            <a:xfrm>
              <a:off x="7398065" y="3938644"/>
              <a:ext cx="249014" cy="34768"/>
            </a:xfrm>
            <a:prstGeom prst="rect">
              <a:avLst/>
            </a:prstGeom>
            <a:solidFill>
              <a:srgbClr val="B3B3B3">
                <a:alpha val="100000"/>
              </a:srgbClr>
            </a:solidFill>
          </p:spPr>
          <p:txBody>
            <a:bodyPr/>
            <a:lstStyle/>
            <a:p/>
          </p:txBody>
        </p:sp>
        <p:sp>
          <p:nvSpPr>
            <p:cNvPr id="68" name="rc68"/>
            <p:cNvSpPr/>
            <p:nvPr/>
          </p:nvSpPr>
          <p:spPr>
            <a:xfrm>
              <a:off x="7674748" y="3972962"/>
              <a:ext cx="249014" cy="645"/>
            </a:xfrm>
            <a:prstGeom prst="rect">
              <a:avLst/>
            </a:prstGeom>
            <a:solidFill>
              <a:srgbClr val="B3B3B3">
                <a:alpha val="100000"/>
              </a:srgbClr>
            </a:solidFill>
          </p:spPr>
          <p:txBody>
            <a:bodyPr/>
            <a:lstStyle/>
            <a:p/>
          </p:txBody>
        </p:sp>
        <p:sp>
          <p:nvSpPr>
            <p:cNvPr id="69" name="rc69"/>
            <p:cNvSpPr/>
            <p:nvPr/>
          </p:nvSpPr>
          <p:spPr>
            <a:xfrm>
              <a:off x="7951430" y="3939833"/>
              <a:ext cx="249014" cy="34143"/>
            </a:xfrm>
            <a:prstGeom prst="rect">
              <a:avLst/>
            </a:prstGeom>
            <a:solidFill>
              <a:srgbClr val="B3B3B3">
                <a:alpha val="100000"/>
              </a:srgbClr>
            </a:solidFill>
          </p:spPr>
          <p:txBody>
            <a:bodyPr/>
            <a:lstStyle/>
            <a:p/>
          </p:txBody>
        </p:sp>
        <p:sp>
          <p:nvSpPr>
            <p:cNvPr id="70" name="pl70"/>
            <p:cNvSpPr/>
            <p:nvPr/>
          </p:nvSpPr>
          <p:spPr>
            <a:xfrm>
              <a:off x="1435561" y="1226758"/>
              <a:ext cx="6640376" cy="84240"/>
            </a:xfrm>
            <a:custGeom>
              <a:avLst/>
              <a:pathLst>
                <a:path w="6640376" h="84240">
                  <a:moveTo>
                    <a:pt x="0" y="0"/>
                  </a:moveTo>
                  <a:lnTo>
                    <a:pt x="276682" y="0"/>
                  </a:lnTo>
                  <a:lnTo>
                    <a:pt x="553364" y="0"/>
                  </a:lnTo>
                  <a:lnTo>
                    <a:pt x="830047" y="0"/>
                  </a:lnTo>
                  <a:lnTo>
                    <a:pt x="1106729" y="84240"/>
                  </a:lnTo>
                  <a:lnTo>
                    <a:pt x="1383411" y="0"/>
                  </a:lnTo>
                  <a:lnTo>
                    <a:pt x="1660094" y="0"/>
                  </a:lnTo>
                  <a:lnTo>
                    <a:pt x="1936776" y="28080"/>
                  </a:lnTo>
                  <a:lnTo>
                    <a:pt x="2213458" y="28080"/>
                  </a:lnTo>
                  <a:lnTo>
                    <a:pt x="2490141" y="5616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84240"/>
                  </a:lnTo>
                  <a:lnTo>
                    <a:pt x="5810329" y="56160"/>
                  </a:lnTo>
                  <a:lnTo>
                    <a:pt x="6087011" y="0"/>
                  </a:lnTo>
                  <a:lnTo>
                    <a:pt x="6363693" y="0"/>
                  </a:lnTo>
                  <a:lnTo>
                    <a:pt x="6640376" y="0"/>
                  </a:lnTo>
                </a:path>
              </a:pathLst>
            </a:custGeom>
            <a:ln w="27101" cap="flat">
              <a:solidFill>
                <a:srgbClr val="0058AB">
                  <a:alpha val="100000"/>
                </a:srgbClr>
              </a:solidFill>
              <a:prstDash val="solid"/>
              <a:round/>
            </a:ln>
          </p:spPr>
          <p:txBody>
            <a:bodyPr/>
            <a:lstStyle/>
            <a:p/>
          </p:txBody>
        </p:sp>
        <p:sp>
          <p:nvSpPr>
            <p:cNvPr id="71" name="pl71"/>
            <p:cNvSpPr/>
            <p:nvPr/>
          </p:nvSpPr>
          <p:spPr>
            <a:xfrm>
              <a:off x="1712243" y="1226758"/>
              <a:ext cx="6363693" cy="1319763"/>
            </a:xfrm>
            <a:custGeom>
              <a:avLst/>
              <a:pathLst>
                <a:path w="6363693" h="1319763">
                  <a:moveTo>
                    <a:pt x="0" y="1319763"/>
                  </a:moveTo>
                  <a:lnTo>
                    <a:pt x="276682" y="196560"/>
                  </a:lnTo>
                  <a:lnTo>
                    <a:pt x="553364" y="252720"/>
                  </a:lnTo>
                  <a:lnTo>
                    <a:pt x="830047" y="112320"/>
                  </a:lnTo>
                  <a:lnTo>
                    <a:pt x="1106729" y="0"/>
                  </a:lnTo>
                  <a:lnTo>
                    <a:pt x="1383411" y="28080"/>
                  </a:lnTo>
                  <a:lnTo>
                    <a:pt x="1660094" y="56160"/>
                  </a:lnTo>
                  <a:lnTo>
                    <a:pt x="1936776" y="56160"/>
                  </a:lnTo>
                  <a:lnTo>
                    <a:pt x="2213458" y="5616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84240"/>
                  </a:lnTo>
                  <a:lnTo>
                    <a:pt x="5533646" y="56160"/>
                  </a:lnTo>
                  <a:lnTo>
                    <a:pt x="5810329" y="28080"/>
                  </a:lnTo>
                  <a:lnTo>
                    <a:pt x="6087011" y="0"/>
                  </a:lnTo>
                  <a:lnTo>
                    <a:pt x="6363693" y="28080"/>
                  </a:lnTo>
                </a:path>
              </a:pathLst>
            </a:custGeom>
            <a:ln w="27101" cap="flat">
              <a:solidFill>
                <a:srgbClr val="333333">
                  <a:alpha val="100000"/>
                </a:srgbClr>
              </a:solidFill>
              <a:prstDash val="solid"/>
              <a:round/>
            </a:ln>
          </p:spPr>
          <p:txBody>
            <a:bodyPr/>
            <a:lstStyle/>
            <a:p/>
          </p:txBody>
        </p:sp>
        <p:sp>
          <p:nvSpPr>
            <p:cNvPr id="72" name="tx72"/>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3" name="tx73"/>
            <p:cNvSpPr/>
            <p:nvPr/>
          </p:nvSpPr>
          <p:spPr>
            <a:xfrm>
              <a:off x="68988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4" name="tx74"/>
            <p:cNvSpPr/>
            <p:nvPr/>
          </p:nvSpPr>
          <p:spPr>
            <a:xfrm>
              <a:off x="717555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5" name="tx75"/>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6" name="tx76"/>
            <p:cNvSpPr/>
            <p:nvPr/>
          </p:nvSpPr>
          <p:spPr>
            <a:xfrm>
              <a:off x="772891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7" name="tx77"/>
            <p:cNvSpPr/>
            <p:nvPr/>
          </p:nvSpPr>
          <p:spPr>
            <a:xfrm>
              <a:off x="8005599"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9" name="tx79"/>
            <p:cNvSpPr/>
            <p:nvPr/>
          </p:nvSpPr>
          <p:spPr>
            <a:xfrm>
              <a:off x="689887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80" name="tx80"/>
            <p:cNvSpPr/>
            <p:nvPr/>
          </p:nvSpPr>
          <p:spPr>
            <a:xfrm>
              <a:off x="717555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7452234"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82" name="tx82"/>
            <p:cNvSpPr/>
            <p:nvPr/>
          </p:nvSpPr>
          <p:spPr>
            <a:xfrm>
              <a:off x="772891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3" name="tx83"/>
            <p:cNvSpPr/>
            <p:nvPr/>
          </p:nvSpPr>
          <p:spPr>
            <a:xfrm>
              <a:off x="8005599"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84" name="tx84"/>
            <p:cNvSpPr/>
            <p:nvPr/>
          </p:nvSpPr>
          <p:spPr>
            <a:xfrm>
              <a:off x="1405416" y="394990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5" name="tx85"/>
            <p:cNvSpPr/>
            <p:nvPr/>
          </p:nvSpPr>
          <p:spPr>
            <a:xfrm>
              <a:off x="2788828" y="39486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6" name="tx86"/>
            <p:cNvSpPr/>
            <p:nvPr/>
          </p:nvSpPr>
          <p:spPr>
            <a:xfrm>
              <a:off x="4172239" y="39496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7" name="tx87"/>
            <p:cNvSpPr/>
            <p:nvPr/>
          </p:nvSpPr>
          <p:spPr>
            <a:xfrm>
              <a:off x="5555651" y="395015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8" name="tx88"/>
            <p:cNvSpPr/>
            <p:nvPr/>
          </p:nvSpPr>
          <p:spPr>
            <a:xfrm>
              <a:off x="6662380" y="39491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6908918" y="38986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7185600" y="3915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1" name="tx91"/>
            <p:cNvSpPr/>
            <p:nvPr/>
          </p:nvSpPr>
          <p:spPr>
            <a:xfrm>
              <a:off x="7492427" y="3949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2" name="tx92"/>
            <p:cNvSpPr/>
            <p:nvPr/>
          </p:nvSpPr>
          <p:spPr>
            <a:xfrm>
              <a:off x="7769110" y="39496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3" name="tx93"/>
            <p:cNvSpPr/>
            <p:nvPr/>
          </p:nvSpPr>
          <p:spPr>
            <a:xfrm>
              <a:off x="8045792" y="39498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4" name="tx94"/>
            <p:cNvSpPr/>
            <p:nvPr/>
          </p:nvSpPr>
          <p:spPr>
            <a:xfrm>
              <a:off x="7492427" y="39155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5" name="tx95"/>
            <p:cNvSpPr/>
            <p:nvPr/>
          </p:nvSpPr>
          <p:spPr>
            <a:xfrm>
              <a:off x="8045792" y="39164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4175254" y="3864370"/>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97" name="tx97"/>
            <p:cNvSpPr/>
            <p:nvPr/>
          </p:nvSpPr>
          <p:spPr>
            <a:xfrm>
              <a:off x="5558666" y="3865344"/>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98" name="tx98"/>
            <p:cNvSpPr/>
            <p:nvPr/>
          </p:nvSpPr>
          <p:spPr>
            <a:xfrm>
              <a:off x="6665395" y="3865398"/>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99" name="tx99"/>
            <p:cNvSpPr/>
            <p:nvPr/>
          </p:nvSpPr>
          <p:spPr>
            <a:xfrm>
              <a:off x="6914947" y="376337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0" name="tx100"/>
            <p:cNvSpPr/>
            <p:nvPr/>
          </p:nvSpPr>
          <p:spPr>
            <a:xfrm>
              <a:off x="7191629" y="3797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01" name="tx101"/>
            <p:cNvSpPr/>
            <p:nvPr/>
          </p:nvSpPr>
          <p:spPr>
            <a:xfrm>
              <a:off x="7495442" y="3834792"/>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02" name="tx102"/>
            <p:cNvSpPr/>
            <p:nvPr/>
          </p:nvSpPr>
          <p:spPr>
            <a:xfrm>
              <a:off x="7772124" y="3866679"/>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03" name="tx103"/>
            <p:cNvSpPr/>
            <p:nvPr/>
          </p:nvSpPr>
          <p:spPr>
            <a:xfrm>
              <a:off x="8048807" y="383359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04" name="tx10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577692" y="29295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6" name="tx106"/>
            <p:cNvSpPr/>
            <p:nvPr/>
          </p:nvSpPr>
          <p:spPr>
            <a:xfrm>
              <a:off x="577692" y="19045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7" name="tx107"/>
            <p:cNvSpPr/>
            <p:nvPr/>
          </p:nvSpPr>
          <p:spPr>
            <a:xfrm>
              <a:off x="577692" y="87946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4909475"/>
              <a:ext cx="201456" cy="201456"/>
            </a:xfrm>
            <a:prstGeom prst="rect">
              <a:avLst/>
            </a:prstGeom>
            <a:solidFill>
              <a:srgbClr val="E2231A">
                <a:alpha val="100000"/>
              </a:srgbClr>
            </a:solidFill>
          </p:spPr>
          <p:txBody>
            <a:bodyPr/>
            <a:lstStyle/>
            <a:p/>
          </p:txBody>
        </p:sp>
        <p:sp>
          <p:nvSpPr>
            <p:cNvPr id="130" name="rc130"/>
            <p:cNvSpPr/>
            <p:nvPr/>
          </p:nvSpPr>
          <p:spPr>
            <a:xfrm>
              <a:off x="5650692" y="4909475"/>
              <a:ext cx="201456" cy="201456"/>
            </a:xfrm>
            <a:prstGeom prst="rect">
              <a:avLst/>
            </a:prstGeom>
            <a:solidFill>
              <a:srgbClr val="B3B3B3">
                <a:alpha val="100000"/>
              </a:srgbClr>
            </a:solidFill>
          </p:spPr>
          <p:txBody>
            <a:bodyPr/>
            <a:lstStyle/>
            <a:p/>
          </p:txBody>
        </p:sp>
        <p:sp>
          <p:nvSpPr>
            <p:cNvPr id="131" name="tx13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660204"/>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2000-2024</a:t>
              </a:r>
            </a:p>
          </p:txBody>
        </p:sp>
        <p:sp>
          <p:nvSpPr>
            <p:cNvPr id="135" name="pl135"/>
            <p:cNvSpPr/>
            <p:nvPr/>
          </p:nvSpPr>
          <p:spPr>
            <a:xfrm>
              <a:off x="23673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4800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5927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4237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5363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6490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3513356" cy="162162"/>
            </a:xfrm>
            <a:prstGeom prst="rect">
              <a:avLst/>
            </a:prstGeom>
            <a:solidFill>
              <a:srgbClr val="E2231A">
                <a:alpha val="100000"/>
              </a:srgbClr>
            </a:solidFill>
          </p:spPr>
          <p:txBody>
            <a:bodyPr/>
            <a:lstStyle/>
            <a:p/>
          </p:txBody>
        </p:sp>
        <p:sp>
          <p:nvSpPr>
            <p:cNvPr id="146" name="rc146"/>
            <p:cNvSpPr/>
            <p:nvPr/>
          </p:nvSpPr>
          <p:spPr>
            <a:xfrm>
              <a:off x="1311054" y="5571941"/>
              <a:ext cx="3408779" cy="162162"/>
            </a:xfrm>
            <a:prstGeom prst="rect">
              <a:avLst/>
            </a:prstGeom>
            <a:solidFill>
              <a:srgbClr val="E2231A">
                <a:alpha val="100000"/>
              </a:srgbClr>
            </a:solidFill>
          </p:spPr>
          <p:txBody>
            <a:bodyPr/>
            <a:lstStyle/>
            <a:p/>
          </p:txBody>
        </p:sp>
        <p:sp>
          <p:nvSpPr>
            <p:cNvPr id="147" name="rc147"/>
            <p:cNvSpPr/>
            <p:nvPr/>
          </p:nvSpPr>
          <p:spPr>
            <a:xfrm>
              <a:off x="1311054" y="5369238"/>
              <a:ext cx="3370751" cy="162162"/>
            </a:xfrm>
            <a:prstGeom prst="rect">
              <a:avLst/>
            </a:prstGeom>
            <a:solidFill>
              <a:srgbClr val="E2231A">
                <a:alpha val="100000"/>
              </a:srgbClr>
            </a:solidFill>
          </p:spPr>
          <p:txBody>
            <a:bodyPr/>
            <a:lstStyle/>
            <a:p/>
          </p:txBody>
        </p:sp>
        <p:sp>
          <p:nvSpPr>
            <p:cNvPr id="148" name="rc148"/>
            <p:cNvSpPr/>
            <p:nvPr/>
          </p:nvSpPr>
          <p:spPr>
            <a:xfrm>
              <a:off x="4824410" y="5774644"/>
              <a:ext cx="94013" cy="162162"/>
            </a:xfrm>
            <a:prstGeom prst="rect">
              <a:avLst/>
            </a:prstGeom>
            <a:solidFill>
              <a:srgbClr val="B3B3B3">
                <a:alpha val="100000"/>
              </a:srgbClr>
            </a:solidFill>
          </p:spPr>
          <p:txBody>
            <a:bodyPr/>
            <a:lstStyle/>
            <a:p/>
          </p:txBody>
        </p:sp>
        <p:sp>
          <p:nvSpPr>
            <p:cNvPr id="149" name="rc149"/>
            <p:cNvSpPr/>
            <p:nvPr/>
          </p:nvSpPr>
          <p:spPr>
            <a:xfrm>
              <a:off x="4719834" y="5571941"/>
              <a:ext cx="66548" cy="162162"/>
            </a:xfrm>
            <a:prstGeom prst="rect">
              <a:avLst/>
            </a:prstGeom>
            <a:solidFill>
              <a:srgbClr val="B3B3B3">
                <a:alpha val="100000"/>
              </a:srgbClr>
            </a:solidFill>
          </p:spPr>
          <p:txBody>
            <a:bodyPr/>
            <a:lstStyle/>
            <a:p/>
          </p:txBody>
        </p:sp>
        <p:sp>
          <p:nvSpPr>
            <p:cNvPr id="150" name="rc150"/>
            <p:cNvSpPr/>
            <p:nvPr/>
          </p:nvSpPr>
          <p:spPr>
            <a:xfrm>
              <a:off x="4681806" y="5369238"/>
              <a:ext cx="3518638" cy="162162"/>
            </a:xfrm>
            <a:prstGeom prst="rect">
              <a:avLst/>
            </a:prstGeom>
            <a:solidFill>
              <a:srgbClr val="B3B3B3">
                <a:alpha val="100000"/>
              </a:srgbClr>
            </a:solidFill>
          </p:spPr>
          <p:txBody>
            <a:bodyPr/>
            <a:lstStyle/>
            <a:p/>
          </p:txBody>
        </p:sp>
        <p:sp>
          <p:nvSpPr>
            <p:cNvPr id="151" name="tx151"/>
            <p:cNvSpPr/>
            <p:nvPr/>
          </p:nvSpPr>
          <p:spPr>
            <a:xfrm>
              <a:off x="4998796"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52" name="tx152"/>
            <p:cNvSpPr/>
            <p:nvPr/>
          </p:nvSpPr>
          <p:spPr>
            <a:xfrm>
              <a:off x="4866755"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53" name="tx153"/>
            <p:cNvSpPr/>
            <p:nvPr/>
          </p:nvSpPr>
          <p:spPr>
            <a:xfrm>
              <a:off x="8280816"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54" name="tx154"/>
            <p:cNvSpPr/>
            <p:nvPr/>
          </p:nvSpPr>
          <p:spPr>
            <a:xfrm>
              <a:off x="2987360"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55" name="tx155"/>
            <p:cNvSpPr/>
            <p:nvPr/>
          </p:nvSpPr>
          <p:spPr>
            <a:xfrm>
              <a:off x="293507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56" name="tx156"/>
            <p:cNvSpPr/>
            <p:nvPr/>
          </p:nvSpPr>
          <p:spPr>
            <a:xfrm>
              <a:off x="291605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57" name="tx157"/>
            <p:cNvSpPr/>
            <p:nvPr/>
          </p:nvSpPr>
          <p:spPr>
            <a:xfrm>
              <a:off x="4757281"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8" name="tx158"/>
            <p:cNvSpPr/>
            <p:nvPr/>
          </p:nvSpPr>
          <p:spPr>
            <a:xfrm>
              <a:off x="4638972"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636075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33827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5" name="tx165"/>
            <p:cNvSpPr/>
            <p:nvPr/>
          </p:nvSpPr>
          <p:spPr>
            <a:xfrm>
              <a:off x="5450941"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6" name="tx166"/>
            <p:cNvSpPr/>
            <p:nvPr/>
          </p:nvSpPr>
          <p:spPr>
            <a:xfrm>
              <a:off x="7563603"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3,000 children missed their routine first dose of measles vaccine.
MCV2 is typically administered to children between 18 months and five years old. MCV2 coverage remained relatively constant (within 1%) at 98%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
            </a:xfrm>
            <a:custGeom>
              <a:avLst/>
              <a:pathLst>
                <a:path w="3397293" h="85710">
                  <a:moveTo>
                    <a:pt x="0" y="0"/>
                  </a:moveTo>
                  <a:lnTo>
                    <a:pt x="141553" y="0"/>
                  </a:lnTo>
                  <a:lnTo>
                    <a:pt x="283107" y="0"/>
                  </a:lnTo>
                  <a:lnTo>
                    <a:pt x="424661" y="0"/>
                  </a:lnTo>
                  <a:lnTo>
                    <a:pt x="566215" y="85710"/>
                  </a:lnTo>
                  <a:lnTo>
                    <a:pt x="707769" y="0"/>
                  </a:lnTo>
                  <a:lnTo>
                    <a:pt x="849323" y="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5714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
            </a:xfrm>
            <a:custGeom>
              <a:avLst/>
              <a:pathLst>
                <a:path w="3397293" h="85710">
                  <a:moveTo>
                    <a:pt x="0" y="0"/>
                  </a:moveTo>
                  <a:lnTo>
                    <a:pt x="141553" y="0"/>
                  </a:lnTo>
                  <a:lnTo>
                    <a:pt x="283107" y="0"/>
                  </a:lnTo>
                  <a:lnTo>
                    <a:pt x="424661" y="0"/>
                  </a:lnTo>
                  <a:lnTo>
                    <a:pt x="566215" y="85710"/>
                  </a:lnTo>
                  <a:lnTo>
                    <a:pt x="707769" y="0"/>
                  </a:lnTo>
                  <a:lnTo>
                    <a:pt x="849323" y="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5714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
            </a:xfrm>
            <a:custGeom>
              <a:avLst/>
              <a:pathLst>
                <a:path w="3397293" h="85710">
                  <a:moveTo>
                    <a:pt x="0" y="0"/>
                  </a:moveTo>
                  <a:lnTo>
                    <a:pt x="141553" y="0"/>
                  </a:lnTo>
                  <a:lnTo>
                    <a:pt x="283107" y="0"/>
                  </a:lnTo>
                  <a:lnTo>
                    <a:pt x="424661" y="0"/>
                  </a:lnTo>
                  <a:lnTo>
                    <a:pt x="566215" y="85710"/>
                  </a:lnTo>
                  <a:lnTo>
                    <a:pt x="707769" y="0"/>
                  </a:lnTo>
                  <a:lnTo>
                    <a:pt x="849323" y="0"/>
                  </a:lnTo>
                  <a:lnTo>
                    <a:pt x="990877" y="28570"/>
                  </a:lnTo>
                  <a:lnTo>
                    <a:pt x="1132431" y="28570"/>
                  </a:lnTo>
                  <a:lnTo>
                    <a:pt x="1273984" y="5714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85710"/>
                  </a:lnTo>
                  <a:lnTo>
                    <a:pt x="2972631" y="5714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4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2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7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547"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0" name="tx60"/>
            <p:cNvSpPr/>
            <p:nvPr/>
          </p:nvSpPr>
          <p:spPr>
            <a:xfrm>
              <a:off x="28593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813"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02259" y="471005"/>
              <a:ext cx="2634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Sri Lanka, 2000-2024</a:t>
              </a:r>
            </a:p>
          </p:txBody>
        </p:sp>
        <p:sp>
          <p:nvSpPr>
            <p:cNvPr id="63" name="pl63"/>
            <p:cNvSpPr/>
            <p:nvPr/>
          </p:nvSpPr>
          <p:spPr>
            <a:xfrm>
              <a:off x="5267799" y="39988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22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323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5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8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2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65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9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665651"/>
              <a:ext cx="3397293" cy="199991"/>
            </a:xfrm>
            <a:custGeom>
              <a:avLst/>
              <a:pathLst>
                <a:path w="3397293" h="199991">
                  <a:moveTo>
                    <a:pt x="0" y="0"/>
                  </a:moveTo>
                  <a:lnTo>
                    <a:pt x="141553" y="0"/>
                  </a:lnTo>
                  <a:lnTo>
                    <a:pt x="283107" y="0"/>
                  </a:lnTo>
                  <a:lnTo>
                    <a:pt x="424661" y="0"/>
                  </a:lnTo>
                  <a:lnTo>
                    <a:pt x="566215" y="199991"/>
                  </a:lnTo>
                  <a:lnTo>
                    <a:pt x="707769" y="0"/>
                  </a:lnTo>
                  <a:lnTo>
                    <a:pt x="849323" y="0"/>
                  </a:lnTo>
                  <a:lnTo>
                    <a:pt x="990877" y="66663"/>
                  </a:lnTo>
                  <a:lnTo>
                    <a:pt x="1132431" y="66663"/>
                  </a:lnTo>
                  <a:lnTo>
                    <a:pt x="1273984" y="133327"/>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99991"/>
                  </a:lnTo>
                  <a:lnTo>
                    <a:pt x="2972631" y="133327"/>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65651"/>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32323"/>
              <a:ext cx="3397293" cy="2333237"/>
            </a:xfrm>
            <a:custGeom>
              <a:avLst/>
              <a:pathLst>
                <a:path w="3397293" h="2333237">
                  <a:moveTo>
                    <a:pt x="0" y="2333237"/>
                  </a:moveTo>
                  <a:lnTo>
                    <a:pt x="141553" y="2266573"/>
                  </a:lnTo>
                  <a:lnTo>
                    <a:pt x="283107" y="2266573"/>
                  </a:lnTo>
                  <a:lnTo>
                    <a:pt x="424661" y="2066581"/>
                  </a:lnTo>
                  <a:lnTo>
                    <a:pt x="566215" y="1799925"/>
                  </a:lnTo>
                  <a:lnTo>
                    <a:pt x="707769" y="1599934"/>
                  </a:lnTo>
                  <a:lnTo>
                    <a:pt x="849323" y="1599934"/>
                  </a:lnTo>
                  <a:lnTo>
                    <a:pt x="990877" y="1533270"/>
                  </a:lnTo>
                  <a:lnTo>
                    <a:pt x="1132431" y="1466606"/>
                  </a:lnTo>
                  <a:lnTo>
                    <a:pt x="1273984" y="1133286"/>
                  </a:lnTo>
                  <a:lnTo>
                    <a:pt x="1415538" y="999958"/>
                  </a:lnTo>
                  <a:lnTo>
                    <a:pt x="1557092" y="866630"/>
                  </a:lnTo>
                  <a:lnTo>
                    <a:pt x="1698646" y="933294"/>
                  </a:lnTo>
                  <a:lnTo>
                    <a:pt x="1840200" y="866630"/>
                  </a:lnTo>
                  <a:lnTo>
                    <a:pt x="1981754" y="666639"/>
                  </a:lnTo>
                  <a:lnTo>
                    <a:pt x="2123308" y="533311"/>
                  </a:lnTo>
                  <a:lnTo>
                    <a:pt x="2264862" y="466647"/>
                  </a:lnTo>
                  <a:lnTo>
                    <a:pt x="2406416" y="399983"/>
                  </a:lnTo>
                  <a:lnTo>
                    <a:pt x="2547969" y="199991"/>
                  </a:lnTo>
                  <a:lnTo>
                    <a:pt x="2689523" y="133327"/>
                  </a:lnTo>
                  <a:lnTo>
                    <a:pt x="2831077" y="399983"/>
                  </a:lnTo>
                  <a:lnTo>
                    <a:pt x="2972631" y="399983"/>
                  </a:lnTo>
                  <a:lnTo>
                    <a:pt x="3114185" y="133327"/>
                  </a:lnTo>
                  <a:lnTo>
                    <a:pt x="3255739" y="19999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656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665651"/>
              <a:ext cx="3397293" cy="199991"/>
            </a:xfrm>
            <a:custGeom>
              <a:avLst/>
              <a:pathLst>
                <a:path w="3397293" h="199991">
                  <a:moveTo>
                    <a:pt x="0" y="0"/>
                  </a:moveTo>
                  <a:lnTo>
                    <a:pt x="141553" y="0"/>
                  </a:lnTo>
                  <a:lnTo>
                    <a:pt x="283107" y="0"/>
                  </a:lnTo>
                  <a:lnTo>
                    <a:pt x="424661" y="0"/>
                  </a:lnTo>
                  <a:lnTo>
                    <a:pt x="566215" y="199991"/>
                  </a:lnTo>
                  <a:lnTo>
                    <a:pt x="707769" y="0"/>
                  </a:lnTo>
                  <a:lnTo>
                    <a:pt x="849323" y="0"/>
                  </a:lnTo>
                  <a:lnTo>
                    <a:pt x="990877" y="66663"/>
                  </a:lnTo>
                  <a:lnTo>
                    <a:pt x="1132431" y="66663"/>
                  </a:lnTo>
                  <a:lnTo>
                    <a:pt x="1273984" y="133327"/>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99991"/>
                  </a:lnTo>
                  <a:lnTo>
                    <a:pt x="2972631" y="133327"/>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665651"/>
              <a:ext cx="3397293" cy="199991"/>
            </a:xfrm>
            <a:custGeom>
              <a:avLst/>
              <a:pathLst>
                <a:path w="3397293" h="199991">
                  <a:moveTo>
                    <a:pt x="0" y="0"/>
                  </a:moveTo>
                  <a:lnTo>
                    <a:pt x="141553" y="0"/>
                  </a:lnTo>
                  <a:lnTo>
                    <a:pt x="283107" y="0"/>
                  </a:lnTo>
                  <a:lnTo>
                    <a:pt x="424661" y="0"/>
                  </a:lnTo>
                  <a:lnTo>
                    <a:pt x="566215" y="199991"/>
                  </a:lnTo>
                  <a:lnTo>
                    <a:pt x="707769" y="0"/>
                  </a:lnTo>
                  <a:lnTo>
                    <a:pt x="849323" y="0"/>
                  </a:lnTo>
                  <a:lnTo>
                    <a:pt x="990877" y="66663"/>
                  </a:lnTo>
                  <a:lnTo>
                    <a:pt x="1132431" y="66663"/>
                  </a:lnTo>
                  <a:lnTo>
                    <a:pt x="1273984" y="133327"/>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99991"/>
                  </a:lnTo>
                  <a:lnTo>
                    <a:pt x="2972631" y="133327"/>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23058"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1338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46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801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135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6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7246" y="4830005"/>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0" name="tx120"/>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38512"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178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191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20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18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198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211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7103634" cy="149993"/>
            </a:xfrm>
            <a:prstGeom prst="rect">
              <a:avLst/>
            </a:prstGeom>
            <a:solidFill>
              <a:srgbClr val="E2231A">
                <a:alpha val="80000"/>
              </a:srgbClr>
            </a:solidFill>
          </p:spPr>
          <p:txBody>
            <a:bodyPr/>
            <a:lstStyle/>
            <a:p/>
          </p:txBody>
        </p:sp>
        <p:sp>
          <p:nvSpPr>
            <p:cNvPr id="135" name="rc135"/>
            <p:cNvSpPr/>
            <p:nvPr/>
          </p:nvSpPr>
          <p:spPr>
            <a:xfrm>
              <a:off x="1317178" y="5450161"/>
              <a:ext cx="7024387"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16890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537021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75715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Sri Lanka (99%) was 15 percentage points higher than the global average (84%) and 6 percentage points higher than the average across all ROSA countries (93%).
National MCV1 coverage was the same as in 2019 (99%).
This equates to 3,000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Sri Lanka ranked number 7 out of 8 countries for lowest MCV1 coverage (based on tied ranks).
Sri Lanka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9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84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8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9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31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3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741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3531"/>
              <a:ext cx="249522" cy="1579166"/>
            </a:xfrm>
            <a:prstGeom prst="rect">
              <a:avLst/>
            </a:prstGeom>
            <a:solidFill>
              <a:srgbClr val="80BD41">
                <a:alpha val="100000"/>
              </a:srgbClr>
            </a:solidFill>
          </p:spPr>
          <p:txBody>
            <a:bodyPr/>
            <a:lstStyle/>
            <a:p/>
          </p:txBody>
        </p:sp>
        <p:sp>
          <p:nvSpPr>
            <p:cNvPr id="24" name="rc24"/>
            <p:cNvSpPr/>
            <p:nvPr/>
          </p:nvSpPr>
          <p:spPr>
            <a:xfrm>
              <a:off x="1296273" y="2507569"/>
              <a:ext cx="249522" cy="15962"/>
            </a:xfrm>
            <a:prstGeom prst="rect">
              <a:avLst/>
            </a:prstGeom>
            <a:solidFill>
              <a:srgbClr val="E2231A">
                <a:alpha val="100000"/>
              </a:srgbClr>
            </a:solidFill>
          </p:spPr>
          <p:txBody>
            <a:bodyPr/>
            <a:lstStyle/>
            <a:p/>
          </p:txBody>
        </p:sp>
        <p:sp>
          <p:nvSpPr>
            <p:cNvPr id="25" name="rc25"/>
            <p:cNvSpPr/>
            <p:nvPr/>
          </p:nvSpPr>
          <p:spPr>
            <a:xfrm>
              <a:off x="1573521" y="2449905"/>
              <a:ext cx="249522" cy="1652792"/>
            </a:xfrm>
            <a:prstGeom prst="rect">
              <a:avLst/>
            </a:prstGeom>
            <a:solidFill>
              <a:srgbClr val="80BD41">
                <a:alpha val="100000"/>
              </a:srgbClr>
            </a:solidFill>
          </p:spPr>
          <p:txBody>
            <a:bodyPr/>
            <a:lstStyle/>
            <a:p/>
          </p:txBody>
        </p:sp>
        <p:sp>
          <p:nvSpPr>
            <p:cNvPr id="26" name="rc26"/>
            <p:cNvSpPr/>
            <p:nvPr/>
          </p:nvSpPr>
          <p:spPr>
            <a:xfrm>
              <a:off x="1573521" y="2433215"/>
              <a:ext cx="249522" cy="16689"/>
            </a:xfrm>
            <a:prstGeom prst="rect">
              <a:avLst/>
            </a:prstGeom>
            <a:solidFill>
              <a:srgbClr val="E2231A">
                <a:alpha val="100000"/>
              </a:srgbClr>
            </a:solidFill>
          </p:spPr>
          <p:txBody>
            <a:bodyPr/>
            <a:lstStyle/>
            <a:p/>
          </p:txBody>
        </p:sp>
        <p:sp>
          <p:nvSpPr>
            <p:cNvPr id="27" name="rc27"/>
            <p:cNvSpPr/>
            <p:nvPr/>
          </p:nvSpPr>
          <p:spPr>
            <a:xfrm>
              <a:off x="1850769" y="2412250"/>
              <a:ext cx="249522" cy="1690446"/>
            </a:xfrm>
            <a:prstGeom prst="rect">
              <a:avLst/>
            </a:prstGeom>
            <a:solidFill>
              <a:srgbClr val="80BD41">
                <a:alpha val="100000"/>
              </a:srgbClr>
            </a:solidFill>
          </p:spPr>
          <p:txBody>
            <a:bodyPr/>
            <a:lstStyle/>
            <a:p/>
          </p:txBody>
        </p:sp>
        <p:sp>
          <p:nvSpPr>
            <p:cNvPr id="28" name="rc28"/>
            <p:cNvSpPr/>
            <p:nvPr/>
          </p:nvSpPr>
          <p:spPr>
            <a:xfrm>
              <a:off x="1850769" y="2395151"/>
              <a:ext cx="249522" cy="17099"/>
            </a:xfrm>
            <a:prstGeom prst="rect">
              <a:avLst/>
            </a:prstGeom>
            <a:solidFill>
              <a:srgbClr val="E2231A">
                <a:alpha val="100000"/>
              </a:srgbClr>
            </a:solidFill>
          </p:spPr>
          <p:txBody>
            <a:bodyPr/>
            <a:lstStyle/>
            <a:p/>
          </p:txBody>
        </p:sp>
        <p:sp>
          <p:nvSpPr>
            <p:cNvPr id="29" name="rc29"/>
            <p:cNvSpPr/>
            <p:nvPr/>
          </p:nvSpPr>
          <p:spPr>
            <a:xfrm>
              <a:off x="2128016" y="2406338"/>
              <a:ext cx="249522" cy="1696358"/>
            </a:xfrm>
            <a:prstGeom prst="rect">
              <a:avLst/>
            </a:prstGeom>
            <a:solidFill>
              <a:srgbClr val="80BD41">
                <a:alpha val="100000"/>
              </a:srgbClr>
            </a:solidFill>
          </p:spPr>
          <p:txBody>
            <a:bodyPr/>
            <a:lstStyle/>
            <a:p/>
          </p:txBody>
        </p:sp>
        <p:sp>
          <p:nvSpPr>
            <p:cNvPr id="30" name="rc30"/>
            <p:cNvSpPr/>
            <p:nvPr/>
          </p:nvSpPr>
          <p:spPr>
            <a:xfrm>
              <a:off x="2128016" y="2389194"/>
              <a:ext cx="249522" cy="17144"/>
            </a:xfrm>
            <a:prstGeom prst="rect">
              <a:avLst/>
            </a:prstGeom>
            <a:solidFill>
              <a:srgbClr val="E2231A">
                <a:alpha val="100000"/>
              </a:srgbClr>
            </a:solidFill>
          </p:spPr>
          <p:txBody>
            <a:bodyPr/>
            <a:lstStyle/>
            <a:p/>
          </p:txBody>
        </p:sp>
        <p:sp>
          <p:nvSpPr>
            <p:cNvPr id="31" name="rc31"/>
            <p:cNvSpPr/>
            <p:nvPr/>
          </p:nvSpPr>
          <p:spPr>
            <a:xfrm>
              <a:off x="2405264" y="2476099"/>
              <a:ext cx="249522" cy="1626597"/>
            </a:xfrm>
            <a:prstGeom prst="rect">
              <a:avLst/>
            </a:prstGeom>
            <a:solidFill>
              <a:srgbClr val="80BD41">
                <a:alpha val="100000"/>
              </a:srgbClr>
            </a:solidFill>
          </p:spPr>
          <p:txBody>
            <a:bodyPr/>
            <a:lstStyle/>
            <a:p/>
          </p:txBody>
        </p:sp>
        <p:sp>
          <p:nvSpPr>
            <p:cNvPr id="32" name="rc32"/>
            <p:cNvSpPr/>
            <p:nvPr/>
          </p:nvSpPr>
          <p:spPr>
            <a:xfrm>
              <a:off x="2405264" y="2408339"/>
              <a:ext cx="249522" cy="67759"/>
            </a:xfrm>
            <a:prstGeom prst="rect">
              <a:avLst/>
            </a:prstGeom>
            <a:solidFill>
              <a:srgbClr val="E2231A">
                <a:alpha val="100000"/>
              </a:srgbClr>
            </a:solidFill>
          </p:spPr>
          <p:txBody>
            <a:bodyPr/>
            <a:lstStyle/>
            <a:p/>
          </p:txBody>
        </p:sp>
        <p:sp>
          <p:nvSpPr>
            <p:cNvPr id="33" name="rc33"/>
            <p:cNvSpPr/>
            <p:nvPr/>
          </p:nvSpPr>
          <p:spPr>
            <a:xfrm>
              <a:off x="2682512" y="2416025"/>
              <a:ext cx="249522" cy="1686672"/>
            </a:xfrm>
            <a:prstGeom prst="rect">
              <a:avLst/>
            </a:prstGeom>
            <a:solidFill>
              <a:srgbClr val="80BD41">
                <a:alpha val="100000"/>
              </a:srgbClr>
            </a:solidFill>
          </p:spPr>
          <p:txBody>
            <a:bodyPr/>
            <a:lstStyle/>
            <a:p/>
          </p:txBody>
        </p:sp>
        <p:sp>
          <p:nvSpPr>
            <p:cNvPr id="34" name="rc34"/>
            <p:cNvSpPr/>
            <p:nvPr/>
          </p:nvSpPr>
          <p:spPr>
            <a:xfrm>
              <a:off x="2682512" y="2398971"/>
              <a:ext cx="249522" cy="17053"/>
            </a:xfrm>
            <a:prstGeom prst="rect">
              <a:avLst/>
            </a:prstGeom>
            <a:solidFill>
              <a:srgbClr val="E2231A">
                <a:alpha val="100000"/>
              </a:srgbClr>
            </a:solidFill>
          </p:spPr>
          <p:txBody>
            <a:bodyPr/>
            <a:lstStyle/>
            <a:p/>
          </p:txBody>
        </p:sp>
        <p:sp>
          <p:nvSpPr>
            <p:cNvPr id="35" name="rc35"/>
            <p:cNvSpPr/>
            <p:nvPr/>
          </p:nvSpPr>
          <p:spPr>
            <a:xfrm>
              <a:off x="2959759" y="2391604"/>
              <a:ext cx="249522" cy="1711092"/>
            </a:xfrm>
            <a:prstGeom prst="rect">
              <a:avLst/>
            </a:prstGeom>
            <a:solidFill>
              <a:srgbClr val="80BD41">
                <a:alpha val="100000"/>
              </a:srgbClr>
            </a:solidFill>
          </p:spPr>
          <p:txBody>
            <a:bodyPr/>
            <a:lstStyle/>
            <a:p/>
          </p:txBody>
        </p:sp>
        <p:sp>
          <p:nvSpPr>
            <p:cNvPr id="36" name="rc36"/>
            <p:cNvSpPr/>
            <p:nvPr/>
          </p:nvSpPr>
          <p:spPr>
            <a:xfrm>
              <a:off x="2959759" y="2374323"/>
              <a:ext cx="249522" cy="17281"/>
            </a:xfrm>
            <a:prstGeom prst="rect">
              <a:avLst/>
            </a:prstGeom>
            <a:solidFill>
              <a:srgbClr val="E2231A">
                <a:alpha val="100000"/>
              </a:srgbClr>
            </a:solidFill>
          </p:spPr>
          <p:txBody>
            <a:bodyPr/>
            <a:lstStyle/>
            <a:p/>
          </p:txBody>
        </p:sp>
        <p:sp>
          <p:nvSpPr>
            <p:cNvPr id="37" name="rc37"/>
            <p:cNvSpPr/>
            <p:nvPr/>
          </p:nvSpPr>
          <p:spPr>
            <a:xfrm>
              <a:off x="3237007" y="2400381"/>
              <a:ext cx="249522" cy="1702315"/>
            </a:xfrm>
            <a:prstGeom prst="rect">
              <a:avLst/>
            </a:prstGeom>
            <a:solidFill>
              <a:srgbClr val="80BD41">
                <a:alpha val="100000"/>
              </a:srgbClr>
            </a:solidFill>
          </p:spPr>
          <p:txBody>
            <a:bodyPr/>
            <a:lstStyle/>
            <a:p/>
          </p:txBody>
        </p:sp>
        <p:sp>
          <p:nvSpPr>
            <p:cNvPr id="38" name="rc38"/>
            <p:cNvSpPr/>
            <p:nvPr/>
          </p:nvSpPr>
          <p:spPr>
            <a:xfrm>
              <a:off x="3237007" y="2365637"/>
              <a:ext cx="249522" cy="34743"/>
            </a:xfrm>
            <a:prstGeom prst="rect">
              <a:avLst/>
            </a:prstGeom>
            <a:solidFill>
              <a:srgbClr val="E2231A">
                <a:alpha val="100000"/>
              </a:srgbClr>
            </a:solidFill>
          </p:spPr>
          <p:txBody>
            <a:bodyPr/>
            <a:lstStyle/>
            <a:p/>
          </p:txBody>
        </p:sp>
        <p:sp>
          <p:nvSpPr>
            <p:cNvPr id="39" name="rc39"/>
            <p:cNvSpPr/>
            <p:nvPr/>
          </p:nvSpPr>
          <p:spPr>
            <a:xfrm>
              <a:off x="3514255" y="2443492"/>
              <a:ext cx="249522" cy="1659204"/>
            </a:xfrm>
            <a:prstGeom prst="rect">
              <a:avLst/>
            </a:prstGeom>
            <a:solidFill>
              <a:srgbClr val="80BD41">
                <a:alpha val="100000"/>
              </a:srgbClr>
            </a:solidFill>
          </p:spPr>
          <p:txBody>
            <a:bodyPr/>
            <a:lstStyle/>
            <a:p/>
          </p:txBody>
        </p:sp>
        <p:sp>
          <p:nvSpPr>
            <p:cNvPr id="40" name="rc40"/>
            <p:cNvSpPr/>
            <p:nvPr/>
          </p:nvSpPr>
          <p:spPr>
            <a:xfrm>
              <a:off x="3514255" y="2409613"/>
              <a:ext cx="249522" cy="33879"/>
            </a:xfrm>
            <a:prstGeom prst="rect">
              <a:avLst/>
            </a:prstGeom>
            <a:solidFill>
              <a:srgbClr val="E2231A">
                <a:alpha val="100000"/>
              </a:srgbClr>
            </a:solidFill>
          </p:spPr>
          <p:txBody>
            <a:bodyPr/>
            <a:lstStyle/>
            <a:p/>
          </p:txBody>
        </p:sp>
        <p:sp>
          <p:nvSpPr>
            <p:cNvPr id="41" name="rc41"/>
            <p:cNvSpPr/>
            <p:nvPr/>
          </p:nvSpPr>
          <p:spPr>
            <a:xfrm>
              <a:off x="3791502" y="2507250"/>
              <a:ext cx="249522" cy="1595446"/>
            </a:xfrm>
            <a:prstGeom prst="rect">
              <a:avLst/>
            </a:prstGeom>
            <a:solidFill>
              <a:srgbClr val="80BD41">
                <a:alpha val="100000"/>
              </a:srgbClr>
            </a:solidFill>
          </p:spPr>
          <p:txBody>
            <a:bodyPr/>
            <a:lstStyle/>
            <a:p/>
          </p:txBody>
        </p:sp>
        <p:sp>
          <p:nvSpPr>
            <p:cNvPr id="42" name="rc42"/>
            <p:cNvSpPr/>
            <p:nvPr/>
          </p:nvSpPr>
          <p:spPr>
            <a:xfrm>
              <a:off x="3791502" y="2457908"/>
              <a:ext cx="249522" cy="49341"/>
            </a:xfrm>
            <a:prstGeom prst="rect">
              <a:avLst/>
            </a:prstGeom>
            <a:solidFill>
              <a:srgbClr val="E2231A">
                <a:alpha val="100000"/>
              </a:srgbClr>
            </a:solidFill>
          </p:spPr>
          <p:txBody>
            <a:bodyPr/>
            <a:lstStyle/>
            <a:p/>
          </p:txBody>
        </p:sp>
        <p:sp>
          <p:nvSpPr>
            <p:cNvPr id="43" name="rc43"/>
            <p:cNvSpPr/>
            <p:nvPr/>
          </p:nvSpPr>
          <p:spPr>
            <a:xfrm>
              <a:off x="4068750" y="2503658"/>
              <a:ext cx="249522" cy="1599039"/>
            </a:xfrm>
            <a:prstGeom prst="rect">
              <a:avLst/>
            </a:prstGeom>
            <a:solidFill>
              <a:srgbClr val="80BD41">
                <a:alpha val="100000"/>
              </a:srgbClr>
            </a:solidFill>
          </p:spPr>
          <p:txBody>
            <a:bodyPr/>
            <a:lstStyle/>
            <a:p/>
          </p:txBody>
        </p:sp>
        <p:sp>
          <p:nvSpPr>
            <p:cNvPr id="44" name="rc44"/>
            <p:cNvSpPr/>
            <p:nvPr/>
          </p:nvSpPr>
          <p:spPr>
            <a:xfrm>
              <a:off x="4068750" y="2487514"/>
              <a:ext cx="249522" cy="16144"/>
            </a:xfrm>
            <a:prstGeom prst="rect">
              <a:avLst/>
            </a:prstGeom>
            <a:solidFill>
              <a:srgbClr val="E2231A">
                <a:alpha val="100000"/>
              </a:srgbClr>
            </a:solidFill>
          </p:spPr>
          <p:txBody>
            <a:bodyPr/>
            <a:lstStyle/>
            <a:p/>
          </p:txBody>
        </p:sp>
        <p:sp>
          <p:nvSpPr>
            <p:cNvPr id="45" name="rc45"/>
            <p:cNvSpPr/>
            <p:nvPr/>
          </p:nvSpPr>
          <p:spPr>
            <a:xfrm>
              <a:off x="4345998" y="2498473"/>
              <a:ext cx="249522" cy="1604223"/>
            </a:xfrm>
            <a:prstGeom prst="rect">
              <a:avLst/>
            </a:prstGeom>
            <a:solidFill>
              <a:srgbClr val="80BD41">
                <a:alpha val="100000"/>
              </a:srgbClr>
            </a:solidFill>
          </p:spPr>
          <p:txBody>
            <a:bodyPr/>
            <a:lstStyle/>
            <a:p/>
          </p:txBody>
        </p:sp>
        <p:sp>
          <p:nvSpPr>
            <p:cNvPr id="46" name="rc46"/>
            <p:cNvSpPr/>
            <p:nvPr/>
          </p:nvSpPr>
          <p:spPr>
            <a:xfrm>
              <a:off x="4345998" y="2482284"/>
              <a:ext cx="249522" cy="16189"/>
            </a:xfrm>
            <a:prstGeom prst="rect">
              <a:avLst/>
            </a:prstGeom>
            <a:solidFill>
              <a:srgbClr val="E2231A">
                <a:alpha val="100000"/>
              </a:srgbClr>
            </a:solidFill>
          </p:spPr>
          <p:txBody>
            <a:bodyPr/>
            <a:lstStyle/>
            <a:p/>
          </p:txBody>
        </p:sp>
        <p:sp>
          <p:nvSpPr>
            <p:cNvPr id="47" name="rc47"/>
            <p:cNvSpPr/>
            <p:nvPr/>
          </p:nvSpPr>
          <p:spPr>
            <a:xfrm>
              <a:off x="4623245" y="2480237"/>
              <a:ext cx="249522" cy="1622459"/>
            </a:xfrm>
            <a:prstGeom prst="rect">
              <a:avLst/>
            </a:prstGeom>
            <a:solidFill>
              <a:srgbClr val="80BD41">
                <a:alpha val="100000"/>
              </a:srgbClr>
            </a:solidFill>
          </p:spPr>
          <p:txBody>
            <a:bodyPr/>
            <a:lstStyle/>
            <a:p/>
          </p:txBody>
        </p:sp>
        <p:sp>
          <p:nvSpPr>
            <p:cNvPr id="48" name="rc48"/>
            <p:cNvSpPr/>
            <p:nvPr/>
          </p:nvSpPr>
          <p:spPr>
            <a:xfrm>
              <a:off x="4623245" y="2463866"/>
              <a:ext cx="249522" cy="16371"/>
            </a:xfrm>
            <a:prstGeom prst="rect">
              <a:avLst/>
            </a:prstGeom>
            <a:solidFill>
              <a:srgbClr val="E2231A">
                <a:alpha val="100000"/>
              </a:srgbClr>
            </a:solidFill>
          </p:spPr>
          <p:txBody>
            <a:bodyPr/>
            <a:lstStyle/>
            <a:p/>
          </p:txBody>
        </p:sp>
        <p:sp>
          <p:nvSpPr>
            <p:cNvPr id="49" name="rc49"/>
            <p:cNvSpPr/>
            <p:nvPr/>
          </p:nvSpPr>
          <p:spPr>
            <a:xfrm>
              <a:off x="4900493" y="2476690"/>
              <a:ext cx="249522" cy="1626006"/>
            </a:xfrm>
            <a:prstGeom prst="rect">
              <a:avLst/>
            </a:prstGeom>
            <a:solidFill>
              <a:srgbClr val="80BD41">
                <a:alpha val="100000"/>
              </a:srgbClr>
            </a:solidFill>
          </p:spPr>
          <p:txBody>
            <a:bodyPr/>
            <a:lstStyle/>
            <a:p/>
          </p:txBody>
        </p:sp>
        <p:sp>
          <p:nvSpPr>
            <p:cNvPr id="50" name="rc50"/>
            <p:cNvSpPr/>
            <p:nvPr/>
          </p:nvSpPr>
          <p:spPr>
            <a:xfrm>
              <a:off x="4900493" y="2460273"/>
              <a:ext cx="249522" cy="16416"/>
            </a:xfrm>
            <a:prstGeom prst="rect">
              <a:avLst/>
            </a:prstGeom>
            <a:solidFill>
              <a:srgbClr val="E2231A">
                <a:alpha val="100000"/>
              </a:srgbClr>
            </a:solidFill>
          </p:spPr>
          <p:txBody>
            <a:bodyPr/>
            <a:lstStyle/>
            <a:p/>
          </p:txBody>
        </p:sp>
        <p:sp>
          <p:nvSpPr>
            <p:cNvPr id="51" name="rc51"/>
            <p:cNvSpPr/>
            <p:nvPr/>
          </p:nvSpPr>
          <p:spPr>
            <a:xfrm>
              <a:off x="5177741" y="2510525"/>
              <a:ext cx="249522" cy="1592172"/>
            </a:xfrm>
            <a:prstGeom prst="rect">
              <a:avLst/>
            </a:prstGeom>
            <a:solidFill>
              <a:srgbClr val="80BD41">
                <a:alpha val="100000"/>
              </a:srgbClr>
            </a:solidFill>
          </p:spPr>
          <p:txBody>
            <a:bodyPr/>
            <a:lstStyle/>
            <a:p/>
          </p:txBody>
        </p:sp>
        <p:sp>
          <p:nvSpPr>
            <p:cNvPr id="52" name="rc52"/>
            <p:cNvSpPr/>
            <p:nvPr/>
          </p:nvSpPr>
          <p:spPr>
            <a:xfrm>
              <a:off x="5177741" y="2494426"/>
              <a:ext cx="249522" cy="16098"/>
            </a:xfrm>
            <a:prstGeom prst="rect">
              <a:avLst/>
            </a:prstGeom>
            <a:solidFill>
              <a:srgbClr val="E2231A">
                <a:alpha val="100000"/>
              </a:srgbClr>
            </a:solidFill>
          </p:spPr>
          <p:txBody>
            <a:bodyPr/>
            <a:lstStyle/>
            <a:p/>
          </p:txBody>
        </p:sp>
        <p:sp>
          <p:nvSpPr>
            <p:cNvPr id="53" name="rc53"/>
            <p:cNvSpPr/>
            <p:nvPr/>
          </p:nvSpPr>
          <p:spPr>
            <a:xfrm>
              <a:off x="5454988" y="2544950"/>
              <a:ext cx="249522" cy="1557746"/>
            </a:xfrm>
            <a:prstGeom prst="rect">
              <a:avLst/>
            </a:prstGeom>
            <a:solidFill>
              <a:srgbClr val="80BD41">
                <a:alpha val="100000"/>
              </a:srgbClr>
            </a:solidFill>
          </p:spPr>
          <p:txBody>
            <a:bodyPr/>
            <a:lstStyle/>
            <a:p/>
          </p:txBody>
        </p:sp>
        <p:sp>
          <p:nvSpPr>
            <p:cNvPr id="54" name="rc54"/>
            <p:cNvSpPr/>
            <p:nvPr/>
          </p:nvSpPr>
          <p:spPr>
            <a:xfrm>
              <a:off x="5454988" y="2529215"/>
              <a:ext cx="249522" cy="15734"/>
            </a:xfrm>
            <a:prstGeom prst="rect">
              <a:avLst/>
            </a:prstGeom>
            <a:solidFill>
              <a:srgbClr val="E2231A">
                <a:alpha val="100000"/>
              </a:srgbClr>
            </a:solidFill>
          </p:spPr>
          <p:txBody>
            <a:bodyPr/>
            <a:lstStyle/>
            <a:p/>
          </p:txBody>
        </p:sp>
        <p:sp>
          <p:nvSpPr>
            <p:cNvPr id="55" name="rc55"/>
            <p:cNvSpPr/>
            <p:nvPr/>
          </p:nvSpPr>
          <p:spPr>
            <a:xfrm>
              <a:off x="5732236" y="2568098"/>
              <a:ext cx="249522" cy="1534599"/>
            </a:xfrm>
            <a:prstGeom prst="rect">
              <a:avLst/>
            </a:prstGeom>
            <a:solidFill>
              <a:srgbClr val="80BD41">
                <a:alpha val="100000"/>
              </a:srgbClr>
            </a:solidFill>
          </p:spPr>
          <p:txBody>
            <a:bodyPr/>
            <a:lstStyle/>
            <a:p/>
          </p:txBody>
        </p:sp>
        <p:sp>
          <p:nvSpPr>
            <p:cNvPr id="56" name="rc56"/>
            <p:cNvSpPr/>
            <p:nvPr/>
          </p:nvSpPr>
          <p:spPr>
            <a:xfrm>
              <a:off x="5732236" y="2552590"/>
              <a:ext cx="249522" cy="15507"/>
            </a:xfrm>
            <a:prstGeom prst="rect">
              <a:avLst/>
            </a:prstGeom>
            <a:solidFill>
              <a:srgbClr val="E2231A">
                <a:alpha val="100000"/>
              </a:srgbClr>
            </a:solidFill>
          </p:spPr>
          <p:txBody>
            <a:bodyPr/>
            <a:lstStyle/>
            <a:p/>
          </p:txBody>
        </p:sp>
        <p:sp>
          <p:nvSpPr>
            <p:cNvPr id="57" name="rc57"/>
            <p:cNvSpPr/>
            <p:nvPr/>
          </p:nvSpPr>
          <p:spPr>
            <a:xfrm>
              <a:off x="6009484" y="2582968"/>
              <a:ext cx="249522" cy="1519728"/>
            </a:xfrm>
            <a:prstGeom prst="rect">
              <a:avLst/>
            </a:prstGeom>
            <a:solidFill>
              <a:srgbClr val="80BD41">
                <a:alpha val="100000"/>
              </a:srgbClr>
            </a:solidFill>
          </p:spPr>
          <p:txBody>
            <a:bodyPr/>
            <a:lstStyle/>
            <a:p/>
          </p:txBody>
        </p:sp>
        <p:sp>
          <p:nvSpPr>
            <p:cNvPr id="58" name="rc58"/>
            <p:cNvSpPr/>
            <p:nvPr/>
          </p:nvSpPr>
          <p:spPr>
            <a:xfrm>
              <a:off x="6009484" y="2567597"/>
              <a:ext cx="249522" cy="15371"/>
            </a:xfrm>
            <a:prstGeom prst="rect">
              <a:avLst/>
            </a:prstGeom>
            <a:solidFill>
              <a:srgbClr val="E2231A">
                <a:alpha val="100000"/>
              </a:srgbClr>
            </a:solidFill>
          </p:spPr>
          <p:txBody>
            <a:bodyPr/>
            <a:lstStyle/>
            <a:p/>
          </p:txBody>
        </p:sp>
        <p:sp>
          <p:nvSpPr>
            <p:cNvPr id="59" name="rc59"/>
            <p:cNvSpPr/>
            <p:nvPr/>
          </p:nvSpPr>
          <p:spPr>
            <a:xfrm>
              <a:off x="6286731" y="2592973"/>
              <a:ext cx="249522" cy="1509723"/>
            </a:xfrm>
            <a:prstGeom prst="rect">
              <a:avLst/>
            </a:prstGeom>
            <a:solidFill>
              <a:srgbClr val="80BD41">
                <a:alpha val="100000"/>
              </a:srgbClr>
            </a:solidFill>
          </p:spPr>
          <p:txBody>
            <a:bodyPr/>
            <a:lstStyle/>
            <a:p/>
          </p:txBody>
        </p:sp>
        <p:sp>
          <p:nvSpPr>
            <p:cNvPr id="60" name="rc60"/>
            <p:cNvSpPr/>
            <p:nvPr/>
          </p:nvSpPr>
          <p:spPr>
            <a:xfrm>
              <a:off x="6286731" y="2577739"/>
              <a:ext cx="249522" cy="15234"/>
            </a:xfrm>
            <a:prstGeom prst="rect">
              <a:avLst/>
            </a:prstGeom>
            <a:solidFill>
              <a:srgbClr val="E2231A">
                <a:alpha val="100000"/>
              </a:srgbClr>
            </a:solidFill>
          </p:spPr>
          <p:txBody>
            <a:bodyPr/>
            <a:lstStyle/>
            <a:p/>
          </p:txBody>
        </p:sp>
        <p:sp>
          <p:nvSpPr>
            <p:cNvPr id="61" name="rc61"/>
            <p:cNvSpPr/>
            <p:nvPr/>
          </p:nvSpPr>
          <p:spPr>
            <a:xfrm>
              <a:off x="6563979" y="2605115"/>
              <a:ext cx="249522" cy="1497581"/>
            </a:xfrm>
            <a:prstGeom prst="rect">
              <a:avLst/>
            </a:prstGeom>
            <a:solidFill>
              <a:srgbClr val="80BD41">
                <a:alpha val="100000"/>
              </a:srgbClr>
            </a:solidFill>
          </p:spPr>
          <p:txBody>
            <a:bodyPr/>
            <a:lstStyle/>
            <a:p/>
          </p:txBody>
        </p:sp>
        <p:sp>
          <p:nvSpPr>
            <p:cNvPr id="62" name="rc62"/>
            <p:cNvSpPr/>
            <p:nvPr/>
          </p:nvSpPr>
          <p:spPr>
            <a:xfrm>
              <a:off x="6563979" y="2589972"/>
              <a:ext cx="249522" cy="15143"/>
            </a:xfrm>
            <a:prstGeom prst="rect">
              <a:avLst/>
            </a:prstGeom>
            <a:solidFill>
              <a:srgbClr val="E2231A">
                <a:alpha val="100000"/>
              </a:srgbClr>
            </a:solidFill>
          </p:spPr>
          <p:txBody>
            <a:bodyPr/>
            <a:lstStyle/>
            <a:p/>
          </p:txBody>
        </p:sp>
        <p:sp>
          <p:nvSpPr>
            <p:cNvPr id="63" name="rc63"/>
            <p:cNvSpPr/>
            <p:nvPr/>
          </p:nvSpPr>
          <p:spPr>
            <a:xfrm>
              <a:off x="6841227" y="2664007"/>
              <a:ext cx="249522" cy="1438689"/>
            </a:xfrm>
            <a:prstGeom prst="rect">
              <a:avLst/>
            </a:prstGeom>
            <a:solidFill>
              <a:srgbClr val="80BD41">
                <a:alpha val="100000"/>
              </a:srgbClr>
            </a:solidFill>
          </p:spPr>
          <p:txBody>
            <a:bodyPr/>
            <a:lstStyle/>
            <a:p/>
          </p:txBody>
        </p:sp>
        <p:sp>
          <p:nvSpPr>
            <p:cNvPr id="64" name="rc64"/>
            <p:cNvSpPr/>
            <p:nvPr/>
          </p:nvSpPr>
          <p:spPr>
            <a:xfrm>
              <a:off x="6841227" y="2604069"/>
              <a:ext cx="249522" cy="59937"/>
            </a:xfrm>
            <a:prstGeom prst="rect">
              <a:avLst/>
            </a:prstGeom>
            <a:solidFill>
              <a:srgbClr val="E2231A">
                <a:alpha val="100000"/>
              </a:srgbClr>
            </a:solidFill>
          </p:spPr>
          <p:txBody>
            <a:bodyPr/>
            <a:lstStyle/>
            <a:p/>
          </p:txBody>
        </p:sp>
        <p:sp>
          <p:nvSpPr>
            <p:cNvPr id="65" name="rc65"/>
            <p:cNvSpPr/>
            <p:nvPr/>
          </p:nvSpPr>
          <p:spPr>
            <a:xfrm>
              <a:off x="7118474" y="2660369"/>
              <a:ext cx="249522" cy="1442327"/>
            </a:xfrm>
            <a:prstGeom prst="rect">
              <a:avLst/>
            </a:prstGeom>
            <a:solidFill>
              <a:srgbClr val="80BD41">
                <a:alpha val="100000"/>
              </a:srgbClr>
            </a:solidFill>
          </p:spPr>
          <p:txBody>
            <a:bodyPr/>
            <a:lstStyle/>
            <a:p/>
          </p:txBody>
        </p:sp>
        <p:sp>
          <p:nvSpPr>
            <p:cNvPr id="66" name="rc66"/>
            <p:cNvSpPr/>
            <p:nvPr/>
          </p:nvSpPr>
          <p:spPr>
            <a:xfrm>
              <a:off x="7118474" y="2615757"/>
              <a:ext cx="249522" cy="44612"/>
            </a:xfrm>
            <a:prstGeom prst="rect">
              <a:avLst/>
            </a:prstGeom>
            <a:solidFill>
              <a:srgbClr val="E2231A">
                <a:alpha val="100000"/>
              </a:srgbClr>
            </a:solidFill>
          </p:spPr>
          <p:txBody>
            <a:bodyPr/>
            <a:lstStyle/>
            <a:p/>
          </p:txBody>
        </p:sp>
        <p:sp>
          <p:nvSpPr>
            <p:cNvPr id="67" name="rc67"/>
            <p:cNvSpPr/>
            <p:nvPr/>
          </p:nvSpPr>
          <p:spPr>
            <a:xfrm>
              <a:off x="7395722" y="2641178"/>
              <a:ext cx="249522" cy="1461518"/>
            </a:xfrm>
            <a:prstGeom prst="rect">
              <a:avLst/>
            </a:prstGeom>
            <a:solidFill>
              <a:srgbClr val="80BD41">
                <a:alpha val="100000"/>
              </a:srgbClr>
            </a:solidFill>
          </p:spPr>
          <p:txBody>
            <a:bodyPr/>
            <a:lstStyle/>
            <a:p/>
          </p:txBody>
        </p:sp>
        <p:sp>
          <p:nvSpPr>
            <p:cNvPr id="68" name="rc68"/>
            <p:cNvSpPr/>
            <p:nvPr/>
          </p:nvSpPr>
          <p:spPr>
            <a:xfrm>
              <a:off x="7395722" y="2626398"/>
              <a:ext cx="249522" cy="14779"/>
            </a:xfrm>
            <a:prstGeom prst="rect">
              <a:avLst/>
            </a:prstGeom>
            <a:solidFill>
              <a:srgbClr val="E2231A">
                <a:alpha val="100000"/>
              </a:srgbClr>
            </a:solidFill>
          </p:spPr>
          <p:txBody>
            <a:bodyPr/>
            <a:lstStyle/>
            <a:p/>
          </p:txBody>
        </p:sp>
        <p:sp>
          <p:nvSpPr>
            <p:cNvPr id="69" name="rc69"/>
            <p:cNvSpPr/>
            <p:nvPr/>
          </p:nvSpPr>
          <p:spPr>
            <a:xfrm>
              <a:off x="7672970" y="2649955"/>
              <a:ext cx="249522" cy="1452741"/>
            </a:xfrm>
            <a:prstGeom prst="rect">
              <a:avLst/>
            </a:prstGeom>
            <a:solidFill>
              <a:srgbClr val="80BD41">
                <a:alpha val="100000"/>
              </a:srgbClr>
            </a:solidFill>
          </p:spPr>
          <p:txBody>
            <a:bodyPr/>
            <a:lstStyle/>
            <a:p/>
          </p:txBody>
        </p:sp>
        <p:sp>
          <p:nvSpPr>
            <p:cNvPr id="70" name="rc70"/>
            <p:cNvSpPr/>
            <p:nvPr/>
          </p:nvSpPr>
          <p:spPr>
            <a:xfrm>
              <a:off x="7672970" y="2635266"/>
              <a:ext cx="249522" cy="14688"/>
            </a:xfrm>
            <a:prstGeom prst="rect">
              <a:avLst/>
            </a:prstGeom>
            <a:solidFill>
              <a:srgbClr val="E2231A">
                <a:alpha val="100000"/>
              </a:srgbClr>
            </a:solidFill>
          </p:spPr>
          <p:txBody>
            <a:bodyPr/>
            <a:lstStyle/>
            <a:p/>
          </p:txBody>
        </p:sp>
        <p:sp>
          <p:nvSpPr>
            <p:cNvPr id="71" name="rc71"/>
            <p:cNvSpPr/>
            <p:nvPr/>
          </p:nvSpPr>
          <p:spPr>
            <a:xfrm>
              <a:off x="7950217" y="2666281"/>
              <a:ext cx="249522" cy="1436415"/>
            </a:xfrm>
            <a:prstGeom prst="rect">
              <a:avLst/>
            </a:prstGeom>
            <a:solidFill>
              <a:srgbClr val="80BD41">
                <a:alpha val="100000"/>
              </a:srgbClr>
            </a:solidFill>
          </p:spPr>
          <p:txBody>
            <a:bodyPr/>
            <a:lstStyle/>
            <a:p/>
          </p:txBody>
        </p:sp>
        <p:sp>
          <p:nvSpPr>
            <p:cNvPr id="72" name="rc72"/>
            <p:cNvSpPr/>
            <p:nvPr/>
          </p:nvSpPr>
          <p:spPr>
            <a:xfrm>
              <a:off x="7950217" y="2651774"/>
              <a:ext cx="249522" cy="14506"/>
            </a:xfrm>
            <a:prstGeom prst="rect">
              <a:avLst/>
            </a:prstGeom>
            <a:solidFill>
              <a:srgbClr val="E2231A">
                <a:alpha val="100000"/>
              </a:srgbClr>
            </a:solidFill>
          </p:spPr>
          <p:txBody>
            <a:bodyPr/>
            <a:lstStyle/>
            <a:p/>
          </p:txBody>
        </p:sp>
        <p:sp>
          <p:nvSpPr>
            <p:cNvPr id="73" name="pl73"/>
            <p:cNvSpPr/>
            <p:nvPr/>
          </p:nvSpPr>
          <p:spPr>
            <a:xfrm>
              <a:off x="1421035" y="1236556"/>
              <a:ext cx="6653943" cy="86852"/>
            </a:xfrm>
            <a:custGeom>
              <a:avLst/>
              <a:pathLst>
                <a:path w="6653943" h="86852">
                  <a:moveTo>
                    <a:pt x="0" y="0"/>
                  </a:moveTo>
                  <a:lnTo>
                    <a:pt x="277247" y="0"/>
                  </a:lnTo>
                  <a:lnTo>
                    <a:pt x="554495" y="0"/>
                  </a:lnTo>
                  <a:lnTo>
                    <a:pt x="831742" y="0"/>
                  </a:lnTo>
                  <a:lnTo>
                    <a:pt x="1108990" y="86852"/>
                  </a:lnTo>
                  <a:lnTo>
                    <a:pt x="1386238" y="0"/>
                  </a:lnTo>
                  <a:lnTo>
                    <a:pt x="1663485" y="0"/>
                  </a:lnTo>
                  <a:lnTo>
                    <a:pt x="1940733" y="28950"/>
                  </a:lnTo>
                  <a:lnTo>
                    <a:pt x="2217981" y="28950"/>
                  </a:lnTo>
                  <a:lnTo>
                    <a:pt x="2495228" y="57901"/>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86852"/>
                  </a:lnTo>
                  <a:lnTo>
                    <a:pt x="5822200" y="57901"/>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03481" y="2371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350.8</a:t>
              </a:r>
            </a:p>
          </p:txBody>
        </p:sp>
        <p:sp>
          <p:nvSpPr>
            <p:cNvPr id="85" name="tx85"/>
            <p:cNvSpPr/>
            <p:nvPr/>
          </p:nvSpPr>
          <p:spPr>
            <a:xfrm>
              <a:off x="2689720" y="2263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374.6</a:t>
              </a:r>
            </a:p>
          </p:txBody>
        </p:sp>
        <p:sp>
          <p:nvSpPr>
            <p:cNvPr id="86" name="tx86"/>
            <p:cNvSpPr/>
            <p:nvPr/>
          </p:nvSpPr>
          <p:spPr>
            <a:xfrm>
              <a:off x="4075958" y="23515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355.2</a:t>
              </a:r>
            </a:p>
          </p:txBody>
        </p:sp>
        <p:sp>
          <p:nvSpPr>
            <p:cNvPr id="87" name="tx87"/>
            <p:cNvSpPr/>
            <p:nvPr/>
          </p:nvSpPr>
          <p:spPr>
            <a:xfrm>
              <a:off x="5501373" y="23932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88" name="tx88"/>
            <p:cNvSpPr/>
            <p:nvPr/>
          </p:nvSpPr>
          <p:spPr>
            <a:xfrm>
              <a:off x="6571187" y="2454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332.6</a:t>
              </a:r>
            </a:p>
          </p:txBody>
        </p:sp>
        <p:sp>
          <p:nvSpPr>
            <p:cNvPr id="89" name="tx89"/>
            <p:cNvSpPr/>
            <p:nvPr/>
          </p:nvSpPr>
          <p:spPr>
            <a:xfrm>
              <a:off x="6848435" y="2468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329.5</a:t>
              </a:r>
            </a:p>
          </p:txBody>
        </p:sp>
        <p:sp>
          <p:nvSpPr>
            <p:cNvPr id="90" name="tx90"/>
            <p:cNvSpPr/>
            <p:nvPr/>
          </p:nvSpPr>
          <p:spPr>
            <a:xfrm>
              <a:off x="7164859" y="24798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1" name="tx91"/>
            <p:cNvSpPr/>
            <p:nvPr/>
          </p:nvSpPr>
          <p:spPr>
            <a:xfrm>
              <a:off x="7402930" y="24904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324.6</a:t>
              </a:r>
            </a:p>
          </p:txBody>
        </p:sp>
        <p:sp>
          <p:nvSpPr>
            <p:cNvPr id="92" name="tx92"/>
            <p:cNvSpPr/>
            <p:nvPr/>
          </p:nvSpPr>
          <p:spPr>
            <a:xfrm>
              <a:off x="7680178" y="24992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322.7</a:t>
              </a:r>
            </a:p>
          </p:txBody>
        </p:sp>
        <p:sp>
          <p:nvSpPr>
            <p:cNvPr id="93" name="tx93"/>
            <p:cNvSpPr/>
            <p:nvPr/>
          </p:nvSpPr>
          <p:spPr>
            <a:xfrm>
              <a:off x="7957425" y="25157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319.1</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78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347.2</a:t>
              </a:r>
            </a:p>
          </p:txBody>
        </p:sp>
        <p:sp>
          <p:nvSpPr>
            <p:cNvPr id="105" name="tx105"/>
            <p:cNvSpPr/>
            <p:nvPr/>
          </p:nvSpPr>
          <p:spPr>
            <a:xfrm>
              <a:off x="1355732" y="24804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06" name="tx106"/>
            <p:cNvSpPr/>
            <p:nvPr/>
          </p:nvSpPr>
          <p:spPr>
            <a:xfrm>
              <a:off x="2689720" y="3224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370.9</a:t>
              </a:r>
            </a:p>
          </p:txBody>
        </p:sp>
        <p:sp>
          <p:nvSpPr>
            <p:cNvPr id="107" name="tx107"/>
            <p:cNvSpPr/>
            <p:nvPr/>
          </p:nvSpPr>
          <p:spPr>
            <a:xfrm>
              <a:off x="2741971" y="23724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8" name="tx108"/>
            <p:cNvSpPr/>
            <p:nvPr/>
          </p:nvSpPr>
          <p:spPr>
            <a:xfrm>
              <a:off x="4075958" y="3268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351.6</a:t>
              </a:r>
            </a:p>
          </p:txBody>
        </p:sp>
        <p:sp>
          <p:nvSpPr>
            <p:cNvPr id="109" name="tx109"/>
            <p:cNvSpPr/>
            <p:nvPr/>
          </p:nvSpPr>
          <p:spPr>
            <a:xfrm>
              <a:off x="4128209" y="24604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0" name="tx110"/>
            <p:cNvSpPr/>
            <p:nvPr/>
          </p:nvSpPr>
          <p:spPr>
            <a:xfrm>
              <a:off x="5462196" y="32887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342.5</a:t>
              </a:r>
            </a:p>
          </p:txBody>
        </p:sp>
        <p:sp>
          <p:nvSpPr>
            <p:cNvPr id="111" name="tx111"/>
            <p:cNvSpPr/>
            <p:nvPr/>
          </p:nvSpPr>
          <p:spPr>
            <a:xfrm>
              <a:off x="5514447" y="25019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2" name="tx112"/>
            <p:cNvSpPr/>
            <p:nvPr/>
          </p:nvSpPr>
          <p:spPr>
            <a:xfrm>
              <a:off x="6571187" y="3318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329.3</a:t>
              </a:r>
            </a:p>
          </p:txBody>
        </p:sp>
        <p:sp>
          <p:nvSpPr>
            <p:cNvPr id="113" name="tx113"/>
            <p:cNvSpPr/>
            <p:nvPr/>
          </p:nvSpPr>
          <p:spPr>
            <a:xfrm>
              <a:off x="6623438" y="25624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4" name="tx114"/>
            <p:cNvSpPr/>
            <p:nvPr/>
          </p:nvSpPr>
          <p:spPr>
            <a:xfrm>
              <a:off x="6848435" y="3348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316.4</a:t>
              </a:r>
            </a:p>
          </p:txBody>
        </p:sp>
        <p:sp>
          <p:nvSpPr>
            <p:cNvPr id="115" name="tx115"/>
            <p:cNvSpPr/>
            <p:nvPr/>
          </p:nvSpPr>
          <p:spPr>
            <a:xfrm>
              <a:off x="6874560" y="25989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6" name="tx116"/>
            <p:cNvSpPr/>
            <p:nvPr/>
          </p:nvSpPr>
          <p:spPr>
            <a:xfrm>
              <a:off x="7125682" y="33464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317.2</a:t>
              </a:r>
            </a:p>
          </p:txBody>
        </p:sp>
        <p:sp>
          <p:nvSpPr>
            <p:cNvPr id="117" name="tx117"/>
            <p:cNvSpPr/>
            <p:nvPr/>
          </p:nvSpPr>
          <p:spPr>
            <a:xfrm>
              <a:off x="7177933" y="26030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8" name="tx118"/>
            <p:cNvSpPr/>
            <p:nvPr/>
          </p:nvSpPr>
          <p:spPr>
            <a:xfrm>
              <a:off x="7402930" y="3336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321.4</a:t>
              </a:r>
            </a:p>
          </p:txBody>
        </p:sp>
        <p:sp>
          <p:nvSpPr>
            <p:cNvPr id="119" name="tx119"/>
            <p:cNvSpPr/>
            <p:nvPr/>
          </p:nvSpPr>
          <p:spPr>
            <a:xfrm>
              <a:off x="7455181" y="25986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0" name="tx120"/>
            <p:cNvSpPr/>
            <p:nvPr/>
          </p:nvSpPr>
          <p:spPr>
            <a:xfrm>
              <a:off x="7680178" y="3341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21" name="tx121"/>
            <p:cNvSpPr/>
            <p:nvPr/>
          </p:nvSpPr>
          <p:spPr>
            <a:xfrm>
              <a:off x="7732429" y="26075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7957425" y="3349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315.9</a:t>
              </a:r>
            </a:p>
          </p:txBody>
        </p:sp>
        <p:sp>
          <p:nvSpPr>
            <p:cNvPr id="123" name="tx123"/>
            <p:cNvSpPr/>
            <p:nvPr/>
          </p:nvSpPr>
          <p:spPr>
            <a:xfrm>
              <a:off x="8009676" y="26239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410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315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220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60305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Sri Lanka, 2000-2024</a:t>
              </a:r>
            </a:p>
          </p:txBody>
        </p:sp>
        <p:sp>
          <p:nvSpPr>
            <p:cNvPr id="153" name="pl153"/>
            <p:cNvSpPr/>
            <p:nvPr/>
          </p:nvSpPr>
          <p:spPr>
            <a:xfrm>
              <a:off x="22845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611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37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1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728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9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260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509107" cy="167191"/>
            </a:xfrm>
            <a:prstGeom prst="rect">
              <a:avLst/>
            </a:prstGeom>
            <a:solidFill>
              <a:srgbClr val="80BD41">
                <a:alpha val="100000"/>
              </a:srgbClr>
            </a:solidFill>
          </p:spPr>
          <p:txBody>
            <a:bodyPr/>
            <a:lstStyle/>
            <a:p/>
          </p:txBody>
        </p:sp>
        <p:sp>
          <p:nvSpPr>
            <p:cNvPr id="165" name="rc165"/>
            <p:cNvSpPr/>
            <p:nvPr/>
          </p:nvSpPr>
          <p:spPr>
            <a:xfrm>
              <a:off x="7805381" y="5889059"/>
              <a:ext cx="65820" cy="167191"/>
            </a:xfrm>
            <a:prstGeom prst="rect">
              <a:avLst/>
            </a:prstGeom>
            <a:solidFill>
              <a:srgbClr val="E2231A">
                <a:alpha val="100000"/>
              </a:srgbClr>
            </a:solidFill>
          </p:spPr>
          <p:txBody>
            <a:bodyPr/>
            <a:lstStyle/>
            <a:p/>
          </p:txBody>
        </p:sp>
        <p:sp>
          <p:nvSpPr>
            <p:cNvPr id="166" name="rc166"/>
            <p:cNvSpPr/>
            <p:nvPr/>
          </p:nvSpPr>
          <p:spPr>
            <a:xfrm>
              <a:off x="1296273" y="5680069"/>
              <a:ext cx="6314215" cy="167191"/>
            </a:xfrm>
            <a:prstGeom prst="rect">
              <a:avLst/>
            </a:prstGeom>
            <a:solidFill>
              <a:srgbClr val="80BD41">
                <a:alpha val="100000"/>
              </a:srgbClr>
            </a:solidFill>
          </p:spPr>
          <p:txBody>
            <a:bodyPr/>
            <a:lstStyle/>
            <a:p/>
          </p:txBody>
        </p:sp>
        <p:sp>
          <p:nvSpPr>
            <p:cNvPr id="167" name="rc167"/>
            <p:cNvSpPr/>
            <p:nvPr/>
          </p:nvSpPr>
          <p:spPr>
            <a:xfrm>
              <a:off x="7610489" y="5680069"/>
              <a:ext cx="63843" cy="167191"/>
            </a:xfrm>
            <a:prstGeom prst="rect">
              <a:avLst/>
            </a:prstGeom>
            <a:solidFill>
              <a:srgbClr val="E2231A">
                <a:alpha val="100000"/>
              </a:srgbClr>
            </a:solidFill>
          </p:spPr>
          <p:txBody>
            <a:bodyPr/>
            <a:lstStyle/>
            <a:p/>
          </p:txBody>
        </p:sp>
        <p:sp>
          <p:nvSpPr>
            <p:cNvPr id="168" name="rc168"/>
            <p:cNvSpPr/>
            <p:nvPr/>
          </p:nvSpPr>
          <p:spPr>
            <a:xfrm>
              <a:off x="1296273" y="5471080"/>
              <a:ext cx="6243256" cy="167191"/>
            </a:xfrm>
            <a:prstGeom prst="rect">
              <a:avLst/>
            </a:prstGeom>
            <a:solidFill>
              <a:srgbClr val="80BD41">
                <a:alpha val="100000"/>
              </a:srgbClr>
            </a:solidFill>
          </p:spPr>
          <p:txBody>
            <a:bodyPr/>
            <a:lstStyle/>
            <a:p/>
          </p:txBody>
        </p:sp>
        <p:sp>
          <p:nvSpPr>
            <p:cNvPr id="169" name="rc169"/>
            <p:cNvSpPr/>
            <p:nvPr/>
          </p:nvSpPr>
          <p:spPr>
            <a:xfrm>
              <a:off x="7539530" y="5471080"/>
              <a:ext cx="63053" cy="167191"/>
            </a:xfrm>
            <a:prstGeom prst="rect">
              <a:avLst/>
            </a:prstGeom>
            <a:solidFill>
              <a:srgbClr val="E2231A">
                <a:alpha val="100000"/>
              </a:srgbClr>
            </a:solidFill>
          </p:spPr>
          <p:txBody>
            <a:bodyPr/>
            <a:lstStyle/>
            <a:p/>
          </p:txBody>
        </p:sp>
        <p:sp>
          <p:nvSpPr>
            <p:cNvPr id="170" name="tx170"/>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332.6</a:t>
              </a:r>
            </a:p>
          </p:txBody>
        </p:sp>
        <p:sp>
          <p:nvSpPr>
            <p:cNvPr id="171" name="tx171"/>
            <p:cNvSpPr/>
            <p:nvPr/>
          </p:nvSpPr>
          <p:spPr>
            <a:xfrm>
              <a:off x="7848555"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322.7</a:t>
              </a:r>
            </a:p>
          </p:txBody>
        </p:sp>
        <p:sp>
          <p:nvSpPr>
            <p:cNvPr id="172" name="tx172"/>
            <p:cNvSpPr/>
            <p:nvPr/>
          </p:nvSpPr>
          <p:spPr>
            <a:xfrm>
              <a:off x="7773425"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319.1</a:t>
              </a:r>
            </a:p>
          </p:txBody>
        </p:sp>
        <p:sp>
          <p:nvSpPr>
            <p:cNvPr id="173" name="tx173"/>
            <p:cNvSpPr/>
            <p:nvPr/>
          </p:nvSpPr>
          <p:spPr>
            <a:xfrm>
              <a:off x="441518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329.3</a:t>
              </a:r>
            </a:p>
          </p:txBody>
        </p:sp>
        <p:sp>
          <p:nvSpPr>
            <p:cNvPr id="174" name="tx174"/>
            <p:cNvSpPr/>
            <p:nvPr/>
          </p:nvSpPr>
          <p:spPr>
            <a:xfrm>
              <a:off x="776294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5" name="tx175"/>
            <p:cNvSpPr/>
            <p:nvPr/>
          </p:nvSpPr>
          <p:spPr>
            <a:xfrm>
              <a:off x="431774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319.4</a:t>
              </a:r>
            </a:p>
          </p:txBody>
        </p:sp>
        <p:sp>
          <p:nvSpPr>
            <p:cNvPr id="176" name="tx176"/>
            <p:cNvSpPr/>
            <p:nvPr/>
          </p:nvSpPr>
          <p:spPr>
            <a:xfrm>
              <a:off x="7567062"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7" name="tx177"/>
            <p:cNvSpPr/>
            <p:nvPr/>
          </p:nvSpPr>
          <p:spPr>
            <a:xfrm>
              <a:off x="428226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315.9</a:t>
              </a:r>
            </a:p>
          </p:txBody>
        </p:sp>
        <p:sp>
          <p:nvSpPr>
            <p:cNvPr id="178" name="tx178"/>
            <p:cNvSpPr/>
            <p:nvPr/>
          </p:nvSpPr>
          <p:spPr>
            <a:xfrm>
              <a:off x="749570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15632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5132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7109501"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9682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455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1227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3699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256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8341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4113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7988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344739"/>
              <a:ext cx="483137" cy="23226"/>
            </a:xfrm>
            <a:prstGeom prst="rect">
              <a:avLst/>
            </a:prstGeom>
            <a:solidFill>
              <a:srgbClr val="1CABE2">
                <a:alpha val="100000"/>
              </a:srgbClr>
            </a:solidFill>
          </p:spPr>
          <p:txBody>
            <a:bodyPr/>
            <a:lstStyle/>
            <a:p/>
          </p:txBody>
        </p:sp>
        <p:sp>
          <p:nvSpPr>
            <p:cNvPr id="27" name="rc27"/>
            <p:cNvSpPr/>
            <p:nvPr/>
          </p:nvSpPr>
          <p:spPr>
            <a:xfrm>
              <a:off x="1576517" y="4058156"/>
              <a:ext cx="483137" cy="1309809"/>
            </a:xfrm>
            <a:prstGeom prst="rect">
              <a:avLst/>
            </a:prstGeom>
            <a:solidFill>
              <a:srgbClr val="1CABE2">
                <a:alpha val="100000"/>
              </a:srgbClr>
            </a:solidFill>
          </p:spPr>
          <p:txBody>
            <a:bodyPr/>
            <a:lstStyle/>
            <a:p/>
          </p:txBody>
        </p:sp>
        <p:sp>
          <p:nvSpPr>
            <p:cNvPr id="28" name="rc28"/>
            <p:cNvSpPr/>
            <p:nvPr/>
          </p:nvSpPr>
          <p:spPr>
            <a:xfrm>
              <a:off x="2113336" y="4397031"/>
              <a:ext cx="483137" cy="970934"/>
            </a:xfrm>
            <a:prstGeom prst="rect">
              <a:avLst/>
            </a:prstGeom>
            <a:solidFill>
              <a:srgbClr val="1CABE2">
                <a:alpha val="100000"/>
              </a:srgbClr>
            </a:solidFill>
          </p:spPr>
          <p:txBody>
            <a:bodyPr/>
            <a:lstStyle/>
            <a:p/>
          </p:txBody>
        </p:sp>
        <p:sp>
          <p:nvSpPr>
            <p:cNvPr id="29" name="rc29"/>
            <p:cNvSpPr/>
            <p:nvPr/>
          </p:nvSpPr>
          <p:spPr>
            <a:xfrm>
              <a:off x="2650156" y="4652520"/>
              <a:ext cx="483137" cy="715445"/>
            </a:xfrm>
            <a:prstGeom prst="rect">
              <a:avLst/>
            </a:prstGeom>
            <a:solidFill>
              <a:srgbClr val="1CABE2">
                <a:alpha val="100000"/>
              </a:srgbClr>
            </a:solidFill>
          </p:spPr>
          <p:txBody>
            <a:bodyPr/>
            <a:lstStyle/>
            <a:p/>
          </p:txBody>
        </p:sp>
        <p:sp>
          <p:nvSpPr>
            <p:cNvPr id="30" name="rc30"/>
            <p:cNvSpPr/>
            <p:nvPr/>
          </p:nvSpPr>
          <p:spPr>
            <a:xfrm>
              <a:off x="3186975" y="5343977"/>
              <a:ext cx="483137" cy="23987"/>
            </a:xfrm>
            <a:prstGeom prst="rect">
              <a:avLst/>
            </a:prstGeom>
            <a:solidFill>
              <a:srgbClr val="1CABE2">
                <a:alpha val="100000"/>
              </a:srgbClr>
            </a:solidFill>
          </p:spPr>
          <p:txBody>
            <a:bodyPr/>
            <a:lstStyle/>
            <a:p/>
          </p:txBody>
        </p:sp>
        <p:sp>
          <p:nvSpPr>
            <p:cNvPr id="31" name="rc31"/>
            <p:cNvSpPr/>
            <p:nvPr/>
          </p:nvSpPr>
          <p:spPr>
            <a:xfrm>
              <a:off x="3723794" y="5367585"/>
              <a:ext cx="483137" cy="380"/>
            </a:xfrm>
            <a:prstGeom prst="rect">
              <a:avLst/>
            </a:prstGeom>
            <a:solidFill>
              <a:srgbClr val="1CABE2">
                <a:alpha val="100000"/>
              </a:srgbClr>
            </a:solidFill>
          </p:spPr>
          <p:txBody>
            <a:bodyPr/>
            <a:lstStyle/>
            <a:p/>
          </p:txBody>
        </p:sp>
        <p:sp>
          <p:nvSpPr>
            <p:cNvPr id="32" name="rc32"/>
            <p:cNvSpPr/>
            <p:nvPr/>
          </p:nvSpPr>
          <p:spPr>
            <a:xfrm>
              <a:off x="4260614" y="5367585"/>
              <a:ext cx="483137" cy="380"/>
            </a:xfrm>
            <a:prstGeom prst="rect">
              <a:avLst/>
            </a:prstGeom>
            <a:solidFill>
              <a:srgbClr val="1CABE2">
                <a:alpha val="100000"/>
              </a:srgbClr>
            </a:solidFill>
          </p:spPr>
          <p:txBody>
            <a:bodyPr/>
            <a:lstStyle/>
            <a:p/>
          </p:txBody>
        </p:sp>
        <p:sp>
          <p:nvSpPr>
            <p:cNvPr id="33" name="rc33"/>
            <p:cNvSpPr/>
            <p:nvPr/>
          </p:nvSpPr>
          <p:spPr>
            <a:xfrm>
              <a:off x="4797433" y="5349308"/>
              <a:ext cx="483137" cy="18657"/>
            </a:xfrm>
            <a:prstGeom prst="rect">
              <a:avLst/>
            </a:prstGeom>
            <a:solidFill>
              <a:srgbClr val="1CABE2">
                <a:alpha val="100000"/>
              </a:srgbClr>
            </a:solidFill>
          </p:spPr>
          <p:txBody>
            <a:bodyPr/>
            <a:lstStyle/>
            <a:p/>
          </p:txBody>
        </p:sp>
        <p:sp>
          <p:nvSpPr>
            <p:cNvPr id="34" name="rc34"/>
            <p:cNvSpPr/>
            <p:nvPr/>
          </p:nvSpPr>
          <p:spPr>
            <a:xfrm>
              <a:off x="5334253" y="5367204"/>
              <a:ext cx="483137" cy="761"/>
            </a:xfrm>
            <a:prstGeom prst="rect">
              <a:avLst/>
            </a:prstGeom>
            <a:solidFill>
              <a:srgbClr val="1CABE2">
                <a:alpha val="100000"/>
              </a:srgbClr>
            </a:solidFill>
          </p:spPr>
          <p:txBody>
            <a:bodyPr/>
            <a:lstStyle/>
            <a:p/>
          </p:txBody>
        </p:sp>
        <p:sp>
          <p:nvSpPr>
            <p:cNvPr id="35" name="rc35"/>
            <p:cNvSpPr/>
            <p:nvPr/>
          </p:nvSpPr>
          <p:spPr>
            <a:xfrm>
              <a:off x="5871072" y="5367965"/>
              <a:ext cx="483137" cy="0"/>
            </a:xfrm>
            <a:prstGeom prst="rect">
              <a:avLst/>
            </a:prstGeom>
            <a:solidFill>
              <a:srgbClr val="1CABE2">
                <a:alpha val="100000"/>
              </a:srgbClr>
            </a:solidFill>
          </p:spPr>
          <p:txBody>
            <a:bodyPr/>
            <a:lstStyle/>
            <a:p/>
          </p:txBody>
        </p:sp>
        <p:sp>
          <p:nvSpPr>
            <p:cNvPr id="36" name="rc36"/>
            <p:cNvSpPr/>
            <p:nvPr/>
          </p:nvSpPr>
          <p:spPr>
            <a:xfrm>
              <a:off x="6407891" y="5359969"/>
              <a:ext cx="483137" cy="7995"/>
            </a:xfrm>
            <a:prstGeom prst="rect">
              <a:avLst/>
            </a:prstGeom>
            <a:solidFill>
              <a:srgbClr val="1CABE2">
                <a:alpha val="100000"/>
              </a:srgbClr>
            </a:solidFill>
          </p:spPr>
          <p:txBody>
            <a:bodyPr/>
            <a:lstStyle/>
            <a:p/>
          </p:txBody>
        </p:sp>
        <p:sp>
          <p:nvSpPr>
            <p:cNvPr id="37" name="rc37"/>
            <p:cNvSpPr/>
            <p:nvPr/>
          </p:nvSpPr>
          <p:spPr>
            <a:xfrm>
              <a:off x="6944711" y="5048128"/>
              <a:ext cx="483137" cy="319837"/>
            </a:xfrm>
            <a:prstGeom prst="rect">
              <a:avLst/>
            </a:prstGeom>
            <a:solidFill>
              <a:srgbClr val="1CABE2">
                <a:alpha val="100000"/>
              </a:srgbClr>
            </a:solidFill>
          </p:spPr>
          <p:txBody>
            <a:bodyPr/>
            <a:lstStyle/>
            <a:p/>
          </p:txBody>
        </p:sp>
        <p:sp>
          <p:nvSpPr>
            <p:cNvPr id="38" name="rc38"/>
            <p:cNvSpPr/>
            <p:nvPr/>
          </p:nvSpPr>
          <p:spPr>
            <a:xfrm>
              <a:off x="7481530" y="5250692"/>
              <a:ext cx="483137" cy="117273"/>
            </a:xfrm>
            <a:prstGeom prst="rect">
              <a:avLst/>
            </a:prstGeom>
            <a:solidFill>
              <a:srgbClr val="1CABE2">
                <a:alpha val="100000"/>
              </a:srgbClr>
            </a:solidFill>
          </p:spPr>
          <p:txBody>
            <a:bodyPr/>
            <a:lstStyle/>
            <a:p/>
          </p:txBody>
        </p:sp>
        <p:sp>
          <p:nvSpPr>
            <p:cNvPr id="39" name="pl39"/>
            <p:cNvSpPr/>
            <p:nvPr/>
          </p:nvSpPr>
          <p:spPr>
            <a:xfrm>
              <a:off x="1281266" y="1045593"/>
              <a:ext cx="6441832" cy="130980"/>
            </a:xfrm>
            <a:custGeom>
              <a:avLst/>
              <a:pathLst>
                <a:path w="6441832" h="130980">
                  <a:moveTo>
                    <a:pt x="0" y="0"/>
                  </a:moveTo>
                  <a:lnTo>
                    <a:pt x="536819" y="0"/>
                  </a:lnTo>
                  <a:lnTo>
                    <a:pt x="1073638" y="0"/>
                  </a:lnTo>
                  <a:lnTo>
                    <a:pt x="1610458" y="0"/>
                  </a:lnTo>
                  <a:lnTo>
                    <a:pt x="2147277" y="0"/>
                  </a:lnTo>
                  <a:lnTo>
                    <a:pt x="2684097" y="0"/>
                  </a:lnTo>
                  <a:lnTo>
                    <a:pt x="3220916" y="0"/>
                  </a:lnTo>
                  <a:lnTo>
                    <a:pt x="3757735" y="0"/>
                  </a:lnTo>
                  <a:lnTo>
                    <a:pt x="4294555" y="130980"/>
                  </a:lnTo>
                  <a:lnTo>
                    <a:pt x="4831374" y="87320"/>
                  </a:lnTo>
                  <a:lnTo>
                    <a:pt x="5368194" y="0"/>
                  </a:lnTo>
                  <a:lnTo>
                    <a:pt x="5905013" y="0"/>
                  </a:lnTo>
                  <a:lnTo>
                    <a:pt x="6441832" y="0"/>
                  </a:lnTo>
                </a:path>
              </a:pathLst>
            </a:custGeom>
            <a:ln w="27101" cap="flat">
              <a:solidFill>
                <a:srgbClr val="00833D">
                  <a:alpha val="100000"/>
                </a:srgbClr>
              </a:solidFill>
              <a:prstDash val="solid"/>
              <a:round/>
            </a:ln>
          </p:spPr>
          <p:txBody>
            <a:bodyPr/>
            <a:lstStyle/>
            <a:p/>
          </p:txBody>
        </p:sp>
        <p:sp>
          <p:nvSpPr>
            <p:cNvPr id="40" name="pl40"/>
            <p:cNvSpPr/>
            <p:nvPr/>
          </p:nvSpPr>
          <p:spPr>
            <a:xfrm>
              <a:off x="1281266" y="1045593"/>
              <a:ext cx="6441832" cy="130980"/>
            </a:xfrm>
            <a:custGeom>
              <a:avLst/>
              <a:pathLst>
                <a:path w="6441832" h="130980">
                  <a:moveTo>
                    <a:pt x="0" y="0"/>
                  </a:moveTo>
                  <a:lnTo>
                    <a:pt x="536819" y="0"/>
                  </a:lnTo>
                  <a:lnTo>
                    <a:pt x="1073638" y="0"/>
                  </a:lnTo>
                  <a:lnTo>
                    <a:pt x="1610458" y="0"/>
                  </a:lnTo>
                  <a:lnTo>
                    <a:pt x="2147277" y="0"/>
                  </a:lnTo>
                  <a:lnTo>
                    <a:pt x="2684097" y="0"/>
                  </a:lnTo>
                  <a:lnTo>
                    <a:pt x="3220916" y="0"/>
                  </a:lnTo>
                  <a:lnTo>
                    <a:pt x="3757735" y="0"/>
                  </a:lnTo>
                  <a:lnTo>
                    <a:pt x="4294555" y="130980"/>
                  </a:lnTo>
                  <a:lnTo>
                    <a:pt x="4831374" y="87320"/>
                  </a:lnTo>
                  <a:lnTo>
                    <a:pt x="5368194" y="43660"/>
                  </a:lnTo>
                  <a:lnTo>
                    <a:pt x="5905013" y="0"/>
                  </a:lnTo>
                  <a:lnTo>
                    <a:pt x="6441832" y="43660"/>
                  </a:lnTo>
                </a:path>
              </a:pathLst>
            </a:custGeom>
            <a:ln w="27101" cap="flat">
              <a:solidFill>
                <a:srgbClr val="002759">
                  <a:alpha val="100000"/>
                </a:srgbClr>
              </a:solidFill>
              <a:prstDash val="solid"/>
              <a:round/>
            </a:ln>
          </p:spPr>
          <p:txBody>
            <a:bodyPr/>
            <a:lstStyle/>
            <a:p/>
          </p:txBody>
        </p:sp>
        <p:sp>
          <p:nvSpPr>
            <p:cNvPr id="41" name="pt41"/>
            <p:cNvSpPr/>
            <p:nvPr/>
          </p:nvSpPr>
          <p:spPr>
            <a:xfrm>
              <a:off x="1249665"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49665"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8648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2330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6012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9694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376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7058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0740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44220"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103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17859"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54678"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1498"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214947" y="52148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68" name="tx68"/>
            <p:cNvSpPr/>
            <p:nvPr/>
          </p:nvSpPr>
          <p:spPr>
            <a:xfrm>
              <a:off x="1668883"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3,440</a:t>
              </a:r>
            </a:p>
          </p:txBody>
        </p:sp>
        <p:sp>
          <p:nvSpPr>
            <p:cNvPr id="69" name="tx69"/>
            <p:cNvSpPr/>
            <p:nvPr/>
          </p:nvSpPr>
          <p:spPr>
            <a:xfrm>
              <a:off x="2205702" y="425175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2,550</a:t>
              </a:r>
            </a:p>
          </p:txBody>
        </p:sp>
        <p:sp>
          <p:nvSpPr>
            <p:cNvPr id="70" name="tx70"/>
            <p:cNvSpPr/>
            <p:nvPr/>
          </p:nvSpPr>
          <p:spPr>
            <a:xfrm>
              <a:off x="2742522" y="45072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1,879</a:t>
              </a:r>
            </a:p>
          </p:txBody>
        </p:sp>
        <p:sp>
          <p:nvSpPr>
            <p:cNvPr id="71" name="tx71"/>
            <p:cNvSpPr/>
            <p:nvPr/>
          </p:nvSpPr>
          <p:spPr>
            <a:xfrm>
              <a:off x="3362225" y="521407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72" name="tx72"/>
            <p:cNvSpPr/>
            <p:nvPr/>
          </p:nvSpPr>
          <p:spPr>
            <a:xfrm>
              <a:off x="3932204" y="52391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4469023" y="52391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4972683" y="52194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5" name="tx75"/>
            <p:cNvSpPr/>
            <p:nvPr/>
          </p:nvSpPr>
          <p:spPr>
            <a:xfrm>
              <a:off x="5542662" y="523881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6079481"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83141" y="523158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7086802" y="49182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840</a:t>
              </a:r>
            </a:p>
          </p:txBody>
        </p:sp>
        <p:sp>
          <p:nvSpPr>
            <p:cNvPr id="79" name="tx79"/>
            <p:cNvSpPr/>
            <p:nvPr/>
          </p:nvSpPr>
          <p:spPr>
            <a:xfrm>
              <a:off x="7623621" y="512079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80" name="pl80"/>
            <p:cNvSpPr/>
            <p:nvPr/>
          </p:nvSpPr>
          <p:spPr>
            <a:xfrm>
              <a:off x="7735510" y="951406"/>
              <a:ext cx="126793" cy="85789"/>
            </a:xfrm>
            <a:custGeom>
              <a:avLst/>
              <a:pathLst>
                <a:path w="126793" h="85789">
                  <a:moveTo>
                    <a:pt x="126793" y="0"/>
                  </a:moveTo>
                  <a:lnTo>
                    <a:pt x="0" y="85789"/>
                  </a:lnTo>
                </a:path>
              </a:pathLst>
            </a:custGeom>
          </p:spPr>
          <p:txBody>
            <a:bodyPr/>
            <a:lstStyle/>
            <a:p/>
          </p:txBody>
        </p:sp>
        <p:sp>
          <p:nvSpPr>
            <p:cNvPr id="81" name="pl81"/>
            <p:cNvSpPr/>
            <p:nvPr/>
          </p:nvSpPr>
          <p:spPr>
            <a:xfrm>
              <a:off x="7737354" y="1096331"/>
              <a:ext cx="124949" cy="62034"/>
            </a:xfrm>
            <a:custGeom>
              <a:avLst/>
              <a:pathLst>
                <a:path w="124949" h="62034">
                  <a:moveTo>
                    <a:pt x="124949" y="62034"/>
                  </a:moveTo>
                  <a:lnTo>
                    <a:pt x="0" y="0"/>
                  </a:lnTo>
                </a:path>
              </a:pathLst>
            </a:custGeom>
          </p:spPr>
          <p:txBody>
            <a:bodyPr/>
            <a:lstStyle/>
            <a:p/>
          </p:txBody>
        </p:sp>
        <p:sp>
          <p:nvSpPr>
            <p:cNvPr id="82" name="pg82"/>
            <p:cNvSpPr/>
            <p:nvPr/>
          </p:nvSpPr>
          <p:spPr>
            <a:xfrm>
              <a:off x="7793724" y="8301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8712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4" name="pg84"/>
            <p:cNvSpPr/>
            <p:nvPr/>
          </p:nvSpPr>
          <p:spPr>
            <a:xfrm>
              <a:off x="7793724" y="10981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1392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86" name="rc86"/>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16187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9" name="tx89"/>
            <p:cNvSpPr/>
            <p:nvPr/>
          </p:nvSpPr>
          <p:spPr>
            <a:xfrm>
              <a:off x="578734" y="301960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0" name="tx90"/>
            <p:cNvSpPr/>
            <p:nvPr/>
          </p:nvSpPr>
          <p:spPr>
            <a:xfrm>
              <a:off x="578734" y="187732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91" name="tx91"/>
            <p:cNvSpPr/>
            <p:nvPr/>
          </p:nvSpPr>
          <p:spPr>
            <a:xfrm>
              <a:off x="508103" y="73505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18849" y="401416"/>
              <a:ext cx="55571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Sri Lanka,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308 confirmed measles cases in Sri Lanka. In the same year, MCV1 coverage was 99% and MCV2 coverage was 98%.
The number of cases in 2024 was 63% lower than in 2023 (n=840).
The highest number of measles cases was reported in 2013 (n=3,440). In this year, MCV1 coverage was 99%.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835988"/>
              <a:ext cx="3520101" cy="132048"/>
            </a:xfrm>
            <a:custGeom>
              <a:avLst/>
              <a:pathLst>
                <a:path w="3520101" h="132048">
                  <a:moveTo>
                    <a:pt x="0" y="132048"/>
                  </a:moveTo>
                  <a:lnTo>
                    <a:pt x="146670" y="0"/>
                  </a:lnTo>
                  <a:lnTo>
                    <a:pt x="293341" y="0"/>
                  </a:lnTo>
                  <a:lnTo>
                    <a:pt x="440012" y="132048"/>
                  </a:lnTo>
                  <a:lnTo>
                    <a:pt x="586683" y="0"/>
                  </a:lnTo>
                  <a:lnTo>
                    <a:pt x="733354" y="132048"/>
                  </a:lnTo>
                  <a:lnTo>
                    <a:pt x="880025" y="0"/>
                  </a:lnTo>
                  <a:lnTo>
                    <a:pt x="1026696" y="0"/>
                  </a:lnTo>
                  <a:lnTo>
                    <a:pt x="1173367" y="0"/>
                  </a:lnTo>
                  <a:lnTo>
                    <a:pt x="1320038" y="132048"/>
                  </a:lnTo>
                  <a:lnTo>
                    <a:pt x="1466709" y="132048"/>
                  </a:lnTo>
                  <a:lnTo>
                    <a:pt x="1613379" y="132048"/>
                  </a:lnTo>
                  <a:lnTo>
                    <a:pt x="1760050" y="132048"/>
                  </a:lnTo>
                  <a:lnTo>
                    <a:pt x="1906721" y="132048"/>
                  </a:lnTo>
                  <a:lnTo>
                    <a:pt x="2053392" y="132048"/>
                  </a:lnTo>
                  <a:lnTo>
                    <a:pt x="2200063" y="132048"/>
                  </a:lnTo>
                  <a:lnTo>
                    <a:pt x="2346734" y="132048"/>
                  </a:lnTo>
                  <a:lnTo>
                    <a:pt x="2493405" y="132048"/>
                  </a:lnTo>
                  <a:lnTo>
                    <a:pt x="2640076" y="132048"/>
                  </a:lnTo>
                  <a:lnTo>
                    <a:pt x="2786747" y="132048"/>
                  </a:lnTo>
                  <a:lnTo>
                    <a:pt x="2933418" y="132048"/>
                  </a:lnTo>
                  <a:lnTo>
                    <a:pt x="3080089" y="132048"/>
                  </a:lnTo>
                  <a:lnTo>
                    <a:pt x="3226759" y="132048"/>
                  </a:lnTo>
                  <a:lnTo>
                    <a:pt x="3373430" y="132048"/>
                  </a:lnTo>
                  <a:lnTo>
                    <a:pt x="3520101" y="0"/>
                  </a:lnTo>
                </a:path>
              </a:pathLst>
            </a:custGeom>
            <a:ln w="27101" cap="flat">
              <a:solidFill>
                <a:srgbClr val="0058AB">
                  <a:alpha val="80000"/>
                </a:srgbClr>
              </a:solidFill>
              <a:prstDash val="solid"/>
              <a:round/>
            </a:ln>
          </p:spPr>
          <p:txBody>
            <a:bodyPr/>
            <a:lstStyle/>
            <a:p/>
          </p:txBody>
        </p:sp>
        <p:sp>
          <p:nvSpPr>
            <p:cNvPr id="20" name="pl20"/>
            <p:cNvSpPr/>
            <p:nvPr/>
          </p:nvSpPr>
          <p:spPr>
            <a:xfrm>
              <a:off x="943464" y="3251406"/>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2459116"/>
              <a:ext cx="3520101" cy="2112774"/>
            </a:xfrm>
            <a:custGeom>
              <a:avLst/>
              <a:pathLst>
                <a:path w="3520101" h="2112774">
                  <a:moveTo>
                    <a:pt x="0" y="0"/>
                  </a:moveTo>
                  <a:lnTo>
                    <a:pt x="146670" y="0"/>
                  </a:lnTo>
                  <a:lnTo>
                    <a:pt x="293341" y="0"/>
                  </a:lnTo>
                  <a:lnTo>
                    <a:pt x="440012" y="264096"/>
                  </a:lnTo>
                  <a:lnTo>
                    <a:pt x="586683" y="528193"/>
                  </a:lnTo>
                  <a:lnTo>
                    <a:pt x="733354" y="132048"/>
                  </a:lnTo>
                  <a:lnTo>
                    <a:pt x="880025" y="264096"/>
                  </a:lnTo>
                  <a:lnTo>
                    <a:pt x="1026696" y="0"/>
                  </a:lnTo>
                  <a:lnTo>
                    <a:pt x="1173367" y="792290"/>
                  </a:lnTo>
                  <a:lnTo>
                    <a:pt x="1320038" y="924338"/>
                  </a:lnTo>
                  <a:lnTo>
                    <a:pt x="1466709" y="1320484"/>
                  </a:lnTo>
                  <a:lnTo>
                    <a:pt x="1613379" y="1320484"/>
                  </a:lnTo>
                  <a:lnTo>
                    <a:pt x="1760050" y="1320484"/>
                  </a:lnTo>
                  <a:lnTo>
                    <a:pt x="1906721" y="1320484"/>
                  </a:lnTo>
                  <a:lnTo>
                    <a:pt x="2053392" y="1584581"/>
                  </a:lnTo>
                  <a:lnTo>
                    <a:pt x="2200063" y="1848677"/>
                  </a:lnTo>
                  <a:lnTo>
                    <a:pt x="2346734" y="1980726"/>
                  </a:lnTo>
                  <a:lnTo>
                    <a:pt x="2493405" y="1980726"/>
                  </a:lnTo>
                  <a:lnTo>
                    <a:pt x="2640076" y="1980726"/>
                  </a:lnTo>
                  <a:lnTo>
                    <a:pt x="2786747" y="1980726"/>
                  </a:lnTo>
                  <a:lnTo>
                    <a:pt x="2933418" y="1980726"/>
                  </a:lnTo>
                  <a:lnTo>
                    <a:pt x="3080089" y="1980726"/>
                  </a:lnTo>
                  <a:lnTo>
                    <a:pt x="3226759" y="1980726"/>
                  </a:lnTo>
                  <a:lnTo>
                    <a:pt x="3373430" y="1980726"/>
                  </a:lnTo>
                  <a:lnTo>
                    <a:pt x="3520101" y="2112774"/>
                  </a:lnTo>
                </a:path>
              </a:pathLst>
            </a:custGeom>
            <a:ln w="27101" cap="flat">
              <a:solidFill>
                <a:srgbClr val="00833D">
                  <a:alpha val="80000"/>
                </a:srgbClr>
              </a:solidFill>
              <a:prstDash val="solid"/>
              <a:round/>
            </a:ln>
          </p:spPr>
          <p:txBody>
            <a:bodyPr/>
            <a:lstStyle/>
            <a:p/>
          </p:txBody>
        </p:sp>
        <p:sp>
          <p:nvSpPr>
            <p:cNvPr id="22" name="pl22"/>
            <p:cNvSpPr/>
            <p:nvPr/>
          </p:nvSpPr>
          <p:spPr>
            <a:xfrm>
              <a:off x="943464" y="4835988"/>
              <a:ext cx="3520101" cy="132048"/>
            </a:xfrm>
            <a:custGeom>
              <a:avLst/>
              <a:pathLst>
                <a:path w="3520101" h="132048">
                  <a:moveTo>
                    <a:pt x="0" y="132048"/>
                  </a:moveTo>
                  <a:lnTo>
                    <a:pt x="146670" y="0"/>
                  </a:lnTo>
                  <a:lnTo>
                    <a:pt x="293341" y="0"/>
                  </a:lnTo>
                  <a:lnTo>
                    <a:pt x="440012" y="132048"/>
                  </a:lnTo>
                  <a:lnTo>
                    <a:pt x="586683" y="0"/>
                  </a:lnTo>
                  <a:lnTo>
                    <a:pt x="733354" y="132048"/>
                  </a:lnTo>
                  <a:lnTo>
                    <a:pt x="880025" y="0"/>
                  </a:lnTo>
                  <a:lnTo>
                    <a:pt x="1026696" y="0"/>
                  </a:lnTo>
                  <a:lnTo>
                    <a:pt x="1173367" y="0"/>
                  </a:lnTo>
                  <a:lnTo>
                    <a:pt x="1320038" y="132048"/>
                  </a:lnTo>
                  <a:lnTo>
                    <a:pt x="1466709" y="132048"/>
                  </a:lnTo>
                  <a:lnTo>
                    <a:pt x="1613379" y="132048"/>
                  </a:lnTo>
                  <a:lnTo>
                    <a:pt x="1760050" y="132048"/>
                  </a:lnTo>
                  <a:lnTo>
                    <a:pt x="1906721" y="132048"/>
                  </a:lnTo>
                  <a:lnTo>
                    <a:pt x="2053392" y="132048"/>
                  </a:lnTo>
                  <a:lnTo>
                    <a:pt x="2200063" y="132048"/>
                  </a:lnTo>
                  <a:lnTo>
                    <a:pt x="2346734" y="132048"/>
                  </a:lnTo>
                  <a:lnTo>
                    <a:pt x="2493405" y="132048"/>
                  </a:lnTo>
                  <a:lnTo>
                    <a:pt x="2640076" y="132048"/>
                  </a:lnTo>
                  <a:lnTo>
                    <a:pt x="2786747" y="132048"/>
                  </a:lnTo>
                  <a:lnTo>
                    <a:pt x="2933418" y="132048"/>
                  </a:lnTo>
                  <a:lnTo>
                    <a:pt x="3080089" y="132048"/>
                  </a:lnTo>
                  <a:lnTo>
                    <a:pt x="3226759" y="132048"/>
                  </a:lnTo>
                  <a:lnTo>
                    <a:pt x="3373430" y="132048"/>
                  </a:lnTo>
                  <a:lnTo>
                    <a:pt x="3520101" y="0"/>
                  </a:lnTo>
                </a:path>
              </a:pathLst>
            </a:custGeom>
            <a:ln w="43362" cap="flat">
              <a:solidFill>
                <a:srgbClr val="000000">
                  <a:alpha val="100000"/>
                </a:srgbClr>
              </a:solidFill>
              <a:prstDash val="solid"/>
              <a:round/>
            </a:ln>
          </p:spPr>
          <p:txBody>
            <a:bodyPr/>
            <a:lstStyle/>
            <a:p/>
          </p:txBody>
        </p:sp>
        <p:sp>
          <p:nvSpPr>
            <p:cNvPr id="23" name="pl23"/>
            <p:cNvSpPr/>
            <p:nvPr/>
          </p:nvSpPr>
          <p:spPr>
            <a:xfrm>
              <a:off x="943464" y="4835988"/>
              <a:ext cx="3520101" cy="132048"/>
            </a:xfrm>
            <a:custGeom>
              <a:avLst/>
              <a:pathLst>
                <a:path w="3520101" h="132048">
                  <a:moveTo>
                    <a:pt x="0" y="132048"/>
                  </a:moveTo>
                  <a:lnTo>
                    <a:pt x="146670" y="0"/>
                  </a:lnTo>
                  <a:lnTo>
                    <a:pt x="293341" y="0"/>
                  </a:lnTo>
                  <a:lnTo>
                    <a:pt x="440012" y="132048"/>
                  </a:lnTo>
                  <a:lnTo>
                    <a:pt x="586683" y="0"/>
                  </a:lnTo>
                  <a:lnTo>
                    <a:pt x="733354" y="132048"/>
                  </a:lnTo>
                  <a:lnTo>
                    <a:pt x="880025" y="0"/>
                  </a:lnTo>
                  <a:lnTo>
                    <a:pt x="1026696" y="0"/>
                  </a:lnTo>
                  <a:lnTo>
                    <a:pt x="1173367" y="0"/>
                  </a:lnTo>
                  <a:lnTo>
                    <a:pt x="1320038" y="132048"/>
                  </a:lnTo>
                  <a:lnTo>
                    <a:pt x="1466709" y="132048"/>
                  </a:lnTo>
                  <a:lnTo>
                    <a:pt x="1613379" y="132048"/>
                  </a:lnTo>
                  <a:lnTo>
                    <a:pt x="1760050" y="132048"/>
                  </a:lnTo>
                  <a:lnTo>
                    <a:pt x="1906721" y="132048"/>
                  </a:lnTo>
                  <a:lnTo>
                    <a:pt x="2053392" y="132048"/>
                  </a:lnTo>
                  <a:lnTo>
                    <a:pt x="2200063" y="132048"/>
                  </a:lnTo>
                  <a:lnTo>
                    <a:pt x="2346734" y="132048"/>
                  </a:lnTo>
                  <a:lnTo>
                    <a:pt x="2493405" y="132048"/>
                  </a:lnTo>
                  <a:lnTo>
                    <a:pt x="2640076" y="132048"/>
                  </a:lnTo>
                  <a:lnTo>
                    <a:pt x="2786747" y="132048"/>
                  </a:lnTo>
                  <a:lnTo>
                    <a:pt x="2933418" y="132048"/>
                  </a:lnTo>
                  <a:lnTo>
                    <a:pt x="3080089" y="132048"/>
                  </a:lnTo>
                  <a:lnTo>
                    <a:pt x="3226759" y="132048"/>
                  </a:lnTo>
                  <a:lnTo>
                    <a:pt x="3373430" y="132048"/>
                  </a:lnTo>
                  <a:lnTo>
                    <a:pt x="3520101" y="0"/>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3984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4" name="pg34"/>
            <p:cNvSpPr/>
            <p:nvPr/>
          </p:nvSpPr>
          <p:spPr>
            <a:xfrm>
              <a:off x="1618330"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351684"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85039"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671722"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58406"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40333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tx46"/>
            <p:cNvSpPr/>
            <p:nvPr/>
          </p:nvSpPr>
          <p:spPr>
            <a:xfrm>
              <a:off x="4523855" y="4268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313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2735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273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616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86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94450" y="6100844"/>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65" name="tx65"/>
            <p:cNvSpPr/>
            <p:nvPr/>
          </p:nvSpPr>
          <p:spPr>
            <a:xfrm>
              <a:off x="27432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5716"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4703939"/>
              <a:ext cx="3520101" cy="396145"/>
            </a:xfrm>
            <a:custGeom>
              <a:avLst/>
              <a:pathLst>
                <a:path w="3520101" h="396145">
                  <a:moveTo>
                    <a:pt x="0" y="264096"/>
                  </a:moveTo>
                  <a:lnTo>
                    <a:pt x="146670" y="264096"/>
                  </a:lnTo>
                  <a:lnTo>
                    <a:pt x="293341" y="264096"/>
                  </a:lnTo>
                  <a:lnTo>
                    <a:pt x="440012" y="264096"/>
                  </a:lnTo>
                  <a:lnTo>
                    <a:pt x="586683" y="0"/>
                  </a:lnTo>
                  <a:lnTo>
                    <a:pt x="733354" y="264096"/>
                  </a:lnTo>
                  <a:lnTo>
                    <a:pt x="880025" y="264096"/>
                  </a:lnTo>
                  <a:lnTo>
                    <a:pt x="1026696" y="132048"/>
                  </a:lnTo>
                  <a:lnTo>
                    <a:pt x="1173367" y="132048"/>
                  </a:lnTo>
                  <a:lnTo>
                    <a:pt x="1320038" y="264096"/>
                  </a:lnTo>
                  <a:lnTo>
                    <a:pt x="1466709" y="264096"/>
                  </a:lnTo>
                  <a:lnTo>
                    <a:pt x="1613379" y="264096"/>
                  </a:lnTo>
                  <a:lnTo>
                    <a:pt x="1760050" y="264096"/>
                  </a:lnTo>
                  <a:lnTo>
                    <a:pt x="1906721" y="264096"/>
                  </a:lnTo>
                  <a:lnTo>
                    <a:pt x="2053392" y="264096"/>
                  </a:lnTo>
                  <a:lnTo>
                    <a:pt x="2200063" y="264096"/>
                  </a:lnTo>
                  <a:lnTo>
                    <a:pt x="2346734" y="264096"/>
                  </a:lnTo>
                  <a:lnTo>
                    <a:pt x="2493405" y="264096"/>
                  </a:lnTo>
                  <a:lnTo>
                    <a:pt x="2640076" y="264096"/>
                  </a:lnTo>
                  <a:lnTo>
                    <a:pt x="2786747" y="264096"/>
                  </a:lnTo>
                  <a:lnTo>
                    <a:pt x="2933418" y="264096"/>
                  </a:lnTo>
                  <a:lnTo>
                    <a:pt x="3080089" y="396145"/>
                  </a:lnTo>
                  <a:lnTo>
                    <a:pt x="3226759" y="396145"/>
                  </a:lnTo>
                  <a:lnTo>
                    <a:pt x="3373430" y="264096"/>
                  </a:lnTo>
                  <a:lnTo>
                    <a:pt x="3520101" y="396145"/>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4" name="pl84"/>
            <p:cNvSpPr/>
            <p:nvPr/>
          </p:nvSpPr>
          <p:spPr>
            <a:xfrm>
              <a:off x="5308715" y="1798874"/>
              <a:ext cx="3520101" cy="3169162"/>
            </a:xfrm>
            <a:custGeom>
              <a:avLst/>
              <a:pathLst>
                <a:path w="3520101" h="3169162">
                  <a:moveTo>
                    <a:pt x="0" y="132048"/>
                  </a:moveTo>
                  <a:lnTo>
                    <a:pt x="146670" y="264096"/>
                  </a:lnTo>
                  <a:lnTo>
                    <a:pt x="293341" y="0"/>
                  </a:lnTo>
                  <a:lnTo>
                    <a:pt x="440012" y="528193"/>
                  </a:lnTo>
                  <a:lnTo>
                    <a:pt x="586683" y="924338"/>
                  </a:lnTo>
                  <a:lnTo>
                    <a:pt x="733354" y="1056387"/>
                  </a:lnTo>
                  <a:lnTo>
                    <a:pt x="880025" y="1188435"/>
                  </a:lnTo>
                  <a:lnTo>
                    <a:pt x="1026696" y="1320484"/>
                  </a:lnTo>
                  <a:lnTo>
                    <a:pt x="1173367" y="1584581"/>
                  </a:lnTo>
                  <a:lnTo>
                    <a:pt x="1320038" y="2112774"/>
                  </a:lnTo>
                  <a:lnTo>
                    <a:pt x="1466709" y="2244823"/>
                  </a:lnTo>
                  <a:lnTo>
                    <a:pt x="1613379" y="1980726"/>
                  </a:lnTo>
                  <a:lnTo>
                    <a:pt x="1760050" y="1980726"/>
                  </a:lnTo>
                  <a:lnTo>
                    <a:pt x="1906721" y="1980726"/>
                  </a:lnTo>
                  <a:lnTo>
                    <a:pt x="2053392" y="2244823"/>
                  </a:lnTo>
                  <a:lnTo>
                    <a:pt x="2200063" y="2640968"/>
                  </a:lnTo>
                  <a:lnTo>
                    <a:pt x="2346734" y="2640968"/>
                  </a:lnTo>
                  <a:lnTo>
                    <a:pt x="2493405" y="2640968"/>
                  </a:lnTo>
                  <a:lnTo>
                    <a:pt x="2640076" y="2905065"/>
                  </a:lnTo>
                  <a:lnTo>
                    <a:pt x="2786747" y="2905065"/>
                  </a:lnTo>
                  <a:lnTo>
                    <a:pt x="2933418" y="3169162"/>
                  </a:lnTo>
                  <a:lnTo>
                    <a:pt x="3080089" y="2905065"/>
                  </a:lnTo>
                  <a:lnTo>
                    <a:pt x="3226759" y="2773016"/>
                  </a:lnTo>
                  <a:lnTo>
                    <a:pt x="3373430" y="2773016"/>
                  </a:lnTo>
                  <a:lnTo>
                    <a:pt x="3520101" y="2905065"/>
                  </a:lnTo>
                </a:path>
              </a:pathLst>
            </a:custGeom>
            <a:ln w="27101" cap="flat">
              <a:solidFill>
                <a:srgbClr val="00833D">
                  <a:alpha val="80000"/>
                </a:srgbClr>
              </a:solidFill>
              <a:prstDash val="solid"/>
              <a:round/>
            </a:ln>
          </p:spPr>
          <p:txBody>
            <a:bodyPr/>
            <a:lstStyle/>
            <a:p/>
          </p:txBody>
        </p:sp>
        <p:sp>
          <p:nvSpPr>
            <p:cNvPr id="85" name="pl85"/>
            <p:cNvSpPr/>
            <p:nvPr/>
          </p:nvSpPr>
          <p:spPr>
            <a:xfrm>
              <a:off x="5308715" y="4703939"/>
              <a:ext cx="3520101" cy="396145"/>
            </a:xfrm>
            <a:custGeom>
              <a:avLst/>
              <a:pathLst>
                <a:path w="3520101" h="396145">
                  <a:moveTo>
                    <a:pt x="0" y="264096"/>
                  </a:moveTo>
                  <a:lnTo>
                    <a:pt x="146670" y="264096"/>
                  </a:lnTo>
                  <a:lnTo>
                    <a:pt x="293341" y="264096"/>
                  </a:lnTo>
                  <a:lnTo>
                    <a:pt x="440012" y="264096"/>
                  </a:lnTo>
                  <a:lnTo>
                    <a:pt x="586683" y="0"/>
                  </a:lnTo>
                  <a:lnTo>
                    <a:pt x="733354" y="264096"/>
                  </a:lnTo>
                  <a:lnTo>
                    <a:pt x="880025" y="264096"/>
                  </a:lnTo>
                  <a:lnTo>
                    <a:pt x="1026696" y="132048"/>
                  </a:lnTo>
                  <a:lnTo>
                    <a:pt x="1173367" y="132048"/>
                  </a:lnTo>
                  <a:lnTo>
                    <a:pt x="1320038" y="264096"/>
                  </a:lnTo>
                  <a:lnTo>
                    <a:pt x="1466709" y="264096"/>
                  </a:lnTo>
                  <a:lnTo>
                    <a:pt x="1613379" y="264096"/>
                  </a:lnTo>
                  <a:lnTo>
                    <a:pt x="1760050" y="264096"/>
                  </a:lnTo>
                  <a:lnTo>
                    <a:pt x="1906721" y="264096"/>
                  </a:lnTo>
                  <a:lnTo>
                    <a:pt x="2053392" y="264096"/>
                  </a:lnTo>
                  <a:lnTo>
                    <a:pt x="2200063" y="264096"/>
                  </a:lnTo>
                  <a:lnTo>
                    <a:pt x="2346734" y="264096"/>
                  </a:lnTo>
                  <a:lnTo>
                    <a:pt x="2493405" y="264096"/>
                  </a:lnTo>
                  <a:lnTo>
                    <a:pt x="2640076" y="264096"/>
                  </a:lnTo>
                  <a:lnTo>
                    <a:pt x="2786747" y="264096"/>
                  </a:lnTo>
                  <a:lnTo>
                    <a:pt x="2933418" y="264096"/>
                  </a:lnTo>
                  <a:lnTo>
                    <a:pt x="3080089" y="396145"/>
                  </a:lnTo>
                  <a:lnTo>
                    <a:pt x="3226759" y="396145"/>
                  </a:lnTo>
                  <a:lnTo>
                    <a:pt x="3373430" y="264096"/>
                  </a:lnTo>
                  <a:lnTo>
                    <a:pt x="3520101" y="396145"/>
                  </a:lnTo>
                </a:path>
              </a:pathLst>
            </a:custGeom>
            <a:ln w="43362" cap="flat">
              <a:solidFill>
                <a:srgbClr val="000000">
                  <a:alpha val="100000"/>
                </a:srgbClr>
              </a:solidFill>
              <a:prstDash val="solid"/>
              <a:round/>
            </a:ln>
          </p:spPr>
          <p:txBody>
            <a:bodyPr/>
            <a:lstStyle/>
            <a:p/>
          </p:txBody>
        </p:sp>
        <p:sp>
          <p:nvSpPr>
            <p:cNvPr id="86" name="pl86"/>
            <p:cNvSpPr/>
            <p:nvPr/>
          </p:nvSpPr>
          <p:spPr>
            <a:xfrm>
              <a:off x="5308715" y="4703939"/>
              <a:ext cx="3520101" cy="396145"/>
            </a:xfrm>
            <a:custGeom>
              <a:avLst/>
              <a:pathLst>
                <a:path w="3520101" h="396145">
                  <a:moveTo>
                    <a:pt x="0" y="264096"/>
                  </a:moveTo>
                  <a:lnTo>
                    <a:pt x="146670" y="264096"/>
                  </a:lnTo>
                  <a:lnTo>
                    <a:pt x="293341" y="264096"/>
                  </a:lnTo>
                  <a:lnTo>
                    <a:pt x="440012" y="264096"/>
                  </a:lnTo>
                  <a:lnTo>
                    <a:pt x="586683" y="0"/>
                  </a:lnTo>
                  <a:lnTo>
                    <a:pt x="733354" y="264096"/>
                  </a:lnTo>
                  <a:lnTo>
                    <a:pt x="880025" y="264096"/>
                  </a:lnTo>
                  <a:lnTo>
                    <a:pt x="1026696" y="132048"/>
                  </a:lnTo>
                  <a:lnTo>
                    <a:pt x="1173367" y="132048"/>
                  </a:lnTo>
                  <a:lnTo>
                    <a:pt x="1320038" y="264096"/>
                  </a:lnTo>
                  <a:lnTo>
                    <a:pt x="1466709" y="264096"/>
                  </a:lnTo>
                  <a:lnTo>
                    <a:pt x="1613379" y="264096"/>
                  </a:lnTo>
                  <a:lnTo>
                    <a:pt x="1760050" y="264096"/>
                  </a:lnTo>
                  <a:lnTo>
                    <a:pt x="1906721" y="264096"/>
                  </a:lnTo>
                  <a:lnTo>
                    <a:pt x="2053392" y="264096"/>
                  </a:lnTo>
                  <a:lnTo>
                    <a:pt x="2200063" y="264096"/>
                  </a:lnTo>
                  <a:lnTo>
                    <a:pt x="2346734" y="264096"/>
                  </a:lnTo>
                  <a:lnTo>
                    <a:pt x="2493405" y="264096"/>
                  </a:lnTo>
                  <a:lnTo>
                    <a:pt x="2640076" y="264096"/>
                  </a:lnTo>
                  <a:lnTo>
                    <a:pt x="2786747" y="264096"/>
                  </a:lnTo>
                  <a:lnTo>
                    <a:pt x="2933418" y="264096"/>
                  </a:lnTo>
                  <a:lnTo>
                    <a:pt x="3080089" y="396145"/>
                  </a:lnTo>
                  <a:lnTo>
                    <a:pt x="3226759" y="396145"/>
                  </a:lnTo>
                  <a:lnTo>
                    <a:pt x="3373430" y="264096"/>
                  </a:lnTo>
                  <a:lnTo>
                    <a:pt x="3520101" y="396145"/>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5983581"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716935"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450290"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8036973"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23657"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53481"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3835" y="466743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135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6648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9260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9260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414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038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59701" y="6100844"/>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Sri Lanka</a:t>
              </a:r>
            </a:p>
          </p:txBody>
        </p:sp>
        <p:sp>
          <p:nvSpPr>
            <p:cNvPr id="128" name="tx128"/>
            <p:cNvSpPr/>
            <p:nvPr/>
          </p:nvSpPr>
          <p:spPr>
            <a:xfrm>
              <a:off x="71085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70967"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Sri Lanka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12375"/>
                  </a:moveTo>
                  <a:lnTo>
                    <a:pt x="88460" y="1237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643511"/>
            </a:xfrm>
            <a:custGeom>
              <a:avLst/>
              <a:pathLst>
                <a:path w="796148" h="643511">
                  <a:moveTo>
                    <a:pt x="0" y="643511"/>
                  </a:moveTo>
                  <a:lnTo>
                    <a:pt x="88460" y="0"/>
                  </a:lnTo>
                  <a:lnTo>
                    <a:pt x="176921" y="0"/>
                  </a:lnTo>
                  <a:lnTo>
                    <a:pt x="265382" y="0"/>
                  </a:lnTo>
                  <a:lnTo>
                    <a:pt x="353843" y="0"/>
                  </a:lnTo>
                  <a:lnTo>
                    <a:pt x="442304" y="37125"/>
                  </a:lnTo>
                  <a:lnTo>
                    <a:pt x="530765" y="37125"/>
                  </a:lnTo>
                  <a:lnTo>
                    <a:pt x="619226" y="12375"/>
                  </a:lnTo>
                  <a:lnTo>
                    <a:pt x="707687" y="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41384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7125"/>
            </a:xfrm>
            <a:custGeom>
              <a:avLst/>
              <a:pathLst>
                <a:path w="2123063" h="37125">
                  <a:moveTo>
                    <a:pt x="0" y="0"/>
                  </a:moveTo>
                  <a:lnTo>
                    <a:pt x="88460" y="12375"/>
                  </a:lnTo>
                  <a:lnTo>
                    <a:pt x="176921" y="12375"/>
                  </a:lnTo>
                  <a:lnTo>
                    <a:pt x="265382" y="12375"/>
                  </a:lnTo>
                  <a:lnTo>
                    <a:pt x="353843" y="24750"/>
                  </a:lnTo>
                  <a:lnTo>
                    <a:pt x="442304" y="0"/>
                  </a:lnTo>
                  <a:lnTo>
                    <a:pt x="530765" y="12375"/>
                  </a:lnTo>
                  <a:lnTo>
                    <a:pt x="619226" y="12375"/>
                  </a:lnTo>
                  <a:lnTo>
                    <a:pt x="707687" y="12375"/>
                  </a:lnTo>
                  <a:lnTo>
                    <a:pt x="796148" y="2475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37125"/>
                  </a:lnTo>
                  <a:lnTo>
                    <a:pt x="1857680" y="37125"/>
                  </a:lnTo>
                  <a:lnTo>
                    <a:pt x="1946141" y="12375"/>
                  </a:lnTo>
                  <a:lnTo>
                    <a:pt x="2034602" y="0"/>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7125"/>
            </a:xfrm>
            <a:custGeom>
              <a:avLst/>
              <a:pathLst>
                <a:path w="2123063" h="37125">
                  <a:moveTo>
                    <a:pt x="0" y="0"/>
                  </a:moveTo>
                  <a:lnTo>
                    <a:pt x="88460" y="0"/>
                  </a:lnTo>
                  <a:lnTo>
                    <a:pt x="176921" y="0"/>
                  </a:lnTo>
                  <a:lnTo>
                    <a:pt x="265382" y="0"/>
                  </a:lnTo>
                  <a:lnTo>
                    <a:pt x="353843" y="12375"/>
                  </a:lnTo>
                  <a:lnTo>
                    <a:pt x="442304" y="0"/>
                  </a:lnTo>
                  <a:lnTo>
                    <a:pt x="530765" y="0"/>
                  </a:lnTo>
                  <a:lnTo>
                    <a:pt x="619226" y="0"/>
                  </a:lnTo>
                  <a:lnTo>
                    <a:pt x="707687" y="0"/>
                  </a:lnTo>
                  <a:lnTo>
                    <a:pt x="796148" y="2475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37125"/>
                  </a:lnTo>
                  <a:lnTo>
                    <a:pt x="1857680" y="37125"/>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7125"/>
            </a:xfrm>
            <a:custGeom>
              <a:avLst/>
              <a:pathLst>
                <a:path w="2123063" h="37125">
                  <a:moveTo>
                    <a:pt x="0" y="0"/>
                  </a:moveTo>
                  <a:lnTo>
                    <a:pt x="88460" y="0"/>
                  </a:lnTo>
                  <a:lnTo>
                    <a:pt x="176921" y="0"/>
                  </a:lnTo>
                  <a:lnTo>
                    <a:pt x="265382" y="0"/>
                  </a:lnTo>
                  <a:lnTo>
                    <a:pt x="353843" y="37125"/>
                  </a:lnTo>
                  <a:lnTo>
                    <a:pt x="442304" y="0"/>
                  </a:lnTo>
                  <a:lnTo>
                    <a:pt x="530765" y="0"/>
                  </a:lnTo>
                  <a:lnTo>
                    <a:pt x="619226" y="12375"/>
                  </a:lnTo>
                  <a:lnTo>
                    <a:pt x="707687" y="12375"/>
                  </a:lnTo>
                  <a:lnTo>
                    <a:pt x="796148" y="2475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37125"/>
                  </a:lnTo>
                  <a:lnTo>
                    <a:pt x="1857680" y="2475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37125"/>
            </a:xfrm>
            <a:custGeom>
              <a:avLst/>
              <a:pathLst>
                <a:path w="2123063" h="37125">
                  <a:moveTo>
                    <a:pt x="0" y="0"/>
                  </a:moveTo>
                  <a:lnTo>
                    <a:pt x="88460" y="12375"/>
                  </a:lnTo>
                  <a:lnTo>
                    <a:pt x="176921" y="12375"/>
                  </a:lnTo>
                  <a:lnTo>
                    <a:pt x="265382" y="0"/>
                  </a:lnTo>
                  <a:lnTo>
                    <a:pt x="353843" y="24750"/>
                  </a:lnTo>
                  <a:lnTo>
                    <a:pt x="442304" y="0"/>
                  </a:lnTo>
                  <a:lnTo>
                    <a:pt x="530765" y="12375"/>
                  </a:lnTo>
                  <a:lnTo>
                    <a:pt x="619226" y="12375"/>
                  </a:lnTo>
                  <a:lnTo>
                    <a:pt x="707687" y="12375"/>
                  </a:lnTo>
                  <a:lnTo>
                    <a:pt x="796148" y="2475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37125"/>
                  </a:lnTo>
                  <a:lnTo>
                    <a:pt x="1857680" y="37125"/>
                  </a:lnTo>
                  <a:lnTo>
                    <a:pt x="1946141" y="12375"/>
                  </a:lnTo>
                  <a:lnTo>
                    <a:pt x="2034602" y="0"/>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739041" y="2861125"/>
              <a:ext cx="2034602" cy="581635"/>
            </a:xfrm>
            <a:custGeom>
              <a:avLst/>
              <a:pathLst>
                <a:path w="2034602" h="581635">
                  <a:moveTo>
                    <a:pt x="0" y="581635"/>
                  </a:moveTo>
                  <a:lnTo>
                    <a:pt x="88460" y="86626"/>
                  </a:lnTo>
                  <a:lnTo>
                    <a:pt x="176921" y="111377"/>
                  </a:lnTo>
                  <a:lnTo>
                    <a:pt x="265382" y="49500"/>
                  </a:lnTo>
                  <a:lnTo>
                    <a:pt x="353843" y="0"/>
                  </a:lnTo>
                  <a:lnTo>
                    <a:pt x="442304" y="12375"/>
                  </a:lnTo>
                  <a:lnTo>
                    <a:pt x="530765" y="24750"/>
                  </a:lnTo>
                  <a:lnTo>
                    <a:pt x="619226" y="24750"/>
                  </a:lnTo>
                  <a:lnTo>
                    <a:pt x="707687" y="2475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37125"/>
                  </a:lnTo>
                  <a:lnTo>
                    <a:pt x="1769219" y="24750"/>
                  </a:lnTo>
                  <a:lnTo>
                    <a:pt x="1857680" y="12375"/>
                  </a:lnTo>
                  <a:lnTo>
                    <a:pt x="1946141" y="0"/>
                  </a:lnTo>
                  <a:lnTo>
                    <a:pt x="2034602" y="12375"/>
                  </a:lnTo>
                </a:path>
              </a:pathLst>
            </a:custGeom>
            <a:ln w="27101" cap="flat">
              <a:solidFill>
                <a:srgbClr val="1CABE2">
                  <a:alpha val="100000"/>
                </a:srgbClr>
              </a:solidFill>
              <a:prstDash val="solid"/>
              <a:round/>
            </a:ln>
          </p:spPr>
          <p:txBody>
            <a:bodyPr/>
            <a:lstStyle/>
            <a:p/>
          </p:txBody>
        </p:sp>
        <p:sp>
          <p:nvSpPr>
            <p:cNvPr id="168" name="tx168"/>
            <p:cNvSpPr/>
            <p:nvPr/>
          </p:nvSpPr>
          <p:spPr>
            <a:xfrm>
              <a:off x="6587111"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69" name="tx169"/>
            <p:cNvSpPr/>
            <p:nvPr/>
          </p:nvSpPr>
          <p:spPr>
            <a:xfrm>
              <a:off x="880620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22574" y="398022"/>
              <a:ext cx="5190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Sri Lanka,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IPV1, and POL3 had the lowest coverage (97%), followed by BCG, DTP1, and MCV2 (98%).
Compared to 2019, coverage of 6 vaccines decreased (BCG, DTP1, DTP3, IPV1, MCV2 and POL3) and one vaccine remained constant (MCV1).
Compared to 2023, coverage of 6 vaccines decreased (BCG, DTP1, DTP3, IPV1, MCV2 and POL3) and one vaccine remained constant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42348"/>
            </a:xfrm>
            <a:custGeom>
              <a:avLst/>
              <a:pathLst>
                <a:path w="6480943" h="142348">
                  <a:moveTo>
                    <a:pt x="0" y="0"/>
                  </a:moveTo>
                  <a:lnTo>
                    <a:pt x="270039" y="47449"/>
                  </a:lnTo>
                  <a:lnTo>
                    <a:pt x="540078" y="47449"/>
                  </a:lnTo>
                  <a:lnTo>
                    <a:pt x="810117" y="0"/>
                  </a:lnTo>
                  <a:lnTo>
                    <a:pt x="1080157" y="94899"/>
                  </a:lnTo>
                  <a:lnTo>
                    <a:pt x="1350196" y="0"/>
                  </a:lnTo>
                  <a:lnTo>
                    <a:pt x="1620235" y="47449"/>
                  </a:lnTo>
                  <a:lnTo>
                    <a:pt x="1890275" y="47449"/>
                  </a:lnTo>
                  <a:lnTo>
                    <a:pt x="2160314" y="47449"/>
                  </a:lnTo>
                  <a:lnTo>
                    <a:pt x="2430353" y="9489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142348"/>
                  </a:lnTo>
                  <a:lnTo>
                    <a:pt x="5670825" y="142348"/>
                  </a:lnTo>
                  <a:lnTo>
                    <a:pt x="5940864" y="47449"/>
                  </a:lnTo>
                  <a:lnTo>
                    <a:pt x="6210904" y="0"/>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3179123"/>
            </a:xfrm>
            <a:custGeom>
              <a:avLst/>
              <a:pathLst>
                <a:path w="5670825" h="3179123">
                  <a:moveTo>
                    <a:pt x="0" y="3179123"/>
                  </a:moveTo>
                  <a:lnTo>
                    <a:pt x="270039" y="1755635"/>
                  </a:lnTo>
                  <a:lnTo>
                    <a:pt x="540078" y="0"/>
                  </a:lnTo>
                  <a:lnTo>
                    <a:pt x="810117" y="47449"/>
                  </a:lnTo>
                  <a:lnTo>
                    <a:pt x="1080157" y="47449"/>
                  </a:lnTo>
                  <a:lnTo>
                    <a:pt x="1350196" y="47449"/>
                  </a:lnTo>
                  <a:lnTo>
                    <a:pt x="1620235" y="9489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142348"/>
                  </a:lnTo>
                  <a:lnTo>
                    <a:pt x="4860707" y="142348"/>
                  </a:lnTo>
                  <a:lnTo>
                    <a:pt x="5130746" y="47449"/>
                  </a:lnTo>
                  <a:lnTo>
                    <a:pt x="5400786" y="0"/>
                  </a:lnTo>
                  <a:lnTo>
                    <a:pt x="5670825" y="94899"/>
                  </a:lnTo>
                </a:path>
              </a:pathLst>
            </a:custGeom>
            <a:ln w="27101" cap="flat">
              <a:solidFill>
                <a:srgbClr val="80BD41">
                  <a:alpha val="100000"/>
                </a:srgbClr>
              </a:solidFill>
              <a:prstDash val="solid"/>
              <a:round/>
            </a:ln>
          </p:spPr>
          <p:txBody>
            <a:bodyPr/>
            <a:lstStyle/>
            <a:p/>
          </p:txBody>
        </p:sp>
        <p:sp>
          <p:nvSpPr>
            <p:cNvPr id="39" name="pl39"/>
            <p:cNvSpPr/>
            <p:nvPr/>
          </p:nvSpPr>
          <p:spPr>
            <a:xfrm>
              <a:off x="3835648" y="930799"/>
              <a:ext cx="3780550" cy="142348"/>
            </a:xfrm>
            <a:custGeom>
              <a:avLst/>
              <a:pathLst>
                <a:path w="3780550" h="142348">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142348"/>
                  </a:lnTo>
                  <a:lnTo>
                    <a:pt x="2970432" y="142348"/>
                  </a:lnTo>
                  <a:lnTo>
                    <a:pt x="3240471" y="47449"/>
                  </a:lnTo>
                  <a:lnTo>
                    <a:pt x="3510510" y="0"/>
                  </a:lnTo>
                  <a:lnTo>
                    <a:pt x="3780550" y="94899"/>
                  </a:lnTo>
                </a:path>
              </a:pathLst>
            </a:custGeom>
            <a:ln w="27101" cap="flat">
              <a:solidFill>
                <a:srgbClr val="EE00EE">
                  <a:alpha val="100000"/>
                </a:srgbClr>
              </a:solidFill>
              <a:prstDash val="solid"/>
              <a:round/>
            </a:ln>
          </p:spPr>
          <p:txBody>
            <a:bodyPr/>
            <a:lstStyle/>
            <a:p/>
          </p:txBody>
        </p:sp>
        <p:sp>
          <p:nvSpPr>
            <p:cNvPr id="40" name="pl40"/>
            <p:cNvSpPr/>
            <p:nvPr/>
          </p:nvSpPr>
          <p:spPr>
            <a:xfrm>
              <a:off x="5995962" y="1737442"/>
              <a:ext cx="1620235" cy="3321472"/>
            </a:xfrm>
            <a:custGeom>
              <a:avLst/>
              <a:pathLst>
                <a:path w="1620235" h="3321472">
                  <a:moveTo>
                    <a:pt x="0" y="1281139"/>
                  </a:moveTo>
                  <a:lnTo>
                    <a:pt x="270039" y="0"/>
                  </a:lnTo>
                  <a:lnTo>
                    <a:pt x="540078" y="1565837"/>
                  </a:lnTo>
                  <a:lnTo>
                    <a:pt x="810117" y="1803085"/>
                  </a:lnTo>
                  <a:lnTo>
                    <a:pt x="1080157" y="759193"/>
                  </a:lnTo>
                  <a:lnTo>
                    <a:pt x="1350196" y="2704627"/>
                  </a:lnTo>
                  <a:lnTo>
                    <a:pt x="1620235" y="3321472"/>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467379"/>
            </a:xfrm>
            <a:custGeom>
              <a:avLst/>
              <a:pathLst>
                <a:path w="2430353" h="2467379">
                  <a:moveTo>
                    <a:pt x="0" y="2467379"/>
                  </a:moveTo>
                  <a:lnTo>
                    <a:pt x="270039" y="0"/>
                  </a:lnTo>
                  <a:lnTo>
                    <a:pt x="540078" y="0"/>
                  </a:lnTo>
                  <a:lnTo>
                    <a:pt x="810117" y="0"/>
                  </a:lnTo>
                  <a:lnTo>
                    <a:pt x="1080157" y="0"/>
                  </a:lnTo>
                  <a:lnTo>
                    <a:pt x="1350196" y="142348"/>
                  </a:lnTo>
                  <a:lnTo>
                    <a:pt x="1620235" y="142348"/>
                  </a:lnTo>
                  <a:lnTo>
                    <a:pt x="1890275" y="47449"/>
                  </a:lnTo>
                  <a:lnTo>
                    <a:pt x="2160314" y="0"/>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42348"/>
            </a:xfrm>
            <a:custGeom>
              <a:avLst/>
              <a:pathLst>
                <a:path w="6480943" h="142348">
                  <a:moveTo>
                    <a:pt x="0" y="0"/>
                  </a:moveTo>
                  <a:lnTo>
                    <a:pt x="270039" y="0"/>
                  </a:lnTo>
                  <a:lnTo>
                    <a:pt x="540078" y="0"/>
                  </a:lnTo>
                  <a:lnTo>
                    <a:pt x="810117" y="0"/>
                  </a:lnTo>
                  <a:lnTo>
                    <a:pt x="1080157" y="142348"/>
                  </a:lnTo>
                  <a:lnTo>
                    <a:pt x="1350196" y="0"/>
                  </a:lnTo>
                  <a:lnTo>
                    <a:pt x="1620235" y="0"/>
                  </a:lnTo>
                  <a:lnTo>
                    <a:pt x="1890275" y="47449"/>
                  </a:lnTo>
                  <a:lnTo>
                    <a:pt x="2160314" y="47449"/>
                  </a:lnTo>
                  <a:lnTo>
                    <a:pt x="2430353" y="9489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142348"/>
                  </a:lnTo>
                  <a:lnTo>
                    <a:pt x="5670825" y="94899"/>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2230131"/>
            </a:xfrm>
            <a:custGeom>
              <a:avLst/>
              <a:pathLst>
                <a:path w="6210904" h="2230131">
                  <a:moveTo>
                    <a:pt x="0" y="2230131"/>
                  </a:moveTo>
                  <a:lnTo>
                    <a:pt x="270039" y="332147"/>
                  </a:lnTo>
                  <a:lnTo>
                    <a:pt x="540078" y="427046"/>
                  </a:lnTo>
                  <a:lnTo>
                    <a:pt x="810117" y="189798"/>
                  </a:lnTo>
                  <a:lnTo>
                    <a:pt x="1080157" y="0"/>
                  </a:lnTo>
                  <a:lnTo>
                    <a:pt x="1350196" y="47449"/>
                  </a:lnTo>
                  <a:lnTo>
                    <a:pt x="1620235" y="94899"/>
                  </a:lnTo>
                  <a:lnTo>
                    <a:pt x="1890275" y="94899"/>
                  </a:lnTo>
                  <a:lnTo>
                    <a:pt x="2160314" y="9489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142348"/>
                  </a:lnTo>
                  <a:lnTo>
                    <a:pt x="5400786" y="94899"/>
                  </a:lnTo>
                  <a:lnTo>
                    <a:pt x="5670825" y="47449"/>
                  </a:lnTo>
                  <a:lnTo>
                    <a:pt x="5940864" y="0"/>
                  </a:lnTo>
                  <a:lnTo>
                    <a:pt x="6210904"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42348"/>
            </a:xfrm>
            <a:custGeom>
              <a:avLst/>
              <a:pathLst>
                <a:path w="6480943" h="142348">
                  <a:moveTo>
                    <a:pt x="0" y="0"/>
                  </a:moveTo>
                  <a:lnTo>
                    <a:pt x="270039" y="47449"/>
                  </a:lnTo>
                  <a:lnTo>
                    <a:pt x="540078" y="47449"/>
                  </a:lnTo>
                  <a:lnTo>
                    <a:pt x="810117" y="47449"/>
                  </a:lnTo>
                  <a:lnTo>
                    <a:pt x="1080157" y="94899"/>
                  </a:lnTo>
                  <a:lnTo>
                    <a:pt x="1350196" y="0"/>
                  </a:lnTo>
                  <a:lnTo>
                    <a:pt x="1620235" y="47449"/>
                  </a:lnTo>
                  <a:lnTo>
                    <a:pt x="1890275" y="47449"/>
                  </a:lnTo>
                  <a:lnTo>
                    <a:pt x="2160314" y="47449"/>
                  </a:lnTo>
                  <a:lnTo>
                    <a:pt x="2430353" y="9489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142348"/>
                  </a:lnTo>
                  <a:lnTo>
                    <a:pt x="5670825" y="142348"/>
                  </a:lnTo>
                  <a:lnTo>
                    <a:pt x="5940864" y="47449"/>
                  </a:lnTo>
                  <a:lnTo>
                    <a:pt x="6210904" y="0"/>
                  </a:lnTo>
                  <a:lnTo>
                    <a:pt x="648094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2348"/>
            </a:xfrm>
            <a:custGeom>
              <a:avLst/>
              <a:pathLst>
                <a:path w="6480943" h="142348">
                  <a:moveTo>
                    <a:pt x="0" y="0"/>
                  </a:moveTo>
                  <a:lnTo>
                    <a:pt x="270039" y="0"/>
                  </a:lnTo>
                  <a:lnTo>
                    <a:pt x="540078" y="0"/>
                  </a:lnTo>
                  <a:lnTo>
                    <a:pt x="810117" y="0"/>
                  </a:lnTo>
                  <a:lnTo>
                    <a:pt x="1080157" y="142348"/>
                  </a:lnTo>
                  <a:lnTo>
                    <a:pt x="1350196" y="0"/>
                  </a:lnTo>
                  <a:lnTo>
                    <a:pt x="1620235" y="0"/>
                  </a:lnTo>
                  <a:lnTo>
                    <a:pt x="1890275" y="47449"/>
                  </a:lnTo>
                  <a:lnTo>
                    <a:pt x="2160314" y="47449"/>
                  </a:lnTo>
                  <a:lnTo>
                    <a:pt x="2430353" y="9489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142348"/>
                  </a:lnTo>
                  <a:lnTo>
                    <a:pt x="5670825" y="94899"/>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33874" y="933360"/>
              <a:ext cx="724987" cy="105051"/>
            </a:xfrm>
            <a:custGeom>
              <a:avLst/>
              <a:pathLst>
                <a:path w="724987" h="105051">
                  <a:moveTo>
                    <a:pt x="724987" y="105051"/>
                  </a:moveTo>
                  <a:lnTo>
                    <a:pt x="0" y="0"/>
                  </a:lnTo>
                </a:path>
              </a:pathLst>
            </a:custGeom>
          </p:spPr>
          <p:txBody>
            <a:bodyPr/>
            <a:lstStyle/>
            <a:p/>
          </p:txBody>
        </p:sp>
        <p:sp>
          <p:nvSpPr>
            <p:cNvPr id="47" name="pl47"/>
            <p:cNvSpPr/>
            <p:nvPr/>
          </p:nvSpPr>
          <p:spPr>
            <a:xfrm>
              <a:off x="7633297" y="780412"/>
              <a:ext cx="659134" cy="146583"/>
            </a:xfrm>
            <a:custGeom>
              <a:avLst/>
              <a:pathLst>
                <a:path w="659134" h="146583">
                  <a:moveTo>
                    <a:pt x="659134" y="0"/>
                  </a:moveTo>
                  <a:lnTo>
                    <a:pt x="0" y="146583"/>
                  </a:lnTo>
                </a:path>
              </a:pathLst>
            </a:custGeom>
          </p:spPr>
          <p:txBody>
            <a:bodyPr/>
            <a:lstStyle/>
            <a:p/>
          </p:txBody>
        </p:sp>
        <p:sp>
          <p:nvSpPr>
            <p:cNvPr id="48" name="pl48"/>
            <p:cNvSpPr/>
            <p:nvPr/>
          </p:nvSpPr>
          <p:spPr>
            <a:xfrm>
              <a:off x="7631186" y="984662"/>
              <a:ext cx="727675" cy="311402"/>
            </a:xfrm>
            <a:custGeom>
              <a:avLst/>
              <a:pathLst>
                <a:path w="727675" h="311402">
                  <a:moveTo>
                    <a:pt x="727675" y="311402"/>
                  </a:moveTo>
                  <a:lnTo>
                    <a:pt x="0" y="0"/>
                  </a:lnTo>
                </a:path>
              </a:pathLst>
            </a:custGeom>
          </p:spPr>
          <p:txBody>
            <a:bodyPr/>
            <a:lstStyle/>
            <a:p/>
          </p:txBody>
        </p:sp>
        <p:sp>
          <p:nvSpPr>
            <p:cNvPr id="49" name="pl49"/>
            <p:cNvSpPr/>
            <p:nvPr/>
          </p:nvSpPr>
          <p:spPr>
            <a:xfrm>
              <a:off x="7623642" y="1036079"/>
              <a:ext cx="1067826" cy="1489123"/>
            </a:xfrm>
            <a:custGeom>
              <a:avLst/>
              <a:pathLst>
                <a:path w="1067826" h="1489123">
                  <a:moveTo>
                    <a:pt x="1067826" y="1489123"/>
                  </a:moveTo>
                  <a:lnTo>
                    <a:pt x="0" y="0"/>
                  </a:lnTo>
                </a:path>
              </a:pathLst>
            </a:custGeom>
          </p:spPr>
          <p:txBody>
            <a:bodyPr/>
            <a:lstStyle/>
            <a:p/>
          </p:txBody>
        </p:sp>
        <p:sp>
          <p:nvSpPr>
            <p:cNvPr id="50" name="pl50"/>
            <p:cNvSpPr/>
            <p:nvPr/>
          </p:nvSpPr>
          <p:spPr>
            <a:xfrm>
              <a:off x="7623305" y="1036172"/>
              <a:ext cx="705278" cy="1039384"/>
            </a:xfrm>
            <a:custGeom>
              <a:avLst/>
              <a:pathLst>
                <a:path w="705278" h="1039384">
                  <a:moveTo>
                    <a:pt x="705278" y="1039384"/>
                  </a:moveTo>
                  <a:lnTo>
                    <a:pt x="0" y="0"/>
                  </a:lnTo>
                </a:path>
              </a:pathLst>
            </a:custGeom>
          </p:spPr>
          <p:txBody>
            <a:bodyPr/>
            <a:lstStyle/>
            <a:p/>
          </p:txBody>
        </p:sp>
        <p:sp>
          <p:nvSpPr>
            <p:cNvPr id="51" name="pl51"/>
            <p:cNvSpPr/>
            <p:nvPr/>
          </p:nvSpPr>
          <p:spPr>
            <a:xfrm>
              <a:off x="7622831" y="1036294"/>
              <a:ext cx="814264" cy="1300868"/>
            </a:xfrm>
            <a:custGeom>
              <a:avLst/>
              <a:pathLst>
                <a:path w="814264" h="1300868">
                  <a:moveTo>
                    <a:pt x="814264" y="1300868"/>
                  </a:moveTo>
                  <a:lnTo>
                    <a:pt x="0" y="0"/>
                  </a:lnTo>
                </a:path>
              </a:pathLst>
            </a:custGeom>
          </p:spPr>
          <p:txBody>
            <a:bodyPr/>
            <a:lstStyle/>
            <a:p/>
          </p:txBody>
        </p:sp>
        <p:sp>
          <p:nvSpPr>
            <p:cNvPr id="52" name="pl52"/>
            <p:cNvSpPr/>
            <p:nvPr/>
          </p:nvSpPr>
          <p:spPr>
            <a:xfrm>
              <a:off x="7625989" y="1035281"/>
              <a:ext cx="799037" cy="782111"/>
            </a:xfrm>
            <a:custGeom>
              <a:avLst/>
              <a:pathLst>
                <a:path w="799037" h="782111">
                  <a:moveTo>
                    <a:pt x="799037" y="782111"/>
                  </a:moveTo>
                  <a:lnTo>
                    <a:pt x="0" y="0"/>
                  </a:lnTo>
                </a:path>
              </a:pathLst>
            </a:custGeom>
          </p:spPr>
          <p:txBody>
            <a:bodyPr/>
            <a:lstStyle/>
            <a:p/>
          </p:txBody>
        </p:sp>
        <p:sp>
          <p:nvSpPr>
            <p:cNvPr id="53" name="pl53"/>
            <p:cNvSpPr/>
            <p:nvPr/>
          </p:nvSpPr>
          <p:spPr>
            <a:xfrm>
              <a:off x="7628142" y="1034266"/>
              <a:ext cx="730559" cy="524055"/>
            </a:xfrm>
            <a:custGeom>
              <a:avLst/>
              <a:pathLst>
                <a:path w="730559" h="524055">
                  <a:moveTo>
                    <a:pt x="730559" y="524055"/>
                  </a:moveTo>
                  <a:lnTo>
                    <a:pt x="0" y="0"/>
                  </a:lnTo>
                </a:path>
              </a:pathLst>
            </a:custGeom>
          </p:spPr>
          <p:txBody>
            <a:bodyPr/>
            <a:lstStyle/>
            <a:p/>
          </p:txBody>
        </p:sp>
        <p:sp>
          <p:nvSpPr>
            <p:cNvPr id="54" name="pl54"/>
            <p:cNvSpPr/>
            <p:nvPr/>
          </p:nvSpPr>
          <p:spPr>
            <a:xfrm>
              <a:off x="7634339" y="5058915"/>
              <a:ext cx="748606" cy="0"/>
            </a:xfrm>
            <a:custGeom>
              <a:avLst/>
              <a:pathLst>
                <a:path w="748606" h="0">
                  <a:moveTo>
                    <a:pt x="748606" y="0"/>
                  </a:moveTo>
                  <a:lnTo>
                    <a:pt x="0" y="0"/>
                  </a:lnTo>
                </a:path>
              </a:pathLst>
            </a:custGeom>
          </p:spPr>
          <p:txBody>
            <a:bodyPr/>
            <a:lstStyle/>
            <a:p/>
          </p:txBody>
        </p:sp>
        <p:sp>
          <p:nvSpPr>
            <p:cNvPr id="55" name="pg55"/>
            <p:cNvSpPr/>
            <p:nvPr/>
          </p:nvSpPr>
          <p:spPr>
            <a:xfrm>
              <a:off x="8290281" y="9560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6" name="tx56"/>
            <p:cNvSpPr/>
            <p:nvPr/>
          </p:nvSpPr>
          <p:spPr>
            <a:xfrm>
              <a:off x="8313141" y="99756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57" name="pg57"/>
            <p:cNvSpPr/>
            <p:nvPr/>
          </p:nvSpPr>
          <p:spPr>
            <a:xfrm>
              <a:off x="8223851" y="69186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8" name="tx58"/>
            <p:cNvSpPr/>
            <p:nvPr/>
          </p:nvSpPr>
          <p:spPr>
            <a:xfrm>
              <a:off x="8246711" y="73340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59" name="pg59"/>
            <p:cNvSpPr/>
            <p:nvPr/>
          </p:nvSpPr>
          <p:spPr>
            <a:xfrm>
              <a:off x="8290281" y="12180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12595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1" name="pg61"/>
            <p:cNvSpPr/>
            <p:nvPr/>
          </p:nvSpPr>
          <p:spPr>
            <a:xfrm>
              <a:off x="8314365" y="25252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56674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3" name="pg63"/>
            <p:cNvSpPr/>
            <p:nvPr/>
          </p:nvSpPr>
          <p:spPr>
            <a:xfrm>
              <a:off x="8260004" y="199673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01959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5" name="pg65"/>
            <p:cNvSpPr/>
            <p:nvPr/>
          </p:nvSpPr>
          <p:spPr>
            <a:xfrm>
              <a:off x="8368515" y="225732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29886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7" name="pg67"/>
            <p:cNvSpPr/>
            <p:nvPr/>
          </p:nvSpPr>
          <p:spPr>
            <a:xfrm>
              <a:off x="8356446" y="173914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7806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9" name="pg69"/>
            <p:cNvSpPr/>
            <p:nvPr/>
          </p:nvSpPr>
          <p:spPr>
            <a:xfrm>
              <a:off x="8290122" y="148110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152264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97%</a:t>
              </a:r>
            </a:p>
          </p:txBody>
        </p:sp>
        <p:sp>
          <p:nvSpPr>
            <p:cNvPr id="71" name="pg71"/>
            <p:cNvSpPr/>
            <p:nvPr/>
          </p:nvSpPr>
          <p:spPr>
            <a:xfrm>
              <a:off x="8314365" y="49743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50159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12%</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99395" y="401416"/>
              <a:ext cx="3032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Sri Lanka,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DTP3, IPV1, and POL3 had the lowest coverage of all vaccines (97%), followed by BCG, DTP1, and MCV2 (98%).
Coverage of 7 vaccines decreased (DTP3, HPVc, HepB3, Hib3, IPV1, MCV2 and Polio3) and 2 vaccines were the same (MCV1 and Rubella) compared to respective coverage in 2019.
Coverage of 7 vaccines decreased (DTP3, HPVc, HepB3, Hib3, IPV1, MCV2 and Polio3)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216649" cy="0"/>
            </a:xfrm>
            <a:custGeom>
              <a:avLst/>
              <a:pathLst>
                <a:path w="216649" h="0">
                  <a:moveTo>
                    <a:pt x="0" y="0"/>
                  </a:moveTo>
                  <a:lnTo>
                    <a:pt x="0"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292210"/>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3652203"/>
              <a:ext cx="216649" cy="0"/>
            </a:xfrm>
            <a:custGeom>
              <a:avLst/>
              <a:pathLst>
                <a:path w="216649" h="0">
                  <a:moveTo>
                    <a:pt x="0" y="0"/>
                  </a:move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4105534"/>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5012197"/>
              <a:ext cx="216649" cy="0"/>
            </a:xfrm>
            <a:custGeom>
              <a:avLst/>
              <a:pathLst>
                <a:path w="216649" h="0">
                  <a:moveTo>
                    <a:pt x="0" y="0"/>
                  </a:move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50612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3361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Sri Lanka,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(98%) compared to 2023, and was lower than in 2019. In 2019-2024, DTP1 coverage was at it's lowest level in 2020 and 2021 (96%).
In 2023, 0 vaccines had lower coverage than in 2019.
In 2024, 8 vaccines had lower coverage than in 2019.
In 2024, 8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1483505"/>
              <a:ext cx="5880856" cy="2330180"/>
            </a:xfrm>
            <a:custGeom>
              <a:avLst/>
              <a:pathLst>
                <a:path w="5880856" h="2330180">
                  <a:moveTo>
                    <a:pt x="0" y="1165090"/>
                  </a:moveTo>
                  <a:lnTo>
                    <a:pt x="840122" y="411208"/>
                  </a:lnTo>
                  <a:lnTo>
                    <a:pt x="1680244" y="0"/>
                  </a:lnTo>
                  <a:lnTo>
                    <a:pt x="2520366" y="1096555"/>
                  </a:lnTo>
                  <a:lnTo>
                    <a:pt x="3360489" y="1062288"/>
                  </a:lnTo>
                  <a:lnTo>
                    <a:pt x="4200611" y="616812"/>
                  </a:lnTo>
                  <a:lnTo>
                    <a:pt x="5040733" y="2330180"/>
                  </a:lnTo>
                  <a:lnTo>
                    <a:pt x="5880856" y="1747635"/>
                  </a:lnTo>
                </a:path>
              </a:pathLst>
            </a:custGeom>
            <a:ln w="29811" cap="flat">
              <a:solidFill>
                <a:srgbClr val="FF0000">
                  <a:alpha val="100000"/>
                </a:srgbClr>
              </a:solidFill>
              <a:prstDash val="solid"/>
              <a:round/>
            </a:ln>
          </p:spPr>
          <p:txBody>
            <a:bodyPr/>
            <a:lstStyle/>
            <a:p/>
          </p:txBody>
        </p:sp>
        <p:sp>
          <p:nvSpPr>
            <p:cNvPr id="26" name="pl26"/>
            <p:cNvSpPr/>
            <p:nvPr/>
          </p:nvSpPr>
          <p:spPr>
            <a:xfrm>
              <a:off x="2815499" y="2066050"/>
              <a:ext cx="5040733" cy="2398715"/>
            </a:xfrm>
            <a:custGeom>
              <a:avLst/>
              <a:pathLst>
                <a:path w="5040733" h="2398715">
                  <a:moveTo>
                    <a:pt x="0" y="925218"/>
                  </a:moveTo>
                  <a:lnTo>
                    <a:pt x="840122" y="0"/>
                  </a:lnTo>
                  <a:lnTo>
                    <a:pt x="1680244" y="1130822"/>
                  </a:lnTo>
                  <a:lnTo>
                    <a:pt x="2520366" y="1302159"/>
                  </a:lnTo>
                  <a:lnTo>
                    <a:pt x="3360489" y="548277"/>
                  </a:lnTo>
                  <a:lnTo>
                    <a:pt x="4200611" y="1953239"/>
                  </a:lnTo>
                  <a:lnTo>
                    <a:pt x="5040733" y="2398715"/>
                  </a:lnTo>
                </a:path>
              </a:pathLst>
            </a:custGeom>
            <a:ln w="29811" cap="flat">
              <a:solidFill>
                <a:srgbClr val="0058AB">
                  <a:alpha val="100000"/>
                </a:srgbClr>
              </a:solidFill>
              <a:prstDash val="solid"/>
              <a:round/>
            </a:ln>
          </p:spPr>
          <p:txBody>
            <a:bodyPr/>
            <a:lstStyle/>
            <a:p/>
          </p:txBody>
        </p:sp>
        <p:sp>
          <p:nvSpPr>
            <p:cNvPr id="27" name="pt27"/>
            <p:cNvSpPr/>
            <p:nvPr/>
          </p:nvSpPr>
          <p:spPr>
            <a:xfrm>
              <a:off x="1950551"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0673"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3630796"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4470918"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5311040"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6151163"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991285"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7831407"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tx42"/>
            <p:cNvSpPr/>
            <p:nvPr/>
          </p:nvSpPr>
          <p:spPr>
            <a:xfrm>
              <a:off x="2815499"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3" name="tx43"/>
            <p:cNvSpPr/>
            <p:nvPr/>
          </p:nvSpPr>
          <p:spPr>
            <a:xfrm>
              <a:off x="3655622"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4" name="tx44"/>
            <p:cNvSpPr/>
            <p:nvPr/>
          </p:nvSpPr>
          <p:spPr>
            <a:xfrm>
              <a:off x="4495744"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45" name="tx45"/>
            <p:cNvSpPr/>
            <p:nvPr/>
          </p:nvSpPr>
          <p:spPr>
            <a:xfrm>
              <a:off x="5335866"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46" name="tx46"/>
            <p:cNvSpPr/>
            <p:nvPr/>
          </p:nvSpPr>
          <p:spPr>
            <a:xfrm>
              <a:off x="6175989"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7" name="tx47"/>
            <p:cNvSpPr/>
            <p:nvPr/>
          </p:nvSpPr>
          <p:spPr>
            <a:xfrm>
              <a:off x="7016111"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48" name="tx48"/>
            <p:cNvSpPr/>
            <p:nvPr/>
          </p:nvSpPr>
          <p:spPr>
            <a:xfrm>
              <a:off x="7856233"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49" name="tx49"/>
            <p:cNvSpPr/>
            <p:nvPr/>
          </p:nvSpPr>
          <p:spPr>
            <a:xfrm>
              <a:off x="1975377"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50" name="tx50"/>
            <p:cNvSpPr/>
            <p:nvPr/>
          </p:nvSpPr>
          <p:spPr>
            <a:xfrm>
              <a:off x="2815499"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51" name="tx51"/>
            <p:cNvSpPr/>
            <p:nvPr/>
          </p:nvSpPr>
          <p:spPr>
            <a:xfrm>
              <a:off x="3655622"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2" name="tx52"/>
            <p:cNvSpPr/>
            <p:nvPr/>
          </p:nvSpPr>
          <p:spPr>
            <a:xfrm>
              <a:off x="4495744"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53" name="tx53"/>
            <p:cNvSpPr/>
            <p:nvPr/>
          </p:nvSpPr>
          <p:spPr>
            <a:xfrm>
              <a:off x="5335866"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54" name="tx54"/>
            <p:cNvSpPr/>
            <p:nvPr/>
          </p:nvSpPr>
          <p:spPr>
            <a:xfrm>
              <a:off x="6175989"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55" name="tx55"/>
            <p:cNvSpPr/>
            <p:nvPr/>
          </p:nvSpPr>
          <p:spPr>
            <a:xfrm>
              <a:off x="7016111"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56" name="tx56"/>
            <p:cNvSpPr/>
            <p:nvPr/>
          </p:nvSpPr>
          <p:spPr>
            <a:xfrm>
              <a:off x="7856233"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7" name="pl5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8" name="rc5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9" name="tx5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0" name="tx60"/>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61" name="tx61"/>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2" name="tx62"/>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3" name="tx63"/>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4" name="tx64"/>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5" name="tx65"/>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6" name="tx66"/>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7" name="tx67"/>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8" name="tx6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1" name="tx7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 name="tx7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4" name="tx7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5" name="pl7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6" name="pl7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7" name="tx7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8" name="tx7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9" name="tx79"/>
            <p:cNvSpPr/>
            <p:nvPr/>
          </p:nvSpPr>
          <p:spPr>
            <a:xfrm>
              <a:off x="757200" y="398022"/>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Sri Lanka, 2017-2024</a:t>
              </a:r>
            </a:p>
          </p:txBody>
        </p:sp>
        <p:sp>
          <p:nvSpPr>
            <p:cNvPr id="80" name="tx8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1" name="tx8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Sri Lanka was 2017.
In 2024, first dose (HPV1) programme coverage among girls was 48% and last dose (HPVc) programme coverage was 12%.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16865"/>
            </a:xfrm>
            <a:custGeom>
              <a:avLst/>
              <a:pathLst>
                <a:path w="6444618" h="116865">
                  <a:moveTo>
                    <a:pt x="0" y="0"/>
                  </a:moveTo>
                  <a:lnTo>
                    <a:pt x="268525" y="38955"/>
                  </a:lnTo>
                  <a:lnTo>
                    <a:pt x="537051" y="38955"/>
                  </a:lnTo>
                  <a:lnTo>
                    <a:pt x="805577" y="0"/>
                  </a:lnTo>
                  <a:lnTo>
                    <a:pt x="1074103" y="77910"/>
                  </a:lnTo>
                  <a:lnTo>
                    <a:pt x="1342628" y="0"/>
                  </a:lnTo>
                  <a:lnTo>
                    <a:pt x="1611154" y="38955"/>
                  </a:lnTo>
                  <a:lnTo>
                    <a:pt x="1879680" y="38955"/>
                  </a:lnTo>
                  <a:lnTo>
                    <a:pt x="2148206" y="38955"/>
                  </a:lnTo>
                  <a:lnTo>
                    <a:pt x="2416732" y="7791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116865"/>
                  </a:lnTo>
                  <a:lnTo>
                    <a:pt x="5639041" y="116865"/>
                  </a:lnTo>
                  <a:lnTo>
                    <a:pt x="5907567" y="38955"/>
                  </a:lnTo>
                  <a:lnTo>
                    <a:pt x="6176092" y="0"/>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75000"/>
              <a:ext cx="6176092" cy="1830896"/>
            </a:xfrm>
            <a:custGeom>
              <a:avLst/>
              <a:pathLst>
                <a:path w="6176092" h="1830896">
                  <a:moveTo>
                    <a:pt x="0" y="1830896"/>
                  </a:moveTo>
                  <a:lnTo>
                    <a:pt x="268525" y="272686"/>
                  </a:lnTo>
                  <a:lnTo>
                    <a:pt x="537051" y="350597"/>
                  </a:lnTo>
                  <a:lnTo>
                    <a:pt x="805577" y="155820"/>
                  </a:lnTo>
                  <a:lnTo>
                    <a:pt x="1074103" y="0"/>
                  </a:lnTo>
                  <a:lnTo>
                    <a:pt x="1342628" y="38955"/>
                  </a:lnTo>
                  <a:lnTo>
                    <a:pt x="1611154" y="77910"/>
                  </a:lnTo>
                  <a:lnTo>
                    <a:pt x="1879680" y="77910"/>
                  </a:lnTo>
                  <a:lnTo>
                    <a:pt x="2148206" y="7791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116865"/>
                  </a:lnTo>
                  <a:lnTo>
                    <a:pt x="5370515" y="77910"/>
                  </a:lnTo>
                  <a:lnTo>
                    <a:pt x="5639041" y="38955"/>
                  </a:lnTo>
                  <a:lnTo>
                    <a:pt x="5907567" y="0"/>
                  </a:lnTo>
                  <a:lnTo>
                    <a:pt x="6176092" y="38955"/>
                  </a:lnTo>
                </a:path>
              </a:pathLst>
            </a:custGeom>
            <a:ln w="27101" cap="flat">
              <a:solidFill>
                <a:srgbClr val="00BA38">
                  <a:alpha val="100000"/>
                </a:srgbClr>
              </a:solidFill>
              <a:prstDash val="solid"/>
              <a:round/>
            </a:ln>
          </p:spPr>
          <p:txBody>
            <a:bodyPr/>
            <a:lstStyle/>
            <a:p/>
          </p:txBody>
        </p:sp>
        <p:sp>
          <p:nvSpPr>
            <p:cNvPr id="28" name="pl28"/>
            <p:cNvSpPr/>
            <p:nvPr/>
          </p:nvSpPr>
          <p:spPr>
            <a:xfrm>
              <a:off x="6281742" y="1737239"/>
              <a:ext cx="1611154" cy="2726866"/>
            </a:xfrm>
            <a:custGeom>
              <a:avLst/>
              <a:pathLst>
                <a:path w="1611154" h="2726866">
                  <a:moveTo>
                    <a:pt x="0" y="1051791"/>
                  </a:moveTo>
                  <a:lnTo>
                    <a:pt x="268525" y="0"/>
                  </a:lnTo>
                  <a:lnTo>
                    <a:pt x="537051" y="1285522"/>
                  </a:lnTo>
                  <a:lnTo>
                    <a:pt x="805577" y="1480298"/>
                  </a:lnTo>
                  <a:lnTo>
                    <a:pt x="1074103" y="623283"/>
                  </a:lnTo>
                  <a:lnTo>
                    <a:pt x="1342628" y="2220448"/>
                  </a:lnTo>
                  <a:lnTo>
                    <a:pt x="1611154" y="2726866"/>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7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42572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286752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275065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172" y="1012300"/>
              <a:ext cx="253250" cy="95872"/>
            </a:xfrm>
            <a:custGeom>
              <a:avLst/>
              <a:pathLst>
                <a:path w="253250" h="95872">
                  <a:moveTo>
                    <a:pt x="253250" y="0"/>
                  </a:moveTo>
                  <a:lnTo>
                    <a:pt x="0" y="95872"/>
                  </a:lnTo>
                </a:path>
              </a:pathLst>
            </a:custGeom>
          </p:spPr>
          <p:txBody>
            <a:bodyPr/>
            <a:lstStyle/>
            <a:p/>
          </p:txBody>
        </p:sp>
        <p:sp>
          <p:nvSpPr>
            <p:cNvPr id="37" name="pl37"/>
            <p:cNvSpPr/>
            <p:nvPr/>
          </p:nvSpPr>
          <p:spPr>
            <a:xfrm>
              <a:off x="7908667" y="1158325"/>
              <a:ext cx="252756" cy="86787"/>
            </a:xfrm>
            <a:custGeom>
              <a:avLst/>
              <a:pathLst>
                <a:path w="252756" h="86787">
                  <a:moveTo>
                    <a:pt x="252756" y="86787"/>
                  </a:moveTo>
                  <a:lnTo>
                    <a:pt x="0" y="0"/>
                  </a:lnTo>
                </a:path>
              </a:pathLst>
            </a:custGeom>
          </p:spPr>
          <p:txBody>
            <a:bodyPr/>
            <a:lstStyle/>
            <a:p/>
          </p:txBody>
        </p:sp>
        <p:sp>
          <p:nvSpPr>
            <p:cNvPr id="38" name="pl38"/>
            <p:cNvSpPr/>
            <p:nvPr/>
          </p:nvSpPr>
          <p:spPr>
            <a:xfrm>
              <a:off x="7911816" y="4464106"/>
              <a:ext cx="249607" cy="2"/>
            </a:xfrm>
            <a:custGeom>
              <a:avLst/>
              <a:pathLst>
                <a:path w="249607" h="2">
                  <a:moveTo>
                    <a:pt x="249607" y="2"/>
                  </a:moveTo>
                  <a:lnTo>
                    <a:pt x="0" y="0"/>
                  </a:lnTo>
                </a:path>
              </a:pathLst>
            </a:custGeom>
          </p:spPr>
          <p:txBody>
            <a:bodyPr/>
            <a:lstStyle/>
            <a:p/>
          </p:txBody>
        </p:sp>
        <p:sp>
          <p:nvSpPr>
            <p:cNvPr id="39" name="pg39"/>
            <p:cNvSpPr/>
            <p:nvPr/>
          </p:nvSpPr>
          <p:spPr>
            <a:xfrm>
              <a:off x="8092843" y="90032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0" name="tx40"/>
            <p:cNvSpPr/>
            <p:nvPr/>
          </p:nvSpPr>
          <p:spPr>
            <a:xfrm>
              <a:off x="8115703" y="94116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98%</a:t>
              </a:r>
            </a:p>
          </p:txBody>
        </p:sp>
        <p:sp>
          <p:nvSpPr>
            <p:cNvPr id="41" name="pg41"/>
            <p:cNvSpPr/>
            <p:nvPr/>
          </p:nvSpPr>
          <p:spPr>
            <a:xfrm>
              <a:off x="8092843" y="11733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21417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3" name="pg43"/>
            <p:cNvSpPr/>
            <p:nvPr/>
          </p:nvSpPr>
          <p:spPr>
            <a:xfrm>
              <a:off x="8092843" y="43731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4139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12%</a:t>
              </a:r>
            </a:p>
          </p:txBody>
        </p:sp>
        <p:sp>
          <p:nvSpPr>
            <p:cNvPr id="45" name="pg45"/>
            <p:cNvSpPr/>
            <p:nvPr/>
          </p:nvSpPr>
          <p:spPr>
            <a:xfrm>
              <a:off x="1513311" y="8908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9031" y="9346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7" name="pg47"/>
            <p:cNvSpPr/>
            <p:nvPr/>
          </p:nvSpPr>
          <p:spPr>
            <a:xfrm>
              <a:off x="1420508" y="290765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466228" y="2951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52</a:t>
              </a:r>
            </a:p>
          </p:txBody>
        </p:sp>
        <p:sp>
          <p:nvSpPr>
            <p:cNvPr id="49" name="pg49"/>
            <p:cNvSpPr/>
            <p:nvPr/>
          </p:nvSpPr>
          <p:spPr>
            <a:xfrm>
              <a:off x="6345118" y="26050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390838" y="2650508"/>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55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70681" y="579074"/>
              <a:ext cx="37368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Sri Lanka,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Sri Lanka has 3 out of the 4 SDG vaccines.
In 2024, Sri Lanka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declined 2 percentage points from 99% in 2023 to 97% in 2024.
• There were there were 3,000 more zero-dose children in 2024. This leaves 6,000 children without vaccination, vulnerable to vaccine-preventable diseases and a further 3,000 with incomplete protection.
• Sri Lanka accounted for 0.3% of zero-dose children in South Asia (ROSA) and &lt;0.1% of zero-dose children globally.
• MCV1 coverage remained constant at 99% between 2023 and 2024. There were 3,000 children who missed out on the first measles vaccination.
• MCV2 coverage declined 1 percentage point from 99% in 2023 to 98% in 2024.
• Last dose coverage of HPV vaccination (HPVc) among girls decreased from 25% to 12%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Sri Lanka,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Sri Lanka.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DAPMHHIV-502652578-1605423</_dlc_DocId>
    <_dlc_DocIdUrl xmlns="9e17fbd9-fb4c-4d20-9ec4-18aa77a91b0d">
      <Url>https://unicef.sharepoint.com/teams/DAPM-Health-HIV/_layouts/15/DocIdRedir.aspx?ID=DAPMHHIV-502652578-1605423</Url>
      <Description>DAPMHHIV-502652578-1605423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05a8d70d-a246-4532-9aed-b2267ec9cf7f</vt:lpwstr>
  </property>
  <property fmtid="{D5CDD505-2E9C-101B-9397-08002B2CF9AE}" pid="4" name="MediaServiceImageTags">
    <vt:lpwstr/>
  </property>
</Properties>
</file>